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Q" id="{CFAE2D85-6151-43F1-BFB9-676841BE5AB2}">
          <p14:sldIdLst>
            <p14:sldId id="271"/>
          </p14:sldIdLst>
        </p14:section>
        <p14:section name="A" id="{BF84D730-FD75-4836-BF16-65BD1ABFC141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12, 13- Exercise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Fizz buzz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input we give it, it returns different results.</a:t>
            </a:r>
          </a:p>
          <a:p>
            <a:r>
              <a:rPr lang="en-US" dirty="0"/>
              <a:t>Here are the rules:</a:t>
            </a:r>
          </a:p>
          <a:p>
            <a:pPr lvl="1"/>
            <a:r>
              <a:rPr lang="en-US" dirty="0"/>
              <a:t>If the input that we give it is divisible by three, it will return the string Fizz.</a:t>
            </a:r>
          </a:p>
          <a:p>
            <a:pPr lvl="1"/>
            <a:r>
              <a:rPr lang="en-US" dirty="0"/>
              <a:t>If the input is divisible by five, it will return Buzz.</a:t>
            </a:r>
          </a:p>
          <a:p>
            <a:pPr lvl="1"/>
            <a:r>
              <a:rPr lang="en-US" dirty="0"/>
              <a:t>if the input is divisible by both three and five, it will return </a:t>
            </a:r>
            <a:r>
              <a:rPr lang="en-US" dirty="0" err="1"/>
              <a:t>FizzBuzz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any other numbers it will return the same input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B635-56B6-4A16-9C55-C2274BED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21AB-68F2-41FC-BC1E-FA0E10B6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681B7-4238-4B02-A5AD-D933E5A6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74"/>
            <a:ext cx="12192000" cy="68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14F4-54CC-473C-AACD-2FFEC6EB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5959-0A52-4725-81B8-51397CE5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an if statement and in your if block your returning a value you don't really need an else clause, Because if this condition is evaluated to false, the control moves to the else clause and all we're doing here is returning a different value. So this is the only possible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1737F-82C8-49B1-8132-21B7B121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19" y="3610560"/>
            <a:ext cx="6536202" cy="31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5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12, 13- Exercise</vt:lpstr>
      <vt:lpstr>Fizz buzz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18</cp:revision>
  <dcterms:created xsi:type="dcterms:W3CDTF">2020-11-11T18:07:57Z</dcterms:created>
  <dcterms:modified xsi:type="dcterms:W3CDTF">2021-03-16T09:23:19Z</dcterms:modified>
</cp:coreProperties>
</file>