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 Arguments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defining a function, in between parenthesis we’ll list are parameters.</a:t>
            </a:r>
          </a:p>
          <a:p>
            <a:r>
              <a:rPr lang="en-US" dirty="0"/>
              <a:t>when calling this function. we need to supply two values for those parameters. We refer to them as arguments.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6CF36-515D-4074-A899-8AE59DCA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4601"/>
            <a:ext cx="12192000" cy="16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D676-7D48-417D-A61C-ABE59416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A36F-615C-4832-851F-5E7A50F8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parameter is the input that you defined for your function.</a:t>
            </a:r>
          </a:p>
          <a:p>
            <a:r>
              <a:rPr lang="en-US" dirty="0"/>
              <a:t>Whereas an argument is the actual value for a given parameter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DF06-7695-4AD9-BF34-1693FBF8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0CCB-0ADD-4EB0-BABF-103C51E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is more useful. We can reuse it and call it with different arguments.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AB29D-4FA7-4888-AD03-3129A931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5078"/>
            <a:ext cx="12192000" cy="209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7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772F-08DF-408D-923E-0114D42C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2004-00B2-4827-A44F-BBB98BED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by default all the parameters that you define for a function are required.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27371-25CA-4949-A76C-518ED888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09" y="2874653"/>
            <a:ext cx="8557182" cy="26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6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3BC8-D44A-45B0-8996-D3763426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962D-21B2-48E5-B217-D619ADF41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6011B-4C79-4A07-A2AD-1EA6C4E4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1" y="1537433"/>
            <a:ext cx="11949478" cy="33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0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2-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12</cp:revision>
  <dcterms:created xsi:type="dcterms:W3CDTF">2020-11-11T18:07:57Z</dcterms:created>
  <dcterms:modified xsi:type="dcterms:W3CDTF">2021-03-15T07:01:39Z</dcterms:modified>
</cp:coreProperties>
</file>