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 Types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 we have two types of functions: </a:t>
            </a:r>
          </a:p>
          <a:p>
            <a:pPr lvl="1"/>
            <a:r>
              <a:rPr lang="en-US" dirty="0"/>
              <a:t>perform a task</a:t>
            </a:r>
          </a:p>
          <a:p>
            <a:pPr lvl="1"/>
            <a:r>
              <a:rPr lang="en-US" dirty="0"/>
              <a:t>calculate and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8197-8649-42F8-B478-80600A35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1B6A-F1D6-4387-A879-ADDA5D21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258"/>
          </a:xfrm>
        </p:spPr>
        <p:txBody>
          <a:bodyPr>
            <a:normAutofit/>
          </a:bodyPr>
          <a:lstStyle/>
          <a:p>
            <a:r>
              <a:rPr lang="en-US" dirty="0"/>
              <a:t>print and greet functions</a:t>
            </a:r>
          </a:p>
          <a:p>
            <a:pPr lvl="1"/>
            <a:r>
              <a:rPr lang="en-US" dirty="0"/>
              <a:t>Type one: perform a task</a:t>
            </a:r>
          </a:p>
          <a:p>
            <a:pPr lvl="1"/>
            <a:r>
              <a:rPr lang="en-US" dirty="0"/>
              <a:t>which is printing something on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function </a:t>
            </a:r>
          </a:p>
          <a:p>
            <a:pPr lvl="1"/>
            <a:r>
              <a:rPr lang="en-US" dirty="0"/>
              <a:t>calculates and returns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B994C-C515-420F-BAC0-F51A609E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4080"/>
            <a:ext cx="4875627" cy="23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8D68-DD89-47F3-BEBF-A698857B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7D36-9541-4FFD-BA5C-2BECA23F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return statement to return a value from this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it returns a value we can store that value in a separate variable like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FF821-33D7-443E-A0D4-D418FE38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6275"/>
            <a:ext cx="5618649" cy="24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45EE-A020-4034-9BED-DCCC724D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form of these greeting functions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4632-85F8-41C7-A620-CCF40F61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first implementation:</a:t>
            </a:r>
          </a:p>
          <a:p>
            <a:pPr lvl="1"/>
            <a:r>
              <a:rPr lang="en-US" dirty="0"/>
              <a:t>we are locked to printing something in the terminal. </a:t>
            </a:r>
          </a:p>
          <a:p>
            <a:pPr lvl="1"/>
            <a:r>
              <a:rPr lang="en-US" dirty="0"/>
              <a:t>In the future if you want to write that message in a file or send it in an email you have to create another function so we cannot reuse this greet function in other scenarios</a:t>
            </a:r>
          </a:p>
          <a:p>
            <a:r>
              <a:rPr lang="en-US" dirty="0"/>
              <a:t>second form:</a:t>
            </a:r>
          </a:p>
          <a:p>
            <a:pPr lvl="1"/>
            <a:r>
              <a:rPr lang="en-US" dirty="0"/>
              <a:t>is not tied to printing something under terminal. It simply returns a value. Now we get this value and we can do whatever we want with it</a:t>
            </a:r>
          </a:p>
          <a:p>
            <a:pPr lvl="2"/>
            <a:r>
              <a:rPr lang="en-US" dirty="0"/>
              <a:t>Print it on the terminal</a:t>
            </a:r>
          </a:p>
          <a:p>
            <a:pPr lvl="2"/>
            <a:r>
              <a:rPr lang="en-US" dirty="0"/>
              <a:t>Write it to a file</a:t>
            </a:r>
          </a:p>
          <a:p>
            <a:pPr lvl="2"/>
            <a:r>
              <a:rPr lang="en-US" dirty="0"/>
              <a:t>Send it in an email</a:t>
            </a:r>
          </a:p>
          <a:p>
            <a:pPr lvl="2"/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0B2E0-9712-428A-8B39-E172EF53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60" y="4994031"/>
            <a:ext cx="2866440" cy="18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23E8-A4AF-40D1-9EEB-E198009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03C6-3035-45FF-87D2-EA20A3D2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is the return value of the greet function</a:t>
            </a:r>
          </a:p>
          <a:p>
            <a:r>
              <a:rPr lang="en-US" dirty="0"/>
              <a:t>in Python all functions by default return the None value. unless you specifically return a value</a:t>
            </a:r>
          </a:p>
          <a:p>
            <a:r>
              <a:rPr lang="en-US" dirty="0"/>
              <a:t>None is an object that represents the absence of a value. </a:t>
            </a:r>
          </a:p>
          <a:p>
            <a:r>
              <a:rPr lang="en-US" dirty="0"/>
              <a:t>So even though this function returns none by default, It is still classified as a function that carries out a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54FF0-7605-4D44-B39B-733DCB38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3221"/>
            <a:ext cx="12192002" cy="16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3- Types of Functions</vt:lpstr>
      <vt:lpstr>PowerPoint Presentation</vt:lpstr>
      <vt:lpstr>PowerPoint Presentation</vt:lpstr>
      <vt:lpstr>PowerPoint Presentation</vt:lpstr>
      <vt:lpstr>which form of these greeting functions is better?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2021-03-15T07:54:00Z</dcterms:modified>
</cp:coreProperties>
</file>