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4- 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call the increment function. </a:t>
            </a:r>
          </a:p>
          <a:p>
            <a:r>
              <a:rPr lang="en-US" dirty="0"/>
              <a:t>It will get the result and temporary stored in a variable for us. We don't see that variable and </a:t>
            </a:r>
          </a:p>
          <a:p>
            <a:r>
              <a:rPr lang="en-US" dirty="0"/>
              <a:t>then it will pass that variable as an argument to the print function.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DFECF-DE5C-47B3-8143-B3CE6796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3709"/>
            <a:ext cx="12192000" cy="13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5A59-858F-4DC6-97B0-FD8A7AE3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0C1A-8142-4E64-BC93-1751ABB5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someone else looks at line five they may not know exactly what these arguments are for.</a:t>
            </a:r>
          </a:p>
          <a:p>
            <a:r>
              <a:rPr lang="en-US" dirty="0"/>
              <a:t> We can use a keyword argument to make this code more readable.</a:t>
            </a:r>
          </a:p>
          <a:p>
            <a:r>
              <a:rPr lang="en-US" dirty="0"/>
              <a:t>here by=1 is a keyword argument.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48FF4-4883-4972-9A2D-EDEA99111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296" y="4001294"/>
            <a:ext cx="6755408" cy="23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2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4- Keyword Arguments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10</cp:revision>
  <dcterms:created xsi:type="dcterms:W3CDTF">2020-11-11T18:07:57Z</dcterms:created>
  <dcterms:modified xsi:type="dcterms:W3CDTF">2021-03-15T12:36:49Z</dcterms:modified>
</cp:coreProperties>
</file>