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D50D07-28AE-4334-B5F1-A8C44E8B58DF}">
          <p14:sldIdLst>
            <p14:sldId id="256"/>
          </p14:sldIdLst>
        </p14:section>
        <p14:section name="Untitled Section" id="{CFAE2D85-6151-43F1-BFB9-676841BE5AB2}">
          <p14:sldIdLst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D7E-FA26-42DA-BC49-6DCBDE0F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401E-66B5-40F8-8FC3-66E0CAB4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A5B-0E69-4F3B-8C97-E6F6E54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CA00-5913-4B2A-B687-3E3424F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D12-6520-4707-ADA0-6E30EF3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A4FB-DD46-4F1C-9D69-6C56215D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C1E-924F-4ACC-859E-44887129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3CF-C7D8-4D17-850B-F11D59F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DA71-36EB-4D2F-A1B9-06D86C1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9881-B809-4AC4-9417-492D1D9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30CB-7CE0-4E18-8124-2CB7D1C9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19CC-BA2B-4127-82F1-8995E013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64F8-659A-4D8D-AD79-66CB1E1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F1E-4CF0-4B07-A9A7-25E47E6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B6AF-5948-4CD8-96ED-F40FC36C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BA2-BAB3-465B-90CC-B03A971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3A7A-1DAF-4F66-805F-5C8DE4AC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A834-8991-42EE-B8AE-8EE566C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C04A-26E4-4D80-B8CC-DC9987C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1AA9-76CA-44D3-A06D-BBE65E5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191F-95D1-48E6-ACF2-C0C33E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0C5A-7C42-4947-A1BF-4547BA8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A3CD-5ADB-42D4-85C6-5CBB658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92D-D207-4BB0-A830-047A688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93C2-76A8-4374-A0BF-94B4130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7E6-DF93-40F3-8FC4-278E2C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F023-D38E-4D75-9C47-72179EA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06D3-7DFC-44FA-B888-ABBD63D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6F99-28F2-4A2F-98D6-CAB75F0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3365-FF55-442A-B5A3-0A58E9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9B9D-3AF6-4519-AD1B-EB76566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07A-7661-43D8-B6C2-C3E633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3E4-22DC-4B19-80F3-467B88BE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0FA4-8BD3-4ABB-BB79-E0E0B149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21-D0EA-4933-982D-7824DD95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1FB81-C7AE-4CE2-BAA5-35B7311A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75CA-EA82-44B1-9158-5B1CAC7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91F3-E6DF-485C-BC33-38DECF0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EDAB-9965-44E3-9C20-904C4FF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232-E563-4EE5-8D4B-32E24A5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12887-5BBE-4B8D-92C6-9F9E7AE3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881D-022A-48DB-BE0A-743492D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1B79-4FE3-4B91-A861-DE48533A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02C2-A38A-4530-9DC6-8A5AB5B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8281-FF39-48DD-89C9-6040F0E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7CA3-6EE4-45F4-BC0E-660304E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3D8F-37AE-4951-AAA8-4EFB19C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1C0-1E98-4A92-8466-041AA95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C0F-DD6B-4AA3-8FA6-525F2E25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5921-843D-4EA7-B5FA-553A511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B43D-66E9-4648-9823-537347E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414-8C16-4A1B-BC50-B88E9AC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7A-20BB-419A-A983-557DAE4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E732-380E-4284-9DCF-AB74B6E0D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4E9C-6468-473D-87AA-C53B34A2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159-6232-4ABD-9DA2-BA6E9E8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3A83-1EFC-47D9-A63D-D69748E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F189-4F6E-4F81-BA67-2B4E700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DFB9-4330-4101-A871-95BA0E1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138C-2138-4110-9B57-1C58A49B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5C65-69E7-4CF9-8101-14A906F08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C45-E5FC-4EC5-AC6C-62CB8171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02FF-1D67-4739-925C-499E703D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81D-7493-49DD-B381-EE94A8FA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5- Default Arguments</a:t>
            </a:r>
          </a:p>
        </p:txBody>
      </p:sp>
    </p:spTree>
    <p:extLst>
      <p:ext uri="{BB962C8B-B14F-4D97-AF65-F5344CB8AC3E}">
        <p14:creationId xmlns:p14="http://schemas.microsoft.com/office/powerpoint/2010/main" val="178523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1257-479C-49F0-BC13-0D0F6B2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320A-BBBD-4635-86CB-186768DB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told you that all the parameters that you define for a function are required by default. In this lecture. I'm going to show you how to make the by parameter optional. </a:t>
            </a:r>
          </a:p>
        </p:txBody>
      </p:sp>
    </p:spTree>
    <p:extLst>
      <p:ext uri="{BB962C8B-B14F-4D97-AF65-F5344CB8AC3E}">
        <p14:creationId xmlns:p14="http://schemas.microsoft.com/office/powerpoint/2010/main" val="308991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8210B-DE39-4740-927B-EA4F48FD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CE775-FCAA-43B7-843C-C91CBF9B7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call this function and don't supply the second argument this default value will be used. </a:t>
            </a:r>
          </a:p>
          <a:p>
            <a:r>
              <a:rPr lang="en-US" dirty="0"/>
              <a:t>Otherwise the value that we specify here will be used.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7FA8B5-D251-438E-9761-2CED9A2A1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13963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FF159C-0B0D-4C98-8FAA-E0AE96C75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38079"/>
            <a:ext cx="12192002" cy="138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0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F561-23D7-471B-9A25-31E5C54E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8DA9D-D3BC-4415-8FB4-A490D237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Just be aware that all these optional parameters should come after the required parameters.</a:t>
            </a:r>
          </a:p>
        </p:txBody>
      </p:sp>
    </p:spTree>
    <p:extLst>
      <p:ext uri="{BB962C8B-B14F-4D97-AF65-F5344CB8AC3E}">
        <p14:creationId xmlns:p14="http://schemas.microsoft.com/office/powerpoint/2010/main" val="4201437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82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5- Default Arguments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12</cp:revision>
  <dcterms:created xsi:type="dcterms:W3CDTF">2020-11-11T18:07:57Z</dcterms:created>
  <dcterms:modified xsi:type="dcterms:W3CDTF">2021-03-15T12:45:33Z</dcterms:modified>
</cp:coreProperties>
</file>