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6- </a:t>
            </a:r>
            <a:r>
              <a:rPr lang="en-US" dirty="0" err="1"/>
              <a:t>xargs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plural name here to indicate that this is a collection of arguments.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9C3BB-E5B3-403C-802B-910CA062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29458"/>
            <a:ext cx="12192002" cy="13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2F42-D2B4-4D1E-86F7-7D34ACAD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CFFB-45FB-4AE2-8FE6-82F10B19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square brackets to create lists and </a:t>
            </a:r>
          </a:p>
          <a:p>
            <a:r>
              <a:rPr lang="en-US" dirty="0"/>
              <a:t>parenthesis to create topples. Some people call it two poles or two poles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30DB4-C186-4788-831A-1F019542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4202479"/>
            <a:ext cx="9877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24F9-7DD5-48CA-BEA0-F2AF1834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E24F-4072-4F94-B3E8-6B899318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 that we cannot modify this collection We cannot add a new object to this topple once again</a:t>
            </a:r>
          </a:p>
          <a:p>
            <a:endParaRPr lang="en-US" dirty="0"/>
          </a:p>
          <a:p>
            <a:r>
              <a:rPr lang="en-US" dirty="0"/>
              <a:t>a topple is similar to a list and that it's a collection of objects. </a:t>
            </a:r>
          </a:p>
          <a:p>
            <a:r>
              <a:rPr lang="en-US" dirty="0"/>
              <a:t>these topples just like lists are </a:t>
            </a:r>
            <a:r>
              <a:rPr lang="en-US" dirty="0" err="1"/>
              <a:t>iterable</a:t>
            </a:r>
            <a:r>
              <a:rPr lang="en-US" dirty="0"/>
              <a:t> so we can iterate over them. which means we can use them in loops.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21D0C-99FB-4668-A201-60F2DA17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6720"/>
            <a:ext cx="12192002" cy="20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FCA7-230C-4AD8-8259-AD2F8EC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65AF-52C0-4F6B-8715-EA7548BA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D3BC2-5585-4168-A432-473AD416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8774"/>
            <a:ext cx="12192002" cy="2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8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6- xargs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2021-03-15T13:05:18Z</dcterms:modified>
</cp:coreProperties>
</file>