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7- </a:t>
            </a:r>
            <a:r>
              <a:rPr lang="en-US" dirty="0" err="1"/>
              <a:t>xxargs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learned the syntax to pass a variable number of arguments to a function</a:t>
            </a:r>
          </a:p>
          <a:p>
            <a:r>
              <a:rPr lang="en-US" dirty="0"/>
              <a:t>instead of passing arbitrary arguments here. we can pass arbitrary keyword arguments</a:t>
            </a:r>
          </a:p>
          <a:p>
            <a:r>
              <a:rPr lang="en-US" dirty="0"/>
              <a:t>We have these curly braces and in between them we have multiple key value pairs</a:t>
            </a:r>
          </a:p>
          <a:p>
            <a:r>
              <a:rPr lang="en-US" dirty="0"/>
              <a:t>This object you see here is called a dictionary.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A1EB8-5ECC-460C-A9AF-A10E026A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8221"/>
            <a:ext cx="12192002" cy="13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BB5A-8DBB-4B89-A810-138A5898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4B42-8CEC-4202-85E3-4FE55000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another complex type or a data structure in Python.</a:t>
            </a:r>
          </a:p>
          <a:p>
            <a:r>
              <a:rPr lang="en-US" dirty="0"/>
              <a:t>when we use double asterisk here, we can pass multiple key value pairs or multiple keyword arguments to a function. and python will automatically package them into a dictionary</a:t>
            </a:r>
          </a:p>
        </p:txBody>
      </p:sp>
    </p:spTree>
    <p:extLst>
      <p:ext uri="{BB962C8B-B14F-4D97-AF65-F5344CB8AC3E}">
        <p14:creationId xmlns:p14="http://schemas.microsoft.com/office/powerpoint/2010/main" val="29522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2B44-7E04-4675-877B-61004C7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5312-4D1F-40E9-92F6-0527D8E9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user object here is a dictionary, now using the bracket notation We can get the value of various keys in this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FC403-0801-42EE-88C1-0EB705BD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24938"/>
            <a:ext cx="12192002" cy="14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7- xxargs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</cp:revision>
  <dcterms:created xsi:type="dcterms:W3CDTF">2020-11-11T18:07:57Z</dcterms:created>
  <dcterms:modified xsi:type="dcterms:W3CDTF">2021-03-15T16:06:08Z</dcterms:modified>
</cp:coreProperties>
</file>