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9- Debugging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C267-11F7-4BBD-A59E-8050D93F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F8D1D-E068-4EDF-8268-8A95A701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CD556-6180-47C1-9306-0E2471685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76" y="1690688"/>
            <a:ext cx="9357723" cy="49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F9E8-5588-4EB6-B0B4-A2336A1D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D834-CDB7-4FAE-B891-C907147C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to start debugging first we need to add a break point on one of these statements. </a:t>
            </a:r>
          </a:p>
          <a:p>
            <a:r>
              <a:rPr lang="en-US" dirty="0"/>
              <a:t>put the cursor on line 8 and insert a breakpoint by pressing F9 So this is a break point. </a:t>
            </a:r>
          </a:p>
          <a:p>
            <a:r>
              <a:rPr lang="en-US" dirty="0"/>
              <a:t>We can press f9 one more time to remove it. </a:t>
            </a:r>
          </a:p>
          <a:p>
            <a:r>
              <a:rPr lang="en-US" dirty="0"/>
              <a:t>Now we can press F5 to run the application up to this point</a:t>
            </a:r>
          </a:p>
        </p:txBody>
      </p:sp>
    </p:spTree>
    <p:extLst>
      <p:ext uri="{BB962C8B-B14F-4D97-AF65-F5344CB8AC3E}">
        <p14:creationId xmlns:p14="http://schemas.microsoft.com/office/powerpoint/2010/main" val="317105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46AC-15AE-4BF1-9B99-D87D8801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CD2-8BC2-4AC0-B443-02ECA0F4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BEA02-1093-4519-A2D8-B0304965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1"/>
            <a:ext cx="12191999" cy="64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3745-6F4E-4358-9A50-C90ED0C1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22B4-5A99-48F3-942F-DBCCB3DF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4AB1D-43D9-4BDE-A44E-F2E51B40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9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ED12-BEF5-41C3-A86C-8584126D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3185-03B9-42E1-BA82-8159D9B5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execute this program line by line and see exactly what happens at granting</a:t>
            </a:r>
          </a:p>
          <a:p>
            <a:r>
              <a:rPr lang="en-US" dirty="0"/>
              <a:t>to execute one statement at the time Press F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3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8893-C33A-4F0D-8046-9455EFF1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01D5-CCEB-408A-A97D-234583FF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2950" cy="4351338"/>
          </a:xfrm>
        </p:spPr>
        <p:txBody>
          <a:bodyPr/>
          <a:lstStyle/>
          <a:p>
            <a:r>
              <a:rPr lang="en-US" dirty="0"/>
              <a:t>Now we're on line 9. However on line 9 we're calling the multiply Function if you press F10 again the execution stops. so  we couldn't figure out why we got one as a result of multiplying these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67DED-EFF9-41D4-84E5-7B8BA0FF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150" y="2744248"/>
            <a:ext cx="7380849" cy="39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1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7D19-655E-488D-B022-263FA832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988A-7343-4B19-8BA7-AC563895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F5 again</a:t>
            </a:r>
          </a:p>
          <a:p>
            <a:r>
              <a:rPr lang="en-US" dirty="0"/>
              <a:t>F10</a:t>
            </a:r>
          </a:p>
          <a:p>
            <a:r>
              <a:rPr lang="en-US" dirty="0"/>
              <a:t>At this time we want to step into this multiply function so we see exactly what is going on here. F11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E9534-708E-446A-8BA6-CE49E5CB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46" y="3629464"/>
            <a:ext cx="5719853" cy="30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5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BAF3-BDAE-4478-A7C7-0521CE88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CBB5-1C2F-4C45-8E14-013DD9F2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if you're calling a function that you have </a:t>
            </a:r>
            <a:r>
              <a:rPr lang="en-US" dirty="0" err="1"/>
              <a:t>defind</a:t>
            </a:r>
            <a:r>
              <a:rPr lang="en-US" dirty="0"/>
              <a:t> you can step into that function using F11</a:t>
            </a:r>
          </a:p>
          <a:p>
            <a:r>
              <a:rPr lang="en-US" dirty="0"/>
              <a:t>Now here we are in the multiply function On the left side, inside the variables panel, you can see all the variables that are meaningful in this function</a:t>
            </a:r>
          </a:p>
          <a:p>
            <a:r>
              <a:rPr lang="en-US" dirty="0"/>
              <a:t>our total variable is not in this list because it's not defined yet</a:t>
            </a:r>
          </a:p>
          <a:p>
            <a:r>
              <a:rPr lang="en-US" dirty="0"/>
              <a:t>The moment we step over this line with F 10 total comes to existence and you can see initially is set to one</a:t>
            </a:r>
          </a:p>
        </p:txBody>
      </p:sp>
    </p:spTree>
    <p:extLst>
      <p:ext uri="{BB962C8B-B14F-4D97-AF65-F5344CB8AC3E}">
        <p14:creationId xmlns:p14="http://schemas.microsoft.com/office/powerpoint/2010/main" val="271456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62DF-1FCE-4A2F-A537-1CC8BB0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979B-AF34-471A-B52B-F53679B1D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DAA41-4034-4AB1-8022-84CF95CB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1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5DF4-9440-40D1-803B-CB47CD70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87A3-29A2-46D1-BCF5-E64B0CDFF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EB13F-270E-48C9-975A-7B2C7615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find and fix bugs in your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87D73-A570-42D6-8CB8-752850C2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76" y="2665827"/>
            <a:ext cx="6277648" cy="33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6FAE-549B-4F0C-96A4-82C9BFAB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62AB-6DA0-4809-8F3F-305F6388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the </a:t>
            </a:r>
            <a:r>
              <a:rPr lang="en-US" dirty="0" err="1"/>
              <a:t>debgger</a:t>
            </a:r>
            <a:r>
              <a:rPr lang="en-US" dirty="0"/>
              <a:t> with shift and F5 now</a:t>
            </a:r>
          </a:p>
        </p:txBody>
      </p:sp>
    </p:spTree>
    <p:extLst>
      <p:ext uri="{BB962C8B-B14F-4D97-AF65-F5344CB8AC3E}">
        <p14:creationId xmlns:p14="http://schemas.microsoft.com/office/powerpoint/2010/main" val="46173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1F9E-DED6-427C-9C78-C902FB64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9162-8354-49A0-A227-DC16425C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more tip in this demo. I put the break point on the first line of the program. You don't always have to do this. For example here we know that our multiply function has a bug so instead of putting the breakpoint on line 8 so we could put it on line 2. So when we start the program in debug mode with F5 We immediately start in the multiply function 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6C558-B555-49EE-A073-4872F4BD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62" y="3808862"/>
            <a:ext cx="5383237" cy="28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2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D39D-9251-4A01-83CE-B20B9DA1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F71E-1366-40DE-95E7-CBBB3BD6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step into a function and you know that that function works properly you can immediately step out of that function with Shift and F11 to step out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11646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A241-9279-431E-B700-06732D6D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0FA5-E217-41B3-9F13-63BAD278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A08C5-0C01-4DBA-9967-3C99550C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32" y="2028299"/>
            <a:ext cx="7298936" cy="39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8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382F-2F6C-4756-823A-E9DF49D6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A786-30A0-440A-9233-C4BFF818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we're going to use a technique called debugging to find and fix this bug</a:t>
            </a:r>
          </a:p>
        </p:txBody>
      </p:sp>
    </p:spTree>
    <p:extLst>
      <p:ext uri="{BB962C8B-B14F-4D97-AF65-F5344CB8AC3E}">
        <p14:creationId xmlns:p14="http://schemas.microsoft.com/office/powerpoint/2010/main" val="155313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8D50-8CF1-4332-90D4-03CD3855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debugging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2A9F-B424-4D6C-B2BD-C1491C6B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4EF1-74C4-4AF9-93D0-7B553E13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6" y="2208439"/>
            <a:ext cx="8724313" cy="46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4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3925-B91A-4601-9BBB-870D7DC5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FEC8B-7647-466A-8A6A-A2C26B89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time you want to use debugging in the Python project you need to click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6E8D9-E479-4B32-93D7-292547EC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14" y="2474346"/>
            <a:ext cx="7887286" cy="42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6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0C4E-29FA-4D24-8C5B-DB3D1C8B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A469-CB11-4A54-A38C-D14CC0A95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generate a new file called </a:t>
            </a:r>
            <a:r>
              <a:rPr lang="en-US" dirty="0" err="1"/>
              <a:t>launch.json</a:t>
            </a:r>
            <a:r>
              <a:rPr lang="en-US" dirty="0"/>
              <a:t>. In this file we have a bunch of debugging configuration. you never have to touch any of this. so don't worry about it. Close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E526F-DBFF-4745-A9F9-75B9F53B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797" y="3123029"/>
            <a:ext cx="7008203" cy="37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3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3150-3FC1-4CB7-ABA6-683BB701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04C7-8A6D-477C-818E-3724A6318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this file is placed inside of this </a:t>
            </a:r>
            <a:r>
              <a:rPr lang="en-US" dirty="0" err="1"/>
              <a:t>VSCode</a:t>
            </a:r>
            <a:r>
              <a:rPr lang="en-US" dirty="0"/>
              <a:t> folder</a:t>
            </a:r>
          </a:p>
          <a:p>
            <a:r>
              <a:rPr lang="en-US" dirty="0"/>
              <a:t>Now when we have this file we can go to the debugging panel 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82D7B-BA97-438A-8588-49E292D5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914" y="3429000"/>
            <a:ext cx="64340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E733-170B-41E7-BD2F-CEB4B1BD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91F4-6D87-40B9-B425-2FCB2CDD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3455" cy="4351338"/>
          </a:xfrm>
        </p:spPr>
        <p:txBody>
          <a:bodyPr/>
          <a:lstStyle/>
          <a:p>
            <a:r>
              <a:rPr lang="en-US" dirty="0"/>
              <a:t>from this list we can select a debugging configuration</a:t>
            </a:r>
          </a:p>
          <a:p>
            <a:r>
              <a:rPr lang="en-US" dirty="0"/>
              <a:t>Some of these configurations are useful for more complex applications. For example we use Python Django to debug a Web application built with python.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20164-0383-404C-A332-F806DB8B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258" y="3207434"/>
            <a:ext cx="6511741" cy="34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9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503</Words>
  <Application>Microsoft Office PowerPoint</Application>
  <PresentationFormat>Widescreen</PresentationFormat>
  <Paragraphs>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9- Debugging</vt:lpstr>
      <vt:lpstr>PowerPoint Presentation</vt:lpstr>
      <vt:lpstr>PowerPoint Presentation</vt:lpstr>
      <vt:lpstr>PowerPoint Presentation</vt:lpstr>
      <vt:lpstr>Open the debugging 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18</cp:revision>
  <dcterms:created xsi:type="dcterms:W3CDTF">2020-11-11T18:07:57Z</dcterms:created>
  <dcterms:modified xsi:type="dcterms:W3CDTF">2021-03-15T18:38:50Z</dcterms:modified>
</cp:coreProperties>
</file>