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8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1- Lists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EE9-51A0-4492-81F1-26C2E15F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806D-636C-4BA4-A5AB-CD9B0FB63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601200" algn="l"/>
              </a:tabLst>
            </a:pPr>
            <a:r>
              <a:rPr lang="en-US" dirty="0"/>
              <a:t>Built in data structures in python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Lists (sequence of objects)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repeat the items in a list with *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concatenate multiple lists with + </a:t>
            </a:r>
            <a:r>
              <a:rPr lang="en-US" u="dotted" dirty="0"/>
              <a:t>	</a:t>
            </a:r>
            <a:r>
              <a:rPr lang="en-US" dirty="0"/>
              <a:t> 6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list(&lt;</a:t>
            </a:r>
            <a:r>
              <a:rPr lang="en-US" dirty="0" err="1"/>
              <a:t>iterable</a:t>
            </a:r>
            <a:r>
              <a:rPr lang="en-US" dirty="0"/>
              <a:t>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7</a:t>
            </a:r>
          </a:p>
          <a:p>
            <a:pPr>
              <a:tabLst>
                <a:tab pos="9601200" algn="l"/>
              </a:tabLst>
            </a:pPr>
            <a:r>
              <a:rPr lang="en-US" dirty="0" err="1"/>
              <a:t>len</a:t>
            </a:r>
            <a:r>
              <a:rPr lang="en-US" dirty="0"/>
              <a:t>(&lt;</a:t>
            </a:r>
            <a:r>
              <a:rPr lang="en-US" dirty="0" err="1"/>
              <a:t>iterable</a:t>
            </a:r>
            <a:r>
              <a:rPr lang="en-US" dirty="0"/>
              <a:t>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9</a:t>
            </a:r>
          </a:p>
          <a:p>
            <a:pPr>
              <a:tabLst>
                <a:tab pos="9601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/>
              <a:t>tuples</a:t>
            </a:r>
            <a:endParaRPr lang="en-US" dirty="0"/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C2E-692B-4420-8D8D-8C3FECFF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(sequence of objects)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134A-B2BD-4FB4-AB38-D6D5E5CA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between these brackets we can have objects of any type.</a:t>
            </a:r>
          </a:p>
          <a:p>
            <a:r>
              <a:rPr lang="en-US" dirty="0"/>
              <a:t>every object in the list can be of a different type.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A80E8-EBF8-41E8-8BDC-52BD56C7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48" y="3295873"/>
            <a:ext cx="9359704" cy="14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BD8F-BDD5-4CBE-846D-84F8ECC9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the items in a list with 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E41C5-2FDD-412F-AED7-D278BDE7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2175"/>
            <a:ext cx="7038229" cy="1014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C7B96-1E66-4A54-A0BF-CDA9F663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8579"/>
            <a:ext cx="64198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2FA5-1C66-4309-A781-C83E9555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multiple lists with 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68D1E-2290-472E-BC52-44D2736B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3164"/>
            <a:ext cx="12192000" cy="23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4420-640E-4A88-AECA-86C7C58C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list(&lt;</a:t>
            </a:r>
            <a:r>
              <a:rPr lang="en-US" dirty="0" err="1"/>
              <a:t>iterable</a:t>
            </a:r>
            <a:r>
              <a:rPr lang="en-US" dirty="0"/>
              <a:t>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C69C-D58D-4653-A44A-4C3C2868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an </a:t>
            </a:r>
            <a:r>
              <a:rPr lang="en-US" dirty="0" err="1"/>
              <a:t>iterable</a:t>
            </a:r>
            <a:r>
              <a:rPr lang="en-US" dirty="0"/>
              <a:t> and </a:t>
            </a:r>
          </a:p>
          <a:p>
            <a:r>
              <a:rPr lang="en-US" dirty="0"/>
              <a:t>convert it to a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98675-846E-41E1-9E21-E30FC72A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91" y="2888138"/>
            <a:ext cx="8536818" cy="39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4A6D-7935-4C3F-8F9A-5E39A4CF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4D45-110B-4DE9-B330-70A40D53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33B3A-6FC0-49B4-A134-F4E951013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2" y="2600826"/>
            <a:ext cx="9677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4C6A-985F-43AE-888B-2670C810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(&lt;</a:t>
            </a:r>
            <a:r>
              <a:rPr lang="en-US" dirty="0" err="1"/>
              <a:t>iterable</a:t>
            </a:r>
            <a:r>
              <a:rPr lang="en-US" dirty="0"/>
              <a:t>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0FB5-29F4-4701-A975-00FDA7A7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number of items in that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68B49-280A-417F-A280-60E2C470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576"/>
            <a:ext cx="7655790" cy="111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01A22-425B-4F5B-B332-B13CAD91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1834"/>
            <a:ext cx="735610" cy="5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3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1- Lists</vt:lpstr>
      <vt:lpstr>context</vt:lpstr>
      <vt:lpstr>built in data structures in python</vt:lpstr>
      <vt:lpstr>Lists (sequence of objects)</vt:lpstr>
      <vt:lpstr>repeat the items in a list with *</vt:lpstr>
      <vt:lpstr>concatenate multiple lists with +</vt:lpstr>
      <vt:lpstr>list(&lt;iterable&gt;) | built in function</vt:lpstr>
      <vt:lpstr>PowerPoint Presentation</vt:lpstr>
      <vt:lpstr>len(&lt;iterable&gt;) | built 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22</cp:revision>
  <dcterms:created xsi:type="dcterms:W3CDTF">2020-11-11T18:07:57Z</dcterms:created>
  <dcterms:modified xsi:type="dcterms:W3CDTF">2021-04-04T06:10:24Z</dcterms:modified>
</cp:coreProperties>
</file>