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74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 Filter Function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7B19-55D6-4993-A39D-015D13AC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FB42-1B4E-46F2-8B78-53FE065B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601200" algn="l"/>
              </a:tabLst>
            </a:pPr>
            <a:r>
              <a:rPr lang="en-US" dirty="0"/>
              <a:t>filter(function, </a:t>
            </a:r>
            <a:r>
              <a:rPr lang="en-US" dirty="0" err="1"/>
              <a:t>iterable</a:t>
            </a:r>
            <a:r>
              <a:rPr lang="en-US" dirty="0"/>
              <a:t>) : </a:t>
            </a:r>
            <a:r>
              <a:rPr lang="en-US" dirty="0" err="1"/>
              <a:t>filterObject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the built in function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Ex.1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list(</a:t>
            </a:r>
            <a:r>
              <a:rPr lang="en-US" dirty="0" err="1"/>
              <a:t>filterObject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 </a:t>
            </a:r>
            <a:r>
              <a:rPr lang="en-US" u="dotted" dirty="0"/>
              <a:t>	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9950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filter(function, </a:t>
            </a:r>
            <a:r>
              <a:rPr lang="en-US" dirty="0" err="1"/>
              <a:t>iterable</a:t>
            </a:r>
            <a:r>
              <a:rPr lang="en-US" dirty="0"/>
              <a:t>) : </a:t>
            </a:r>
            <a:r>
              <a:rPr lang="en-US" dirty="0" err="1"/>
              <a:t>filterObject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the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filter function will apply this function on each item of this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064CE-45C2-405A-8C8E-265A3A5B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6" y="3390290"/>
            <a:ext cx="8701088" cy="34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A48D-8F11-486F-A543-B2DAC47E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383B-52D7-4882-B55E-23B2249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filter function returns a filter object which is another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AC97A-AB00-4550-97F2-1042F212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4490"/>
            <a:ext cx="6198524" cy="2335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C2106-9340-4CEA-B6EF-BF6DC45C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35324"/>
            <a:ext cx="6198524" cy="4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B2F9-B85C-46AB-BAD7-21F75392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list(</a:t>
            </a:r>
            <a:r>
              <a:rPr lang="en-US" dirty="0" err="1"/>
              <a:t>filterObject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0E1E-2B13-4C8C-9F0D-A36CDE7C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you learn that you can pass any </a:t>
            </a:r>
            <a:r>
              <a:rPr lang="en-US" dirty="0" err="1"/>
              <a:t>iterables</a:t>
            </a:r>
            <a:r>
              <a:rPr lang="en-US" dirty="0"/>
              <a:t> to this list function to create a new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C8D78-A065-4974-8AEB-524FFFF2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701"/>
            <a:ext cx="7717195" cy="234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FFCAC-A294-40BA-B846-3EE242F9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2187"/>
            <a:ext cx="6311115" cy="5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10- Filter Function</vt:lpstr>
      <vt:lpstr>context</vt:lpstr>
      <vt:lpstr>filter(function, iterable) : filterObject | the built in function</vt:lpstr>
      <vt:lpstr>Ex.1</vt:lpstr>
      <vt:lpstr>list(filterObject) | built 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13</cp:revision>
  <dcterms:created xsi:type="dcterms:W3CDTF">2020-11-11T18:07:57Z</dcterms:created>
  <dcterms:modified xsi:type="dcterms:W3CDTF">2021-04-03T12:01:38Z</dcterms:modified>
</cp:coreProperties>
</file>