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11- List Comprehensions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add our square brackets for defining a list</a:t>
            </a:r>
          </a:p>
          <a:p>
            <a:r>
              <a:rPr lang="en-US" dirty="0"/>
              <a:t>the preferred way to </a:t>
            </a:r>
          </a:p>
          <a:p>
            <a:pPr lvl="1"/>
            <a:r>
              <a:rPr lang="en-US" sz="2800" dirty="0"/>
              <a:t>Map lists and </a:t>
            </a:r>
          </a:p>
          <a:p>
            <a:pPr lvl="1"/>
            <a:r>
              <a:rPr lang="en-US" sz="2800" dirty="0"/>
              <a:t>filter lists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710F2-5E49-4EF7-9F30-807BBE6F9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625" y="3235452"/>
            <a:ext cx="8770375" cy="362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FD3A-BB91-4805-B458-6DE07DB8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62CEF-7502-40AD-BB60-0EE58ACBD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1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7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11- List Comprehensions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14</cp:revision>
  <dcterms:created xsi:type="dcterms:W3CDTF">2020-11-11T18:07:57Z</dcterms:created>
  <dcterms:modified xsi:type="dcterms:W3CDTF">2021-04-03T12:16:20Z</dcterms:modified>
</cp:coreProperties>
</file>