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1" r:id="rId4"/>
    <p:sldId id="272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12- Zip Function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5B4F-5FC6-41D3-B789-E5FC6BE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6668-EF4A-4E67-B947-4356B513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601200" algn="l"/>
              </a:tabLst>
            </a:pPr>
            <a:r>
              <a:rPr lang="en-US" dirty="0"/>
              <a:t>combine two lists into a single list of tuples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zip(</a:t>
            </a:r>
            <a:r>
              <a:rPr lang="en-US" dirty="0" err="1"/>
              <a:t>multipleLists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list(</a:t>
            </a:r>
            <a:r>
              <a:rPr lang="en-US" dirty="0" err="1"/>
              <a:t>zipObject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4823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two lists into a single list of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C206-3161-44A7-8B0B-0345B702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752"/>
            <a:ext cx="5523329" cy="16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AEA-64FB-4FD8-B57C-C0923C3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zip(</a:t>
            </a:r>
            <a:r>
              <a:rPr lang="en-US" dirty="0" err="1"/>
              <a:t>multipleLists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B0B0-B1B0-42C3-8B88-DD3EE339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returns a zip object. which is also </a:t>
            </a:r>
            <a:r>
              <a:rPr lang="en-US" dirty="0" err="1"/>
              <a:t>iterable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3FD27-0B8C-4CD2-B753-0899317C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417"/>
            <a:ext cx="5950054" cy="1894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3A091-4248-4EA5-AF32-4027CE90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3657"/>
            <a:ext cx="5162126" cy="3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5CCF-A616-4DE7-ABC2-A17A57BF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list(</a:t>
            </a:r>
            <a:r>
              <a:rPr lang="en-US" dirty="0" err="1"/>
              <a:t>zipObject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075F-8C9A-496E-8A50-1154510C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18C60-D067-46DC-B88F-5B5CF7E3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77072" cy="1561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D1B17-59FE-4E56-A693-82B8C525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26803"/>
            <a:ext cx="6977071" cy="5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7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12- Zip Function</vt:lpstr>
      <vt:lpstr>context</vt:lpstr>
      <vt:lpstr>combine two lists into a single list of tuples</vt:lpstr>
      <vt:lpstr>zip(multipleLists) | built in function</vt:lpstr>
      <vt:lpstr>list(zipObject) | built 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2021-04-04T06:09:55Z</dcterms:modified>
</cp:coreProperties>
</file>