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1" r:id="rId4"/>
    <p:sldId id="272" r:id="rId5"/>
    <p:sldId id="273" r:id="rId6"/>
    <p:sldId id="27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13- Stacks</a:t>
            </a:r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5112-B0A4-417F-B810-61BE367C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9BB14-75C9-4451-9A5C-0C3326A0B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9601200" algn="l"/>
              </a:tabLst>
            </a:pPr>
            <a:r>
              <a:rPr lang="en-US" dirty="0">
                <a:solidFill>
                  <a:srgbClr val="C00000"/>
                </a:solidFill>
              </a:rPr>
              <a:t>L</a:t>
            </a:r>
            <a:r>
              <a:rPr lang="en-US" dirty="0"/>
              <a:t>ast </a:t>
            </a:r>
            <a:r>
              <a:rPr lang="en-US" dirty="0">
                <a:solidFill>
                  <a:srgbClr val="C00000"/>
                </a:solidFill>
              </a:rPr>
              <a:t>I</a:t>
            </a:r>
            <a:r>
              <a:rPr lang="en-US" dirty="0"/>
              <a:t>n – </a:t>
            </a:r>
            <a:r>
              <a:rPr lang="en-US" dirty="0">
                <a:solidFill>
                  <a:srgbClr val="C00000"/>
                </a:solidFill>
              </a:rPr>
              <a:t>F</a:t>
            </a:r>
            <a:r>
              <a:rPr lang="en-US" dirty="0"/>
              <a:t>irst </a:t>
            </a:r>
            <a:r>
              <a:rPr lang="en-US" dirty="0">
                <a:solidFill>
                  <a:srgbClr val="C00000"/>
                </a:solidFill>
              </a:rPr>
              <a:t>O</a:t>
            </a:r>
            <a:r>
              <a:rPr lang="en-US" dirty="0"/>
              <a:t>ut (LIFO) </a:t>
            </a:r>
            <a:r>
              <a:rPr lang="en-US" u="dotted" dirty="0"/>
              <a:t>	</a:t>
            </a:r>
            <a:r>
              <a:rPr lang="en-US" dirty="0"/>
              <a:t> 3</a:t>
            </a:r>
          </a:p>
          <a:p>
            <a:pPr>
              <a:tabLst>
                <a:tab pos="9601200" algn="l"/>
              </a:tabLst>
            </a:pPr>
            <a:r>
              <a:rPr lang="en-US" dirty="0"/>
              <a:t>use a list object as a stack </a:t>
            </a:r>
            <a:r>
              <a:rPr lang="en-US" u="dotted" dirty="0"/>
              <a:t>	</a:t>
            </a:r>
            <a:r>
              <a:rPr lang="en-US" dirty="0"/>
              <a:t> 4</a:t>
            </a:r>
          </a:p>
          <a:p>
            <a:pPr>
              <a:tabLst>
                <a:tab pos="9601200" algn="l"/>
              </a:tabLst>
            </a:pPr>
            <a:r>
              <a:rPr lang="en-US" dirty="0"/>
              <a:t>Ex.1 </a:t>
            </a:r>
            <a:r>
              <a:rPr lang="en-US" u="dotted" dirty="0"/>
              <a:t>	</a:t>
            </a:r>
            <a:r>
              <a:rPr lang="en-US" dirty="0"/>
              <a:t> 5</a:t>
            </a:r>
          </a:p>
          <a:p>
            <a:pPr>
              <a:tabLst>
                <a:tab pos="9601200" algn="l"/>
              </a:tabLst>
            </a:pPr>
            <a:r>
              <a:rPr lang="en-US" dirty="0"/>
              <a:t>Ex.2 </a:t>
            </a:r>
            <a:r>
              <a:rPr lang="en-US" u="dotted" dirty="0"/>
              <a:t>	</a:t>
            </a:r>
            <a:r>
              <a:rPr lang="en-US" dirty="0"/>
              <a:t> 6</a:t>
            </a:r>
          </a:p>
          <a:p>
            <a:pPr>
              <a:tabLst>
                <a:tab pos="96012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21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1257-479C-49F0-BC13-0D0F6B2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</a:t>
            </a:r>
            <a:r>
              <a:rPr lang="en-US" dirty="0"/>
              <a:t>ast </a:t>
            </a:r>
            <a:r>
              <a:rPr lang="en-US" dirty="0">
                <a:solidFill>
                  <a:srgbClr val="C00000"/>
                </a:solidFill>
              </a:rPr>
              <a:t>I</a:t>
            </a:r>
            <a:r>
              <a:rPr lang="en-US" dirty="0"/>
              <a:t>n – </a:t>
            </a:r>
            <a:r>
              <a:rPr lang="en-US" dirty="0">
                <a:solidFill>
                  <a:srgbClr val="C00000"/>
                </a:solidFill>
              </a:rPr>
              <a:t>F</a:t>
            </a:r>
            <a:r>
              <a:rPr lang="en-US" dirty="0"/>
              <a:t>irst </a:t>
            </a:r>
            <a:r>
              <a:rPr lang="en-US" dirty="0">
                <a:solidFill>
                  <a:srgbClr val="C00000"/>
                </a:solidFill>
              </a:rPr>
              <a:t>O</a:t>
            </a:r>
            <a:r>
              <a:rPr lang="en-US" dirty="0"/>
              <a:t>ut (LIFO)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032E2-21ED-4CD3-81A0-6C79C944E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5" y="2028825"/>
            <a:ext cx="62293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1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7E89-BF77-4E44-90B7-5C5266BF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 list object as a stack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F13C11-71A6-485C-B988-EFAF1F310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8895"/>
            <a:ext cx="7848907" cy="28980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EC8EF8-6C49-42F3-BDB6-110C3C7FB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91869"/>
            <a:ext cx="2505611" cy="69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5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76C6-129D-4DF7-A0CD-503C13584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CF1D28-2D38-41DA-B451-D0C7EF562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7402236" cy="43834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31246E-87BA-4468-8BE1-F51C07075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378" y="1825624"/>
            <a:ext cx="2200422" cy="170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56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4B969-3674-4170-9079-5D14F417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22FAC4-38B1-4C2B-BF07-AE2FDC28C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422685" cy="241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11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57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13- Stacks</vt:lpstr>
      <vt:lpstr>context</vt:lpstr>
      <vt:lpstr>Last In – First Out (LIFO)</vt:lpstr>
      <vt:lpstr>use a list object as a stack</vt:lpstr>
      <vt:lpstr>Ex.1</vt:lpstr>
      <vt:lpstr>Ex.2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14</cp:revision>
  <dcterms:created xsi:type="dcterms:W3CDTF">2020-11-11T18:07:57Z</dcterms:created>
  <dcterms:modified xsi:type="dcterms:W3CDTF">2021-04-03T12:26:29Z</dcterms:modified>
</cp:coreProperties>
</file>