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1" r:id="rId4"/>
    <p:sldId id="272" r:id="rId5"/>
    <p:sldId id="275" r:id="rId6"/>
    <p:sldId id="276"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2D7E-FA26-42DA-BC49-6DCBDE0F1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7401E-66B5-40F8-8FC3-66E0CAB49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15A5B-0E69-4F3B-8C97-E6F6E540A94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FAFDCA00-5913-4B2A-B687-3E3424FA8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7CD12-6520-4707-ADA0-6E30EF31D62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37788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A4FB-DD46-4F1C-9D69-6C56215D5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A74C1E-924F-4ACC-859E-44887129D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8B3CF-C7D8-4D17-850B-F11D59F3D82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D238DA71-36EB-4D2F-A1B9-06D86C1CE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9881-B809-4AC4-9417-492D1D902FFA}"/>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2511093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730CB-7CE0-4E18-8124-2CB7D1C9E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519CC-BA2B-4127-82F1-8995E013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864F8-659A-4D8D-AD79-66CB1E14779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278DBF1E-4CF0-4B07-A9A7-25E47E6E7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DB6AF-5948-4CD8-96ED-F40FC36C46A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751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BA2-BAB3-465B-90CC-B03A9718A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73A7A-1DAF-4F66-805F-5C8DE4AC54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A834-8991-42EE-B8AE-8EE566C6ED1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EB28C04A-26E4-4D80-B8CC-DC9987C8F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F1AA9-76CA-44D3-A06D-BBE65E54D1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43058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191F-95D1-48E6-ACF2-C0C33E9C2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0C5A-7C42-4947-A1BF-4547BA8F5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AA3CD-5ADB-42D4-85C6-5CBB6582754D}"/>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6A45892D-D207-4BB0-A830-047A688B6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793C2-76A8-4374-A0BF-94B413096465}"/>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248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17E6-DF93-40F3-8FC4-278E2C965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EF023-D38E-4D75-9C47-72179EA34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006D3-7DFC-44FA-B888-ABBD63D3AF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16F99-28F2-4A2F-98D6-CAB75F00EDA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41C83365-FF55-442A-B5A3-0A58E9FCBA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A9B9D-3AF6-4519-AD1B-EB76566EDD84}"/>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5067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307A-7661-43D8-B6C2-C3E63384A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E23E4-22DC-4B19-80F3-467B88BEA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E0FA4-8BD3-4ABB-BB79-E0E0B149F6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BF0521-D0EA-4933-982D-7824DD953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1FB81-C7AE-4CE2-BAA5-35B7311A1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8175CA-EA82-44B1-9158-5B1CAC74774F}"/>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8" name="Footer Placeholder 7">
            <a:extLst>
              <a:ext uri="{FF2B5EF4-FFF2-40B4-BE49-F238E27FC236}">
                <a16:creationId xmlns:a16="http://schemas.microsoft.com/office/drawing/2014/main" id="{BA8D91F3-E6DF-485C-BC33-38DECF07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9EDAB-9965-44E3-9C20-904C4FFAC852}"/>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1462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232-E563-4EE5-8D4B-32E24A5D43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812887-5BBE-4B8D-92C6-9F9E7AE38E50}"/>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4" name="Footer Placeholder 3">
            <a:extLst>
              <a:ext uri="{FF2B5EF4-FFF2-40B4-BE49-F238E27FC236}">
                <a16:creationId xmlns:a16="http://schemas.microsoft.com/office/drawing/2014/main" id="{C5D4881D-022A-48DB-BE0A-743492DC0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A1B79-4FE3-4B91-A861-DE48533A28E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658780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5702C2-A38A-4530-9DC6-8A5AB5BF8B53}"/>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3" name="Footer Placeholder 2">
            <a:extLst>
              <a:ext uri="{FF2B5EF4-FFF2-40B4-BE49-F238E27FC236}">
                <a16:creationId xmlns:a16="http://schemas.microsoft.com/office/drawing/2014/main" id="{F4048281-FF39-48DD-89C9-6040F0EA13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397CA3-6EE4-45F4-BC0E-660304EE9C7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8716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3D8F-37AE-4951-AAA8-4EFB19CEA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3911C0-1E98-4A92-8466-041AA95CD0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F0C0F-DD6B-4AA3-8FA6-525F2E25B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15921-843D-4EA7-B5FA-553A511BC168}"/>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0F79B43D-66E9-4648-9823-537347E07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B4414-8C16-4A1B-BC50-B88E9AC0FBF6}"/>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171241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C87A-20BB-419A-A983-557DAE48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3E732-380E-4284-9DCF-AB74B6E0D6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934E9C-6468-473D-87AA-C53B34A2D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C159-6232-4ABD-9DA2-BA6E9E809425}"/>
              </a:ext>
            </a:extLst>
          </p:cNvPr>
          <p:cNvSpPr>
            <a:spLocks noGrp="1"/>
          </p:cNvSpPr>
          <p:nvPr>
            <p:ph type="dt" sz="half" idx="10"/>
          </p:nvPr>
        </p:nvSpPr>
        <p:spPr/>
        <p:txBody>
          <a:bodyPr/>
          <a:lstStyle/>
          <a:p>
            <a:fld id="{E8EEB410-8AFA-4783-8D33-2A63274AE6DD}" type="datetimeFigureOut">
              <a:rPr lang="en-US" smtClean="0"/>
              <a:t>4/3/2021</a:t>
            </a:fld>
            <a:endParaRPr lang="en-US"/>
          </a:p>
        </p:txBody>
      </p:sp>
      <p:sp>
        <p:nvSpPr>
          <p:cNvPr id="6" name="Footer Placeholder 5">
            <a:extLst>
              <a:ext uri="{FF2B5EF4-FFF2-40B4-BE49-F238E27FC236}">
                <a16:creationId xmlns:a16="http://schemas.microsoft.com/office/drawing/2014/main" id="{C1853A83-1EFC-47D9-A63D-D69748E91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F189-4F6E-4F81-BA67-2B4E700D1B6B}"/>
              </a:ext>
            </a:extLst>
          </p:cNvPr>
          <p:cNvSpPr>
            <a:spLocks noGrp="1"/>
          </p:cNvSpPr>
          <p:nvPr>
            <p:ph type="sldNum" sz="quarter" idx="12"/>
          </p:nvPr>
        </p:nvSpPr>
        <p:spPr/>
        <p:txBody>
          <a:bodyPr/>
          <a:lstStyle/>
          <a:p>
            <a:fld id="{994A7B7D-AAE4-450C-9CB2-378A96C0EDCF}" type="slidenum">
              <a:rPr lang="en-US" smtClean="0"/>
              <a:t>‹#›</a:t>
            </a:fld>
            <a:endParaRPr lang="en-US"/>
          </a:p>
        </p:txBody>
      </p:sp>
    </p:spTree>
    <p:extLst>
      <p:ext uri="{BB962C8B-B14F-4D97-AF65-F5344CB8AC3E}">
        <p14:creationId xmlns:p14="http://schemas.microsoft.com/office/powerpoint/2010/main" val="7954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BDFB9-4330-4101-A871-95BA0E14A0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2C138C-2138-4110-9B57-1C58A49B3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5C65-69E7-4CF9-8101-14A906F08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EB410-8AFA-4783-8D33-2A63274AE6DD}" type="datetimeFigureOut">
              <a:rPr lang="en-US" smtClean="0"/>
              <a:t>4/3/2021</a:t>
            </a:fld>
            <a:endParaRPr lang="en-US"/>
          </a:p>
        </p:txBody>
      </p:sp>
      <p:sp>
        <p:nvSpPr>
          <p:cNvPr id="5" name="Footer Placeholder 4">
            <a:extLst>
              <a:ext uri="{FF2B5EF4-FFF2-40B4-BE49-F238E27FC236}">
                <a16:creationId xmlns:a16="http://schemas.microsoft.com/office/drawing/2014/main" id="{BD5D1C45-E5FC-4EC5-AC6C-62CB817143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C102FF-1D67-4739-925C-499E703DE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A7B7D-AAE4-450C-9CB2-378A96C0EDCF}" type="slidenum">
              <a:rPr lang="en-US" smtClean="0"/>
              <a:t>‹#›</a:t>
            </a:fld>
            <a:endParaRPr lang="en-US"/>
          </a:p>
        </p:txBody>
      </p:sp>
    </p:spTree>
    <p:extLst>
      <p:ext uri="{BB962C8B-B14F-4D97-AF65-F5344CB8AC3E}">
        <p14:creationId xmlns:p14="http://schemas.microsoft.com/office/powerpoint/2010/main" val="128683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681D-7493-49DD-B381-EE94A8FA6C8C}"/>
              </a:ext>
            </a:extLst>
          </p:cNvPr>
          <p:cNvSpPr>
            <a:spLocks noGrp="1"/>
          </p:cNvSpPr>
          <p:nvPr>
            <p:ph type="ctrTitle"/>
          </p:nvPr>
        </p:nvSpPr>
        <p:spPr/>
        <p:txBody>
          <a:bodyPr/>
          <a:lstStyle/>
          <a:p>
            <a:r>
              <a:rPr lang="en-US" dirty="0"/>
              <a:t>14- Queues</a:t>
            </a:r>
          </a:p>
        </p:txBody>
      </p:sp>
    </p:spTree>
    <p:extLst>
      <p:ext uri="{BB962C8B-B14F-4D97-AF65-F5344CB8AC3E}">
        <p14:creationId xmlns:p14="http://schemas.microsoft.com/office/powerpoint/2010/main" val="178523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D2FB-F0BC-45B5-A65D-B828EA4208C2}"/>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F017FA20-25A6-4098-A70D-00BF002B83B2}"/>
              </a:ext>
            </a:extLst>
          </p:cNvPr>
          <p:cNvSpPr>
            <a:spLocks noGrp="1"/>
          </p:cNvSpPr>
          <p:nvPr>
            <p:ph idx="1"/>
          </p:nvPr>
        </p:nvSpPr>
        <p:spPr/>
        <p:txBody>
          <a:bodyPr/>
          <a:lstStyle/>
          <a:p>
            <a:pPr>
              <a:tabLst>
                <a:tab pos="9601200" algn="l"/>
              </a:tabLst>
            </a:pPr>
            <a:r>
              <a:rPr lang="en-US" dirty="0">
                <a:solidFill>
                  <a:srgbClr val="C00000"/>
                </a:solidFill>
              </a:rPr>
              <a:t>F</a:t>
            </a:r>
            <a:r>
              <a:rPr lang="en-US" dirty="0"/>
              <a:t>irst </a:t>
            </a:r>
            <a:r>
              <a:rPr lang="en-US" dirty="0">
                <a:solidFill>
                  <a:srgbClr val="C00000"/>
                </a:solidFill>
              </a:rPr>
              <a:t>I</a:t>
            </a:r>
            <a:r>
              <a:rPr lang="en-US" dirty="0"/>
              <a:t>n – </a:t>
            </a:r>
            <a:r>
              <a:rPr lang="en-US" dirty="0">
                <a:solidFill>
                  <a:srgbClr val="C00000"/>
                </a:solidFill>
              </a:rPr>
              <a:t>F</a:t>
            </a:r>
            <a:r>
              <a:rPr lang="en-US" dirty="0"/>
              <a:t>irst </a:t>
            </a:r>
            <a:r>
              <a:rPr lang="en-US" dirty="0">
                <a:solidFill>
                  <a:srgbClr val="C00000"/>
                </a:solidFill>
              </a:rPr>
              <a:t>O</a:t>
            </a:r>
            <a:r>
              <a:rPr lang="en-US" dirty="0"/>
              <a:t>ut (FIFO) </a:t>
            </a:r>
            <a:r>
              <a:rPr lang="en-US" u="dotted" dirty="0"/>
              <a:t>	</a:t>
            </a:r>
            <a:r>
              <a:rPr lang="en-US" dirty="0"/>
              <a:t> 3</a:t>
            </a:r>
          </a:p>
          <a:p>
            <a:pPr>
              <a:tabLst>
                <a:tab pos="9601200" algn="l"/>
              </a:tabLst>
            </a:pPr>
            <a:r>
              <a:rPr lang="en-US" dirty="0"/>
              <a:t>Use a list to implement a Queue </a:t>
            </a:r>
            <a:r>
              <a:rPr lang="en-US" u="dotted" dirty="0"/>
              <a:t>	</a:t>
            </a:r>
            <a:r>
              <a:rPr lang="en-US" dirty="0"/>
              <a:t> 4</a:t>
            </a:r>
          </a:p>
          <a:p>
            <a:pPr>
              <a:tabLst>
                <a:tab pos="9601200" algn="l"/>
              </a:tabLst>
            </a:pPr>
            <a:r>
              <a:rPr lang="en-US" dirty="0"/>
              <a:t>deque object </a:t>
            </a:r>
            <a:r>
              <a:rPr lang="en-US" u="dotted" dirty="0"/>
              <a:t>	</a:t>
            </a:r>
            <a:r>
              <a:rPr lang="en-US" dirty="0"/>
              <a:t> 5</a:t>
            </a:r>
          </a:p>
          <a:p>
            <a:pPr>
              <a:tabLst>
                <a:tab pos="9601200" algn="l"/>
              </a:tabLst>
            </a:pPr>
            <a:r>
              <a:rPr lang="en-US" dirty="0"/>
              <a:t>What is a module? </a:t>
            </a:r>
            <a:r>
              <a:rPr lang="en-US" u="dotted" dirty="0"/>
              <a:t>	</a:t>
            </a:r>
            <a:r>
              <a:rPr lang="en-US" dirty="0"/>
              <a:t> 6</a:t>
            </a:r>
          </a:p>
          <a:p>
            <a:pPr>
              <a:tabLst>
                <a:tab pos="9601200" algn="l"/>
              </a:tabLst>
            </a:pPr>
            <a:r>
              <a:rPr lang="en-US" dirty="0"/>
              <a:t>Ex.1 </a:t>
            </a:r>
            <a:r>
              <a:rPr lang="en-US" u="dotted" dirty="0"/>
              <a:t>	</a:t>
            </a:r>
            <a:r>
              <a:rPr lang="en-US" dirty="0"/>
              <a:t> 7</a:t>
            </a:r>
          </a:p>
        </p:txBody>
      </p:sp>
    </p:spTree>
    <p:extLst>
      <p:ext uri="{BB962C8B-B14F-4D97-AF65-F5344CB8AC3E}">
        <p14:creationId xmlns:p14="http://schemas.microsoft.com/office/powerpoint/2010/main" val="52611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1257-479C-49F0-BC13-0D0F6B2196AF}"/>
              </a:ext>
            </a:extLst>
          </p:cNvPr>
          <p:cNvSpPr>
            <a:spLocks noGrp="1"/>
          </p:cNvSpPr>
          <p:nvPr>
            <p:ph type="title"/>
          </p:nvPr>
        </p:nvSpPr>
        <p:spPr/>
        <p:txBody>
          <a:bodyPr/>
          <a:lstStyle/>
          <a:p>
            <a:r>
              <a:rPr lang="en-US" dirty="0">
                <a:solidFill>
                  <a:srgbClr val="C00000"/>
                </a:solidFill>
              </a:rPr>
              <a:t>F</a:t>
            </a:r>
            <a:r>
              <a:rPr lang="en-US" dirty="0"/>
              <a:t>irst </a:t>
            </a:r>
            <a:r>
              <a:rPr lang="en-US" dirty="0">
                <a:solidFill>
                  <a:srgbClr val="C00000"/>
                </a:solidFill>
              </a:rPr>
              <a:t>I</a:t>
            </a:r>
            <a:r>
              <a:rPr lang="en-US" dirty="0"/>
              <a:t>n – </a:t>
            </a:r>
            <a:r>
              <a:rPr lang="en-US" dirty="0">
                <a:solidFill>
                  <a:srgbClr val="C00000"/>
                </a:solidFill>
              </a:rPr>
              <a:t>F</a:t>
            </a:r>
            <a:r>
              <a:rPr lang="en-US" dirty="0"/>
              <a:t>irst </a:t>
            </a:r>
            <a:r>
              <a:rPr lang="en-US" dirty="0">
                <a:solidFill>
                  <a:srgbClr val="C00000"/>
                </a:solidFill>
              </a:rPr>
              <a:t>O</a:t>
            </a:r>
            <a:r>
              <a:rPr lang="en-US" dirty="0"/>
              <a:t>ut (FIFO)</a:t>
            </a:r>
          </a:p>
        </p:txBody>
      </p:sp>
      <p:pic>
        <p:nvPicPr>
          <p:cNvPr id="4" name="Picture 3">
            <a:extLst>
              <a:ext uri="{FF2B5EF4-FFF2-40B4-BE49-F238E27FC236}">
                <a16:creationId xmlns:a16="http://schemas.microsoft.com/office/drawing/2014/main" id="{9F944CE2-31F2-4D09-BBAB-5D59EC854FC9}"/>
              </a:ext>
            </a:extLst>
          </p:cNvPr>
          <p:cNvPicPr>
            <a:picLocks noChangeAspect="1"/>
          </p:cNvPicPr>
          <p:nvPr/>
        </p:nvPicPr>
        <p:blipFill>
          <a:blip r:embed="rId2"/>
          <a:stretch>
            <a:fillRect/>
          </a:stretch>
        </p:blipFill>
        <p:spPr>
          <a:xfrm>
            <a:off x="3038475" y="2062162"/>
            <a:ext cx="6115050" cy="2733675"/>
          </a:xfrm>
          <a:prstGeom prst="rect">
            <a:avLst/>
          </a:prstGeom>
        </p:spPr>
      </p:pic>
    </p:spTree>
    <p:extLst>
      <p:ext uri="{BB962C8B-B14F-4D97-AF65-F5344CB8AC3E}">
        <p14:creationId xmlns:p14="http://schemas.microsoft.com/office/powerpoint/2010/main" val="308991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80AB-375A-4664-AFE4-8AB6868BF9B1}"/>
              </a:ext>
            </a:extLst>
          </p:cNvPr>
          <p:cNvSpPr>
            <a:spLocks noGrp="1"/>
          </p:cNvSpPr>
          <p:nvPr>
            <p:ph type="title"/>
          </p:nvPr>
        </p:nvSpPr>
        <p:spPr/>
        <p:txBody>
          <a:bodyPr/>
          <a:lstStyle/>
          <a:p>
            <a:r>
              <a:rPr lang="en-US" dirty="0"/>
              <a:t>Use a list to implement a Queue</a:t>
            </a:r>
          </a:p>
        </p:txBody>
      </p:sp>
      <p:sp>
        <p:nvSpPr>
          <p:cNvPr id="3" name="Content Placeholder 2">
            <a:extLst>
              <a:ext uri="{FF2B5EF4-FFF2-40B4-BE49-F238E27FC236}">
                <a16:creationId xmlns:a16="http://schemas.microsoft.com/office/drawing/2014/main" id="{8C27BE09-E41A-4EB2-B23B-A049F309487F}"/>
              </a:ext>
            </a:extLst>
          </p:cNvPr>
          <p:cNvSpPr>
            <a:spLocks noGrp="1"/>
          </p:cNvSpPr>
          <p:nvPr>
            <p:ph idx="1"/>
          </p:nvPr>
        </p:nvSpPr>
        <p:spPr/>
        <p:txBody>
          <a:bodyPr>
            <a:normAutofit/>
          </a:bodyPr>
          <a:lstStyle/>
          <a:p>
            <a:r>
              <a:rPr lang="en-US" dirty="0"/>
              <a:t>Use a list to implement a Queue in python</a:t>
            </a:r>
          </a:p>
        </p:txBody>
      </p:sp>
    </p:spTree>
    <p:extLst>
      <p:ext uri="{BB962C8B-B14F-4D97-AF65-F5344CB8AC3E}">
        <p14:creationId xmlns:p14="http://schemas.microsoft.com/office/powerpoint/2010/main" val="128631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83B5-EADF-4DA1-9844-D2FF63127909}"/>
              </a:ext>
            </a:extLst>
          </p:cNvPr>
          <p:cNvSpPr>
            <a:spLocks noGrp="1"/>
          </p:cNvSpPr>
          <p:nvPr>
            <p:ph type="title"/>
          </p:nvPr>
        </p:nvSpPr>
        <p:spPr/>
        <p:txBody>
          <a:bodyPr/>
          <a:lstStyle/>
          <a:p>
            <a:r>
              <a:rPr lang="en-US" dirty="0"/>
              <a:t>deque object</a:t>
            </a:r>
          </a:p>
        </p:txBody>
      </p:sp>
      <p:sp>
        <p:nvSpPr>
          <p:cNvPr id="3" name="Content Placeholder 2">
            <a:extLst>
              <a:ext uri="{FF2B5EF4-FFF2-40B4-BE49-F238E27FC236}">
                <a16:creationId xmlns:a16="http://schemas.microsoft.com/office/drawing/2014/main" id="{7904082B-6A04-4F6A-BC91-4A6E06C10E45}"/>
              </a:ext>
            </a:extLst>
          </p:cNvPr>
          <p:cNvSpPr>
            <a:spLocks noGrp="1"/>
          </p:cNvSpPr>
          <p:nvPr>
            <p:ph idx="1"/>
          </p:nvPr>
        </p:nvSpPr>
        <p:spPr/>
        <p:txBody>
          <a:bodyPr/>
          <a:lstStyle/>
          <a:p>
            <a:r>
              <a:rPr lang="en-US" dirty="0"/>
              <a:t>if you're dealing with a large list or a large Queue, you might see some adverse effect on the performance because Every time we remove an item from the beginning of this list, all the other items need to be shifted to the left.</a:t>
            </a:r>
          </a:p>
          <a:p>
            <a:r>
              <a:rPr lang="en-US" dirty="0"/>
              <a:t>In situations like that, it's more efficient to use a deque object</a:t>
            </a:r>
          </a:p>
          <a:p>
            <a:r>
              <a:rPr lang="en-US" dirty="0"/>
              <a:t>we need to import deque from the collections module. </a:t>
            </a:r>
          </a:p>
        </p:txBody>
      </p:sp>
    </p:spTree>
    <p:extLst>
      <p:ext uri="{BB962C8B-B14F-4D97-AF65-F5344CB8AC3E}">
        <p14:creationId xmlns:p14="http://schemas.microsoft.com/office/powerpoint/2010/main" val="322638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C618-E723-41BF-B8EA-725D00294226}"/>
              </a:ext>
            </a:extLst>
          </p:cNvPr>
          <p:cNvSpPr>
            <a:spLocks noGrp="1"/>
          </p:cNvSpPr>
          <p:nvPr>
            <p:ph type="title"/>
          </p:nvPr>
        </p:nvSpPr>
        <p:spPr/>
        <p:txBody>
          <a:bodyPr/>
          <a:lstStyle/>
          <a:p>
            <a:r>
              <a:rPr lang="en-US" dirty="0"/>
              <a:t>What is a module?</a:t>
            </a:r>
          </a:p>
        </p:txBody>
      </p:sp>
      <p:sp>
        <p:nvSpPr>
          <p:cNvPr id="3" name="Content Placeholder 2">
            <a:extLst>
              <a:ext uri="{FF2B5EF4-FFF2-40B4-BE49-F238E27FC236}">
                <a16:creationId xmlns:a16="http://schemas.microsoft.com/office/drawing/2014/main" id="{E41D4136-5576-44AA-8825-01793932F976}"/>
              </a:ext>
            </a:extLst>
          </p:cNvPr>
          <p:cNvSpPr>
            <a:spLocks noGrp="1"/>
          </p:cNvSpPr>
          <p:nvPr>
            <p:ph idx="1"/>
          </p:nvPr>
        </p:nvSpPr>
        <p:spPr/>
        <p:txBody>
          <a:bodyPr/>
          <a:lstStyle/>
          <a:p>
            <a:r>
              <a:rPr lang="en-US" dirty="0"/>
              <a:t>I’m going to talk about modules later in the course</a:t>
            </a:r>
          </a:p>
          <a:p>
            <a:r>
              <a:rPr lang="en-US" dirty="0"/>
              <a:t>For now let’s imagine a module is a bucket with a bunch of reusable code</a:t>
            </a:r>
          </a:p>
          <a:p>
            <a:endParaRPr lang="en-US" dirty="0"/>
          </a:p>
        </p:txBody>
      </p:sp>
    </p:spTree>
    <p:extLst>
      <p:ext uri="{BB962C8B-B14F-4D97-AF65-F5344CB8AC3E}">
        <p14:creationId xmlns:p14="http://schemas.microsoft.com/office/powerpoint/2010/main" val="407387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1B20-1095-403E-846F-8CA0E99A0545}"/>
              </a:ext>
            </a:extLst>
          </p:cNvPr>
          <p:cNvSpPr>
            <a:spLocks noGrp="1"/>
          </p:cNvSpPr>
          <p:nvPr>
            <p:ph type="title"/>
          </p:nvPr>
        </p:nvSpPr>
        <p:spPr/>
        <p:txBody>
          <a:bodyPr/>
          <a:lstStyle/>
          <a:p>
            <a:r>
              <a:rPr lang="en-US" dirty="0"/>
              <a:t>Ex.1</a:t>
            </a:r>
          </a:p>
        </p:txBody>
      </p:sp>
      <p:sp>
        <p:nvSpPr>
          <p:cNvPr id="3" name="Content Placeholder 2">
            <a:extLst>
              <a:ext uri="{FF2B5EF4-FFF2-40B4-BE49-F238E27FC236}">
                <a16:creationId xmlns:a16="http://schemas.microsoft.com/office/drawing/2014/main" id="{48CEDD6D-8126-4758-9F20-2A828292316B}"/>
              </a:ext>
            </a:extLst>
          </p:cNvPr>
          <p:cNvSpPr>
            <a:spLocks noGrp="1"/>
          </p:cNvSpPr>
          <p:nvPr>
            <p:ph idx="1"/>
          </p:nvPr>
        </p:nvSpPr>
        <p:spPr/>
        <p:txBody>
          <a:bodyPr/>
          <a:lstStyle/>
          <a:p>
            <a:r>
              <a:rPr lang="en-US" dirty="0"/>
              <a:t>from collections, that's the name of our module,</a:t>
            </a:r>
          </a:p>
          <a:p>
            <a:r>
              <a:rPr lang="en-US" dirty="0"/>
              <a:t>import deque, which is a class again. </a:t>
            </a:r>
          </a:p>
          <a:p>
            <a:r>
              <a:rPr lang="en-US" dirty="0"/>
              <a:t>I'm going to talk about classes later in the course</a:t>
            </a:r>
          </a:p>
        </p:txBody>
      </p:sp>
      <p:pic>
        <p:nvPicPr>
          <p:cNvPr id="4" name="Picture 3">
            <a:extLst>
              <a:ext uri="{FF2B5EF4-FFF2-40B4-BE49-F238E27FC236}">
                <a16:creationId xmlns:a16="http://schemas.microsoft.com/office/drawing/2014/main" id="{9D5549E0-240F-497C-8922-25D9EEB4DD8E}"/>
              </a:ext>
            </a:extLst>
          </p:cNvPr>
          <p:cNvPicPr>
            <a:picLocks noChangeAspect="1"/>
          </p:cNvPicPr>
          <p:nvPr/>
        </p:nvPicPr>
        <p:blipFill>
          <a:blip r:embed="rId2"/>
          <a:stretch>
            <a:fillRect/>
          </a:stretch>
        </p:blipFill>
        <p:spPr>
          <a:xfrm>
            <a:off x="838200" y="3405896"/>
            <a:ext cx="5713828" cy="3452104"/>
          </a:xfrm>
          <a:prstGeom prst="rect">
            <a:avLst/>
          </a:prstGeom>
        </p:spPr>
      </p:pic>
      <p:pic>
        <p:nvPicPr>
          <p:cNvPr id="5" name="Picture 4">
            <a:extLst>
              <a:ext uri="{FF2B5EF4-FFF2-40B4-BE49-F238E27FC236}">
                <a16:creationId xmlns:a16="http://schemas.microsoft.com/office/drawing/2014/main" id="{002555D7-9E74-4C6B-B5D5-2E7035C2070B}"/>
              </a:ext>
            </a:extLst>
          </p:cNvPr>
          <p:cNvPicPr>
            <a:picLocks noChangeAspect="1"/>
          </p:cNvPicPr>
          <p:nvPr/>
        </p:nvPicPr>
        <p:blipFill>
          <a:blip r:embed="rId3"/>
          <a:stretch>
            <a:fillRect/>
          </a:stretch>
        </p:blipFill>
        <p:spPr>
          <a:xfrm>
            <a:off x="7375372" y="3405896"/>
            <a:ext cx="2577822" cy="549372"/>
          </a:xfrm>
          <a:prstGeom prst="rect">
            <a:avLst/>
          </a:prstGeom>
        </p:spPr>
      </p:pic>
    </p:spTree>
    <p:extLst>
      <p:ext uri="{BB962C8B-B14F-4D97-AF65-F5344CB8AC3E}">
        <p14:creationId xmlns:p14="http://schemas.microsoft.com/office/powerpoint/2010/main" val="57056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201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14- Queues</vt:lpstr>
      <vt:lpstr>context</vt:lpstr>
      <vt:lpstr>First In – First Out (FIFO)</vt:lpstr>
      <vt:lpstr>Use a list to implement a Queue</vt:lpstr>
      <vt:lpstr>deque object</vt:lpstr>
      <vt:lpstr>What is a module?</vt:lpstr>
      <vt:lpstr>Ex.1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17</cp:revision>
  <dcterms:created xsi:type="dcterms:W3CDTF">2020-11-11T18:07:57Z</dcterms:created>
  <dcterms:modified xsi:type="dcterms:W3CDTF">2021-04-03T12:32:41Z</dcterms:modified>
</cp:coreProperties>
</file>