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82"/>
          </p14:sldIdLst>
        </p14:section>
        <p14:section name="Untitled Section" id="{CFAE2D85-6151-43F1-BFB9-676841BE5AB2}">
          <p14:sldIdLst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15- Tuples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E21B-4F4D-4372-A265-EACAB197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8215-967E-47A6-9517-394EE309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DA3D6-A272-45F2-A9A0-C4609064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28271" cy="17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3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269C-D41A-407B-977D-852742E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anObject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tupleObject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40C2-1F75-4758-B117-320F4A0C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to check for the existence of an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477E9-ACAB-4EA5-BA64-6397C9D1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0748"/>
            <a:ext cx="5134736" cy="26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1BEF-989D-4850-A0A4-D04665A2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55271-B2E3-4305-A0EC-B652A199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915" y="365125"/>
            <a:ext cx="4226169" cy="284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A1E27-EA49-49D5-B124-DD5512B8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5782"/>
            <a:ext cx="9248335" cy="35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9B9A-AB21-432D-A05A-B58E72CA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8645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9F44-A0F1-43B7-93E9-429F7C54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645"/>
            <a:ext cx="10515600" cy="5899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What is a tuple? </a:t>
            </a:r>
            <a:r>
              <a:rPr lang="en-US" sz="2500" u="dotted" dirty="0"/>
              <a:t>	</a:t>
            </a:r>
            <a:r>
              <a:rPr lang="en-US" sz="2500" dirty="0"/>
              <a:t> 3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defining variable with one item in a tuple </a:t>
            </a:r>
            <a:r>
              <a:rPr lang="en-US" sz="2500" u="dotted" dirty="0"/>
              <a:t>	</a:t>
            </a:r>
            <a:r>
              <a:rPr lang="en-US" sz="2500" dirty="0"/>
              <a:t> 4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concatenate two tuples </a:t>
            </a:r>
            <a:r>
              <a:rPr lang="en-US" sz="2500" u="dotted" dirty="0"/>
              <a:t>	</a:t>
            </a:r>
            <a:r>
              <a:rPr lang="en-US" sz="2500" dirty="0"/>
              <a:t> 5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Repeat a tuple </a:t>
            </a:r>
            <a:r>
              <a:rPr lang="en-US" sz="2500" u="dotted" dirty="0"/>
              <a:t>	</a:t>
            </a:r>
            <a:r>
              <a:rPr lang="en-US" sz="2500" dirty="0"/>
              <a:t> 6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tuple(&lt;</a:t>
            </a:r>
            <a:r>
              <a:rPr lang="en-US" sz="2500" dirty="0" err="1"/>
              <a:t>iterable</a:t>
            </a:r>
            <a:r>
              <a:rPr lang="en-US" sz="2500" dirty="0"/>
              <a:t>&gt;) : tuple </a:t>
            </a:r>
            <a:r>
              <a:rPr lang="en-US" sz="2500" dirty="0">
                <a:solidFill>
                  <a:srgbClr val="00B0F0"/>
                </a:solidFill>
              </a:rPr>
              <a:t>|</a:t>
            </a:r>
            <a:r>
              <a:rPr lang="en-US" sz="2500" dirty="0"/>
              <a:t> built in function </a:t>
            </a:r>
            <a:r>
              <a:rPr lang="en-US" sz="2500" u="dotted" dirty="0"/>
              <a:t>	</a:t>
            </a:r>
            <a:r>
              <a:rPr lang="en-US" sz="2500" dirty="0"/>
              <a:t> 7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Ex.1 </a:t>
            </a:r>
            <a:r>
              <a:rPr lang="en-US" sz="2500" u="dotted" dirty="0"/>
              <a:t>	</a:t>
            </a:r>
            <a:r>
              <a:rPr lang="en-US" sz="2500" dirty="0"/>
              <a:t> 8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access individual items </a:t>
            </a:r>
            <a:r>
              <a:rPr lang="en-US" sz="2500" u="dotted" dirty="0"/>
              <a:t>	</a:t>
            </a:r>
            <a:r>
              <a:rPr lang="en-US" sz="2500" dirty="0"/>
              <a:t> 9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 err="1"/>
              <a:t>tupleObject</a:t>
            </a:r>
            <a:r>
              <a:rPr lang="en-US" sz="2500" dirty="0">
                <a:solidFill>
                  <a:srgbClr val="00B0F0"/>
                </a:solidFill>
              </a:rPr>
              <a:t>[</a:t>
            </a:r>
            <a:r>
              <a:rPr lang="en-US" sz="2500" dirty="0"/>
              <a:t>index</a:t>
            </a:r>
            <a:r>
              <a:rPr lang="en-US" sz="2500" dirty="0">
                <a:solidFill>
                  <a:srgbClr val="00B0F0"/>
                </a:solidFill>
              </a:rPr>
              <a:t>]</a:t>
            </a:r>
            <a:r>
              <a:rPr lang="en-US" sz="2500" dirty="0"/>
              <a:t> </a:t>
            </a:r>
          </a:p>
          <a:p>
            <a:pPr lvl="1"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 err="1"/>
              <a:t>tupleObject</a:t>
            </a:r>
            <a:r>
              <a:rPr lang="en-US" sz="2500" dirty="0">
                <a:solidFill>
                  <a:srgbClr val="00B0F0"/>
                </a:solidFill>
              </a:rPr>
              <a:t>[</a:t>
            </a:r>
            <a:r>
              <a:rPr lang="en-US" sz="2500" dirty="0" err="1"/>
              <a:t>index</a:t>
            </a:r>
            <a:r>
              <a:rPr lang="en-US" sz="2500" dirty="0" err="1">
                <a:solidFill>
                  <a:srgbClr val="FF0000"/>
                </a:solidFill>
              </a:rPr>
              <a:t>:</a:t>
            </a:r>
            <a:r>
              <a:rPr lang="en-US" sz="2500" dirty="0" err="1"/>
              <a:t>index</a:t>
            </a:r>
            <a:r>
              <a:rPr lang="en-US" sz="2500" dirty="0">
                <a:solidFill>
                  <a:srgbClr val="00B0F0"/>
                </a:solidFill>
              </a:rPr>
              <a:t>]</a:t>
            </a:r>
            <a:r>
              <a:rPr lang="en-US" sz="2500" dirty="0"/>
              <a:t> 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Unpack </a:t>
            </a:r>
            <a:r>
              <a:rPr lang="en-US" sz="2500" u="dotted" dirty="0"/>
              <a:t>	</a:t>
            </a:r>
            <a:r>
              <a:rPr lang="en-US" sz="2500" dirty="0"/>
              <a:t> 10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 err="1"/>
              <a:t>anObject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7030A0"/>
                </a:solidFill>
              </a:rPr>
              <a:t>in</a:t>
            </a:r>
            <a:r>
              <a:rPr lang="en-US" sz="2500" dirty="0"/>
              <a:t> </a:t>
            </a:r>
            <a:r>
              <a:rPr lang="en-US" sz="2500" dirty="0" err="1"/>
              <a:t>tupleObject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00B0F0"/>
                </a:solidFill>
              </a:rPr>
              <a:t>|</a:t>
            </a:r>
            <a:r>
              <a:rPr lang="en-US" sz="2500" dirty="0"/>
              <a:t> in operator </a:t>
            </a:r>
            <a:r>
              <a:rPr lang="en-US" sz="2500" u="dotted" dirty="0"/>
              <a:t>	</a:t>
            </a:r>
            <a:r>
              <a:rPr lang="en-US" sz="2500" dirty="0"/>
              <a:t> 11</a:t>
            </a:r>
          </a:p>
          <a:p>
            <a:pPr>
              <a:lnSpc>
                <a:spcPct val="100000"/>
              </a:lnSpc>
              <a:tabLst>
                <a:tab pos="9601200" algn="l"/>
              </a:tabLst>
            </a:pPr>
            <a:r>
              <a:rPr lang="en-US" sz="2500" dirty="0"/>
              <a:t>Ex.2 </a:t>
            </a:r>
            <a:r>
              <a:rPr lang="en-US" sz="2500" u="dotted" dirty="0"/>
              <a:t>	</a:t>
            </a:r>
            <a:r>
              <a:rPr lang="en-US" sz="2500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41600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tuple?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topple is basically a read only list</a:t>
            </a:r>
          </a:p>
          <a:p>
            <a:r>
              <a:rPr lang="en-US" dirty="0"/>
              <a:t>We can not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Modify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B31-4B5C-492A-A207-3F58F9F0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986"/>
            <a:ext cx="6336177" cy="764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AA6DA-084E-4FC4-8C28-921CBE0A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63" y="4231986"/>
            <a:ext cx="4995937" cy="949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818B3-070E-49AC-986E-13CD212C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63" y="5626226"/>
            <a:ext cx="3948168" cy="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DF55-135A-4058-BEF6-C3DAD5E3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tuple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B241-F127-4CDC-B499-2C8C7881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add a trailing comma, Otherwise python thinks you're defining an integer.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BD990-37C0-4C40-99C9-59064259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78235"/>
            <a:ext cx="5288719" cy="1088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1AEF1-E61C-4F0B-BD4B-55AF8F22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84" y="2878235"/>
            <a:ext cx="4530749" cy="792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F3D81-87DE-466A-B97E-3B6F6C867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80946"/>
            <a:ext cx="5288719" cy="1047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C5E2-C1C9-4D7D-A464-8C8AE093F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984" y="4380946"/>
            <a:ext cx="4530749" cy="87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50E0F9-F2F2-46D1-9684-CCE53F939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842075"/>
            <a:ext cx="5257412" cy="101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93CD8-FB54-48D6-B8FE-FE231BAA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84" y="5843856"/>
            <a:ext cx="4530749" cy="7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5B3-B155-48B7-824C-6C25E098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two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34CC-5C68-4AF0-AD97-7223752F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0CE4A-0021-4774-A388-1A8D0192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79109"/>
            <a:ext cx="2249015" cy="499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5C253-E124-4E89-A543-472BD24C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2107"/>
            <a:ext cx="6730884" cy="10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E8D3-AB40-4720-AD1B-1D868A8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9FD7-4D70-4087-A9F6-B6DB05E3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FD936-C924-47B4-9051-68A4C0D1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6344907" cy="1212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9F838-F8B4-4BA3-A74F-A9386155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4976751" cy="8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F24-982C-4E6D-B024-DA26AC5D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tuple(&lt;</a:t>
            </a:r>
            <a:r>
              <a:rPr lang="en-US" dirty="0" err="1"/>
              <a:t>iterable</a:t>
            </a:r>
            <a:r>
              <a:rPr lang="en-US" dirty="0"/>
              <a:t>&gt;) : tuple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C8A7-35F9-4303-890A-F31C9CD1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7023F-FE8E-4D0A-BC47-6B220F15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449"/>
            <a:ext cx="10474998" cy="357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1DF7D-9FB8-4FEF-8F28-95B1535D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33003"/>
            <a:ext cx="1143744" cy="5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ABD-6B53-40CF-87FE-8CB446DA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BCED-CBCD-4E45-8EA2-E3B2DBA8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7D9C9-F3AC-4154-819C-A71B5285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7534823" cy="103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13B44-69D6-4264-BB7F-141D4B0C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01294"/>
            <a:ext cx="8383385" cy="5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C28-4B9D-4FF3-89A7-63A742E1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71598"/>
          </a:xfrm>
        </p:spPr>
        <p:txBody>
          <a:bodyPr>
            <a:normAutofit/>
          </a:bodyPr>
          <a:lstStyle/>
          <a:p>
            <a:r>
              <a:rPr lang="en-US" dirty="0"/>
              <a:t>access individual items </a:t>
            </a:r>
            <a:br>
              <a:rPr lang="en-US" dirty="0"/>
            </a:br>
            <a:r>
              <a:rPr lang="en-US" dirty="0" err="1"/>
              <a:t>tupleObject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index</a:t>
            </a:r>
            <a:r>
              <a:rPr lang="en-US" dirty="0">
                <a:solidFill>
                  <a:srgbClr val="00B0F0"/>
                </a:solidFill>
              </a:rPr>
              <a:t>]</a:t>
            </a:r>
            <a:br>
              <a:rPr lang="en-US" dirty="0"/>
            </a:br>
            <a:r>
              <a:rPr lang="en-US" dirty="0" err="1"/>
              <a:t>tupleObject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 err="1"/>
              <a:t>index</a:t>
            </a:r>
            <a:r>
              <a:rPr lang="en-US" dirty="0" err="1">
                <a:solidFill>
                  <a:srgbClr val="FF0000"/>
                </a:solidFill>
              </a:rPr>
              <a:t>:</a:t>
            </a:r>
            <a:r>
              <a:rPr lang="en-US" dirty="0" err="1"/>
              <a:t>index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8E3B9-4327-4400-BE00-2AB38FBC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615"/>
            <a:ext cx="3968712" cy="1170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5223E-0C1A-4489-BAB8-B69C3854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5463"/>
            <a:ext cx="1349362" cy="9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15- Tuples</vt:lpstr>
      <vt:lpstr>context</vt:lpstr>
      <vt:lpstr>What is a tuple?</vt:lpstr>
      <vt:lpstr>one tuple item</vt:lpstr>
      <vt:lpstr>concatenate two tuples</vt:lpstr>
      <vt:lpstr>Repeat a tuple</vt:lpstr>
      <vt:lpstr>tuple(&lt;iterable&gt;) : tuple | built in function</vt:lpstr>
      <vt:lpstr>Ex.1</vt:lpstr>
      <vt:lpstr>access individual items  tupleObject[index] tupleObject[index:index]</vt:lpstr>
      <vt:lpstr>unpack</vt:lpstr>
      <vt:lpstr>anObject in tupleObject | in operator</vt:lpstr>
      <vt:lpstr>Ex.2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2020-11-11T18:07:57Z</dcterms:created>
  <dcterms:modified xsi:type="dcterms:W3CDTF">2021-04-03T12:44:25Z</dcterms:modified>
</cp:coreProperties>
</file>