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16- Swapping Variables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A5207-CC51-4286-B6A1-C657A935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176954" cy="3395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5E9C8-7C6D-400C-9209-413E44B0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52" y="1825625"/>
            <a:ext cx="1012654" cy="9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0071-77CE-406F-A943-5D29AAE2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F0B9-47A0-46BD-BA73-7F1652C7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four, on the right side of the assignment operator, we’re defining a tuple, because in the last lecture I told you that when defining a topple you can use parenthesis or you can exclude the parenthesis. So this code is exactly equivalent to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E8F5C-C2FF-4FFB-B876-6A72338E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6100"/>
            <a:ext cx="3761935" cy="29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1D41B-9B30-4B41-8C12-6CE1B3C5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16" y="3646100"/>
            <a:ext cx="1429410" cy="121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9824-D620-443F-AF34-F7F6595F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BF52-3F8F-4DB9-B69C-0E63AE80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have on line five?</a:t>
            </a:r>
          </a:p>
          <a:p>
            <a:r>
              <a:rPr lang="en-US" dirty="0"/>
              <a:t>a topple that we're unpacking.</a:t>
            </a:r>
          </a:p>
          <a:p>
            <a:r>
              <a:rPr lang="en-US" dirty="0"/>
              <a:t>For this very reason, We can define multiple variables on the same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C2F28-7E9F-4104-A551-CB951CD7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38" y="3429000"/>
            <a:ext cx="3708962" cy="30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CC79-20AD-49CF-9630-3C5A1345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8E75-E470-4C5C-A322-03334E4F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defining a tuple and then unpacking it on the left side.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77471-6F2F-41DD-9B63-1A164355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849"/>
            <a:ext cx="4247417" cy="36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16- Swapping Variables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2020-11-11T18:07:57Z</dcterms:created>
  <dcterms:modified xsi:type="dcterms:W3CDTF">2021-04-03T12:46:52Z</dcterms:modified>
</cp:coreProperties>
</file>