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1" r:id="rId4"/>
    <p:sldId id="272" r:id="rId5"/>
    <p:sldId id="273" r:id="rId6"/>
    <p:sldId id="275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82"/>
          </p14:sldIdLst>
        </p14:section>
        <p14:section name="Untitled Section" id="{CFAE2D85-6151-43F1-BFB9-676841BE5AB2}">
          <p14:sldIdLst>
            <p14:sldId id="271"/>
            <p14:sldId id="272"/>
          </p14:sldIdLst>
        </p14:section>
        <p14:section name="first parameter : typecode" id="{7B9B7FEE-46A1-4B3A-96E3-8549BFD0FF95}">
          <p14:sldIdLst>
            <p14:sldId id="273"/>
            <p14:sldId id="275"/>
          </p14:sldIdLst>
        </p14:section>
        <p14:section name="add" id="{33FCAB3B-48C8-4BBD-B154-3B8915D67AAB}">
          <p14:sldIdLst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17- Arrays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C9B4-B3F6-4875-8AEF-D8E5C208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FDE6-E473-4D51-91AF-DBDE7C86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14308" cy="4351338"/>
          </a:xfrm>
        </p:spPr>
        <p:txBody>
          <a:bodyPr/>
          <a:lstStyle/>
          <a:p>
            <a:r>
              <a:rPr lang="en-US" dirty="0"/>
              <a:t>However unlike lists, the objects in this array are tight. So here every object should be an integer.</a:t>
            </a:r>
          </a:p>
          <a:p>
            <a:r>
              <a:rPr lang="en-US" dirty="0"/>
              <a:t>every object in this array should be of the same type. which is determined at the time of creating the array using the </a:t>
            </a:r>
            <a:r>
              <a:rPr lang="en-US" dirty="0" err="1"/>
              <a:t>typecode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452F6-81A7-401E-8668-A4CD6A0F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680" y="2450453"/>
            <a:ext cx="5138320" cy="1354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F37B8E-DEA6-4260-A590-7FE6B1D8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508" y="4137306"/>
            <a:ext cx="6939492" cy="27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0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ED87-8282-40E9-BE02-721F278E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7990-7F23-463E-B087-A3111420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about “array” data type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array(</a:t>
            </a:r>
            <a:r>
              <a:rPr lang="en-US" dirty="0" err="1"/>
              <a:t>typecode</a:t>
            </a:r>
            <a:r>
              <a:rPr lang="en-US" dirty="0"/>
              <a:t>, </a:t>
            </a:r>
            <a:r>
              <a:rPr lang="en-US" dirty="0" err="1"/>
              <a:t>listObject</a:t>
            </a:r>
            <a:r>
              <a:rPr lang="en-US" dirty="0"/>
              <a:t>)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Typecode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5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all the </a:t>
            </a:r>
            <a:r>
              <a:rPr lang="en-US" sz="2800" dirty="0" err="1"/>
              <a:t>typecode</a:t>
            </a:r>
            <a:r>
              <a:rPr lang="en-US" sz="2800" dirty="0"/>
              <a:t> in Python </a:t>
            </a:r>
            <a:r>
              <a:rPr lang="en-US" sz="2800" u="dotted" dirty="0"/>
              <a:t>	</a:t>
            </a:r>
            <a:r>
              <a:rPr lang="en-US" sz="2800" dirty="0"/>
              <a:t> 6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Add a new item to a List object 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 </a:t>
            </a:r>
            <a:r>
              <a:rPr lang="en-US" sz="2800" dirty="0" err="1"/>
              <a:t>arrayObject</a:t>
            </a:r>
            <a:r>
              <a:rPr lang="en-US" sz="2800" dirty="0" err="1">
                <a:solidFill>
                  <a:srgbClr val="FF0000"/>
                </a:solidFill>
              </a:rPr>
              <a:t>.</a:t>
            </a:r>
            <a:r>
              <a:rPr lang="en-US" sz="2800" dirty="0" err="1">
                <a:solidFill>
                  <a:srgbClr val="00B0F0"/>
                </a:solidFill>
              </a:rPr>
              <a:t>append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dirty="0" err="1">
                <a:solidFill>
                  <a:srgbClr val="00B0F0"/>
                </a:solidFill>
              </a:rPr>
              <a:t>anObject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7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arrayObject</a:t>
            </a:r>
            <a:r>
              <a:rPr lang="en-US" sz="2800" dirty="0" err="1">
                <a:solidFill>
                  <a:srgbClr val="FF0000"/>
                </a:solidFill>
              </a:rPr>
              <a:t>.</a:t>
            </a:r>
            <a:r>
              <a:rPr lang="en-US" sz="2800" dirty="0" err="1">
                <a:solidFill>
                  <a:srgbClr val="00B0F0"/>
                </a:solidFill>
              </a:rPr>
              <a:t>insert</a:t>
            </a:r>
            <a:r>
              <a:rPr lang="en-US" sz="2800" dirty="0">
                <a:solidFill>
                  <a:srgbClr val="00B0F0"/>
                </a:solidFill>
              </a:rPr>
              <a:t>(index)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8</a:t>
            </a:r>
          </a:p>
          <a:p>
            <a:pPr>
              <a:tabLst>
                <a:tab pos="9601200" algn="l"/>
              </a:tabLst>
            </a:pPr>
            <a:r>
              <a:rPr lang="en-US" dirty="0">
                <a:solidFill>
                  <a:srgbClr val="7030A0"/>
                </a:solidFill>
              </a:rPr>
              <a:t>access</a:t>
            </a:r>
            <a:r>
              <a:rPr lang="en-US" dirty="0"/>
              <a:t> individual items in a list 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/>
              <a:t>index</a:t>
            </a:r>
            <a:r>
              <a:rPr lang="en-US" sz="2800" dirty="0">
                <a:solidFill>
                  <a:srgbClr val="00B0F0"/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9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Ex.1 </a:t>
            </a:r>
            <a:r>
              <a:rPr lang="en-US" u="dotted" dirty="0"/>
              <a:t>	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90103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about “array”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532436"/>
          </a:xfrm>
        </p:spPr>
        <p:txBody>
          <a:bodyPr>
            <a:noAutofit/>
          </a:bodyPr>
          <a:lstStyle/>
          <a:p>
            <a:r>
              <a:rPr lang="en-US" dirty="0"/>
              <a:t>use arrays only if you're dealing with </a:t>
            </a:r>
          </a:p>
          <a:p>
            <a:pPr lvl="1"/>
            <a:r>
              <a:rPr lang="en-US" sz="2800" dirty="0"/>
              <a:t>a large sequence of numbers and </a:t>
            </a:r>
          </a:p>
          <a:p>
            <a:pPr lvl="2"/>
            <a:endParaRPr lang="en-US" sz="2800" dirty="0"/>
          </a:p>
          <a:p>
            <a:pPr lvl="1"/>
            <a:r>
              <a:rPr lang="en-US" sz="2800" dirty="0"/>
              <a:t>you encounter performance problems,</a:t>
            </a:r>
          </a:p>
          <a:p>
            <a:pPr lvl="2"/>
            <a:r>
              <a:rPr lang="en-US" sz="2800" dirty="0"/>
              <a:t>take less memory and </a:t>
            </a:r>
          </a:p>
          <a:p>
            <a:pPr lvl="2"/>
            <a:r>
              <a:rPr lang="en-US" sz="2800" dirty="0"/>
              <a:t>perform a little bit faster</a:t>
            </a:r>
          </a:p>
          <a:p>
            <a:pPr lvl="2"/>
            <a:r>
              <a:rPr lang="en-US" sz="2800" dirty="0"/>
              <a:t>Note: you will see the difference only if you're dealing with a large list of numbers, let's say 10,000 or more</a:t>
            </a:r>
          </a:p>
          <a:p>
            <a:pPr lvl="2"/>
            <a:r>
              <a:rPr lang="en-US" sz="2800" dirty="0"/>
              <a:t>If you don't have any performance problems don't try to optimize. In other words, don't solve a problem that doesn't exist.</a:t>
            </a:r>
          </a:p>
          <a:p>
            <a:r>
              <a:rPr lang="en-US" dirty="0"/>
              <a:t>for other cases use lists and tuples by default.</a:t>
            </a:r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4C49-4BF0-4F54-941F-14115D22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array(</a:t>
            </a:r>
            <a:r>
              <a:rPr lang="en-US" dirty="0" err="1"/>
              <a:t>typecode</a:t>
            </a:r>
            <a:r>
              <a:rPr lang="en-US" dirty="0"/>
              <a:t>, </a:t>
            </a:r>
            <a:r>
              <a:rPr lang="en-US" dirty="0" err="1"/>
              <a:t>listObject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150-C03F-475C-9B80-4146B5FF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called array</a:t>
            </a:r>
          </a:p>
          <a:p>
            <a:r>
              <a:rPr lang="en-US" dirty="0"/>
              <a:t>in this module we have a class called array.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DEBB8-256E-46ED-8E89-ED2E2E6D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36" y="2801702"/>
            <a:ext cx="6731728" cy="40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2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3125-498B-4E6C-B119-A20EFA7F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3FCD-302C-431D-902C-994BAEC30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google search for this: python 3 type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49492-EC8E-416C-90AA-592E8075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32" y="2658729"/>
            <a:ext cx="8895735" cy="41992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890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29A7-740C-4FC9-90A2-DDFABD1F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</a:t>
            </a:r>
            <a:r>
              <a:rPr lang="en-US" dirty="0" err="1"/>
              <a:t>typecode</a:t>
            </a:r>
            <a:r>
              <a:rPr lang="en-US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3437-2916-4551-9D08-7BB4EC3F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it's a string of one character that determines the type of objects in your array.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49B22-B0DF-43E4-903B-3D96C8B0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04" y="2654710"/>
            <a:ext cx="8883311" cy="42032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38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BB5F-5EE1-44F5-B976-BC9BCDFA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arrayObject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append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anObject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229C-A109-4C81-A981-F5C8D22F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append a number to the end of the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6EFBA-25E4-4AAE-BD72-0AE3B4BD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6779193" cy="16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E13D-3657-44A1-97FA-A0827807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arrayObject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insert</a:t>
            </a:r>
            <a:r>
              <a:rPr lang="en-US" dirty="0">
                <a:solidFill>
                  <a:srgbClr val="00B0F0"/>
                </a:solidFill>
              </a:rPr>
              <a:t>(index)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2BE5-91F6-418C-94DD-20D245252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number at a specific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DD521-905B-48A6-B6F5-ADE199A7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8999"/>
            <a:ext cx="5745480" cy="25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6158-DA90-432E-A096-5BA6CFF8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6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7030A0"/>
                </a:solidFill>
              </a:rPr>
              <a:t>access</a:t>
            </a:r>
            <a:r>
              <a:rPr lang="en-US" dirty="0"/>
              <a:t> individual items in a list</a:t>
            </a:r>
            <a:br>
              <a:rPr lang="en-US" dirty="0"/>
            </a:br>
            <a:r>
              <a:rPr lang="en-US" sz="4400" dirty="0" err="1"/>
              <a:t>listObject</a:t>
            </a:r>
            <a:r>
              <a:rPr lang="en-US" sz="4400" dirty="0">
                <a:solidFill>
                  <a:srgbClr val="00B0F0"/>
                </a:solidFill>
              </a:rPr>
              <a:t>[</a:t>
            </a:r>
            <a:r>
              <a:rPr lang="en-US" sz="4400" dirty="0"/>
              <a:t>index</a:t>
            </a:r>
            <a:r>
              <a:rPr lang="en-US" sz="4400" dirty="0">
                <a:solidFill>
                  <a:srgbClr val="00B0F0"/>
                </a:solidFill>
              </a:rPr>
              <a:t>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53BB3-1102-4DD3-8BD4-B5A016DA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88" y="3774024"/>
            <a:ext cx="5593959" cy="27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9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313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17- Arrays</vt:lpstr>
      <vt:lpstr>context</vt:lpstr>
      <vt:lpstr>about “array” data type</vt:lpstr>
      <vt:lpstr>array(typecode, listObject)</vt:lpstr>
      <vt:lpstr>typecode</vt:lpstr>
      <vt:lpstr>all the typecode in Python</vt:lpstr>
      <vt:lpstr>arrayObject.append(anObject)</vt:lpstr>
      <vt:lpstr>arrayObject.insert(index)</vt:lpstr>
      <vt:lpstr>access individual items in a list listObject[index]</vt:lpstr>
      <vt:lpstr>Ex.1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20</cp:revision>
  <dcterms:created xsi:type="dcterms:W3CDTF">2020-11-11T18:07:57Z</dcterms:created>
  <dcterms:modified xsi:type="dcterms:W3CDTF">2021-04-03T14:47:40Z</dcterms:modified>
</cp:coreProperties>
</file>