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71" r:id="rId5"/>
    <p:sldId id="272" r:id="rId6"/>
    <p:sldId id="273" r:id="rId7"/>
    <p:sldId id="286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87"/>
            <p14:sldId id="288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8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19- Dictionaries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1F58-A0CB-40A6-8DF1-34B3205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item in a dictionary</a:t>
            </a:r>
            <a:br>
              <a:rPr lang="en-US" dirty="0"/>
            </a:br>
            <a:r>
              <a:rPr lang="en-US" dirty="0" err="1"/>
              <a:t>dictObject</a:t>
            </a:r>
            <a:r>
              <a:rPr lang="en-US" dirty="0"/>
              <a:t>[key]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6098-6FED-4804-BBD2-85E31370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29BF0-5F97-4D96-ACC3-4C672459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0242"/>
            <a:ext cx="5131859" cy="179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5004C-80A8-42F5-B187-108EE25E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8243"/>
            <a:ext cx="6755798" cy="27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7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6BD-35BE-4E9E-90DF-A00D841F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1581-07D2-438E-9C8E-9AF67C0D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8738E-2440-4DF2-A89B-E86B9ED7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29468" cy="22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9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27FC-DB86-4EB8-9F6D-73BE5B5C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dictObject.get</a:t>
            </a:r>
            <a:r>
              <a:rPr lang="en-US" dirty="0"/>
              <a:t>(key)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E472-AEE7-4344-975E-1F80565A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07C4A-BCE1-4A9F-8D4B-37E7D3C2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412696" cy="3393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05307-C5CF-4964-8C6B-344A580B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038" y="1825624"/>
            <a:ext cx="2595020" cy="6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95A7-3D55-422B-885D-5FDE4B09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dictObject</a:t>
            </a:r>
            <a:r>
              <a:rPr lang="en-US" dirty="0"/>
              <a:t>(key, </a:t>
            </a:r>
            <a:r>
              <a:rPr lang="en-US" dirty="0" err="1"/>
              <a:t>valueReturn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9223-F563-4AC2-8920-5416177C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pass a default value</a:t>
            </a:r>
          </a:p>
          <a:p>
            <a:r>
              <a:rPr lang="en-US" dirty="0"/>
              <a:t>as the second argument. So we say. Hey. If you don't have an item with the key a return zero by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87C81-9361-4E27-A57E-72BE205D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1871"/>
            <a:ext cx="5904872" cy="3160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44434-3248-4588-859A-63301D5C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555" y="3209874"/>
            <a:ext cx="1037965" cy="4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9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41E9-23D0-4F2F-974A-A9AE8159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 </a:t>
            </a:r>
            <a:r>
              <a:rPr lang="en-US" dirty="0" err="1"/>
              <a:t>dictObject</a:t>
            </a:r>
            <a:r>
              <a:rPr lang="en-US" dirty="0"/>
              <a:t>[key]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4F08-B2B0-4E91-A560-84146038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28B2A-5B13-4507-A201-A1C477A0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6567"/>
            <a:ext cx="5096315" cy="3634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7F977-B1A7-4B56-972E-CD037651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46" y="2356567"/>
            <a:ext cx="3279186" cy="7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C5D-6A09-4B43-B319-6BADC1E1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over dictionaries with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81BE-689E-4498-81EA-7C65476A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in each iteration our loop variable will hold the key of an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5272A-AE9F-48A2-8AF5-A464FCF0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786"/>
            <a:ext cx="5122075" cy="4366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7190-D743-4C19-8615-E0645AF0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72" y="2417786"/>
            <a:ext cx="3232785" cy="16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3199-B408-4A94-873B-5D0725FD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8F94-2E5D-4D44-8C37-8644C45D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28B65-BD80-4F95-806F-6D50D992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01714" cy="4232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052A-D175-4C19-85D4-E95660D7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50" y="1825625"/>
            <a:ext cx="2982614" cy="15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37D8-BC01-4C11-801F-BEE9FB30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dictObject.items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282-63AD-41B7-A1B8-FE86C122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iterate over a dictionary</a:t>
            </a:r>
          </a:p>
          <a:p>
            <a:r>
              <a:rPr lang="en-US" dirty="0"/>
              <a:t>in each iteration we get a topple </a:t>
            </a:r>
          </a:p>
          <a:p>
            <a:r>
              <a:rPr lang="en-US" dirty="0"/>
              <a:t>In this tuple We have the key and the value so we can unpack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42AEB-FA29-465F-8A7E-9CBB6B2F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04" y="3429000"/>
            <a:ext cx="414405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0C94E-431B-42B4-8DE6-1E8F7F93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88" y="3429000"/>
            <a:ext cx="2502682" cy="12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5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94EA-5721-4382-B71B-9BA14CE3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B319-86E1-405F-8AAC-C869C20F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18D4E-268A-4A29-BBFA-968955C4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93336" cy="3614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D1906-5A03-4223-8DD8-6F1FDAC9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84" y="1825625"/>
            <a:ext cx="2792278" cy="1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7675-01AF-45A2-B9B9-538BA009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28B5-E1B7-4859-8780-AF122AFF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What is a dictionary?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Defining an empty dictionary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Types of keys and values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dict</a:t>
            </a:r>
            <a:r>
              <a:rPr lang="en-US" dirty="0"/>
              <a:t>(key=value, key2=value2, …)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Ex.1 </a:t>
            </a:r>
            <a:r>
              <a:rPr lang="en-US" sz="2800" u="dotted" dirty="0"/>
              <a:t>	</a:t>
            </a:r>
            <a:r>
              <a:rPr lang="en-US" sz="2800" dirty="0"/>
              <a:t> 8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Add new key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dictObject</a:t>
            </a:r>
            <a:r>
              <a:rPr lang="en-US" sz="2800" dirty="0"/>
              <a:t>[key] = value </a:t>
            </a:r>
            <a:r>
              <a:rPr lang="en-US" sz="2800" u="dotted" dirty="0"/>
              <a:t>	</a:t>
            </a:r>
            <a:r>
              <a:rPr lang="en-US" sz="28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39674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33CD-2C88-4790-8891-3DBD315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(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A745-4CA6-463F-A223-8FF026F9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Access item in a dictionary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dictObject</a:t>
            </a:r>
            <a:r>
              <a:rPr lang="en-US" sz="2800" dirty="0"/>
              <a:t>[key] </a:t>
            </a:r>
            <a:r>
              <a:rPr lang="en-US" sz="2800" u="dotted" dirty="0"/>
              <a:t>	</a:t>
            </a:r>
            <a:r>
              <a:rPr lang="en-US" sz="2800" dirty="0"/>
              <a:t> 10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Ex.2 </a:t>
            </a:r>
            <a:r>
              <a:rPr lang="en-US" sz="2800" u="dotted" dirty="0"/>
              <a:t>	</a:t>
            </a:r>
            <a:r>
              <a:rPr lang="en-US" sz="2800" dirty="0"/>
              <a:t> 11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dictObject.get</a:t>
            </a:r>
            <a:r>
              <a:rPr lang="en-US" sz="2800" dirty="0"/>
              <a:t>(key) </a:t>
            </a:r>
            <a:r>
              <a:rPr lang="en-US" sz="2800" u="dotted" dirty="0"/>
              <a:t>	</a:t>
            </a:r>
            <a:r>
              <a:rPr lang="en-US" sz="2800" dirty="0"/>
              <a:t> 12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dictObject.get</a:t>
            </a:r>
            <a:r>
              <a:rPr lang="en-US" sz="2800" dirty="0"/>
              <a:t>(key, </a:t>
            </a:r>
            <a:r>
              <a:rPr lang="en-US" sz="2800" dirty="0" err="1"/>
              <a:t>valueReturn</a:t>
            </a:r>
            <a:r>
              <a:rPr lang="en-US" sz="2800" dirty="0"/>
              <a:t>) </a:t>
            </a:r>
            <a:r>
              <a:rPr lang="en-US" sz="2800" u="dotted" dirty="0"/>
              <a:t>	</a:t>
            </a:r>
            <a:r>
              <a:rPr lang="en-US" sz="2800" dirty="0"/>
              <a:t> 13</a:t>
            </a:r>
          </a:p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7030A0"/>
                </a:solidFill>
              </a:rPr>
              <a:t>del</a:t>
            </a:r>
            <a:r>
              <a:rPr lang="en-US" dirty="0"/>
              <a:t> </a:t>
            </a:r>
            <a:r>
              <a:rPr lang="en-US" dirty="0" err="1"/>
              <a:t>dictObject</a:t>
            </a:r>
            <a:r>
              <a:rPr lang="en-US" dirty="0"/>
              <a:t>[key] </a:t>
            </a:r>
            <a:r>
              <a:rPr lang="en-US" u="dotted" dirty="0"/>
              <a:t>	</a:t>
            </a:r>
            <a:r>
              <a:rPr lang="en-US" dirty="0"/>
              <a:t> 14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Loop over dictionaries with for </a:t>
            </a:r>
            <a:r>
              <a:rPr lang="en-US" u="dotted" dirty="0"/>
              <a:t>	</a:t>
            </a:r>
            <a:r>
              <a:rPr lang="en-US" dirty="0"/>
              <a:t> 15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Ex.3 </a:t>
            </a:r>
            <a:r>
              <a:rPr lang="en-US" sz="2800" u="dotted" dirty="0"/>
              <a:t>	</a:t>
            </a:r>
            <a:r>
              <a:rPr lang="en-US" sz="2800" dirty="0"/>
              <a:t> 16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dictObject.items</a:t>
            </a:r>
            <a:r>
              <a:rPr lang="en-US" dirty="0"/>
              <a:t>() </a:t>
            </a:r>
            <a:r>
              <a:rPr lang="en-US" u="dotted" dirty="0"/>
              <a:t>	</a:t>
            </a:r>
            <a:r>
              <a:rPr lang="en-US" dirty="0"/>
              <a:t> 17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Ex.4 </a:t>
            </a:r>
            <a:r>
              <a:rPr lang="en-US" sz="2800" u="dotted" dirty="0"/>
              <a:t>	</a:t>
            </a:r>
            <a:r>
              <a:rPr lang="en-US" sz="2800" dirty="0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22390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key value pairs.</a:t>
            </a:r>
          </a:p>
          <a:p>
            <a:r>
              <a:rPr lang="en-US" dirty="0"/>
              <a:t>We use it to map a key to a value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410-41F8-4C83-9DFF-414142D1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empty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E708-AC8A-4F3E-AC53-93F7A1CD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03BF8-5281-42D7-B68A-79A49414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7073"/>
            <a:ext cx="4621734" cy="7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DA3B-5631-4646-AEC8-9F0EF1D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 and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8878-1EF0-47A6-A304-D39D28DD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</a:t>
            </a:r>
          </a:p>
          <a:p>
            <a:pPr lvl="1"/>
            <a:r>
              <a:rPr lang="en-US" sz="2800" dirty="0"/>
              <a:t>immutable So </a:t>
            </a:r>
          </a:p>
          <a:p>
            <a:pPr lvl="1"/>
            <a:r>
              <a:rPr lang="en-US" sz="2800" dirty="0"/>
              <a:t>quite often we use strings and numbers.</a:t>
            </a:r>
          </a:p>
          <a:p>
            <a:r>
              <a:rPr lang="en-US" dirty="0"/>
              <a:t>Value</a:t>
            </a:r>
          </a:p>
          <a:p>
            <a:pPr lvl="1"/>
            <a:r>
              <a:rPr lang="en-US" sz="2800" dirty="0"/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4726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6CB-5D01-45E6-AF3A-8B56C5AC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(key=value, key2=value2, …)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27E4-0953-4851-BF65-8860AA2D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77E33-48EC-42C8-845F-6C9ADDDE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38289" cy="1194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F565F-7DA9-4657-98EE-DCC94A32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7294"/>
            <a:ext cx="1723015" cy="4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0D13-5886-4501-AE92-0F6730E5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63A9-BF99-4C42-BB32-D6A6ED6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C94E1-7ACE-4362-88C3-81CC152B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49438" cy="155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8011D-9F4F-4DC8-8E77-8AE6617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1911"/>
            <a:ext cx="3133314" cy="5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4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DB06-0485-457A-9823-EF937565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dictObject</a:t>
            </a:r>
            <a:r>
              <a:rPr lang="en-US" dirty="0"/>
              <a:t>[key] =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E6DA-8F0B-4CEB-AAE7-48A94BCA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DC725-E0C7-4020-B8F0-C4B81E29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20626" cy="1820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C02BA-00FB-4B2C-A1FB-4CB44025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9326"/>
            <a:ext cx="4123441" cy="5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330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19- Dictionaries</vt:lpstr>
      <vt:lpstr>Context</vt:lpstr>
      <vt:lpstr>Context (cont).</vt:lpstr>
      <vt:lpstr>What is a dictionary?</vt:lpstr>
      <vt:lpstr>Defining an empty dictionary</vt:lpstr>
      <vt:lpstr>Types of keys and values </vt:lpstr>
      <vt:lpstr>dict(key=value, key2=value2, …) | built in function</vt:lpstr>
      <vt:lpstr>Ex.1</vt:lpstr>
      <vt:lpstr>dictObject[key] = value</vt:lpstr>
      <vt:lpstr>Access item in a dictionary dictObject[key]</vt:lpstr>
      <vt:lpstr>Ex.2</vt:lpstr>
      <vt:lpstr>dictObject.get(key)</vt:lpstr>
      <vt:lpstr>dictObject(key, valueReturn)</vt:lpstr>
      <vt:lpstr>del dictObject[key]</vt:lpstr>
      <vt:lpstr>Loop over dictionaries with for</vt:lpstr>
      <vt:lpstr>Ex.3</vt:lpstr>
      <vt:lpstr>dictObject.items()</vt:lpstr>
      <vt:lpstr>Ex.4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27</cp:revision>
  <dcterms:created xsi:type="dcterms:W3CDTF">2020-11-11T18:07:57Z</dcterms:created>
  <dcterms:modified xsi:type="dcterms:W3CDTF">2021-04-03T15:42:44Z</dcterms:modified>
</cp:coreProperties>
</file>