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 Accessing Items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06BC-2CF7-4517-8B0E-002A4933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listObject</a:t>
            </a:r>
            <a:r>
              <a:rPr lang="en-US" dirty="0"/>
              <a:t>[::step]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CC3E-253C-413E-A493-988ABEB6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slicing a string. we can also pass a step. And this is useful in situations where you want to return every second or every third element in the original list.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AA468-1719-4E50-A723-5C028105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36522"/>
            <a:ext cx="12192002" cy="280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4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5CB8-0EC8-4EF2-ADE6-DBDA9F25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CE9E-6863-4840-8EEB-21A3AB298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4629C-ED22-4576-B5D4-E51C031A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999"/>
            <a:ext cx="12192000" cy="164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0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950E-BC7E-4910-BBDC-B0E79DCA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listObject</a:t>
            </a:r>
            <a:r>
              <a:rPr lang="en-US" dirty="0"/>
              <a:t>[::</a:t>
            </a:r>
            <a:r>
              <a:rPr lang="en-US" dirty="0" err="1"/>
              <a:t>negetiveStep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0F2F-6194-4215-ABE1-C5F6F550E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step to negative one. </a:t>
            </a:r>
          </a:p>
          <a:p>
            <a:r>
              <a:rPr lang="en-US" dirty="0"/>
              <a:t>this will return all the items in the original list but in reverse order.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FB119-AFAA-42B5-A7C9-48645D10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9702"/>
            <a:ext cx="12192002" cy="18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71FD-C9B2-4510-A121-8620BB63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5123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1F79-BE19-471A-B19F-E6EB63DFF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3"/>
            <a:ext cx="10515600" cy="5692877"/>
          </a:xfrm>
        </p:spPr>
        <p:txBody>
          <a:bodyPr>
            <a:noAutofit/>
          </a:bodyPr>
          <a:lstStyle/>
          <a:p>
            <a:pPr>
              <a:tabLst>
                <a:tab pos="9601200" algn="l"/>
              </a:tabLst>
            </a:pPr>
            <a:r>
              <a:rPr lang="en-US" dirty="0">
                <a:solidFill>
                  <a:srgbClr val="7030A0"/>
                </a:solidFill>
              </a:rPr>
              <a:t>access</a:t>
            </a:r>
            <a:r>
              <a:rPr lang="en-US" dirty="0"/>
              <a:t> individual items in a list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listObject</a:t>
            </a:r>
            <a:r>
              <a:rPr lang="en-US" sz="2800" dirty="0">
                <a:solidFill>
                  <a:srgbClr val="00B0F0"/>
                </a:solidFill>
              </a:rPr>
              <a:t>[</a:t>
            </a:r>
            <a:r>
              <a:rPr lang="en-US" sz="2800" dirty="0"/>
              <a:t>index</a:t>
            </a:r>
            <a:r>
              <a:rPr lang="en-US" sz="2800" dirty="0">
                <a:solidFill>
                  <a:srgbClr val="00B0F0"/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u="dotted" dirty="0"/>
              <a:t>	</a:t>
            </a:r>
            <a:r>
              <a:rPr lang="en-US" sz="2800" dirty="0"/>
              <a:t> 3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listObject</a:t>
            </a:r>
            <a:r>
              <a:rPr lang="en-US" sz="2800" dirty="0">
                <a:solidFill>
                  <a:srgbClr val="00B0F0"/>
                </a:solidFill>
              </a:rPr>
              <a:t>[</a:t>
            </a:r>
            <a:r>
              <a:rPr lang="en-US" sz="2800" dirty="0" err="1"/>
              <a:t>negativeIndex</a:t>
            </a:r>
            <a:r>
              <a:rPr lang="en-US" sz="2800" dirty="0">
                <a:solidFill>
                  <a:srgbClr val="00B0F0"/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u="dotted" dirty="0"/>
              <a:t>	</a:t>
            </a:r>
            <a:r>
              <a:rPr lang="en-US" sz="2800" dirty="0"/>
              <a:t> 4</a:t>
            </a:r>
          </a:p>
          <a:p>
            <a:pPr>
              <a:tabLst>
                <a:tab pos="9601200" algn="l"/>
              </a:tabLst>
            </a:pPr>
            <a:r>
              <a:rPr lang="en-US" dirty="0">
                <a:solidFill>
                  <a:srgbClr val="7030A0"/>
                </a:solidFill>
              </a:rPr>
              <a:t>modify</a:t>
            </a:r>
            <a:r>
              <a:rPr lang="en-US" dirty="0"/>
              <a:t> an item in the list </a:t>
            </a:r>
            <a:r>
              <a:rPr lang="en-US" u="dotted" dirty="0"/>
              <a:t>	</a:t>
            </a:r>
            <a:r>
              <a:rPr lang="en-US" dirty="0"/>
              <a:t> 5</a:t>
            </a:r>
          </a:p>
          <a:p>
            <a:pPr>
              <a:tabLst>
                <a:tab pos="9601200" algn="l"/>
              </a:tabLst>
            </a:pPr>
            <a:r>
              <a:rPr lang="en-US" dirty="0">
                <a:solidFill>
                  <a:srgbClr val="7030A0"/>
                </a:solidFill>
              </a:rPr>
              <a:t>slice</a:t>
            </a:r>
            <a:r>
              <a:rPr lang="en-US" dirty="0"/>
              <a:t> a list 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listObject</a:t>
            </a:r>
            <a:r>
              <a:rPr lang="en-US" sz="2800" dirty="0">
                <a:solidFill>
                  <a:srgbClr val="00B0F0"/>
                </a:solidFill>
              </a:rPr>
              <a:t>[</a:t>
            </a:r>
            <a:r>
              <a:rPr lang="en-US" sz="2800" dirty="0" err="1"/>
              <a:t>index</a:t>
            </a:r>
            <a:r>
              <a:rPr lang="en-US" sz="2800" dirty="0" err="1">
                <a:solidFill>
                  <a:srgbClr val="FF0000"/>
                </a:solidFill>
              </a:rPr>
              <a:t>:</a:t>
            </a:r>
            <a:r>
              <a:rPr lang="en-US" sz="2800" dirty="0" err="1"/>
              <a:t>index</a:t>
            </a:r>
            <a:r>
              <a:rPr lang="en-US" sz="2800" dirty="0">
                <a:solidFill>
                  <a:srgbClr val="00B0F0"/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u="dotted" dirty="0"/>
              <a:t>	</a:t>
            </a:r>
            <a:r>
              <a:rPr lang="en-US" sz="2800" dirty="0"/>
              <a:t> 6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listObject</a:t>
            </a:r>
            <a:r>
              <a:rPr lang="en-US" sz="2800" dirty="0">
                <a:solidFill>
                  <a:srgbClr val="00B0F0"/>
                </a:solidFill>
              </a:rPr>
              <a:t>[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index</a:t>
            </a:r>
            <a:r>
              <a:rPr lang="en-US" sz="2800" dirty="0">
                <a:solidFill>
                  <a:srgbClr val="00B0F0"/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u="dotted" dirty="0"/>
              <a:t>	</a:t>
            </a:r>
            <a:r>
              <a:rPr lang="en-US" sz="2800" dirty="0"/>
              <a:t> 7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listObject</a:t>
            </a:r>
            <a:r>
              <a:rPr lang="en-US" sz="2800" dirty="0">
                <a:solidFill>
                  <a:srgbClr val="00B0F0"/>
                </a:solidFill>
              </a:rPr>
              <a:t>[</a:t>
            </a:r>
            <a:r>
              <a:rPr lang="en-US" sz="2800" dirty="0"/>
              <a:t>index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>
                <a:solidFill>
                  <a:srgbClr val="00B0F0"/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u="dotted" dirty="0"/>
              <a:t>	</a:t>
            </a:r>
            <a:r>
              <a:rPr lang="en-US" sz="2800" dirty="0"/>
              <a:t> 8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listObject</a:t>
            </a:r>
            <a:r>
              <a:rPr lang="en-US" sz="2800" dirty="0">
                <a:solidFill>
                  <a:srgbClr val="00B0F0"/>
                </a:solidFill>
              </a:rPr>
              <a:t>[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>
                <a:solidFill>
                  <a:srgbClr val="00B0F0"/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u="dotted" dirty="0"/>
              <a:t>	</a:t>
            </a:r>
            <a:r>
              <a:rPr lang="en-US" sz="2800" dirty="0"/>
              <a:t> 9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listObject</a:t>
            </a:r>
            <a:r>
              <a:rPr lang="en-US" sz="2800" dirty="0">
                <a:solidFill>
                  <a:srgbClr val="00B0F0"/>
                </a:solidFill>
              </a:rPr>
              <a:t>[</a:t>
            </a:r>
            <a:r>
              <a:rPr lang="en-US" sz="2800" dirty="0">
                <a:solidFill>
                  <a:srgbClr val="FF0000"/>
                </a:solidFill>
              </a:rPr>
              <a:t>::</a:t>
            </a:r>
            <a:r>
              <a:rPr lang="en-US" sz="2800" dirty="0"/>
              <a:t>step</a:t>
            </a:r>
            <a:r>
              <a:rPr lang="en-US" sz="2800" dirty="0">
                <a:solidFill>
                  <a:srgbClr val="00B0F0"/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u="dotted" dirty="0"/>
              <a:t>	</a:t>
            </a:r>
            <a:r>
              <a:rPr lang="en-US" sz="2800" dirty="0"/>
              <a:t> 10</a:t>
            </a:r>
          </a:p>
          <a:p>
            <a:pPr lvl="2">
              <a:tabLst>
                <a:tab pos="9601200" algn="l"/>
              </a:tabLst>
            </a:pPr>
            <a:r>
              <a:rPr lang="en-US" sz="2800" dirty="0"/>
              <a:t>Ex.1 </a:t>
            </a:r>
            <a:r>
              <a:rPr lang="en-US" sz="2800" u="dotted" dirty="0"/>
              <a:t>	</a:t>
            </a:r>
            <a:r>
              <a:rPr lang="en-US" sz="2800" dirty="0"/>
              <a:t> 11</a:t>
            </a:r>
          </a:p>
          <a:p>
            <a:pPr lvl="1">
              <a:tabLst>
                <a:tab pos="9601200" algn="l"/>
              </a:tabLst>
            </a:pPr>
            <a:r>
              <a:rPr lang="en-US" sz="2800" dirty="0" err="1"/>
              <a:t>listObject</a:t>
            </a:r>
            <a:r>
              <a:rPr lang="en-US" sz="2800" dirty="0">
                <a:solidFill>
                  <a:srgbClr val="00B0F0"/>
                </a:solidFill>
              </a:rPr>
              <a:t>[</a:t>
            </a:r>
            <a:r>
              <a:rPr lang="en-US" sz="2800" dirty="0">
                <a:solidFill>
                  <a:srgbClr val="FF0000"/>
                </a:solidFill>
              </a:rPr>
              <a:t>::</a:t>
            </a:r>
            <a:r>
              <a:rPr lang="en-US" sz="2800" dirty="0" err="1"/>
              <a:t>negetiveStep</a:t>
            </a:r>
            <a:r>
              <a:rPr lang="en-US" sz="2800" dirty="0">
                <a:solidFill>
                  <a:srgbClr val="00B0F0"/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u="dotted" dirty="0"/>
              <a:t>	</a:t>
            </a:r>
            <a:r>
              <a:rPr lang="en-US" sz="2800" dirty="0"/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415856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individual items in a list</a:t>
            </a:r>
            <a:br>
              <a:rPr lang="en-US" dirty="0"/>
            </a:br>
            <a:r>
              <a:rPr lang="en-US" sz="4400" dirty="0" err="1"/>
              <a:t>listObject</a:t>
            </a:r>
            <a:r>
              <a:rPr lang="en-US" sz="4400" dirty="0">
                <a:solidFill>
                  <a:srgbClr val="00B0F0"/>
                </a:solidFill>
              </a:rPr>
              <a:t>[</a:t>
            </a:r>
            <a:r>
              <a:rPr lang="en-US" sz="4400" dirty="0"/>
              <a:t>index</a:t>
            </a:r>
            <a:r>
              <a:rPr lang="en-US" sz="4400" dirty="0">
                <a:solidFill>
                  <a:srgbClr val="00B0F0"/>
                </a:solidFill>
              </a:rPr>
              <a:t>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4D868-939A-4238-B9C4-723B5FD4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1815"/>
            <a:ext cx="8641749" cy="1118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5A9F3-0300-4D54-8BA6-6F3813AD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37231"/>
            <a:ext cx="6660625" cy="131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18EC-D876-49C0-A315-F2CBDCDE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listObject</a:t>
            </a:r>
            <a:r>
              <a:rPr lang="en-US" dirty="0"/>
              <a:t>[negative index]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0D452-D164-4F08-960E-C417F934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02934"/>
            <a:ext cx="12192002" cy="16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5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2846-03AB-4409-83C5-61BA486F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an item in the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AC427-DD34-4CF2-8A33-9E4DFDEF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3296"/>
            <a:ext cx="12192000" cy="17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0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8F2A-C1FD-4B93-A936-285A243B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listObject</a:t>
            </a:r>
            <a:r>
              <a:rPr lang="en-US" dirty="0"/>
              <a:t>[</a:t>
            </a:r>
            <a:r>
              <a:rPr lang="en-US" dirty="0" err="1"/>
              <a:t>index:index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21C48-DBE3-4A7D-A83E-1D291EC6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original list is not changed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76028-9837-4179-9143-A70AC6E3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81286"/>
            <a:ext cx="12192000" cy="18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7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739C-3678-4699-9072-52373892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listObject</a:t>
            </a:r>
            <a:r>
              <a:rPr lang="en-US" dirty="0"/>
              <a:t>[:index]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79E3-B1F2-4779-8BBC-EB700EFC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specify the first argument. zero will be assumed by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817F1-B304-4D41-A571-39DC0A157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1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6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4DAF-90B7-490F-A37A-2997BF42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listObject</a:t>
            </a:r>
            <a:r>
              <a:rPr lang="en-US" dirty="0"/>
              <a:t>[index:]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7559-05E5-419F-B52A-A0E566CD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include the end index by default. the length of the list will be used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5FBB-EBE2-4ECA-8CCA-D846234B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3531796"/>
            <a:ext cx="96678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1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13BD-CFEE-4CED-A8A9-7485978A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listObject</a:t>
            </a:r>
            <a:r>
              <a:rPr lang="en-US" dirty="0"/>
              <a:t>[:]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26C49-D0EB-4EE7-8F2B-499016E1B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syntax. we can get a copy of our original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BFB77-B87E-4649-B078-23A8A6AC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3099142"/>
            <a:ext cx="965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6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241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2- Accessing Items</vt:lpstr>
      <vt:lpstr>context</vt:lpstr>
      <vt:lpstr>access individual items in a list listObject[index]</vt:lpstr>
      <vt:lpstr>listObject[negative index]</vt:lpstr>
      <vt:lpstr>modify an item in the list</vt:lpstr>
      <vt:lpstr>listObject[index:index]</vt:lpstr>
      <vt:lpstr>listObject[:index]</vt:lpstr>
      <vt:lpstr>listObject[index:]</vt:lpstr>
      <vt:lpstr>listObject[:]</vt:lpstr>
      <vt:lpstr>listObject[::step]</vt:lpstr>
      <vt:lpstr>Ex.1</vt:lpstr>
      <vt:lpstr>listObject[::negetiveStep]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29</cp:revision>
  <dcterms:created xsi:type="dcterms:W3CDTF">2020-11-11T18:07:57Z</dcterms:created>
  <dcterms:modified xsi:type="dcterms:W3CDTF">2021-04-03T14:47:50Z</dcterms:modified>
</cp:coreProperties>
</file>