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8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994" y="1122363"/>
            <a:ext cx="10532012" cy="2387600"/>
          </a:xfrm>
        </p:spPr>
        <p:txBody>
          <a:bodyPr/>
          <a:lstStyle/>
          <a:p>
            <a:r>
              <a:rPr lang="en-US" dirty="0"/>
              <a:t>20- Dictionary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37E7-D3F2-48C0-8B1A-F2056FA1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6DA1-D753-48AA-A318-521EFF20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45" y="1825625"/>
            <a:ext cx="10960510" cy="4351338"/>
          </a:xfrm>
        </p:spPr>
        <p:txBody>
          <a:bodyPr>
            <a:normAutofit/>
          </a:bodyPr>
          <a:lstStyle/>
          <a:p>
            <a:pPr>
              <a:tabLst>
                <a:tab pos="10058400" algn="l"/>
              </a:tabLst>
            </a:pPr>
            <a:r>
              <a:rPr lang="en-US" dirty="0"/>
              <a:t>Remember: Comprehension in list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 lvl="1">
              <a:tabLst>
                <a:tab pos="10058400" algn="l"/>
              </a:tabLst>
            </a:pPr>
            <a:r>
              <a:rPr lang="en-US" sz="2800" dirty="0"/>
              <a:t>Ex.1 </a:t>
            </a:r>
            <a:r>
              <a:rPr lang="en-US" sz="2800" u="dotted" dirty="0"/>
              <a:t>	</a:t>
            </a:r>
            <a:r>
              <a:rPr lang="en-US" sz="2800" dirty="0"/>
              <a:t> 4</a:t>
            </a:r>
          </a:p>
          <a:p>
            <a:pPr>
              <a:tabLst>
                <a:tab pos="10058400" algn="l"/>
              </a:tabLst>
            </a:pPr>
            <a:r>
              <a:rPr lang="en-US" dirty="0"/>
              <a:t>Comprehension for set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10058400" algn="l"/>
              </a:tabLst>
            </a:pPr>
            <a:r>
              <a:rPr lang="en-US" dirty="0"/>
              <a:t>What is the syntactical difference between a set and a dictionary?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  <a:p>
            <a:pPr>
              <a:tabLst>
                <a:tab pos="10058400" algn="l"/>
              </a:tabLst>
            </a:pPr>
            <a:r>
              <a:rPr lang="en-US" dirty="0"/>
              <a:t>Comprehension for dictionary </a:t>
            </a:r>
            <a:r>
              <a:rPr lang="en-US" u="dotted" dirty="0"/>
              <a:t>	</a:t>
            </a:r>
            <a:r>
              <a:rPr lang="en-US" dirty="0"/>
              <a:t> 7</a:t>
            </a:r>
          </a:p>
          <a:p>
            <a:pPr>
              <a:tabLst>
                <a:tab pos="10058400" algn="l"/>
              </a:tabLst>
            </a:pPr>
            <a:r>
              <a:rPr lang="en-US" dirty="0"/>
              <a:t>Comprehension for tuples </a:t>
            </a:r>
            <a:r>
              <a:rPr lang="en-US" u="dotted" dirty="0"/>
              <a:t>	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0686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Comprehension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 told you before, whenever you have this pattern in your code you can either use the map function or preferably a list comprehension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A3610-D456-4ABF-8A57-FEC98C3B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70562"/>
            <a:ext cx="9906971" cy="74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3EC8C5-1146-4760-8EB4-BE49E0DA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11108"/>
            <a:ext cx="8382585" cy="19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F265-A5C1-40E1-95A0-CD4C7E5A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4E09-2472-49D4-9CB3-AFB7BEDE1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4CC92-44D7-42D0-AE0A-4C8F7BC0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48347" cy="18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9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66C0-3CC5-40EC-8E8D-20107FA8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for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3A8D-4203-4F2F-9986-AB3D5A41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comprehension are not limited to list.</a:t>
            </a:r>
          </a:p>
          <a:p>
            <a:r>
              <a:rPr lang="en-US" dirty="0"/>
              <a:t>For set: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BCD8F-CD93-4A01-8116-31F4717B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8873"/>
            <a:ext cx="9969567" cy="1141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D3D907-EFD1-49D3-B0E7-19FA0C34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4127"/>
            <a:ext cx="4143979" cy="7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D710-6453-41B5-BA90-91AA39AF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syntactical difference between a set and a dictionary?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4EF2-62B5-4673-8D9E-C73E4573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both </a:t>
            </a:r>
            <a:r>
              <a:rPr lang="en-US" sz="2800" dirty="0"/>
              <a:t>data structures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we use curly braces.</a:t>
            </a:r>
          </a:p>
          <a:p>
            <a:r>
              <a:rPr lang="en-US" dirty="0"/>
              <a:t>In sets:</a:t>
            </a:r>
          </a:p>
          <a:p>
            <a:pPr lvl="1"/>
            <a:r>
              <a:rPr lang="en-US" sz="2800" dirty="0"/>
              <a:t>We just have values</a:t>
            </a:r>
          </a:p>
          <a:p>
            <a:r>
              <a:rPr lang="en-US" dirty="0"/>
              <a:t>in dictionaries:</a:t>
            </a:r>
          </a:p>
          <a:p>
            <a:pPr lvl="1"/>
            <a:r>
              <a:rPr lang="en-US" sz="2800" dirty="0"/>
              <a:t>we have key value pairs that are separated using a colon.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40E36-938C-4402-8263-4A200228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17690"/>
            <a:ext cx="7027327" cy="17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6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9279-8132-4D61-AA5F-4313E2B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for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7812-0B33-483B-8C23-A988C84E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F95AB-D37A-4679-8045-6F9AF22F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69765" cy="934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1735B4-6F91-4219-9C79-CADCF4FC6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3415"/>
            <a:ext cx="6040521" cy="6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5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4C09-6C63-47FC-BFF9-6AA1F0EC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3ADB-B0DF-4483-8C6E-F9944BAC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comprehension with lists, sets and dictionaries.</a:t>
            </a:r>
          </a:p>
        </p:txBody>
      </p:sp>
    </p:spTree>
    <p:extLst>
      <p:ext uri="{BB962C8B-B14F-4D97-AF65-F5344CB8AC3E}">
        <p14:creationId xmlns:p14="http://schemas.microsoft.com/office/powerpoint/2010/main" val="125769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D3D8-2965-4846-A937-57958A27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for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C202-0150-4452-B3E6-255493F7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 get a tuple; What's going on here?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704D9-D0E4-442C-98D4-F3DE0498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3250"/>
            <a:ext cx="10430046" cy="1283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A965F9-0683-4C2D-8EC6-99369A09C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9602"/>
            <a:ext cx="10515600" cy="6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6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20- Dictionary Comprehensions</vt:lpstr>
      <vt:lpstr>context</vt:lpstr>
      <vt:lpstr>Remember: Comprehension in list</vt:lpstr>
      <vt:lpstr>Ex.1</vt:lpstr>
      <vt:lpstr>Comprehension for set</vt:lpstr>
      <vt:lpstr>What is the syntactical difference between a set and a dictionary? </vt:lpstr>
      <vt:lpstr>Comprehension for dictionary</vt:lpstr>
      <vt:lpstr>PowerPoint Presentation</vt:lpstr>
      <vt:lpstr>Comprehension for tuples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15</cp:revision>
  <dcterms:created xsi:type="dcterms:W3CDTF">2020-11-11T18:07:57Z</dcterms:created>
  <dcterms:modified xsi:type="dcterms:W3CDTF">2021-04-03T15:51:55Z</dcterms:modified>
</cp:coreProperties>
</file>