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22- Unpacking Operator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F66F-F40C-486B-A3D0-931A680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A2B7-ED54-41EC-B224-CB3A5801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/>
              <a:t>List unpacking with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operator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list(&lt;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/>
              <a:t>Using this operator combine multiple lists </a:t>
            </a:r>
            <a:r>
              <a:rPr lang="en-US" u="dotted"/>
              <a:t>	</a:t>
            </a:r>
            <a:r>
              <a:rPr lang="en-US"/>
              <a:t> 7</a:t>
            </a:r>
          </a:p>
          <a:p>
            <a:pPr>
              <a:tabLst>
                <a:tab pos="9601200" algn="l"/>
              </a:tabLst>
            </a:pPr>
            <a:r>
              <a:rPr lang="en-US"/>
              <a:t>unpack </a:t>
            </a:r>
            <a:r>
              <a:rPr lang="en-US" dirty="0"/>
              <a:t>dictionaries </a:t>
            </a:r>
            <a:r>
              <a:rPr lang="en-US" u="dotted" dirty="0"/>
              <a:t>	</a:t>
            </a:r>
            <a:r>
              <a:rPr lang="en-US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7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unpacking with *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8DB2-C125-471C-8A4A-E17CF4C9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45431" cy="1828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A99C9-6A2A-4356-81A9-CB839B08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2152805" cy="14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961E-0EC1-462E-A5B9-88D04EFA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list(&lt;</a:t>
            </a:r>
            <a:r>
              <a:rPr lang="en-US" dirty="0" err="1"/>
              <a:t>iterable</a:t>
            </a:r>
            <a:r>
              <a:rPr lang="en-US" dirty="0"/>
              <a:t>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92FB-F66B-4267-8864-2E77BEEA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useful application of this is when creating lists. </a:t>
            </a:r>
          </a:p>
          <a:p>
            <a:r>
              <a:rPr lang="en-US" dirty="0"/>
              <a:t>we want to have the list of numbers from 0 to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54C1A-DDDD-414F-BE01-6F27900A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2995"/>
            <a:ext cx="6360818" cy="113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90D3E-01D6-4F20-9FC6-E2A77C32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8090"/>
            <a:ext cx="3638603" cy="7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596B-8F4E-4198-A320-C1ADDFA4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E1CA-3775-4F6C-9543-375A3B79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 instead of calling the list function, we can use the unpacking operator</a:t>
            </a:r>
          </a:p>
          <a:p>
            <a:r>
              <a:rPr lang="en-US" dirty="0"/>
              <a:t>The good thing about this unpacking operator is that we can unpack any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34B19-9132-4790-B914-9CB960E5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8161"/>
            <a:ext cx="6886357" cy="140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BF36B-F627-4FE9-910C-2990F0EB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3464"/>
            <a:ext cx="7773411" cy="6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B241-F7D2-4153-BD5A-B334D90D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this operator combine multiple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7122-3548-4DE4-9338-0A72F055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CEEAE-8C3C-4548-BA7F-8C0BFF99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75" y="2551284"/>
            <a:ext cx="8327050" cy="17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1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EF63-BD0F-433D-8B25-A41033D1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5D17-75ED-4981-A074-E5ED54C2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we need to use two </a:t>
            </a:r>
            <a:r>
              <a:rPr lang="en-US" dirty="0" err="1"/>
              <a:t>asterics</a:t>
            </a:r>
            <a:endParaRPr lang="en-US" dirty="0"/>
          </a:p>
          <a:p>
            <a:r>
              <a:rPr lang="en-US" dirty="0"/>
              <a:t>if you have multiple items with the same key, the </a:t>
            </a:r>
            <a:r>
              <a:rPr lang="en-US" dirty="0" err="1"/>
              <a:t>lastvalue</a:t>
            </a:r>
            <a:r>
              <a:rPr lang="en-US" dirty="0"/>
              <a:t> will be used.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7AE8-BD83-409D-99E3-B0BADAB9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661764" cy="174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DF393-54D1-45F4-8300-5A3DE948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9142"/>
            <a:ext cx="4703040" cy="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5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135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22- Unpacking Operator</vt:lpstr>
      <vt:lpstr>context</vt:lpstr>
      <vt:lpstr>List unpacking with * operator</vt:lpstr>
      <vt:lpstr>list(&lt;iterable&gt;)</vt:lpstr>
      <vt:lpstr>Ex.1</vt:lpstr>
      <vt:lpstr>Using this operator combine multiple lists</vt:lpstr>
      <vt:lpstr>unpack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2021-04-03T16:08:06Z</dcterms:modified>
</cp:coreProperties>
</file>