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77"/>
          </p14:sldIdLst>
        </p14:section>
        <p14:section name="Untitled Section" id="{CFAE2D85-6151-43F1-BFB9-676841BE5AB2}">
          <p14:sldIdLst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3- List Unpacking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41E3-AC02-462B-B369-ED81044C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68AF-2E74-4FF9-9689-351E5949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l"/>
              </a:tabLst>
            </a:pPr>
            <a:r>
              <a:rPr lang="en-US" dirty="0"/>
              <a:t>List unpacking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Packing items in a list with * </a:t>
            </a:r>
            <a:r>
              <a:rPr lang="en-US" u="dotted" dirty="0"/>
              <a:t>	</a:t>
            </a:r>
            <a:r>
              <a:rPr lang="en-US" dirty="0"/>
              <a:t> 6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Remember </a:t>
            </a:r>
            <a:r>
              <a:rPr lang="en-US" sz="2800" u="dotted" dirty="0"/>
              <a:t>	</a:t>
            </a:r>
            <a:r>
              <a:rPr lang="en-US" sz="2800" dirty="0"/>
              <a:t> 5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Ex.1 </a:t>
            </a:r>
            <a:r>
              <a:rPr lang="en-US" sz="2800" u="dotted" dirty="0"/>
              <a:t>	</a:t>
            </a:r>
            <a:r>
              <a:rPr lang="en-US" sz="2800" dirty="0"/>
              <a:t> 7</a:t>
            </a:r>
          </a:p>
          <a:p>
            <a:pPr>
              <a:tabLst>
                <a:tab pos="96012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6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B396-E7F3-44B0-B866-106A8138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unpacking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D05312-CA1E-49EE-914C-B67C46788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885" y="2628729"/>
            <a:ext cx="7710230" cy="27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D37A-C236-4D91-BFFE-617CFC4D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E8E6-2BF1-47E3-ACD9-1113D913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variables that we have on the left side of the assignment operator should be equal to the number of items we have in the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524D7-C58B-411C-8538-76D605D00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2873"/>
            <a:ext cx="12192000" cy="33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5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476B-57DA-475B-A1B1-69514F44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items in a list with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27FE-3871-44D6-B47D-55DAEF03F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syntax will get the first and second items and everything else will be stored in a separate list</a:t>
            </a:r>
          </a:p>
          <a:p>
            <a:r>
              <a:rPr lang="en-US" dirty="0"/>
              <a:t>in this example. we have both unpacking and packing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7F1CB-DD85-4E08-A0DA-1DBA1F25B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1731"/>
            <a:ext cx="12192000" cy="18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0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BA26-A147-4D75-8D3F-C2ED5B18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B901-A728-435B-9192-5754F2C9C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prefix a parameter with an asterisk. Python would get all these arbitrary argument and packed them into a list This is exactly what is happening on line two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C2CCB-0E46-4944-B6AB-73B3CB09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27" y="3429000"/>
            <a:ext cx="6492146" cy="242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7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0959-7F1D-4A8A-A088-D7D0635D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8ED8-2956-4510-8B7D-9407582E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care only about the first and the last item?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21DD5-C9C3-405A-93AA-1300ACF0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3696"/>
            <a:ext cx="12192002" cy="18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2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145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3- List Unpacking</vt:lpstr>
      <vt:lpstr>context</vt:lpstr>
      <vt:lpstr>List unpacking</vt:lpstr>
      <vt:lpstr>PowerPoint Presentation</vt:lpstr>
      <vt:lpstr>Packing items in a list with *</vt:lpstr>
      <vt:lpstr>remember</vt:lpstr>
      <vt:lpstr>Ex.1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15</cp:revision>
  <dcterms:created xsi:type="dcterms:W3CDTF">2020-11-11T18:07:57Z</dcterms:created>
  <dcterms:modified xsi:type="dcterms:W3CDTF">2021-04-03T09:56:35Z</dcterms:modified>
</cp:coreProperties>
</file>