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1" r:id="rId4"/>
    <p:sldId id="272" r:id="rId5"/>
    <p:sldId id="277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6"/>
          </p14:sldIdLst>
        </p14:section>
        <p14:section name="Untitled Section" id="{CFAE2D85-6151-43F1-BFB9-676841BE5AB2}">
          <p14:sldIdLst>
            <p14:sldId id="271"/>
            <p14:sldId id="272"/>
            <p14:sldId id="277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 Looping over Lists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0BC9-411A-48B2-B9D8-52B3A690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3D02-8693-4DBE-BFF5-44D8D3B6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loop over lists with for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enumerate(&lt;list&gt;)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Tuple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Access an item in tuple 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tupleObject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/>
              <a:t>index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Remember (list unpacking) </a:t>
            </a:r>
            <a:r>
              <a:rPr lang="en-US" u="dotted" dirty="0"/>
              <a:t>	</a:t>
            </a:r>
            <a:r>
              <a:rPr lang="en-US" dirty="0"/>
              <a:t> 8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tuple unpacking </a:t>
            </a:r>
            <a:r>
              <a:rPr lang="en-US" u="dotted" dirty="0"/>
              <a:t>	</a:t>
            </a:r>
            <a:r>
              <a:rPr lang="en-US" dirty="0"/>
              <a:t> 8</a:t>
            </a:r>
          </a:p>
          <a:p>
            <a:pPr>
              <a:tabLst>
                <a:tab pos="9601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over lists with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6EE9D-93DA-44BE-A4C8-6565FB3F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5235"/>
            <a:ext cx="12192000" cy="20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D787-C83B-47DD-B56C-6FC12406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enumerate(&lt;list&gt;)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CEC9-A365-41B2-9800-BB970824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index of each item</a:t>
            </a:r>
          </a:p>
          <a:p>
            <a:r>
              <a:rPr lang="en-US" dirty="0"/>
              <a:t>return an enumerate object which is </a:t>
            </a:r>
            <a:r>
              <a:rPr lang="en-US" dirty="0" err="1"/>
              <a:t>iterable</a:t>
            </a:r>
            <a:r>
              <a:rPr lang="en-US" dirty="0"/>
              <a:t> </a:t>
            </a:r>
          </a:p>
          <a:p>
            <a:r>
              <a:rPr lang="en-US" dirty="0"/>
              <a:t>In each iteration this enumerate object will give us a tuple of two items:</a:t>
            </a:r>
          </a:p>
          <a:p>
            <a:pPr lvl="1"/>
            <a:r>
              <a:rPr lang="en-US" sz="2800" dirty="0"/>
              <a:t>The first item in this topple is the index. </a:t>
            </a:r>
          </a:p>
          <a:p>
            <a:pPr lvl="1"/>
            <a:r>
              <a:rPr lang="en-US" sz="2800" dirty="0"/>
              <a:t>and the second item is the item at that index.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34D0E-9088-4B00-8701-49A9468F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82597"/>
            <a:ext cx="5647156" cy="1385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1B673-30B2-455E-B7F7-04CAEE39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150" y="4882597"/>
            <a:ext cx="1438427" cy="10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BD62-7AA0-4BA9-9A1A-49D35190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BE1B-0B8A-461D-B7F8-7F5BB9EF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</a:t>
            </a:r>
          </a:p>
          <a:p>
            <a:pPr lvl="1"/>
            <a:r>
              <a:rPr lang="en-US" sz="2800" dirty="0"/>
              <a:t>like a list</a:t>
            </a:r>
          </a:p>
          <a:p>
            <a:pPr lvl="1"/>
            <a:r>
              <a:rPr lang="en-US" sz="2800" dirty="0"/>
              <a:t>but it's read only. we cannot add new items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5716-ED7A-4ACF-B051-26F2F16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03"/>
            <a:ext cx="10515600" cy="15559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 item in topple</a:t>
            </a:r>
            <a:br>
              <a:rPr lang="en-US" dirty="0"/>
            </a:br>
            <a:r>
              <a:rPr lang="en-US" sz="4400" dirty="0" err="1"/>
              <a:t>tupleObject</a:t>
            </a:r>
            <a:r>
              <a:rPr lang="en-US" sz="4400" dirty="0">
                <a:solidFill>
                  <a:srgbClr val="00B0F0"/>
                </a:solidFill>
              </a:rPr>
              <a:t>[</a:t>
            </a:r>
            <a:r>
              <a:rPr lang="en-US" sz="4400" dirty="0"/>
              <a:t>index</a:t>
            </a:r>
            <a:r>
              <a:rPr lang="en-US" sz="4400" dirty="0">
                <a:solidFill>
                  <a:srgbClr val="00B0F0"/>
                </a:solidFill>
              </a:rPr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F92D-96DE-4F1E-821D-297DD04B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4C8FE-79B9-4288-AEB4-E41B1998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1960"/>
            <a:ext cx="12192002" cy="21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FB14-7E3E-48A3-8846-4D4B9544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(list unpacking)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893B3A-58C8-4A06-9CF8-49D21CB5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491" y="2881947"/>
            <a:ext cx="8005018" cy="22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3737-7A08-4DAC-8B67-CCC4498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831-E32F-4FAA-B4E3-4ACB453F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saw that this enumerate function returns an enumerate object which is </a:t>
            </a:r>
            <a:r>
              <a:rPr lang="en-US" dirty="0" err="1"/>
              <a:t>iterable</a:t>
            </a:r>
            <a:r>
              <a:rPr lang="en-US" dirty="0"/>
              <a:t>. In each iteration this enumerate object will return a topple that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133E7-99B6-47D5-92DF-F80BB303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69212"/>
            <a:ext cx="12192002" cy="21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4- Looping over Lists</vt:lpstr>
      <vt:lpstr>context</vt:lpstr>
      <vt:lpstr>loop over lists with for</vt:lpstr>
      <vt:lpstr>enumerate(&lt;list&gt;) | built in function</vt:lpstr>
      <vt:lpstr>Tuple</vt:lpstr>
      <vt:lpstr>Access item in topple tupleObject[index]</vt:lpstr>
      <vt:lpstr>Remember (list unpacking)</vt:lpstr>
      <vt:lpstr>tuple unpacking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</cp:revision>
  <dcterms:created xsi:type="dcterms:W3CDTF">2020-11-11T18:07:57Z</dcterms:created>
  <dcterms:modified xsi:type="dcterms:W3CDTF">2021-04-03T10:13:51Z</dcterms:modified>
</cp:coreProperties>
</file>