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6- Finding Items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CF98-8A17-4249-8BCC-B9A0A98D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DEC8D-EF8A-47C3-933C-5FB6453A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l"/>
              </a:tabLst>
            </a:pPr>
            <a:r>
              <a:rPr lang="en-US" dirty="0" err="1"/>
              <a:t>listObject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Index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anObject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 err="1"/>
              <a:t>anObject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listObject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|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operator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9601200" algn="l"/>
              </a:tabLst>
            </a:pPr>
            <a:r>
              <a:rPr lang="en-US" dirty="0" err="1"/>
              <a:t>listObject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count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anObject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u="dotted" dirty="0"/>
              <a:t>	</a:t>
            </a:r>
            <a:r>
              <a:rPr lang="en-US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54116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listObject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Index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anObject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index of a given object in a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B8456-7B55-40C7-86E4-B7AD3A2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7898"/>
            <a:ext cx="8673949" cy="1339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738AD-D08B-4972-B832-48D59FC2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9777"/>
            <a:ext cx="4826096" cy="8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3890-157B-4A74-B28A-B5B7C21F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69C8-30C2-416B-B7AA-1C4A3CE1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behavior is different from a lot of programming languages out there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00D62-5096-49BF-A631-501667A2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7313"/>
            <a:ext cx="8179713" cy="1160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792F1C-FCD2-4DE7-8E56-54446BB6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0720"/>
            <a:ext cx="4817013" cy="29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8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36F-CEC8-428C-B76E-F91F5FF4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anObject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listObject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|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A734-86FA-41C6-B665-5E94A274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based languages return negative one if you try to get the index of an object that doesn't exist in the list.</a:t>
            </a:r>
          </a:p>
          <a:p>
            <a:r>
              <a:rPr lang="en-US" dirty="0"/>
              <a:t>in Python we get an error. to prevent this you should check to see if the given object exists in the list And for that we use the in operator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A47BA-15BC-4FFA-9D30-7B99D4B1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7569"/>
            <a:ext cx="5175813" cy="2019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D5C219-2732-4AEB-97AB-4AC15DEAA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13" y="3707569"/>
            <a:ext cx="6632987" cy="16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9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CE20-52AF-4C4A-BEE4-89A7A333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listObject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count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anObject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2FE5-E379-47FB-98AB-844E8B5F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number of occurrences of the given item in this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62F0C-E676-4992-87D8-A0054FE2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373"/>
            <a:ext cx="6591899" cy="3183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65E276-3E5A-44B6-BAD4-99E7FF83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55" y="2409373"/>
            <a:ext cx="2490788" cy="12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8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6- Finding Items</vt:lpstr>
      <vt:lpstr>PowerPoint Presentation</vt:lpstr>
      <vt:lpstr>listObject.Index(anObject)</vt:lpstr>
      <vt:lpstr>PowerPoint Presentation</vt:lpstr>
      <vt:lpstr>anObject in listObject | in operator</vt:lpstr>
      <vt:lpstr>listObject.count(anObject)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16</cp:revision>
  <dcterms:created xsi:type="dcterms:W3CDTF">2020-11-11T18:07:57Z</dcterms:created>
  <dcterms:modified xsi:type="dcterms:W3CDTF">2021-04-03T11:15:00Z</dcterms:modified>
</cp:coreProperties>
</file>