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2"/>
          </p14:sldIdLst>
        </p14:section>
        <p14:section name="sort" id="{CFAE2D85-6151-43F1-BFB9-676841BE5AB2}">
          <p14:sldIdLst>
            <p14:sldId id="271"/>
            <p14:sldId id="273"/>
            <p14:sldId id="274"/>
          </p14:sldIdLst>
        </p14:section>
        <p14:section name="bult in - sorted" id="{13D8D2B2-ACF0-4CB0-B3BE-EE5DAB6713EF}">
          <p14:sldIdLst>
            <p14:sldId id="275"/>
            <p14:sldId id="276"/>
            <p14:sldId id="277"/>
          </p14:sldIdLst>
        </p14:section>
        <p14:section name="complex object" id="{6617857A-BE61-495A-A598-1A7A0043E0CA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7- Sorting Lists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B709-187F-4BE7-AED6-B5F928E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0684-C325-4D99-BDC8-B414481B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situations like this we need to define a function that Python will use for sorting lists</a:t>
            </a:r>
          </a:p>
          <a:p>
            <a:r>
              <a:rPr lang="en-US" dirty="0"/>
              <a:t>This function should take an item like this topple And it should return a value that will be used for sorting. (price)</a:t>
            </a:r>
          </a:p>
          <a:p>
            <a:r>
              <a:rPr lang="en-US" dirty="0"/>
              <a:t>we want to sort these items based on their price</a:t>
            </a:r>
          </a:p>
          <a:p>
            <a:r>
              <a:rPr lang="en-US" dirty="0"/>
              <a:t>Python is dealing with a list of numbers and it can easily sort that list.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44E4-1336-4EC0-A54F-2ACCC29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099-B010-4769-B38F-DB2D3138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8574" cy="4351338"/>
          </a:xfrm>
        </p:spPr>
        <p:txBody>
          <a:bodyPr/>
          <a:lstStyle/>
          <a:p>
            <a:r>
              <a:rPr lang="en-US" dirty="0"/>
              <a:t>look at the sort method, The first parameter is key and this is where we need to pass our sorting function.</a:t>
            </a:r>
          </a:p>
          <a:p>
            <a:r>
              <a:rPr lang="en-US" dirty="0"/>
              <a:t>So we pass </a:t>
            </a:r>
            <a:r>
              <a:rPr lang="en-US" dirty="0" err="1"/>
              <a:t>sort_item</a:t>
            </a:r>
            <a:r>
              <a:rPr lang="en-US" dirty="0"/>
              <a:t>, but note that I'm not calling this function, I'm simply passing a reference to this function. When Python attempts to sort this list of items, it gets each item and it will pass each item to our sort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D6250-1C19-452D-8A20-E535AA04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8" y="6438005"/>
            <a:ext cx="8312544" cy="441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1D9C5-4176-4DEC-BB53-C1BFFF1C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820" y="1825625"/>
            <a:ext cx="4134180" cy="38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54B7-0FB1-4AFF-9D5D-AB3723D6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7993-30E9-4ADD-9F43-864E2E35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 err="1"/>
              <a:t>listObject.</a:t>
            </a:r>
            <a:r>
              <a:rPr lang="en-US" dirty="0" err="1">
                <a:solidFill>
                  <a:srgbClr val="00B0F0"/>
                </a:solidFill>
              </a:rPr>
              <a:t>sort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 	 3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listObject.</a:t>
            </a:r>
            <a:r>
              <a:rPr lang="en-US" dirty="0" err="1">
                <a:solidFill>
                  <a:srgbClr val="00B0F0"/>
                </a:solidFill>
              </a:rPr>
              <a:t>sort</a:t>
            </a:r>
            <a:r>
              <a:rPr lang="en-US" dirty="0">
                <a:solidFill>
                  <a:srgbClr val="00B0F0"/>
                </a:solidFill>
              </a:rPr>
              <a:t>(reverse=True)</a:t>
            </a:r>
            <a:r>
              <a:rPr lang="en-US" dirty="0"/>
              <a:t> 	 4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Ex.1 	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sorted(&lt;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	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Sorting a list of complex objects 	 9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listObject.</a:t>
            </a:r>
            <a:r>
              <a:rPr lang="en-US" sz="2800" dirty="0" err="1">
                <a:solidFill>
                  <a:srgbClr val="00B0F0"/>
                </a:solidFill>
              </a:rPr>
              <a:t>sort</a:t>
            </a:r>
            <a:r>
              <a:rPr lang="en-US" sz="2800" dirty="0">
                <a:solidFill>
                  <a:srgbClr val="00B0F0"/>
                </a:solidFill>
              </a:rPr>
              <a:t>(key=</a:t>
            </a:r>
            <a:r>
              <a:rPr lang="en-US" sz="2800" dirty="0" err="1">
                <a:solidFill>
                  <a:srgbClr val="00B0F0"/>
                </a:solidFill>
              </a:rPr>
              <a:t>functionName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	</a:t>
            </a:r>
            <a:r>
              <a:rPr lang="en-US" sz="2800"/>
              <a:t> 11</a:t>
            </a:r>
            <a:endParaRPr lang="en-US" sz="2800" dirty="0"/>
          </a:p>
          <a:p>
            <a:pPr lvl="1">
              <a:tabLst>
                <a:tab pos="9601200" algn="l"/>
              </a:tabLst>
            </a:pPr>
            <a:endParaRPr lang="en-US" sz="2800" dirty="0"/>
          </a:p>
          <a:p>
            <a:pPr>
              <a:tabLst>
                <a:tab pos="9601200" algn="l"/>
              </a:tabLst>
            </a:pPr>
            <a:endParaRPr lang="en-US" dirty="0"/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listObject.</a:t>
            </a:r>
            <a:r>
              <a:rPr lang="en-US" dirty="0" err="1">
                <a:solidFill>
                  <a:srgbClr val="00B0F0"/>
                </a:solidFill>
              </a:rPr>
              <a:t>sort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in ascending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BBFC-13DA-43A8-A448-183952D0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046"/>
            <a:ext cx="8706818" cy="1817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91F6-78FC-422D-A6E7-9C92385F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1415"/>
            <a:ext cx="7513031" cy="11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5576-1D86-42B1-81E1-A32621F7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listObject.</a:t>
            </a:r>
            <a:r>
              <a:rPr lang="en-US" dirty="0" err="1">
                <a:solidFill>
                  <a:srgbClr val="00B0F0"/>
                </a:solidFill>
              </a:rPr>
              <a:t>sort</a:t>
            </a:r>
            <a:r>
              <a:rPr lang="en-US" dirty="0">
                <a:solidFill>
                  <a:srgbClr val="00B0F0"/>
                </a:solidFill>
              </a:rPr>
              <a:t>(reverse=True)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B2CB-8BC7-4A56-AD6D-1BC39A45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method takes two parameters</a:t>
            </a:r>
          </a:p>
          <a:p>
            <a:r>
              <a:rPr lang="en-US" dirty="0"/>
              <a:t>Key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sz="2800" dirty="0"/>
              <a:t>we can use to change the sort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6B6CC-CC7C-4F99-B751-AE6D0011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07" y="4687252"/>
            <a:ext cx="9416986" cy="21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77C0-6EC5-43CD-9D9E-CE4B4CEF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3968-33D7-4664-92B9-62165584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AD90F-7750-47E8-AF68-4E425F03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7375525" cy="160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CF541-3ADF-4EEE-98C9-0C17E4AF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5370"/>
            <a:ext cx="5255240" cy="8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98FB-7282-4A9F-9B54-A45443F5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FE42-7180-48FB-BF81-36A125C5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an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this will return a new list that is sorted</a:t>
            </a:r>
          </a:p>
          <a:p>
            <a:r>
              <a:rPr lang="en-US" dirty="0"/>
              <a:t>unlike the sort method this will not modify the original list, it will return a new sorted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9A799-FC3E-4325-8863-7B709FCC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73" y="3429000"/>
            <a:ext cx="73064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4F46-FBE0-4FA0-A398-E5FEB109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4F9E-6575-437D-9079-EF6190C5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B6E00-7FA7-4206-9F9D-F4D5E954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16942" cy="178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5A16C-AA41-4A3C-B26F-680236DC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3"/>
            <a:ext cx="3325837" cy="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CFE7-6A9A-4861-8AB4-A31F9C81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B2EF-A172-4B5A-87B8-CEA8E278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48A86-47AD-41DE-BC72-98C686E9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14" y="1825625"/>
            <a:ext cx="9115328" cy="1048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3BAF1-E7ED-409C-9A31-2BDD6659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1862"/>
            <a:ext cx="3234889" cy="9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DDC2-E357-4741-9B3E-4A1F7B82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 of complex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0B38-B320-48AC-8E0E-C4D77237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you're dealing with a list of complex objects?</a:t>
            </a:r>
          </a:p>
          <a:p>
            <a:r>
              <a:rPr lang="en-US" dirty="0"/>
              <a:t>nothing is changed here because Python doesn't know how to sort this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334F7-7F9B-403F-9D6F-CE6113D5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51" y="2911522"/>
            <a:ext cx="4714949" cy="2896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DF4E1-ACC6-46B4-B9B1-62682A9C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31" y="5976620"/>
            <a:ext cx="10207769" cy="5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7- Sorting Lists</vt:lpstr>
      <vt:lpstr>context</vt:lpstr>
      <vt:lpstr>listObject.sort()</vt:lpstr>
      <vt:lpstr>listObject.sort(reverse=True)</vt:lpstr>
      <vt:lpstr>Ex.1</vt:lpstr>
      <vt:lpstr>sorted(&lt;iterable&gt;) | Built in function</vt:lpstr>
      <vt:lpstr>PowerPoint Presentation</vt:lpstr>
      <vt:lpstr>PowerPoint Presentation</vt:lpstr>
      <vt:lpstr>Sorting a list of complex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2020-11-11T18:07:57Z</dcterms:created>
  <dcterms:modified xsi:type="dcterms:W3CDTF">2021-04-03T11:28:50Z</dcterms:modified>
</cp:coreProperties>
</file>