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8- Lambda Functions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 or 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 simple one line,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anonymous function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that we can pass to other functions.</a:t>
            </a:r>
          </a:p>
          <a:p>
            <a:endParaRPr lang="en-US" dirty="0"/>
          </a:p>
          <a:p>
            <a:r>
              <a:rPr lang="en-US" dirty="0"/>
              <a:t>this is a shorter and cleaner way to define a function </a:t>
            </a:r>
          </a:p>
          <a:p>
            <a:r>
              <a:rPr lang="en-US" dirty="0"/>
              <a:t>that we're going to use only </a:t>
            </a:r>
            <a:r>
              <a:rPr lang="en-US" dirty="0">
                <a:solidFill>
                  <a:srgbClr val="C00000"/>
                </a:solidFill>
              </a:rPr>
              <a:t>once</a:t>
            </a:r>
            <a:r>
              <a:rPr lang="en-US" dirty="0"/>
              <a:t>, </a:t>
            </a:r>
          </a:p>
          <a:p>
            <a:r>
              <a:rPr lang="en-US" dirty="0"/>
              <a:t>as an argument to another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EA407-877B-432A-9C5E-7DCF62035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86828"/>
            <a:ext cx="6523538" cy="90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AFF4-F9C1-43AD-8320-7B042CF4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CD373-E74E-47FA-BFFF-701CE5482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5625"/>
            <a:ext cx="4361577" cy="4103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54AF10-2C59-4081-9F29-C2DA765F2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98" y="1825625"/>
            <a:ext cx="5906902" cy="2650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9EA731-CE82-4B14-9E8C-82CDEE64D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114" y="6198089"/>
            <a:ext cx="8977772" cy="50108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F46F1D8-01BF-4272-BD25-D5B4C8CA1A46}"/>
              </a:ext>
            </a:extLst>
          </p:cNvPr>
          <p:cNvSpPr/>
          <p:nvPr/>
        </p:nvSpPr>
        <p:spPr>
          <a:xfrm>
            <a:off x="4917757" y="2826315"/>
            <a:ext cx="811161" cy="64892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4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8- Lambda Functions</vt:lpstr>
      <vt:lpstr>Lambda Expression or Lambda function</vt:lpstr>
      <vt:lpstr>Ex.1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16</cp:revision>
  <dcterms:created xsi:type="dcterms:W3CDTF">2020-11-11T18:07:57Z</dcterms:created>
  <dcterms:modified xsi:type="dcterms:W3CDTF">2021-04-03T11:34:16Z</dcterms:modified>
</cp:coreProperties>
</file>