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6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9- Map Function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0B51-0E00-4C47-AA82-AD3813C1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F43E-FCF2-4008-8C8D-9C2259C1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1825625"/>
            <a:ext cx="11400503" cy="4351338"/>
          </a:xfrm>
        </p:spPr>
        <p:txBody>
          <a:bodyPr/>
          <a:lstStyle/>
          <a:p>
            <a:pPr>
              <a:tabLst>
                <a:tab pos="10515600" algn="l"/>
              </a:tabLst>
            </a:pPr>
            <a:r>
              <a:rPr lang="en-US" dirty="0"/>
              <a:t>transform or map our list into a different list with for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10515600" algn="l"/>
              </a:tabLst>
            </a:pPr>
            <a:r>
              <a:rPr lang="en-US" dirty="0"/>
              <a:t>map(function, </a:t>
            </a:r>
            <a:r>
              <a:rPr lang="en-US" dirty="0" err="1"/>
              <a:t>oneOrMoreIterable</a:t>
            </a:r>
            <a:r>
              <a:rPr lang="en-US" dirty="0"/>
              <a:t>) : </a:t>
            </a:r>
            <a:r>
              <a:rPr lang="en-US" dirty="0" err="1"/>
              <a:t>mapObject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105156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10515600" algn="l"/>
              </a:tabLst>
            </a:pPr>
            <a:r>
              <a:rPr lang="en-US" dirty="0"/>
              <a:t>list(</a:t>
            </a:r>
            <a:r>
              <a:rPr lang="en-US" dirty="0" err="1"/>
              <a:t>mapObject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>
              <a:tabLst>
                <a:tab pos="105156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transform or map our list into a different list with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41"/>
            <a:ext cx="10515600" cy="4351338"/>
          </a:xfrm>
        </p:spPr>
        <p:txBody>
          <a:bodyPr/>
          <a:lstStyle/>
          <a:p>
            <a:r>
              <a:rPr lang="en-US" dirty="0"/>
              <a:t>With this code we have transformed or mapped our original list into a different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9787-70DA-4360-B50F-D039C13E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6315"/>
            <a:ext cx="4279490" cy="3436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7CF41-AB68-4430-B6A1-11303401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77" y="3056315"/>
            <a:ext cx="2620202" cy="5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65E4-81AE-4F43-A4B4-5365C35D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map(function, </a:t>
            </a:r>
            <a:r>
              <a:rPr lang="en-US" dirty="0" err="1"/>
              <a:t>oneOrMoreIterable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</a:t>
            </a:r>
            <a:r>
              <a:rPr lang="en-US" dirty="0" err="1"/>
              <a:t>fucntion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0640-C9E1-4A06-87B3-C14CEF2C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map function will apply this function on each item of this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02608-31EE-4827-8D61-10103015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062"/>
            <a:ext cx="9269720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AC69-204C-4A23-9274-04CA08E4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C8E0-6C9D-40D2-956F-A8822652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map function returns a map object which is another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2DA57-C58D-4B11-ABEA-F98C2EDB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61225" cy="2369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03B52-14C7-46C0-9DEB-3A08A28D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140" y="3429000"/>
            <a:ext cx="5179329" cy="4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F60B-4A72-4D8A-9242-B0AD18DB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6BD7-07FB-45A8-B899-C967C7D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6E471-F2DB-4BF9-BF73-797F518B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918"/>
            <a:ext cx="5896948" cy="302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1D25B-3719-4FE4-A20E-302AB233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148" y="2487918"/>
            <a:ext cx="4237652" cy="9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9B07-E733-4F29-AB27-545935D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list(</a:t>
            </a:r>
            <a:r>
              <a:rPr lang="en-US" dirty="0" err="1"/>
              <a:t>mapObject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D161-8E30-4B73-9D3C-BC7E647C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you learn that you can pass any </a:t>
            </a:r>
            <a:r>
              <a:rPr lang="en-US" dirty="0" err="1"/>
              <a:t>iterables</a:t>
            </a:r>
            <a:r>
              <a:rPr lang="en-US" dirty="0"/>
              <a:t> to this list function to create a new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2D2CE-608B-4AEB-B2FE-4325A4DA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9937"/>
            <a:ext cx="7175270" cy="2593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5A8B0-4F78-4C3A-A10F-1540460A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648" y="3309937"/>
            <a:ext cx="3750947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9- Map Function</vt:lpstr>
      <vt:lpstr>context</vt:lpstr>
      <vt:lpstr>transform or map our list into a different list with for</vt:lpstr>
      <vt:lpstr>map(function, oneOrMoreIterable) | built in fucntion</vt:lpstr>
      <vt:lpstr>Ex.1</vt:lpstr>
      <vt:lpstr>PowerPoint Presentation</vt:lpstr>
      <vt:lpstr>list(mapObject) | built 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2020-11-11T18:07:57Z</dcterms:created>
  <dcterms:modified xsi:type="dcterms:W3CDTF">2021-04-03T12:01:52Z</dcterms:modified>
</cp:coreProperties>
</file>