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1" r:id="rId2"/>
    <p:sldId id="257" r:id="rId3"/>
    <p:sldId id="272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C6B08-1538-4E30-903D-0FAAF3049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000B6-71B8-4BB8-9B5F-738A010D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39BD9-5E64-433C-8CA2-7FC66D55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FE1E2-D311-47B9-A57F-558FEB1A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82E65-8508-4F81-96FC-4472B018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76833-88D2-41C9-B387-C1702890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A4131-AFE5-44F2-A6D1-24EC2073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9AE04-9227-48FA-9947-542FE377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7599-C1CD-4378-A04E-B5AB210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F7A78-4091-4073-9AA9-01186EB1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6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885773-9EC8-47D4-8EF3-4E9A88CB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246E3-1FAE-4095-BF6E-04E8296D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38BCE-B424-4C18-9D15-C773FB15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5040F-A5BB-41E6-9A9F-170D5858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60F38-5161-4DD2-A6FF-66534629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376A-D9EB-4580-AAA6-B140E9A4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C844E-E2FB-4CE7-911F-148A94F8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C2E64-99A9-440E-8543-8070FF32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73C67-0016-451D-B95C-3F936E9D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28F02-CC0E-45CD-A1A8-2860C856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5F8C4-EF41-44D0-934F-E5502536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6CBA3-8E71-4147-B748-F6583F6D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FAA08-D9D7-4F82-8089-60D1278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00EBE-17E1-47A5-AB59-439879DA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2C097-5354-41E6-8009-E7A8AA8E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8601-3DFB-4518-B504-BF3C3E3D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A7CDA-B84E-4FE5-8C86-63871292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51B550-0656-4400-8FA9-1432AF32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EE0E9-7E37-4A79-B5F2-A8140CAF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B9485-B56C-4944-B31A-0645F3D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B2609-2AAD-4D52-BEA0-B58E06D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6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7E47A-DB80-479A-8EE3-5322984B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71A7-A403-47FA-BF66-43A3A689B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2EA3E-4BAF-479E-824F-F733A3D2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A7C204-77A8-42C3-B459-6EA253C7C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9473E7-6DD9-45FA-9DE7-CE191C50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B8569C-2661-49B2-AD28-DDA20BA4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604983-74C7-4E86-B657-99EA6B2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67EDE-074C-4517-82FA-EA568ACB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2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0A9B-3CB4-4397-87BB-A4B5C39B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F2303-BFE3-42B7-BBB5-E7EF84B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99994-4AA3-4B8A-8D2B-4B955A0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148FE-52B8-43A8-9269-33DDDD9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3386D-1634-4E6B-B74C-EAB9E2FF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D12EC-FB46-4EF8-92E4-41F7A533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BA7C6-235D-427A-B6DC-9D0177ED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4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913A7-8AF1-4BD4-988D-9CB40E3C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4371B-1F97-40A4-A780-60124C1B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B3796-703C-43AE-941F-FEFA25BD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F4720-AA77-41E0-997A-C1D239C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0B297-277B-4903-A9C6-081DF1E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54461-BF66-48A8-80C1-DE4B056D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F86ED-F59F-4CF9-961B-29002CF5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E821C-9A3A-424C-A6FE-E67F87D8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02601-3A0E-455B-A637-7AA054EA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12B40-1CA4-4C58-B35E-E483A9A3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2C605-138E-46EA-9115-382F46D2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D2BD3-3711-45DE-AC07-7680127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AA445-92AD-4DBE-8E4B-18D952F1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04226-2683-4912-895E-2B0C1B00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3AC27-9EF8-4D72-8506-0E2C7322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BD7A-BB91-46F3-BF7D-121EB4A23C27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83D42-2C46-406E-A605-3656B37C8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85D9D-C9D4-4848-BBA0-A15A3DDC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7BC1-C5D1-469A-9553-B299E97A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7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39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5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6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E117515-4C8C-4E22-A103-DEA27B952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48" y="5936246"/>
            <a:ext cx="2314504" cy="4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99BDA2-1BFF-4A2E-BD14-583FF5B0D98B}"/>
              </a:ext>
            </a:extLst>
          </p:cNvPr>
          <p:cNvCxnSpPr>
            <a:cxnSpLocks/>
          </p:cNvCxnSpPr>
          <p:nvPr/>
        </p:nvCxnSpPr>
        <p:spPr>
          <a:xfrm>
            <a:off x="4409440" y="4653280"/>
            <a:ext cx="79756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FA2EF2-A7D9-453E-B1C3-3F21FAF33640}"/>
              </a:ext>
            </a:extLst>
          </p:cNvPr>
          <p:cNvCxnSpPr>
            <a:cxnSpLocks/>
          </p:cNvCxnSpPr>
          <p:nvPr/>
        </p:nvCxnSpPr>
        <p:spPr>
          <a:xfrm>
            <a:off x="5207000" y="4653280"/>
            <a:ext cx="203200" cy="4064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식물을 든 펼친 손 윤곽선">
            <a:extLst>
              <a:ext uri="{FF2B5EF4-FFF2-40B4-BE49-F238E27FC236}">
                <a16:creationId xmlns:a16="http://schemas.microsoft.com/office/drawing/2014/main" id="{FCF2507F-9C91-4D95-BC2E-3FBDF88D8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0800" y="1986280"/>
            <a:ext cx="914400" cy="914400"/>
          </a:xfrm>
          <a:prstGeom prst="rect">
            <a:avLst/>
          </a:prstGeom>
        </p:spPr>
      </p:pic>
      <p:pic>
        <p:nvPicPr>
          <p:cNvPr id="9" name="그래픽 8" descr="꽉 쥔 주먹 윤곽선">
            <a:extLst>
              <a:ext uri="{FF2B5EF4-FFF2-40B4-BE49-F238E27FC236}">
                <a16:creationId xmlns:a16="http://schemas.microsoft.com/office/drawing/2014/main" id="{E71FB31A-4555-4CAA-89B4-F3D3BAE88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6700" y="1986280"/>
            <a:ext cx="914400" cy="914400"/>
          </a:xfrm>
          <a:prstGeom prst="rect">
            <a:avLst/>
          </a:prstGeom>
        </p:spPr>
      </p:pic>
      <p:pic>
        <p:nvPicPr>
          <p:cNvPr id="11" name="그래픽 10" descr="리본 메뉴 윤곽선">
            <a:extLst>
              <a:ext uri="{FF2B5EF4-FFF2-40B4-BE49-F238E27FC236}">
                <a16:creationId xmlns:a16="http://schemas.microsoft.com/office/drawing/2014/main" id="{BC11C5AA-967B-4122-A042-AB634F8EB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2600" y="1986280"/>
            <a:ext cx="914400" cy="914400"/>
          </a:xfrm>
          <a:prstGeom prst="rect">
            <a:avLst/>
          </a:prstGeom>
        </p:spPr>
      </p:pic>
      <p:pic>
        <p:nvPicPr>
          <p:cNvPr id="13" name="그래픽 12" descr="퇴비 윤곽선">
            <a:extLst>
              <a:ext uri="{FF2B5EF4-FFF2-40B4-BE49-F238E27FC236}">
                <a16:creationId xmlns:a16="http://schemas.microsoft.com/office/drawing/2014/main" id="{FD72FB31-A45D-4BDC-BBD7-081D5EDAE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8500" y="198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50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360DB8-0A66-474A-ABB4-CC2E7DF45787}"/>
              </a:ext>
            </a:extLst>
          </p:cNvPr>
          <p:cNvCxnSpPr/>
          <p:nvPr/>
        </p:nvCxnSpPr>
        <p:spPr>
          <a:xfrm>
            <a:off x="2413000" y="1772920"/>
            <a:ext cx="995680" cy="0"/>
          </a:xfrm>
          <a:prstGeom prst="line">
            <a:avLst/>
          </a:prstGeom>
          <a:ln w="12700">
            <a:solidFill>
              <a:srgbClr val="43C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2C306F-5E73-4A5D-A45B-6B2FC0AC7DCD}"/>
              </a:ext>
            </a:extLst>
          </p:cNvPr>
          <p:cNvCxnSpPr/>
          <p:nvPr/>
        </p:nvCxnSpPr>
        <p:spPr>
          <a:xfrm>
            <a:off x="7655560" y="1772920"/>
            <a:ext cx="995680" cy="0"/>
          </a:xfrm>
          <a:prstGeom prst="line">
            <a:avLst/>
          </a:prstGeom>
          <a:ln w="12700">
            <a:solidFill>
              <a:srgbClr val="43C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2EAAA6-DBEE-4F5D-BAE5-CD0156C52F94}"/>
              </a:ext>
            </a:extLst>
          </p:cNvPr>
          <p:cNvCxnSpPr>
            <a:cxnSpLocks/>
          </p:cNvCxnSpPr>
          <p:nvPr/>
        </p:nvCxnSpPr>
        <p:spPr>
          <a:xfrm>
            <a:off x="4477402" y="4474107"/>
            <a:ext cx="57651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7CE2C3-1BF9-4834-879E-7F0EF14DABB8}"/>
              </a:ext>
            </a:extLst>
          </p:cNvPr>
          <p:cNvCxnSpPr>
            <a:cxnSpLocks/>
          </p:cNvCxnSpPr>
          <p:nvPr/>
        </p:nvCxnSpPr>
        <p:spPr>
          <a:xfrm>
            <a:off x="5053914" y="4474107"/>
            <a:ext cx="142102" cy="27706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058023F-B81F-42DC-AEEF-76E64524F6A3}"/>
              </a:ext>
            </a:extLst>
          </p:cNvPr>
          <p:cNvCxnSpPr>
            <a:cxnSpLocks/>
          </p:cNvCxnSpPr>
          <p:nvPr/>
        </p:nvCxnSpPr>
        <p:spPr>
          <a:xfrm>
            <a:off x="4477402" y="2519680"/>
            <a:ext cx="57651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E61963-E699-410F-8699-2E6115A9C561}"/>
              </a:ext>
            </a:extLst>
          </p:cNvPr>
          <p:cNvCxnSpPr>
            <a:cxnSpLocks/>
          </p:cNvCxnSpPr>
          <p:nvPr/>
        </p:nvCxnSpPr>
        <p:spPr>
          <a:xfrm>
            <a:off x="5053914" y="2519680"/>
            <a:ext cx="142102" cy="27706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D4C6CE-74A0-4BA2-969C-7A7F3EDA9947}"/>
              </a:ext>
            </a:extLst>
          </p:cNvPr>
          <p:cNvCxnSpPr>
            <a:cxnSpLocks/>
          </p:cNvCxnSpPr>
          <p:nvPr/>
        </p:nvCxnSpPr>
        <p:spPr>
          <a:xfrm>
            <a:off x="7156687" y="5740675"/>
            <a:ext cx="516859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E19C2-AEDE-4CA2-BBF4-1DE9EFFAE211}"/>
              </a:ext>
            </a:extLst>
          </p:cNvPr>
          <p:cNvCxnSpPr>
            <a:cxnSpLocks/>
          </p:cNvCxnSpPr>
          <p:nvPr/>
        </p:nvCxnSpPr>
        <p:spPr>
          <a:xfrm flipH="1">
            <a:off x="6973462" y="5740675"/>
            <a:ext cx="183226" cy="3367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86A786-3FA7-47F1-8C83-B823F96E47FA}"/>
              </a:ext>
            </a:extLst>
          </p:cNvPr>
          <p:cNvCxnSpPr>
            <a:cxnSpLocks/>
          </p:cNvCxnSpPr>
          <p:nvPr/>
        </p:nvCxnSpPr>
        <p:spPr>
          <a:xfrm>
            <a:off x="7156687" y="3269325"/>
            <a:ext cx="516859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955D09C-71CA-4AD9-8E23-BEAA9A032666}"/>
              </a:ext>
            </a:extLst>
          </p:cNvPr>
          <p:cNvCxnSpPr>
            <a:cxnSpLocks/>
          </p:cNvCxnSpPr>
          <p:nvPr/>
        </p:nvCxnSpPr>
        <p:spPr>
          <a:xfrm flipH="1">
            <a:off x="6973462" y="3269325"/>
            <a:ext cx="183226" cy="3367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나눔스퀘어_ac Bold"/>
        <a:ea typeface="나눔스퀘어_ac 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김범수</dc:creator>
  <cp:lastModifiedBy>황지우</cp:lastModifiedBy>
  <cp:revision>108</cp:revision>
  <dcterms:created xsi:type="dcterms:W3CDTF">2021-05-10T12:09:12Z</dcterms:created>
  <dcterms:modified xsi:type="dcterms:W3CDTF">2021-05-12T20:39:07Z</dcterms:modified>
</cp:coreProperties>
</file>