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</p:sldIdLst>
  <p:sldSz cy="5143500" cx="9144000"/>
  <p:notesSz cx="6858000" cy="9144000"/>
  <p:embeddedFontLst>
    <p:embeddedFont>
      <p:font typeface="Arimo"/>
      <p:regular r:id="rId14"/>
      <p:bold r:id="rId15"/>
      <p:italic r:id="rId16"/>
      <p:boldItalic r:id="rId17"/>
    </p:embeddedFont>
    <p:embeddedFont>
      <p:font typeface="Lato"/>
      <p:regular r:id="rId18"/>
      <p:bold r:id="rId19"/>
      <p:italic r:id="rId20"/>
      <p:boldItalic r:id="rId21"/>
    </p:embeddedFont>
    <p:embeddedFont>
      <p:font typeface="Bebas Neue"/>
      <p:regular r:id="rId22"/>
    </p:embeddedFont>
    <p:embeddedFont>
      <p:font typeface="Arimo Medium"/>
      <p:regular r:id="rId23"/>
      <p:bold r:id="rId24"/>
      <p:italic r:id="rId25"/>
      <p:boldItalic r:id="rId26"/>
    </p:embeddedFont>
    <p:embeddedFont>
      <p:font typeface="Nova Square"/>
      <p:regular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s8YfNKnlcJ1UtY5o5sqw3QDeYU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italic.fntdata"/><Relationship Id="rId22" Type="http://schemas.openxmlformats.org/officeDocument/2006/relationships/font" Target="fonts/BebasNeue-regular.fntdata"/><Relationship Id="rId21" Type="http://schemas.openxmlformats.org/officeDocument/2006/relationships/font" Target="fonts/Lato-boldItalic.fntdata"/><Relationship Id="rId24" Type="http://schemas.openxmlformats.org/officeDocument/2006/relationships/font" Target="fonts/ArimoMedium-bold.fntdata"/><Relationship Id="rId23" Type="http://schemas.openxmlformats.org/officeDocument/2006/relationships/font" Target="fonts/ArimoMedium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ArimoMedium-boldItalic.fntdata"/><Relationship Id="rId25" Type="http://schemas.openxmlformats.org/officeDocument/2006/relationships/font" Target="fonts/ArimoMedium-italic.fntdata"/><Relationship Id="rId28" Type="http://customschemas.google.com/relationships/presentationmetadata" Target="metadata"/><Relationship Id="rId27" Type="http://schemas.openxmlformats.org/officeDocument/2006/relationships/font" Target="fonts/NovaSquare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Arimo-bold.fntdata"/><Relationship Id="rId14" Type="http://schemas.openxmlformats.org/officeDocument/2006/relationships/font" Target="fonts/Arimo-regular.fntdata"/><Relationship Id="rId17" Type="http://schemas.openxmlformats.org/officeDocument/2006/relationships/font" Target="fonts/Arimo-boldItalic.fntdata"/><Relationship Id="rId16" Type="http://schemas.openxmlformats.org/officeDocument/2006/relationships/font" Target="fonts/Arimo-italic.fntdata"/><Relationship Id="rId19" Type="http://schemas.openxmlformats.org/officeDocument/2006/relationships/font" Target="fonts/Lato-bold.fntdata"/><Relationship Id="rId18" Type="http://schemas.openxmlformats.org/officeDocument/2006/relationships/font" Target="fonts/Lato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2" name="Google Shape;4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6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8" name="Google Shape;75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6" name="Shape 7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7" name="Google Shape;777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78" name="Google Shape;778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6" name="Google Shape;79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0" name="Shape 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1" name="Google Shape;801;g38862b2d13b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2" name="Google Shape;802;g38862b2d13b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8" name="Shape 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9" name="Google Shape;809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0" name="Google Shape;81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7" name="Google Shape;827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6" name="Google Shape;102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1" name="Shape 1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2" name="Google Shape;1102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03" name="Google Shape;1103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bit.ly/3A1uf1Q" TargetMode="External"/><Relationship Id="rId3" Type="http://schemas.openxmlformats.org/officeDocument/2006/relationships/hyperlink" Target="http://bit.ly/2TyoMsr" TargetMode="External"/><Relationship Id="rId4" Type="http://schemas.openxmlformats.org/officeDocument/2006/relationships/hyperlink" Target="http://bit.ly/2TtBDfr" TargetMode="Externa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43"/>
          <p:cNvSpPr txBox="1"/>
          <p:nvPr>
            <p:ph type="ctrTitle"/>
          </p:nvPr>
        </p:nvSpPr>
        <p:spPr>
          <a:xfrm>
            <a:off x="680500" y="531550"/>
            <a:ext cx="77829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0" name="Google Shape;10;p43"/>
          <p:cNvSpPr txBox="1"/>
          <p:nvPr>
            <p:ph idx="1" type="subTitle"/>
          </p:nvPr>
        </p:nvSpPr>
        <p:spPr>
          <a:xfrm>
            <a:off x="680500" y="2087050"/>
            <a:ext cx="7782900" cy="3936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grpSp>
        <p:nvGrpSpPr>
          <p:cNvPr id="11" name="Google Shape;11;p43"/>
          <p:cNvGrpSpPr/>
          <p:nvPr/>
        </p:nvGrpSpPr>
        <p:grpSpPr>
          <a:xfrm flipH="1">
            <a:off x="-125294" y="2863619"/>
            <a:ext cx="9269293" cy="2449505"/>
            <a:chOff x="2477366" y="1218625"/>
            <a:chExt cx="7526832" cy="1989042"/>
          </a:xfrm>
        </p:grpSpPr>
        <p:sp>
          <p:nvSpPr>
            <p:cNvPr id="12" name="Google Shape;12;p43"/>
            <p:cNvSpPr/>
            <p:nvPr/>
          </p:nvSpPr>
          <p:spPr>
            <a:xfrm>
              <a:off x="2640100" y="1248060"/>
              <a:ext cx="814326" cy="1052496"/>
            </a:xfrm>
            <a:custGeom>
              <a:rect b="b" l="l" r="r" t="t"/>
              <a:pathLst>
                <a:path extrusionOk="0" h="10262" w="7940">
                  <a:moveTo>
                    <a:pt x="7929" y="3285"/>
                  </a:moveTo>
                  <a:lnTo>
                    <a:pt x="7608" y="3285"/>
                  </a:lnTo>
                  <a:lnTo>
                    <a:pt x="7608" y="2610"/>
                  </a:lnTo>
                  <a:lnTo>
                    <a:pt x="7210" y="2610"/>
                  </a:lnTo>
                  <a:lnTo>
                    <a:pt x="7210" y="1759"/>
                  </a:lnTo>
                  <a:lnTo>
                    <a:pt x="6137" y="1759"/>
                  </a:lnTo>
                  <a:lnTo>
                    <a:pt x="6137" y="2610"/>
                  </a:lnTo>
                  <a:lnTo>
                    <a:pt x="5739" y="2610"/>
                  </a:lnTo>
                  <a:lnTo>
                    <a:pt x="5739" y="3285"/>
                  </a:lnTo>
                  <a:lnTo>
                    <a:pt x="5175" y="3285"/>
                  </a:lnTo>
                  <a:lnTo>
                    <a:pt x="5175" y="4147"/>
                  </a:lnTo>
                  <a:cubicBezTo>
                    <a:pt x="4490" y="4169"/>
                    <a:pt x="3992" y="4213"/>
                    <a:pt x="3992" y="4280"/>
                  </a:cubicBezTo>
                  <a:lnTo>
                    <a:pt x="3992" y="4501"/>
                  </a:lnTo>
                  <a:lnTo>
                    <a:pt x="3992" y="4501"/>
                  </a:lnTo>
                  <a:lnTo>
                    <a:pt x="3992" y="4645"/>
                  </a:lnTo>
                  <a:lnTo>
                    <a:pt x="3992" y="4645"/>
                  </a:lnTo>
                  <a:lnTo>
                    <a:pt x="3992" y="4921"/>
                  </a:lnTo>
                  <a:lnTo>
                    <a:pt x="3992" y="4921"/>
                  </a:lnTo>
                  <a:lnTo>
                    <a:pt x="3992" y="5054"/>
                  </a:lnTo>
                  <a:lnTo>
                    <a:pt x="3992" y="5065"/>
                  </a:lnTo>
                  <a:lnTo>
                    <a:pt x="3992" y="5341"/>
                  </a:lnTo>
                  <a:lnTo>
                    <a:pt x="3992" y="5341"/>
                  </a:lnTo>
                  <a:lnTo>
                    <a:pt x="3992" y="5485"/>
                  </a:lnTo>
                  <a:lnTo>
                    <a:pt x="3992" y="5485"/>
                  </a:lnTo>
                  <a:lnTo>
                    <a:pt x="3992" y="5761"/>
                  </a:lnTo>
                  <a:lnTo>
                    <a:pt x="3992" y="5761"/>
                  </a:lnTo>
                  <a:lnTo>
                    <a:pt x="3992" y="5905"/>
                  </a:lnTo>
                  <a:lnTo>
                    <a:pt x="3992" y="5905"/>
                  </a:lnTo>
                  <a:lnTo>
                    <a:pt x="3992" y="6182"/>
                  </a:lnTo>
                  <a:lnTo>
                    <a:pt x="3992" y="6182"/>
                  </a:lnTo>
                  <a:lnTo>
                    <a:pt x="3992" y="6336"/>
                  </a:lnTo>
                  <a:lnTo>
                    <a:pt x="3992" y="6613"/>
                  </a:lnTo>
                  <a:lnTo>
                    <a:pt x="3992" y="6746"/>
                  </a:lnTo>
                  <a:lnTo>
                    <a:pt x="3992" y="6746"/>
                  </a:lnTo>
                  <a:lnTo>
                    <a:pt x="3992" y="7022"/>
                  </a:lnTo>
                  <a:lnTo>
                    <a:pt x="3992" y="7022"/>
                  </a:lnTo>
                  <a:lnTo>
                    <a:pt x="3992" y="7166"/>
                  </a:lnTo>
                  <a:lnTo>
                    <a:pt x="3992" y="7166"/>
                  </a:lnTo>
                  <a:lnTo>
                    <a:pt x="3992" y="7442"/>
                  </a:lnTo>
                  <a:lnTo>
                    <a:pt x="3992" y="7442"/>
                  </a:lnTo>
                  <a:lnTo>
                    <a:pt x="3992" y="7597"/>
                  </a:lnTo>
                  <a:lnTo>
                    <a:pt x="3992" y="7597"/>
                  </a:lnTo>
                  <a:lnTo>
                    <a:pt x="3992" y="7807"/>
                  </a:lnTo>
                  <a:lnTo>
                    <a:pt x="3561" y="7807"/>
                  </a:lnTo>
                  <a:lnTo>
                    <a:pt x="3561" y="3185"/>
                  </a:lnTo>
                  <a:lnTo>
                    <a:pt x="2986" y="3185"/>
                  </a:lnTo>
                  <a:lnTo>
                    <a:pt x="2986" y="863"/>
                  </a:lnTo>
                  <a:lnTo>
                    <a:pt x="2455" y="863"/>
                  </a:lnTo>
                  <a:lnTo>
                    <a:pt x="2455" y="0"/>
                  </a:lnTo>
                  <a:lnTo>
                    <a:pt x="1615" y="0"/>
                  </a:lnTo>
                  <a:lnTo>
                    <a:pt x="1615" y="863"/>
                  </a:lnTo>
                  <a:lnTo>
                    <a:pt x="1084" y="863"/>
                  </a:lnTo>
                  <a:lnTo>
                    <a:pt x="1084" y="3185"/>
                  </a:lnTo>
                  <a:lnTo>
                    <a:pt x="509" y="3185"/>
                  </a:lnTo>
                  <a:lnTo>
                    <a:pt x="509" y="3296"/>
                  </a:lnTo>
                  <a:lnTo>
                    <a:pt x="354" y="3296"/>
                  </a:lnTo>
                  <a:lnTo>
                    <a:pt x="354" y="3439"/>
                  </a:lnTo>
                  <a:lnTo>
                    <a:pt x="509" y="3439"/>
                  </a:lnTo>
                  <a:lnTo>
                    <a:pt x="509" y="3649"/>
                  </a:lnTo>
                  <a:lnTo>
                    <a:pt x="354" y="3649"/>
                  </a:lnTo>
                  <a:lnTo>
                    <a:pt x="354" y="3793"/>
                  </a:lnTo>
                  <a:lnTo>
                    <a:pt x="509" y="3793"/>
                  </a:lnTo>
                  <a:lnTo>
                    <a:pt x="509" y="4014"/>
                  </a:lnTo>
                  <a:lnTo>
                    <a:pt x="354" y="4014"/>
                  </a:lnTo>
                  <a:lnTo>
                    <a:pt x="354" y="4147"/>
                  </a:lnTo>
                  <a:lnTo>
                    <a:pt x="509" y="4147"/>
                  </a:lnTo>
                  <a:lnTo>
                    <a:pt x="509" y="4368"/>
                  </a:lnTo>
                  <a:lnTo>
                    <a:pt x="354" y="4368"/>
                  </a:lnTo>
                  <a:lnTo>
                    <a:pt x="354" y="4501"/>
                  </a:lnTo>
                  <a:lnTo>
                    <a:pt x="509" y="4501"/>
                  </a:lnTo>
                  <a:lnTo>
                    <a:pt x="509" y="4711"/>
                  </a:lnTo>
                  <a:lnTo>
                    <a:pt x="354" y="4711"/>
                  </a:lnTo>
                  <a:lnTo>
                    <a:pt x="354" y="4855"/>
                  </a:lnTo>
                  <a:lnTo>
                    <a:pt x="509" y="4855"/>
                  </a:lnTo>
                  <a:lnTo>
                    <a:pt x="509" y="5065"/>
                  </a:lnTo>
                  <a:lnTo>
                    <a:pt x="354" y="5065"/>
                  </a:lnTo>
                  <a:lnTo>
                    <a:pt x="354" y="5198"/>
                  </a:lnTo>
                  <a:lnTo>
                    <a:pt x="509" y="5198"/>
                  </a:lnTo>
                  <a:lnTo>
                    <a:pt x="509" y="5419"/>
                  </a:lnTo>
                  <a:lnTo>
                    <a:pt x="354" y="5419"/>
                  </a:lnTo>
                  <a:lnTo>
                    <a:pt x="354" y="5562"/>
                  </a:lnTo>
                  <a:lnTo>
                    <a:pt x="509" y="5562"/>
                  </a:lnTo>
                  <a:lnTo>
                    <a:pt x="509" y="5795"/>
                  </a:lnTo>
                  <a:lnTo>
                    <a:pt x="354" y="5795"/>
                  </a:lnTo>
                  <a:lnTo>
                    <a:pt x="354" y="5938"/>
                  </a:lnTo>
                  <a:lnTo>
                    <a:pt x="509" y="5938"/>
                  </a:lnTo>
                  <a:lnTo>
                    <a:pt x="509" y="6148"/>
                  </a:lnTo>
                  <a:lnTo>
                    <a:pt x="354" y="6148"/>
                  </a:lnTo>
                  <a:lnTo>
                    <a:pt x="354" y="6281"/>
                  </a:lnTo>
                  <a:lnTo>
                    <a:pt x="509" y="6281"/>
                  </a:lnTo>
                  <a:lnTo>
                    <a:pt x="509" y="6502"/>
                  </a:lnTo>
                  <a:lnTo>
                    <a:pt x="354" y="6502"/>
                  </a:lnTo>
                  <a:lnTo>
                    <a:pt x="354" y="6635"/>
                  </a:lnTo>
                  <a:lnTo>
                    <a:pt x="509" y="6635"/>
                  </a:lnTo>
                  <a:lnTo>
                    <a:pt x="509" y="6845"/>
                  </a:lnTo>
                  <a:lnTo>
                    <a:pt x="354" y="6845"/>
                  </a:lnTo>
                  <a:lnTo>
                    <a:pt x="354" y="6989"/>
                  </a:lnTo>
                  <a:lnTo>
                    <a:pt x="509" y="6989"/>
                  </a:lnTo>
                  <a:lnTo>
                    <a:pt x="509" y="7199"/>
                  </a:lnTo>
                  <a:lnTo>
                    <a:pt x="354" y="7199"/>
                  </a:lnTo>
                  <a:lnTo>
                    <a:pt x="354" y="7343"/>
                  </a:lnTo>
                  <a:lnTo>
                    <a:pt x="509" y="7343"/>
                  </a:lnTo>
                  <a:lnTo>
                    <a:pt x="509" y="7409"/>
                  </a:lnTo>
                  <a:lnTo>
                    <a:pt x="0" y="7409"/>
                  </a:lnTo>
                  <a:lnTo>
                    <a:pt x="0" y="10262"/>
                  </a:lnTo>
                  <a:lnTo>
                    <a:pt x="7940" y="102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43"/>
            <p:cNvSpPr/>
            <p:nvPr/>
          </p:nvSpPr>
          <p:spPr>
            <a:xfrm>
              <a:off x="9061672" y="1366006"/>
              <a:ext cx="942526" cy="1075265"/>
            </a:xfrm>
            <a:custGeom>
              <a:rect b="b" l="l" r="r" t="t"/>
              <a:pathLst>
                <a:path extrusionOk="0" h="10484" w="9190">
                  <a:moveTo>
                    <a:pt x="0" y="10118"/>
                  </a:moveTo>
                  <a:lnTo>
                    <a:pt x="0" y="9289"/>
                  </a:lnTo>
                  <a:cubicBezTo>
                    <a:pt x="0" y="9156"/>
                    <a:pt x="78" y="9046"/>
                    <a:pt x="177" y="9046"/>
                  </a:cubicBezTo>
                  <a:cubicBezTo>
                    <a:pt x="277" y="9046"/>
                    <a:pt x="354" y="8935"/>
                    <a:pt x="354" y="8802"/>
                  </a:cubicBezTo>
                  <a:lnTo>
                    <a:pt x="354" y="8614"/>
                  </a:lnTo>
                  <a:cubicBezTo>
                    <a:pt x="354" y="8482"/>
                    <a:pt x="431" y="8371"/>
                    <a:pt x="531" y="8371"/>
                  </a:cubicBezTo>
                  <a:lnTo>
                    <a:pt x="852" y="8371"/>
                  </a:lnTo>
                  <a:lnTo>
                    <a:pt x="852" y="8227"/>
                  </a:lnTo>
                  <a:lnTo>
                    <a:pt x="1062" y="8227"/>
                  </a:lnTo>
                  <a:cubicBezTo>
                    <a:pt x="1084" y="8205"/>
                    <a:pt x="1117" y="8194"/>
                    <a:pt x="1139" y="8194"/>
                  </a:cubicBezTo>
                  <a:lnTo>
                    <a:pt x="1139" y="8084"/>
                  </a:lnTo>
                  <a:lnTo>
                    <a:pt x="1017" y="8084"/>
                  </a:lnTo>
                  <a:lnTo>
                    <a:pt x="1017" y="7697"/>
                  </a:lnTo>
                  <a:lnTo>
                    <a:pt x="1139" y="7697"/>
                  </a:lnTo>
                  <a:lnTo>
                    <a:pt x="1139" y="7553"/>
                  </a:lnTo>
                  <a:lnTo>
                    <a:pt x="852" y="7553"/>
                  </a:lnTo>
                  <a:lnTo>
                    <a:pt x="852" y="7365"/>
                  </a:lnTo>
                  <a:lnTo>
                    <a:pt x="1139" y="7365"/>
                  </a:lnTo>
                  <a:lnTo>
                    <a:pt x="1139" y="7221"/>
                  </a:lnTo>
                  <a:lnTo>
                    <a:pt x="1017" y="7221"/>
                  </a:lnTo>
                  <a:lnTo>
                    <a:pt x="1017" y="6823"/>
                  </a:lnTo>
                  <a:lnTo>
                    <a:pt x="1139" y="6823"/>
                  </a:lnTo>
                  <a:lnTo>
                    <a:pt x="1139" y="6690"/>
                  </a:lnTo>
                  <a:lnTo>
                    <a:pt x="852" y="6690"/>
                  </a:lnTo>
                  <a:lnTo>
                    <a:pt x="852" y="6491"/>
                  </a:lnTo>
                  <a:lnTo>
                    <a:pt x="1139" y="6491"/>
                  </a:lnTo>
                  <a:lnTo>
                    <a:pt x="1139" y="6359"/>
                  </a:lnTo>
                  <a:lnTo>
                    <a:pt x="1017" y="6359"/>
                  </a:lnTo>
                  <a:lnTo>
                    <a:pt x="1017" y="5960"/>
                  </a:lnTo>
                  <a:lnTo>
                    <a:pt x="1139" y="5960"/>
                  </a:lnTo>
                  <a:lnTo>
                    <a:pt x="1139" y="5828"/>
                  </a:lnTo>
                  <a:lnTo>
                    <a:pt x="852" y="5828"/>
                  </a:lnTo>
                  <a:lnTo>
                    <a:pt x="852" y="5629"/>
                  </a:lnTo>
                  <a:lnTo>
                    <a:pt x="1139" y="5629"/>
                  </a:lnTo>
                  <a:lnTo>
                    <a:pt x="1139" y="5485"/>
                  </a:lnTo>
                  <a:lnTo>
                    <a:pt x="1017" y="5485"/>
                  </a:lnTo>
                  <a:lnTo>
                    <a:pt x="1017" y="5098"/>
                  </a:lnTo>
                  <a:lnTo>
                    <a:pt x="1139" y="5098"/>
                  </a:lnTo>
                  <a:lnTo>
                    <a:pt x="1139" y="4954"/>
                  </a:lnTo>
                  <a:lnTo>
                    <a:pt x="852" y="4954"/>
                  </a:lnTo>
                  <a:lnTo>
                    <a:pt x="852" y="4755"/>
                  </a:lnTo>
                  <a:lnTo>
                    <a:pt x="1139" y="4755"/>
                  </a:lnTo>
                  <a:lnTo>
                    <a:pt x="1139" y="4623"/>
                  </a:lnTo>
                  <a:lnTo>
                    <a:pt x="1017" y="4623"/>
                  </a:lnTo>
                  <a:lnTo>
                    <a:pt x="1017" y="4236"/>
                  </a:lnTo>
                  <a:lnTo>
                    <a:pt x="1139" y="4236"/>
                  </a:lnTo>
                  <a:lnTo>
                    <a:pt x="1139" y="4092"/>
                  </a:lnTo>
                  <a:lnTo>
                    <a:pt x="852" y="4092"/>
                  </a:lnTo>
                  <a:lnTo>
                    <a:pt x="852" y="3893"/>
                  </a:lnTo>
                  <a:lnTo>
                    <a:pt x="1139" y="3893"/>
                  </a:lnTo>
                  <a:lnTo>
                    <a:pt x="1139" y="3362"/>
                  </a:lnTo>
                  <a:lnTo>
                    <a:pt x="1692" y="3362"/>
                  </a:lnTo>
                  <a:lnTo>
                    <a:pt x="1692" y="2654"/>
                  </a:lnTo>
                  <a:lnTo>
                    <a:pt x="2090" y="2654"/>
                  </a:lnTo>
                  <a:lnTo>
                    <a:pt x="2090" y="1792"/>
                  </a:lnTo>
                  <a:lnTo>
                    <a:pt x="3152" y="1792"/>
                  </a:lnTo>
                  <a:lnTo>
                    <a:pt x="3152" y="2654"/>
                  </a:lnTo>
                  <a:lnTo>
                    <a:pt x="3539" y="2654"/>
                  </a:lnTo>
                  <a:lnTo>
                    <a:pt x="3539" y="3362"/>
                  </a:lnTo>
                  <a:lnTo>
                    <a:pt x="4092" y="3362"/>
                  </a:lnTo>
                  <a:lnTo>
                    <a:pt x="4092" y="4236"/>
                  </a:lnTo>
                  <a:cubicBezTo>
                    <a:pt x="4766" y="4258"/>
                    <a:pt x="5253" y="4302"/>
                    <a:pt x="5253" y="4368"/>
                  </a:cubicBezTo>
                  <a:lnTo>
                    <a:pt x="5253" y="4589"/>
                  </a:lnTo>
                  <a:lnTo>
                    <a:pt x="5253" y="4589"/>
                  </a:lnTo>
                  <a:lnTo>
                    <a:pt x="5253" y="4744"/>
                  </a:lnTo>
                  <a:lnTo>
                    <a:pt x="5253" y="4744"/>
                  </a:lnTo>
                  <a:lnTo>
                    <a:pt x="5253" y="5021"/>
                  </a:lnTo>
                  <a:lnTo>
                    <a:pt x="5253" y="5021"/>
                  </a:lnTo>
                  <a:lnTo>
                    <a:pt x="5253" y="5175"/>
                  </a:lnTo>
                  <a:lnTo>
                    <a:pt x="5253" y="5175"/>
                  </a:lnTo>
                  <a:lnTo>
                    <a:pt x="5253" y="5452"/>
                  </a:lnTo>
                  <a:lnTo>
                    <a:pt x="5253" y="5452"/>
                  </a:lnTo>
                  <a:lnTo>
                    <a:pt x="5253" y="5596"/>
                  </a:lnTo>
                  <a:lnTo>
                    <a:pt x="5253" y="5596"/>
                  </a:lnTo>
                  <a:lnTo>
                    <a:pt x="5253" y="5872"/>
                  </a:lnTo>
                  <a:lnTo>
                    <a:pt x="5253" y="5872"/>
                  </a:lnTo>
                  <a:lnTo>
                    <a:pt x="5253" y="6027"/>
                  </a:lnTo>
                  <a:lnTo>
                    <a:pt x="5253" y="6038"/>
                  </a:lnTo>
                  <a:lnTo>
                    <a:pt x="5253" y="6314"/>
                  </a:lnTo>
                  <a:lnTo>
                    <a:pt x="5253" y="6458"/>
                  </a:lnTo>
                  <a:lnTo>
                    <a:pt x="5253" y="6458"/>
                  </a:lnTo>
                  <a:lnTo>
                    <a:pt x="5253" y="6735"/>
                  </a:lnTo>
                  <a:lnTo>
                    <a:pt x="5253" y="6735"/>
                  </a:lnTo>
                  <a:lnTo>
                    <a:pt x="5253" y="6889"/>
                  </a:lnTo>
                  <a:lnTo>
                    <a:pt x="5253" y="6889"/>
                  </a:lnTo>
                  <a:lnTo>
                    <a:pt x="5253" y="7166"/>
                  </a:lnTo>
                  <a:lnTo>
                    <a:pt x="5253" y="7166"/>
                  </a:lnTo>
                  <a:lnTo>
                    <a:pt x="5253" y="7309"/>
                  </a:lnTo>
                  <a:lnTo>
                    <a:pt x="5253" y="7321"/>
                  </a:lnTo>
                  <a:lnTo>
                    <a:pt x="5253" y="7597"/>
                  </a:lnTo>
                  <a:lnTo>
                    <a:pt x="5253" y="7597"/>
                  </a:lnTo>
                  <a:lnTo>
                    <a:pt x="5253" y="7741"/>
                  </a:lnTo>
                  <a:lnTo>
                    <a:pt x="5253" y="7741"/>
                  </a:lnTo>
                  <a:lnTo>
                    <a:pt x="5253" y="7962"/>
                  </a:lnTo>
                  <a:lnTo>
                    <a:pt x="5684" y="7962"/>
                  </a:lnTo>
                  <a:lnTo>
                    <a:pt x="5684" y="3251"/>
                  </a:lnTo>
                  <a:lnTo>
                    <a:pt x="6248" y="3251"/>
                  </a:lnTo>
                  <a:lnTo>
                    <a:pt x="6248" y="874"/>
                  </a:lnTo>
                  <a:lnTo>
                    <a:pt x="6767" y="874"/>
                  </a:lnTo>
                  <a:lnTo>
                    <a:pt x="6767" y="0"/>
                  </a:lnTo>
                  <a:lnTo>
                    <a:pt x="7597" y="0"/>
                  </a:lnTo>
                  <a:lnTo>
                    <a:pt x="7597" y="874"/>
                  </a:lnTo>
                  <a:lnTo>
                    <a:pt x="8128" y="874"/>
                  </a:lnTo>
                  <a:lnTo>
                    <a:pt x="8128" y="3251"/>
                  </a:lnTo>
                  <a:lnTo>
                    <a:pt x="8691" y="3251"/>
                  </a:lnTo>
                  <a:lnTo>
                    <a:pt x="8691" y="3373"/>
                  </a:lnTo>
                  <a:lnTo>
                    <a:pt x="8835" y="3373"/>
                  </a:lnTo>
                  <a:lnTo>
                    <a:pt x="8835" y="3517"/>
                  </a:lnTo>
                  <a:lnTo>
                    <a:pt x="8691" y="3517"/>
                  </a:lnTo>
                  <a:lnTo>
                    <a:pt x="8691" y="3727"/>
                  </a:lnTo>
                  <a:lnTo>
                    <a:pt x="8835" y="3727"/>
                  </a:lnTo>
                  <a:lnTo>
                    <a:pt x="8835" y="3882"/>
                  </a:lnTo>
                  <a:lnTo>
                    <a:pt x="8691" y="3882"/>
                  </a:lnTo>
                  <a:lnTo>
                    <a:pt x="8691" y="4092"/>
                  </a:lnTo>
                  <a:lnTo>
                    <a:pt x="8835" y="4092"/>
                  </a:lnTo>
                  <a:lnTo>
                    <a:pt x="8835" y="4247"/>
                  </a:lnTo>
                  <a:lnTo>
                    <a:pt x="8691" y="4247"/>
                  </a:lnTo>
                  <a:lnTo>
                    <a:pt x="8691" y="4457"/>
                  </a:lnTo>
                  <a:lnTo>
                    <a:pt x="8835" y="4457"/>
                  </a:lnTo>
                  <a:lnTo>
                    <a:pt x="8835" y="4611"/>
                  </a:lnTo>
                  <a:lnTo>
                    <a:pt x="8691" y="4611"/>
                  </a:lnTo>
                  <a:lnTo>
                    <a:pt x="8691" y="4822"/>
                  </a:lnTo>
                  <a:lnTo>
                    <a:pt x="8835" y="4822"/>
                  </a:lnTo>
                  <a:lnTo>
                    <a:pt x="8835" y="4976"/>
                  </a:lnTo>
                  <a:lnTo>
                    <a:pt x="8691" y="4976"/>
                  </a:lnTo>
                  <a:lnTo>
                    <a:pt x="8691" y="5186"/>
                  </a:lnTo>
                  <a:lnTo>
                    <a:pt x="8835" y="5186"/>
                  </a:lnTo>
                  <a:lnTo>
                    <a:pt x="8835" y="5341"/>
                  </a:lnTo>
                  <a:lnTo>
                    <a:pt x="8691" y="5341"/>
                  </a:lnTo>
                  <a:lnTo>
                    <a:pt x="8691" y="5551"/>
                  </a:lnTo>
                  <a:lnTo>
                    <a:pt x="8835" y="5551"/>
                  </a:lnTo>
                  <a:lnTo>
                    <a:pt x="8835" y="5706"/>
                  </a:lnTo>
                  <a:lnTo>
                    <a:pt x="8691" y="5706"/>
                  </a:lnTo>
                  <a:lnTo>
                    <a:pt x="8691" y="5916"/>
                  </a:lnTo>
                  <a:lnTo>
                    <a:pt x="8835" y="5916"/>
                  </a:lnTo>
                  <a:lnTo>
                    <a:pt x="8835" y="6060"/>
                  </a:lnTo>
                  <a:lnTo>
                    <a:pt x="8691" y="6060"/>
                  </a:lnTo>
                  <a:lnTo>
                    <a:pt x="8691" y="6281"/>
                  </a:lnTo>
                  <a:lnTo>
                    <a:pt x="8835" y="6281"/>
                  </a:lnTo>
                  <a:lnTo>
                    <a:pt x="8835" y="6425"/>
                  </a:lnTo>
                  <a:lnTo>
                    <a:pt x="8691" y="6425"/>
                  </a:lnTo>
                  <a:lnTo>
                    <a:pt x="8691" y="6646"/>
                  </a:lnTo>
                  <a:lnTo>
                    <a:pt x="8835" y="6646"/>
                  </a:lnTo>
                  <a:lnTo>
                    <a:pt x="8835" y="6801"/>
                  </a:lnTo>
                  <a:lnTo>
                    <a:pt x="8691" y="6801"/>
                  </a:lnTo>
                  <a:lnTo>
                    <a:pt x="8691" y="7011"/>
                  </a:lnTo>
                  <a:lnTo>
                    <a:pt x="8835" y="7011"/>
                  </a:lnTo>
                  <a:lnTo>
                    <a:pt x="8835" y="7166"/>
                  </a:lnTo>
                  <a:lnTo>
                    <a:pt x="8691" y="7166"/>
                  </a:lnTo>
                  <a:lnTo>
                    <a:pt x="8691" y="7376"/>
                  </a:lnTo>
                  <a:lnTo>
                    <a:pt x="8835" y="7376"/>
                  </a:lnTo>
                  <a:lnTo>
                    <a:pt x="8835" y="7531"/>
                  </a:lnTo>
                  <a:lnTo>
                    <a:pt x="8691" y="7531"/>
                  </a:lnTo>
                  <a:lnTo>
                    <a:pt x="8691" y="7608"/>
                  </a:lnTo>
                  <a:lnTo>
                    <a:pt x="9189" y="7608"/>
                  </a:lnTo>
                  <a:lnTo>
                    <a:pt x="9189" y="10483"/>
                  </a:lnTo>
                  <a:lnTo>
                    <a:pt x="266" y="10483"/>
                  </a:lnTo>
                  <a:cubicBezTo>
                    <a:pt x="122" y="10483"/>
                    <a:pt x="0" y="10317"/>
                    <a:pt x="0" y="10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43"/>
            <p:cNvSpPr/>
            <p:nvPr/>
          </p:nvSpPr>
          <p:spPr>
            <a:xfrm>
              <a:off x="7901942" y="1366006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33" y="3870"/>
                  </a:moveTo>
                  <a:lnTo>
                    <a:pt x="8957" y="3870"/>
                  </a:lnTo>
                  <a:lnTo>
                    <a:pt x="8957" y="3063"/>
                  </a:lnTo>
                  <a:lnTo>
                    <a:pt x="8482" y="3063"/>
                  </a:lnTo>
                  <a:lnTo>
                    <a:pt x="8482" y="2079"/>
                  </a:lnTo>
                  <a:lnTo>
                    <a:pt x="7232" y="2079"/>
                  </a:lnTo>
                  <a:lnTo>
                    <a:pt x="7232" y="3063"/>
                  </a:lnTo>
                  <a:lnTo>
                    <a:pt x="6757" y="3063"/>
                  </a:lnTo>
                  <a:lnTo>
                    <a:pt x="6757" y="3870"/>
                  </a:lnTo>
                  <a:lnTo>
                    <a:pt x="6093" y="3870"/>
                  </a:lnTo>
                  <a:lnTo>
                    <a:pt x="6093" y="4876"/>
                  </a:lnTo>
                  <a:cubicBezTo>
                    <a:pt x="5286" y="4898"/>
                    <a:pt x="4711" y="4954"/>
                    <a:pt x="4711" y="5031"/>
                  </a:cubicBezTo>
                  <a:lnTo>
                    <a:pt x="4711" y="5285"/>
                  </a:lnTo>
                  <a:lnTo>
                    <a:pt x="4711" y="5274"/>
                  </a:lnTo>
                  <a:lnTo>
                    <a:pt x="4711" y="5451"/>
                  </a:lnTo>
                  <a:lnTo>
                    <a:pt x="4711" y="5462"/>
                  </a:lnTo>
                  <a:lnTo>
                    <a:pt x="4711" y="5783"/>
                  </a:lnTo>
                  <a:lnTo>
                    <a:pt x="4711" y="5783"/>
                  </a:lnTo>
                  <a:lnTo>
                    <a:pt x="4711" y="5949"/>
                  </a:lnTo>
                  <a:lnTo>
                    <a:pt x="4711" y="5949"/>
                  </a:lnTo>
                  <a:lnTo>
                    <a:pt x="4711" y="6270"/>
                  </a:lnTo>
                  <a:lnTo>
                    <a:pt x="4711" y="6270"/>
                  </a:lnTo>
                  <a:lnTo>
                    <a:pt x="4711" y="6447"/>
                  </a:lnTo>
                  <a:lnTo>
                    <a:pt x="4711" y="6458"/>
                  </a:lnTo>
                  <a:lnTo>
                    <a:pt x="4711" y="6778"/>
                  </a:lnTo>
                  <a:cubicBezTo>
                    <a:pt x="4711" y="6767"/>
                    <a:pt x="4711" y="6767"/>
                    <a:pt x="4711" y="6767"/>
                  </a:cubicBezTo>
                  <a:lnTo>
                    <a:pt x="4711" y="6944"/>
                  </a:lnTo>
                  <a:cubicBezTo>
                    <a:pt x="4711" y="6944"/>
                    <a:pt x="4711" y="6944"/>
                    <a:pt x="4711" y="6944"/>
                  </a:cubicBezTo>
                  <a:lnTo>
                    <a:pt x="4711" y="7265"/>
                  </a:lnTo>
                  <a:lnTo>
                    <a:pt x="4711" y="7265"/>
                  </a:lnTo>
                  <a:lnTo>
                    <a:pt x="4711" y="7442"/>
                  </a:lnTo>
                  <a:cubicBezTo>
                    <a:pt x="4711" y="7442"/>
                    <a:pt x="4711" y="7442"/>
                    <a:pt x="4711" y="7442"/>
                  </a:cubicBezTo>
                  <a:lnTo>
                    <a:pt x="4711" y="7773"/>
                  </a:lnTo>
                  <a:lnTo>
                    <a:pt x="4711" y="7773"/>
                  </a:lnTo>
                  <a:lnTo>
                    <a:pt x="4711" y="7939"/>
                  </a:lnTo>
                  <a:lnTo>
                    <a:pt x="4711" y="7939"/>
                  </a:lnTo>
                  <a:lnTo>
                    <a:pt x="4711" y="8260"/>
                  </a:lnTo>
                  <a:lnTo>
                    <a:pt x="4711" y="8260"/>
                  </a:lnTo>
                  <a:lnTo>
                    <a:pt x="4711" y="8437"/>
                  </a:lnTo>
                  <a:lnTo>
                    <a:pt x="4711" y="8758"/>
                  </a:lnTo>
                  <a:lnTo>
                    <a:pt x="4711" y="8923"/>
                  </a:lnTo>
                  <a:lnTo>
                    <a:pt x="4711" y="8934"/>
                  </a:lnTo>
                  <a:lnTo>
                    <a:pt x="4711" y="9189"/>
                  </a:lnTo>
                  <a:lnTo>
                    <a:pt x="4192" y="9189"/>
                  </a:lnTo>
                  <a:lnTo>
                    <a:pt x="4192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3" y="0"/>
                  </a:lnTo>
                  <a:lnTo>
                    <a:pt x="1903" y="1006"/>
                  </a:lnTo>
                  <a:lnTo>
                    <a:pt x="1283" y="1006"/>
                  </a:lnTo>
                  <a:lnTo>
                    <a:pt x="1283" y="3749"/>
                  </a:lnTo>
                  <a:lnTo>
                    <a:pt x="609" y="3749"/>
                  </a:lnTo>
                  <a:lnTo>
                    <a:pt x="609" y="3881"/>
                  </a:lnTo>
                  <a:lnTo>
                    <a:pt x="432" y="3881"/>
                  </a:lnTo>
                  <a:lnTo>
                    <a:pt x="432" y="4058"/>
                  </a:lnTo>
                  <a:lnTo>
                    <a:pt x="609" y="4058"/>
                  </a:lnTo>
                  <a:lnTo>
                    <a:pt x="609" y="4301"/>
                  </a:lnTo>
                  <a:lnTo>
                    <a:pt x="432" y="4301"/>
                  </a:lnTo>
                  <a:lnTo>
                    <a:pt x="432" y="4467"/>
                  </a:lnTo>
                  <a:lnTo>
                    <a:pt x="609" y="4467"/>
                  </a:lnTo>
                  <a:lnTo>
                    <a:pt x="609" y="4722"/>
                  </a:lnTo>
                  <a:lnTo>
                    <a:pt x="432" y="4722"/>
                  </a:lnTo>
                  <a:lnTo>
                    <a:pt x="432" y="4887"/>
                  </a:lnTo>
                  <a:lnTo>
                    <a:pt x="609" y="4887"/>
                  </a:lnTo>
                  <a:lnTo>
                    <a:pt x="609" y="5142"/>
                  </a:lnTo>
                  <a:lnTo>
                    <a:pt x="432" y="5142"/>
                  </a:lnTo>
                  <a:lnTo>
                    <a:pt x="432" y="5308"/>
                  </a:lnTo>
                  <a:lnTo>
                    <a:pt x="609" y="5308"/>
                  </a:lnTo>
                  <a:lnTo>
                    <a:pt x="609" y="5562"/>
                  </a:lnTo>
                  <a:lnTo>
                    <a:pt x="432" y="5562"/>
                  </a:lnTo>
                  <a:lnTo>
                    <a:pt x="432" y="5728"/>
                  </a:lnTo>
                  <a:lnTo>
                    <a:pt x="609" y="5728"/>
                  </a:lnTo>
                  <a:lnTo>
                    <a:pt x="609" y="5982"/>
                  </a:lnTo>
                  <a:lnTo>
                    <a:pt x="432" y="5982"/>
                  </a:lnTo>
                  <a:lnTo>
                    <a:pt x="432" y="6148"/>
                  </a:lnTo>
                  <a:lnTo>
                    <a:pt x="609" y="6148"/>
                  </a:lnTo>
                  <a:lnTo>
                    <a:pt x="609" y="6402"/>
                  </a:lnTo>
                  <a:lnTo>
                    <a:pt x="432" y="6402"/>
                  </a:lnTo>
                  <a:lnTo>
                    <a:pt x="432" y="6568"/>
                  </a:lnTo>
                  <a:lnTo>
                    <a:pt x="609" y="6568"/>
                  </a:lnTo>
                  <a:lnTo>
                    <a:pt x="609" y="6822"/>
                  </a:lnTo>
                  <a:lnTo>
                    <a:pt x="432" y="6822"/>
                  </a:lnTo>
                  <a:lnTo>
                    <a:pt x="432" y="6988"/>
                  </a:lnTo>
                  <a:lnTo>
                    <a:pt x="609" y="6988"/>
                  </a:lnTo>
                  <a:lnTo>
                    <a:pt x="609" y="7243"/>
                  </a:lnTo>
                  <a:lnTo>
                    <a:pt x="432" y="7243"/>
                  </a:lnTo>
                  <a:lnTo>
                    <a:pt x="432" y="7409"/>
                  </a:lnTo>
                  <a:lnTo>
                    <a:pt x="609" y="7409"/>
                  </a:lnTo>
                  <a:lnTo>
                    <a:pt x="609" y="7652"/>
                  </a:lnTo>
                  <a:lnTo>
                    <a:pt x="432" y="7652"/>
                  </a:lnTo>
                  <a:lnTo>
                    <a:pt x="432" y="7829"/>
                  </a:lnTo>
                  <a:lnTo>
                    <a:pt x="609" y="7829"/>
                  </a:lnTo>
                  <a:lnTo>
                    <a:pt x="609" y="8072"/>
                  </a:lnTo>
                  <a:lnTo>
                    <a:pt x="432" y="8072"/>
                  </a:lnTo>
                  <a:lnTo>
                    <a:pt x="432" y="8238"/>
                  </a:lnTo>
                  <a:lnTo>
                    <a:pt x="609" y="8238"/>
                  </a:lnTo>
                  <a:lnTo>
                    <a:pt x="609" y="8492"/>
                  </a:lnTo>
                  <a:lnTo>
                    <a:pt x="432" y="8492"/>
                  </a:lnTo>
                  <a:lnTo>
                    <a:pt x="432" y="8658"/>
                  </a:lnTo>
                  <a:lnTo>
                    <a:pt x="609" y="8658"/>
                  </a:lnTo>
                  <a:lnTo>
                    <a:pt x="609" y="8746"/>
                  </a:lnTo>
                  <a:lnTo>
                    <a:pt x="1" y="8746"/>
                  </a:lnTo>
                  <a:lnTo>
                    <a:pt x="1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43"/>
            <p:cNvSpPr/>
            <p:nvPr/>
          </p:nvSpPr>
          <p:spPr>
            <a:xfrm>
              <a:off x="4632659" y="1218625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44" y="3870"/>
                  </a:moveTo>
                  <a:lnTo>
                    <a:pt x="8968" y="3870"/>
                  </a:lnTo>
                  <a:lnTo>
                    <a:pt x="8968" y="3063"/>
                  </a:lnTo>
                  <a:lnTo>
                    <a:pt x="8493" y="3063"/>
                  </a:lnTo>
                  <a:lnTo>
                    <a:pt x="8493" y="2079"/>
                  </a:lnTo>
                  <a:lnTo>
                    <a:pt x="7243" y="2079"/>
                  </a:lnTo>
                  <a:lnTo>
                    <a:pt x="7243" y="3063"/>
                  </a:lnTo>
                  <a:lnTo>
                    <a:pt x="6768" y="3063"/>
                  </a:lnTo>
                  <a:lnTo>
                    <a:pt x="6768" y="3870"/>
                  </a:lnTo>
                  <a:lnTo>
                    <a:pt x="6104" y="3870"/>
                  </a:lnTo>
                  <a:lnTo>
                    <a:pt x="6104" y="4876"/>
                  </a:lnTo>
                  <a:cubicBezTo>
                    <a:pt x="5297" y="4898"/>
                    <a:pt x="4722" y="4954"/>
                    <a:pt x="4722" y="5031"/>
                  </a:cubicBezTo>
                  <a:lnTo>
                    <a:pt x="4722" y="5285"/>
                  </a:lnTo>
                  <a:lnTo>
                    <a:pt x="4722" y="5274"/>
                  </a:lnTo>
                  <a:lnTo>
                    <a:pt x="4722" y="5451"/>
                  </a:lnTo>
                  <a:cubicBezTo>
                    <a:pt x="4722" y="5451"/>
                    <a:pt x="4722" y="5451"/>
                    <a:pt x="4722" y="5462"/>
                  </a:cubicBezTo>
                  <a:lnTo>
                    <a:pt x="4722" y="5783"/>
                  </a:lnTo>
                  <a:lnTo>
                    <a:pt x="4722" y="5949"/>
                  </a:lnTo>
                  <a:lnTo>
                    <a:pt x="4722" y="5949"/>
                  </a:lnTo>
                  <a:lnTo>
                    <a:pt x="4722" y="6270"/>
                  </a:lnTo>
                  <a:lnTo>
                    <a:pt x="4722" y="6270"/>
                  </a:lnTo>
                  <a:lnTo>
                    <a:pt x="4722" y="6447"/>
                  </a:lnTo>
                  <a:cubicBezTo>
                    <a:pt x="4722" y="6447"/>
                    <a:pt x="4722" y="6447"/>
                    <a:pt x="4722" y="6458"/>
                  </a:cubicBezTo>
                  <a:lnTo>
                    <a:pt x="4722" y="6778"/>
                  </a:lnTo>
                  <a:cubicBezTo>
                    <a:pt x="4722" y="6767"/>
                    <a:pt x="4722" y="6767"/>
                    <a:pt x="4722" y="6767"/>
                  </a:cubicBezTo>
                  <a:lnTo>
                    <a:pt x="4722" y="6944"/>
                  </a:lnTo>
                  <a:cubicBezTo>
                    <a:pt x="4722" y="6944"/>
                    <a:pt x="4722" y="6944"/>
                    <a:pt x="4722" y="6944"/>
                  </a:cubicBezTo>
                  <a:lnTo>
                    <a:pt x="4722" y="7265"/>
                  </a:lnTo>
                  <a:lnTo>
                    <a:pt x="4722" y="7265"/>
                  </a:lnTo>
                  <a:lnTo>
                    <a:pt x="4722" y="7442"/>
                  </a:lnTo>
                  <a:cubicBezTo>
                    <a:pt x="4722" y="7442"/>
                    <a:pt x="4722" y="7442"/>
                    <a:pt x="4722" y="7442"/>
                  </a:cubicBezTo>
                  <a:lnTo>
                    <a:pt x="4722" y="7773"/>
                  </a:lnTo>
                  <a:lnTo>
                    <a:pt x="4722" y="7773"/>
                  </a:lnTo>
                  <a:lnTo>
                    <a:pt x="4722" y="7939"/>
                  </a:lnTo>
                  <a:lnTo>
                    <a:pt x="4722" y="7939"/>
                  </a:lnTo>
                  <a:lnTo>
                    <a:pt x="4722" y="8260"/>
                  </a:lnTo>
                  <a:lnTo>
                    <a:pt x="4722" y="8437"/>
                  </a:lnTo>
                  <a:lnTo>
                    <a:pt x="4722" y="8758"/>
                  </a:lnTo>
                  <a:lnTo>
                    <a:pt x="4722" y="8923"/>
                  </a:lnTo>
                  <a:cubicBezTo>
                    <a:pt x="4722" y="8934"/>
                    <a:pt x="4722" y="8934"/>
                    <a:pt x="4722" y="8934"/>
                  </a:cubicBezTo>
                  <a:lnTo>
                    <a:pt x="4722" y="9189"/>
                  </a:lnTo>
                  <a:lnTo>
                    <a:pt x="4191" y="9189"/>
                  </a:lnTo>
                  <a:lnTo>
                    <a:pt x="4191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2" y="0"/>
                  </a:lnTo>
                  <a:lnTo>
                    <a:pt x="1902" y="1006"/>
                  </a:lnTo>
                  <a:lnTo>
                    <a:pt x="1272" y="1006"/>
                  </a:lnTo>
                  <a:lnTo>
                    <a:pt x="1272" y="3749"/>
                  </a:lnTo>
                  <a:lnTo>
                    <a:pt x="598" y="3749"/>
                  </a:lnTo>
                  <a:lnTo>
                    <a:pt x="598" y="3881"/>
                  </a:lnTo>
                  <a:lnTo>
                    <a:pt x="421" y="3881"/>
                  </a:lnTo>
                  <a:lnTo>
                    <a:pt x="421" y="4058"/>
                  </a:lnTo>
                  <a:lnTo>
                    <a:pt x="598" y="4058"/>
                  </a:lnTo>
                  <a:lnTo>
                    <a:pt x="598" y="4301"/>
                  </a:lnTo>
                  <a:lnTo>
                    <a:pt x="421" y="4301"/>
                  </a:lnTo>
                  <a:lnTo>
                    <a:pt x="421" y="4467"/>
                  </a:lnTo>
                  <a:lnTo>
                    <a:pt x="598" y="4467"/>
                  </a:lnTo>
                  <a:lnTo>
                    <a:pt x="598" y="4722"/>
                  </a:lnTo>
                  <a:lnTo>
                    <a:pt x="421" y="4722"/>
                  </a:lnTo>
                  <a:lnTo>
                    <a:pt x="421" y="4887"/>
                  </a:lnTo>
                  <a:lnTo>
                    <a:pt x="598" y="4887"/>
                  </a:lnTo>
                  <a:lnTo>
                    <a:pt x="598" y="5142"/>
                  </a:lnTo>
                  <a:lnTo>
                    <a:pt x="421" y="5142"/>
                  </a:lnTo>
                  <a:lnTo>
                    <a:pt x="421" y="5308"/>
                  </a:lnTo>
                  <a:lnTo>
                    <a:pt x="598" y="5308"/>
                  </a:lnTo>
                  <a:lnTo>
                    <a:pt x="598" y="5562"/>
                  </a:lnTo>
                  <a:lnTo>
                    <a:pt x="421" y="5562"/>
                  </a:lnTo>
                  <a:lnTo>
                    <a:pt x="421" y="5728"/>
                  </a:lnTo>
                  <a:lnTo>
                    <a:pt x="598" y="5728"/>
                  </a:lnTo>
                  <a:lnTo>
                    <a:pt x="598" y="5982"/>
                  </a:lnTo>
                  <a:lnTo>
                    <a:pt x="421" y="5982"/>
                  </a:lnTo>
                  <a:lnTo>
                    <a:pt x="421" y="6148"/>
                  </a:lnTo>
                  <a:lnTo>
                    <a:pt x="598" y="6148"/>
                  </a:lnTo>
                  <a:lnTo>
                    <a:pt x="598" y="6402"/>
                  </a:lnTo>
                  <a:lnTo>
                    <a:pt x="421" y="6402"/>
                  </a:lnTo>
                  <a:lnTo>
                    <a:pt x="421" y="6568"/>
                  </a:lnTo>
                  <a:lnTo>
                    <a:pt x="598" y="6568"/>
                  </a:lnTo>
                  <a:lnTo>
                    <a:pt x="598" y="6822"/>
                  </a:lnTo>
                  <a:lnTo>
                    <a:pt x="421" y="6822"/>
                  </a:lnTo>
                  <a:lnTo>
                    <a:pt x="421" y="6988"/>
                  </a:lnTo>
                  <a:lnTo>
                    <a:pt x="598" y="6988"/>
                  </a:lnTo>
                  <a:lnTo>
                    <a:pt x="598" y="7243"/>
                  </a:lnTo>
                  <a:lnTo>
                    <a:pt x="421" y="7243"/>
                  </a:lnTo>
                  <a:lnTo>
                    <a:pt x="421" y="7409"/>
                  </a:lnTo>
                  <a:lnTo>
                    <a:pt x="598" y="7409"/>
                  </a:lnTo>
                  <a:lnTo>
                    <a:pt x="598" y="7652"/>
                  </a:lnTo>
                  <a:lnTo>
                    <a:pt x="421" y="7652"/>
                  </a:lnTo>
                  <a:lnTo>
                    <a:pt x="421" y="7829"/>
                  </a:lnTo>
                  <a:lnTo>
                    <a:pt x="598" y="7829"/>
                  </a:lnTo>
                  <a:lnTo>
                    <a:pt x="598" y="8072"/>
                  </a:lnTo>
                  <a:lnTo>
                    <a:pt x="421" y="8072"/>
                  </a:lnTo>
                  <a:lnTo>
                    <a:pt x="421" y="8238"/>
                  </a:lnTo>
                  <a:lnTo>
                    <a:pt x="598" y="8238"/>
                  </a:lnTo>
                  <a:lnTo>
                    <a:pt x="598" y="8492"/>
                  </a:lnTo>
                  <a:lnTo>
                    <a:pt x="421" y="8492"/>
                  </a:lnTo>
                  <a:lnTo>
                    <a:pt x="421" y="8658"/>
                  </a:lnTo>
                  <a:lnTo>
                    <a:pt x="598" y="8658"/>
                  </a:lnTo>
                  <a:lnTo>
                    <a:pt x="598" y="8746"/>
                  </a:lnTo>
                  <a:lnTo>
                    <a:pt x="0" y="8746"/>
                  </a:lnTo>
                  <a:lnTo>
                    <a:pt x="0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16;p43"/>
            <p:cNvSpPr/>
            <p:nvPr/>
          </p:nvSpPr>
          <p:spPr>
            <a:xfrm>
              <a:off x="6627321" y="1312674"/>
              <a:ext cx="957295" cy="829115"/>
            </a:xfrm>
            <a:custGeom>
              <a:rect b="b" l="l" r="r" t="t"/>
              <a:pathLst>
                <a:path extrusionOk="0" h="8084" w="9334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56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59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42" y="885"/>
                  </a:lnTo>
                  <a:lnTo>
                    <a:pt x="7442" y="742"/>
                  </a:lnTo>
                  <a:lnTo>
                    <a:pt x="7442" y="454"/>
                  </a:lnTo>
                  <a:lnTo>
                    <a:pt x="7232" y="454"/>
                  </a:lnTo>
                  <a:lnTo>
                    <a:pt x="7232" y="1"/>
                  </a:lnTo>
                  <a:lnTo>
                    <a:pt x="6558" y="1"/>
                  </a:lnTo>
                  <a:lnTo>
                    <a:pt x="6558" y="454"/>
                  </a:lnTo>
                  <a:lnTo>
                    <a:pt x="6348" y="454"/>
                  </a:lnTo>
                  <a:lnTo>
                    <a:pt x="6348" y="885"/>
                  </a:lnTo>
                  <a:lnTo>
                    <a:pt x="5983" y="885"/>
                  </a:lnTo>
                  <a:lnTo>
                    <a:pt x="5983" y="1239"/>
                  </a:lnTo>
                  <a:lnTo>
                    <a:pt x="5983" y="1361"/>
                  </a:lnTo>
                  <a:lnTo>
                    <a:pt x="5607" y="1361"/>
                  </a:lnTo>
                  <a:lnTo>
                    <a:pt x="5607" y="3141"/>
                  </a:lnTo>
                  <a:lnTo>
                    <a:pt x="2456" y="3141"/>
                  </a:lnTo>
                  <a:lnTo>
                    <a:pt x="2456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96" y="885"/>
                  </a:lnTo>
                  <a:lnTo>
                    <a:pt x="996" y="797"/>
                  </a:lnTo>
                  <a:cubicBezTo>
                    <a:pt x="985" y="742"/>
                    <a:pt x="985" y="697"/>
                    <a:pt x="996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55" y="896"/>
                  </a:lnTo>
                  <a:lnTo>
                    <a:pt x="255" y="1250"/>
                  </a:lnTo>
                  <a:cubicBezTo>
                    <a:pt x="244" y="1283"/>
                    <a:pt x="244" y="1328"/>
                    <a:pt x="255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33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" name="Google Shape;17;p43"/>
            <p:cNvSpPr/>
            <p:nvPr/>
          </p:nvSpPr>
          <p:spPr>
            <a:xfrm>
              <a:off x="3710634" y="1312674"/>
              <a:ext cx="956167" cy="829115"/>
            </a:xfrm>
            <a:custGeom>
              <a:rect b="b" l="l" r="r" t="t"/>
              <a:pathLst>
                <a:path extrusionOk="0" h="8084" w="9323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67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70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31" y="885"/>
                  </a:lnTo>
                  <a:lnTo>
                    <a:pt x="7431" y="742"/>
                  </a:lnTo>
                  <a:lnTo>
                    <a:pt x="7431" y="454"/>
                  </a:lnTo>
                  <a:lnTo>
                    <a:pt x="7221" y="454"/>
                  </a:lnTo>
                  <a:lnTo>
                    <a:pt x="7221" y="1"/>
                  </a:lnTo>
                  <a:lnTo>
                    <a:pt x="6547" y="1"/>
                  </a:lnTo>
                  <a:lnTo>
                    <a:pt x="6547" y="454"/>
                  </a:lnTo>
                  <a:lnTo>
                    <a:pt x="6337" y="454"/>
                  </a:lnTo>
                  <a:lnTo>
                    <a:pt x="6337" y="885"/>
                  </a:lnTo>
                  <a:lnTo>
                    <a:pt x="5972" y="885"/>
                  </a:lnTo>
                  <a:lnTo>
                    <a:pt x="5972" y="1239"/>
                  </a:lnTo>
                  <a:lnTo>
                    <a:pt x="5972" y="1361"/>
                  </a:lnTo>
                  <a:lnTo>
                    <a:pt x="5596" y="1361"/>
                  </a:lnTo>
                  <a:lnTo>
                    <a:pt x="5596" y="3141"/>
                  </a:lnTo>
                  <a:lnTo>
                    <a:pt x="2455" y="3141"/>
                  </a:lnTo>
                  <a:lnTo>
                    <a:pt x="2455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85" y="885"/>
                  </a:lnTo>
                  <a:lnTo>
                    <a:pt x="985" y="797"/>
                  </a:lnTo>
                  <a:cubicBezTo>
                    <a:pt x="985" y="742"/>
                    <a:pt x="985" y="697"/>
                    <a:pt x="985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44" y="896"/>
                  </a:lnTo>
                  <a:lnTo>
                    <a:pt x="244" y="1250"/>
                  </a:lnTo>
                  <a:cubicBezTo>
                    <a:pt x="244" y="1283"/>
                    <a:pt x="244" y="1328"/>
                    <a:pt x="244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22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" name="Google Shape;18;p43"/>
            <p:cNvSpPr/>
            <p:nvPr/>
          </p:nvSpPr>
          <p:spPr>
            <a:xfrm>
              <a:off x="5592119" y="1235548"/>
              <a:ext cx="982217" cy="1076393"/>
            </a:xfrm>
            <a:custGeom>
              <a:rect b="b" l="l" r="r" t="t"/>
              <a:pathLst>
                <a:path extrusionOk="0" h="10495" w="9577">
                  <a:moveTo>
                    <a:pt x="11" y="10130"/>
                  </a:moveTo>
                  <a:lnTo>
                    <a:pt x="11" y="9300"/>
                  </a:lnTo>
                  <a:cubicBezTo>
                    <a:pt x="0" y="9179"/>
                    <a:pt x="78" y="9079"/>
                    <a:pt x="199" y="9057"/>
                  </a:cubicBezTo>
                  <a:cubicBezTo>
                    <a:pt x="321" y="9035"/>
                    <a:pt x="398" y="8935"/>
                    <a:pt x="387" y="8814"/>
                  </a:cubicBezTo>
                  <a:lnTo>
                    <a:pt x="387" y="8626"/>
                  </a:lnTo>
                  <a:cubicBezTo>
                    <a:pt x="365" y="8504"/>
                    <a:pt x="454" y="8394"/>
                    <a:pt x="575" y="8382"/>
                  </a:cubicBezTo>
                  <a:lnTo>
                    <a:pt x="896" y="8382"/>
                  </a:lnTo>
                  <a:lnTo>
                    <a:pt x="896" y="8228"/>
                  </a:lnTo>
                  <a:lnTo>
                    <a:pt x="1117" y="8228"/>
                  </a:lnTo>
                  <a:cubicBezTo>
                    <a:pt x="1139" y="8217"/>
                    <a:pt x="1172" y="8194"/>
                    <a:pt x="1205" y="8194"/>
                  </a:cubicBezTo>
                  <a:lnTo>
                    <a:pt x="1205" y="8095"/>
                  </a:lnTo>
                  <a:lnTo>
                    <a:pt x="1062" y="8095"/>
                  </a:lnTo>
                  <a:lnTo>
                    <a:pt x="1062" y="7697"/>
                  </a:lnTo>
                  <a:lnTo>
                    <a:pt x="1205" y="7697"/>
                  </a:lnTo>
                  <a:lnTo>
                    <a:pt x="1205" y="7564"/>
                  </a:lnTo>
                  <a:lnTo>
                    <a:pt x="896" y="7564"/>
                  </a:lnTo>
                  <a:lnTo>
                    <a:pt x="896" y="7365"/>
                  </a:lnTo>
                  <a:lnTo>
                    <a:pt x="1205" y="7365"/>
                  </a:lnTo>
                  <a:lnTo>
                    <a:pt x="1205" y="7232"/>
                  </a:lnTo>
                  <a:lnTo>
                    <a:pt x="1062" y="7232"/>
                  </a:lnTo>
                  <a:lnTo>
                    <a:pt x="1062" y="6834"/>
                  </a:lnTo>
                  <a:lnTo>
                    <a:pt x="1205" y="6834"/>
                  </a:lnTo>
                  <a:lnTo>
                    <a:pt x="1205" y="6691"/>
                  </a:lnTo>
                  <a:lnTo>
                    <a:pt x="896" y="6691"/>
                  </a:lnTo>
                  <a:lnTo>
                    <a:pt x="896" y="6503"/>
                  </a:lnTo>
                  <a:lnTo>
                    <a:pt x="1205" y="6503"/>
                  </a:lnTo>
                  <a:lnTo>
                    <a:pt x="1205" y="6359"/>
                  </a:lnTo>
                  <a:lnTo>
                    <a:pt x="1062" y="6359"/>
                  </a:lnTo>
                  <a:lnTo>
                    <a:pt x="1062" y="5972"/>
                  </a:lnTo>
                  <a:lnTo>
                    <a:pt x="1205" y="5972"/>
                  </a:lnTo>
                  <a:lnTo>
                    <a:pt x="1205" y="5828"/>
                  </a:lnTo>
                  <a:lnTo>
                    <a:pt x="896" y="5828"/>
                  </a:lnTo>
                  <a:lnTo>
                    <a:pt x="896" y="5629"/>
                  </a:lnTo>
                  <a:lnTo>
                    <a:pt x="1205" y="5629"/>
                  </a:lnTo>
                  <a:lnTo>
                    <a:pt x="1205" y="5496"/>
                  </a:lnTo>
                  <a:lnTo>
                    <a:pt x="1062" y="5496"/>
                  </a:lnTo>
                  <a:lnTo>
                    <a:pt x="1062" y="5098"/>
                  </a:lnTo>
                  <a:lnTo>
                    <a:pt x="1205" y="5098"/>
                  </a:lnTo>
                  <a:lnTo>
                    <a:pt x="1205" y="4966"/>
                  </a:lnTo>
                  <a:lnTo>
                    <a:pt x="896" y="4966"/>
                  </a:lnTo>
                  <a:lnTo>
                    <a:pt x="896" y="4767"/>
                  </a:lnTo>
                  <a:lnTo>
                    <a:pt x="1205" y="4767"/>
                  </a:lnTo>
                  <a:lnTo>
                    <a:pt x="1205" y="4623"/>
                  </a:lnTo>
                  <a:lnTo>
                    <a:pt x="1062" y="4623"/>
                  </a:lnTo>
                  <a:lnTo>
                    <a:pt x="1062" y="4236"/>
                  </a:lnTo>
                  <a:lnTo>
                    <a:pt x="1205" y="4236"/>
                  </a:lnTo>
                  <a:lnTo>
                    <a:pt x="1205" y="4092"/>
                  </a:lnTo>
                  <a:lnTo>
                    <a:pt x="896" y="4092"/>
                  </a:lnTo>
                  <a:lnTo>
                    <a:pt x="896" y="3904"/>
                  </a:lnTo>
                  <a:lnTo>
                    <a:pt x="1205" y="3904"/>
                  </a:lnTo>
                  <a:lnTo>
                    <a:pt x="1205" y="3362"/>
                  </a:lnTo>
                  <a:lnTo>
                    <a:pt x="1780" y="3362"/>
                  </a:lnTo>
                  <a:lnTo>
                    <a:pt x="1780" y="2666"/>
                  </a:lnTo>
                  <a:lnTo>
                    <a:pt x="2201" y="2666"/>
                  </a:lnTo>
                  <a:lnTo>
                    <a:pt x="2201" y="1803"/>
                  </a:lnTo>
                  <a:lnTo>
                    <a:pt x="3284" y="1803"/>
                  </a:lnTo>
                  <a:lnTo>
                    <a:pt x="3284" y="2666"/>
                  </a:lnTo>
                  <a:lnTo>
                    <a:pt x="3704" y="2666"/>
                  </a:lnTo>
                  <a:lnTo>
                    <a:pt x="3704" y="3362"/>
                  </a:lnTo>
                  <a:lnTo>
                    <a:pt x="4279" y="3362"/>
                  </a:lnTo>
                  <a:lnTo>
                    <a:pt x="4279" y="4247"/>
                  </a:lnTo>
                  <a:cubicBezTo>
                    <a:pt x="4976" y="4258"/>
                    <a:pt x="5485" y="4313"/>
                    <a:pt x="5485" y="4369"/>
                  </a:cubicBezTo>
                  <a:lnTo>
                    <a:pt x="5485" y="4601"/>
                  </a:lnTo>
                  <a:lnTo>
                    <a:pt x="5485" y="4601"/>
                  </a:lnTo>
                  <a:lnTo>
                    <a:pt x="5485" y="4745"/>
                  </a:lnTo>
                  <a:lnTo>
                    <a:pt x="5485" y="4745"/>
                  </a:lnTo>
                  <a:lnTo>
                    <a:pt x="5485" y="5021"/>
                  </a:lnTo>
                  <a:lnTo>
                    <a:pt x="5485" y="5021"/>
                  </a:lnTo>
                  <a:lnTo>
                    <a:pt x="5485" y="5176"/>
                  </a:lnTo>
                  <a:lnTo>
                    <a:pt x="5485" y="5176"/>
                  </a:lnTo>
                  <a:lnTo>
                    <a:pt x="5485" y="5452"/>
                  </a:lnTo>
                  <a:lnTo>
                    <a:pt x="5485" y="5441"/>
                  </a:lnTo>
                  <a:lnTo>
                    <a:pt x="5485" y="5596"/>
                  </a:lnTo>
                  <a:lnTo>
                    <a:pt x="5485" y="5596"/>
                  </a:lnTo>
                  <a:lnTo>
                    <a:pt x="5485" y="5872"/>
                  </a:lnTo>
                  <a:lnTo>
                    <a:pt x="5485" y="5861"/>
                  </a:lnTo>
                  <a:lnTo>
                    <a:pt x="5485" y="6005"/>
                  </a:lnTo>
                  <a:lnTo>
                    <a:pt x="5485" y="6282"/>
                  </a:lnTo>
                  <a:lnTo>
                    <a:pt x="5485" y="6282"/>
                  </a:lnTo>
                  <a:lnTo>
                    <a:pt x="5485" y="6436"/>
                  </a:lnTo>
                  <a:lnTo>
                    <a:pt x="5485" y="6436"/>
                  </a:lnTo>
                  <a:lnTo>
                    <a:pt x="5485" y="6713"/>
                  </a:lnTo>
                  <a:lnTo>
                    <a:pt x="5485" y="6713"/>
                  </a:lnTo>
                  <a:lnTo>
                    <a:pt x="5485" y="6890"/>
                  </a:lnTo>
                  <a:lnTo>
                    <a:pt x="5485" y="6890"/>
                  </a:lnTo>
                  <a:lnTo>
                    <a:pt x="5485" y="7166"/>
                  </a:lnTo>
                  <a:lnTo>
                    <a:pt x="5485" y="7155"/>
                  </a:lnTo>
                  <a:lnTo>
                    <a:pt x="5485" y="7299"/>
                  </a:lnTo>
                  <a:lnTo>
                    <a:pt x="5485" y="7575"/>
                  </a:lnTo>
                  <a:lnTo>
                    <a:pt x="5485" y="7575"/>
                  </a:lnTo>
                  <a:lnTo>
                    <a:pt x="5485" y="7730"/>
                  </a:lnTo>
                  <a:lnTo>
                    <a:pt x="5485" y="7730"/>
                  </a:lnTo>
                  <a:lnTo>
                    <a:pt x="5485" y="7951"/>
                  </a:lnTo>
                  <a:lnTo>
                    <a:pt x="5927" y="7951"/>
                  </a:lnTo>
                  <a:lnTo>
                    <a:pt x="5927" y="3263"/>
                  </a:lnTo>
                  <a:lnTo>
                    <a:pt x="6513" y="3263"/>
                  </a:lnTo>
                  <a:lnTo>
                    <a:pt x="6513" y="885"/>
                  </a:lnTo>
                  <a:lnTo>
                    <a:pt x="7055" y="885"/>
                  </a:lnTo>
                  <a:lnTo>
                    <a:pt x="7055" y="1"/>
                  </a:lnTo>
                  <a:lnTo>
                    <a:pt x="7928" y="1"/>
                  </a:lnTo>
                  <a:lnTo>
                    <a:pt x="7928" y="885"/>
                  </a:lnTo>
                  <a:lnTo>
                    <a:pt x="8470" y="885"/>
                  </a:lnTo>
                  <a:lnTo>
                    <a:pt x="8470" y="3263"/>
                  </a:lnTo>
                  <a:lnTo>
                    <a:pt x="9056" y="3263"/>
                  </a:lnTo>
                  <a:lnTo>
                    <a:pt x="9056" y="3373"/>
                  </a:lnTo>
                  <a:lnTo>
                    <a:pt x="9211" y="3373"/>
                  </a:lnTo>
                  <a:lnTo>
                    <a:pt x="9211" y="3517"/>
                  </a:lnTo>
                  <a:lnTo>
                    <a:pt x="9056" y="3517"/>
                  </a:lnTo>
                  <a:lnTo>
                    <a:pt x="9056" y="3738"/>
                  </a:lnTo>
                  <a:lnTo>
                    <a:pt x="9211" y="3738"/>
                  </a:lnTo>
                  <a:lnTo>
                    <a:pt x="9211" y="3882"/>
                  </a:lnTo>
                  <a:lnTo>
                    <a:pt x="9056" y="3882"/>
                  </a:lnTo>
                  <a:lnTo>
                    <a:pt x="9056" y="4103"/>
                  </a:lnTo>
                  <a:lnTo>
                    <a:pt x="9211" y="4103"/>
                  </a:lnTo>
                  <a:lnTo>
                    <a:pt x="9211" y="4247"/>
                  </a:lnTo>
                  <a:lnTo>
                    <a:pt x="9056" y="4247"/>
                  </a:lnTo>
                  <a:lnTo>
                    <a:pt x="9056" y="4468"/>
                  </a:lnTo>
                  <a:lnTo>
                    <a:pt x="9211" y="4468"/>
                  </a:lnTo>
                  <a:lnTo>
                    <a:pt x="9211" y="4612"/>
                  </a:lnTo>
                  <a:lnTo>
                    <a:pt x="9056" y="4612"/>
                  </a:lnTo>
                  <a:lnTo>
                    <a:pt x="9056" y="4833"/>
                  </a:lnTo>
                  <a:lnTo>
                    <a:pt x="9211" y="4833"/>
                  </a:lnTo>
                  <a:lnTo>
                    <a:pt x="9211" y="4977"/>
                  </a:lnTo>
                  <a:lnTo>
                    <a:pt x="9056" y="4977"/>
                  </a:lnTo>
                  <a:lnTo>
                    <a:pt x="9056" y="5198"/>
                  </a:lnTo>
                  <a:lnTo>
                    <a:pt x="9211" y="5198"/>
                  </a:lnTo>
                  <a:lnTo>
                    <a:pt x="9211" y="5342"/>
                  </a:lnTo>
                  <a:lnTo>
                    <a:pt x="9056" y="5342"/>
                  </a:lnTo>
                  <a:lnTo>
                    <a:pt x="9056" y="5563"/>
                  </a:lnTo>
                  <a:lnTo>
                    <a:pt x="9211" y="5563"/>
                  </a:lnTo>
                  <a:lnTo>
                    <a:pt x="9211" y="5707"/>
                  </a:lnTo>
                  <a:lnTo>
                    <a:pt x="9056" y="5707"/>
                  </a:lnTo>
                  <a:lnTo>
                    <a:pt x="9056" y="5928"/>
                  </a:lnTo>
                  <a:lnTo>
                    <a:pt x="9211" y="5928"/>
                  </a:lnTo>
                  <a:lnTo>
                    <a:pt x="9211" y="6071"/>
                  </a:lnTo>
                  <a:lnTo>
                    <a:pt x="9056" y="6071"/>
                  </a:lnTo>
                  <a:lnTo>
                    <a:pt x="9056" y="6293"/>
                  </a:lnTo>
                  <a:lnTo>
                    <a:pt x="9211" y="6293"/>
                  </a:lnTo>
                  <a:lnTo>
                    <a:pt x="9211" y="6436"/>
                  </a:lnTo>
                  <a:lnTo>
                    <a:pt x="9056" y="6436"/>
                  </a:lnTo>
                  <a:lnTo>
                    <a:pt x="9056" y="6657"/>
                  </a:lnTo>
                  <a:lnTo>
                    <a:pt x="9211" y="6657"/>
                  </a:lnTo>
                  <a:lnTo>
                    <a:pt x="9211" y="6801"/>
                  </a:lnTo>
                  <a:lnTo>
                    <a:pt x="9056" y="6801"/>
                  </a:lnTo>
                  <a:lnTo>
                    <a:pt x="9056" y="7022"/>
                  </a:lnTo>
                  <a:lnTo>
                    <a:pt x="9211" y="7022"/>
                  </a:lnTo>
                  <a:lnTo>
                    <a:pt x="9211" y="7166"/>
                  </a:lnTo>
                  <a:lnTo>
                    <a:pt x="9056" y="7166"/>
                  </a:lnTo>
                  <a:lnTo>
                    <a:pt x="9056" y="7376"/>
                  </a:lnTo>
                  <a:lnTo>
                    <a:pt x="9211" y="7376"/>
                  </a:lnTo>
                  <a:lnTo>
                    <a:pt x="9211" y="7531"/>
                  </a:lnTo>
                  <a:lnTo>
                    <a:pt x="9056" y="7531"/>
                  </a:lnTo>
                  <a:lnTo>
                    <a:pt x="9056" y="7608"/>
                  </a:lnTo>
                  <a:lnTo>
                    <a:pt x="9576" y="7608"/>
                  </a:lnTo>
                  <a:lnTo>
                    <a:pt x="9576" y="10494"/>
                  </a:lnTo>
                  <a:lnTo>
                    <a:pt x="288" y="10494"/>
                  </a:lnTo>
                  <a:cubicBezTo>
                    <a:pt x="144" y="10494"/>
                    <a:pt x="11" y="10329"/>
                    <a:pt x="11" y="101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" name="Google Shape;19;p43"/>
            <p:cNvSpPr/>
            <p:nvPr/>
          </p:nvSpPr>
          <p:spPr>
            <a:xfrm>
              <a:off x="2477366" y="2056267"/>
              <a:ext cx="7425000" cy="11514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2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BLANK_1_1_1_1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53"/>
          <p:cNvSpPr txBox="1"/>
          <p:nvPr>
            <p:ph idx="1" type="subTitle"/>
          </p:nvPr>
        </p:nvSpPr>
        <p:spPr>
          <a:xfrm>
            <a:off x="719975" y="22864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6" name="Google Shape;276;p53"/>
          <p:cNvSpPr txBox="1"/>
          <p:nvPr>
            <p:ph idx="2" type="subTitle"/>
          </p:nvPr>
        </p:nvSpPr>
        <p:spPr>
          <a:xfrm>
            <a:off x="3419248" y="22864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53"/>
          <p:cNvSpPr txBox="1"/>
          <p:nvPr>
            <p:ph idx="3" type="subTitle"/>
          </p:nvPr>
        </p:nvSpPr>
        <p:spPr>
          <a:xfrm>
            <a:off x="719975" y="40246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8" name="Google Shape;278;p53"/>
          <p:cNvSpPr txBox="1"/>
          <p:nvPr>
            <p:ph idx="4" type="subTitle"/>
          </p:nvPr>
        </p:nvSpPr>
        <p:spPr>
          <a:xfrm>
            <a:off x="3419248" y="40246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9" name="Google Shape;279;p53"/>
          <p:cNvSpPr txBox="1"/>
          <p:nvPr>
            <p:ph idx="5" type="subTitle"/>
          </p:nvPr>
        </p:nvSpPr>
        <p:spPr>
          <a:xfrm>
            <a:off x="6118524" y="22864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0" name="Google Shape;280;p53"/>
          <p:cNvSpPr txBox="1"/>
          <p:nvPr>
            <p:ph idx="6" type="subTitle"/>
          </p:nvPr>
        </p:nvSpPr>
        <p:spPr>
          <a:xfrm>
            <a:off x="6118524" y="4024675"/>
            <a:ext cx="2305500" cy="52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1" name="Google Shape;281;p53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82" name="Google Shape;282;p53"/>
          <p:cNvSpPr txBox="1"/>
          <p:nvPr>
            <p:ph idx="7" type="subTitle"/>
          </p:nvPr>
        </p:nvSpPr>
        <p:spPr>
          <a:xfrm>
            <a:off x="719975" y="19024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3" name="Google Shape;283;p53"/>
          <p:cNvSpPr txBox="1"/>
          <p:nvPr>
            <p:ph idx="8" type="subTitle"/>
          </p:nvPr>
        </p:nvSpPr>
        <p:spPr>
          <a:xfrm>
            <a:off x="3419248" y="19024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4" name="Google Shape;284;p53"/>
          <p:cNvSpPr txBox="1"/>
          <p:nvPr>
            <p:ph idx="9" type="subTitle"/>
          </p:nvPr>
        </p:nvSpPr>
        <p:spPr>
          <a:xfrm>
            <a:off x="6118524" y="190247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5" name="Google Shape;285;p53"/>
          <p:cNvSpPr txBox="1"/>
          <p:nvPr>
            <p:ph idx="13" type="subTitle"/>
          </p:nvPr>
        </p:nvSpPr>
        <p:spPr>
          <a:xfrm>
            <a:off x="719975" y="36407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6" name="Google Shape;286;p53"/>
          <p:cNvSpPr txBox="1"/>
          <p:nvPr>
            <p:ph idx="14" type="subTitle"/>
          </p:nvPr>
        </p:nvSpPr>
        <p:spPr>
          <a:xfrm>
            <a:off x="3419248" y="36407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87" name="Google Shape;287;p53"/>
          <p:cNvSpPr txBox="1"/>
          <p:nvPr>
            <p:ph idx="15" type="subTitle"/>
          </p:nvPr>
        </p:nvSpPr>
        <p:spPr>
          <a:xfrm>
            <a:off x="6118524" y="3640725"/>
            <a:ext cx="2305500" cy="484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grpSp>
        <p:nvGrpSpPr>
          <p:cNvPr id="288" name="Google Shape;288;p53"/>
          <p:cNvGrpSpPr/>
          <p:nvPr/>
        </p:nvGrpSpPr>
        <p:grpSpPr>
          <a:xfrm>
            <a:off x="6487" y="7"/>
            <a:ext cx="795743" cy="1686809"/>
            <a:chOff x="-809850" y="445850"/>
            <a:chExt cx="1036528" cy="2197225"/>
          </a:xfrm>
        </p:grpSpPr>
        <p:sp>
          <p:nvSpPr>
            <p:cNvPr id="289" name="Google Shape;289;p53"/>
            <p:cNvSpPr/>
            <p:nvPr/>
          </p:nvSpPr>
          <p:spPr>
            <a:xfrm flipH="1" rot="10800000">
              <a:off x="-284828" y="630082"/>
              <a:ext cx="111607" cy="1369765"/>
            </a:xfrm>
            <a:custGeom>
              <a:rect b="b" l="l" r="r" t="t"/>
              <a:pathLst>
                <a:path extrusionOk="0" h="4357" w="355">
                  <a:moveTo>
                    <a:pt x="1" y="0"/>
                  </a:moveTo>
                  <a:lnTo>
                    <a:pt x="1" y="4357"/>
                  </a:lnTo>
                  <a:lnTo>
                    <a:pt x="354" y="43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0" name="Google Shape;290;p53"/>
            <p:cNvSpPr/>
            <p:nvPr/>
          </p:nvSpPr>
          <p:spPr>
            <a:xfrm flipH="1" rot="10800000">
              <a:off x="-229182" y="630082"/>
              <a:ext cx="55961" cy="1369765"/>
            </a:xfrm>
            <a:custGeom>
              <a:rect b="b" l="l" r="r" t="t"/>
              <a:pathLst>
                <a:path extrusionOk="0" h="4357" w="178">
                  <a:moveTo>
                    <a:pt x="1" y="0"/>
                  </a:moveTo>
                  <a:lnTo>
                    <a:pt x="1" y="4357"/>
                  </a:lnTo>
                  <a:lnTo>
                    <a:pt x="177" y="435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1" name="Google Shape;291;p53"/>
            <p:cNvSpPr/>
            <p:nvPr/>
          </p:nvSpPr>
          <p:spPr>
            <a:xfrm flipH="1" rot="10800000">
              <a:off x="-284828" y="1701497"/>
              <a:ext cx="111607" cy="76081"/>
            </a:xfrm>
            <a:custGeom>
              <a:rect b="b" l="l" r="r" t="t"/>
              <a:pathLst>
                <a:path extrusionOk="0" h="242" w="355">
                  <a:moveTo>
                    <a:pt x="1" y="1"/>
                  </a:moveTo>
                  <a:lnTo>
                    <a:pt x="1" y="233"/>
                  </a:lnTo>
                  <a:cubicBezTo>
                    <a:pt x="61" y="238"/>
                    <a:pt x="122" y="241"/>
                    <a:pt x="182" y="241"/>
                  </a:cubicBezTo>
                  <a:cubicBezTo>
                    <a:pt x="241" y="241"/>
                    <a:pt x="299" y="238"/>
                    <a:pt x="354" y="233"/>
                  </a:cubicBezTo>
                  <a:lnTo>
                    <a:pt x="354" y="1"/>
                  </a:lnTo>
                  <a:cubicBezTo>
                    <a:pt x="299" y="12"/>
                    <a:pt x="244" y="12"/>
                    <a:pt x="178" y="12"/>
                  </a:cubicBezTo>
                  <a:cubicBezTo>
                    <a:pt x="122" y="12"/>
                    <a:pt x="56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2" name="Google Shape;292;p53"/>
            <p:cNvSpPr/>
            <p:nvPr/>
          </p:nvSpPr>
          <p:spPr>
            <a:xfrm flipH="1" rot="10800000">
              <a:off x="-618390" y="445850"/>
              <a:ext cx="782504" cy="181084"/>
            </a:xfrm>
            <a:custGeom>
              <a:rect b="b" l="l" r="r" t="t"/>
              <a:pathLst>
                <a:path extrusionOk="0" h="576" w="2489">
                  <a:moveTo>
                    <a:pt x="575" y="1"/>
                  </a:moveTo>
                  <a:cubicBezTo>
                    <a:pt x="254" y="1"/>
                    <a:pt x="0" y="255"/>
                    <a:pt x="0" y="576"/>
                  </a:cubicBezTo>
                  <a:lnTo>
                    <a:pt x="2488" y="576"/>
                  </a:lnTo>
                  <a:cubicBezTo>
                    <a:pt x="2488" y="255"/>
                    <a:pt x="2223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3" name="Google Shape;293;p53"/>
            <p:cNvSpPr/>
            <p:nvPr/>
          </p:nvSpPr>
          <p:spPr>
            <a:xfrm flipH="1" rot="10800000">
              <a:off x="-788786" y="1772549"/>
              <a:ext cx="1015464" cy="870525"/>
            </a:xfrm>
            <a:custGeom>
              <a:rect b="b" l="l" r="r" t="t"/>
              <a:pathLst>
                <a:path extrusionOk="0" h="2769" w="3230">
                  <a:moveTo>
                    <a:pt x="1847" y="0"/>
                  </a:moveTo>
                  <a:cubicBezTo>
                    <a:pt x="619" y="0"/>
                    <a:pt x="0" y="1493"/>
                    <a:pt x="874" y="2367"/>
                  </a:cubicBezTo>
                  <a:cubicBezTo>
                    <a:pt x="1151" y="2644"/>
                    <a:pt x="1494" y="2768"/>
                    <a:pt x="1831" y="2768"/>
                  </a:cubicBezTo>
                  <a:cubicBezTo>
                    <a:pt x="2542" y="2768"/>
                    <a:pt x="3229" y="2215"/>
                    <a:pt x="3229" y="1383"/>
                  </a:cubicBezTo>
                  <a:cubicBezTo>
                    <a:pt x="3229" y="620"/>
                    <a:pt x="2610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4" name="Google Shape;294;p53"/>
            <p:cNvSpPr/>
            <p:nvPr/>
          </p:nvSpPr>
          <p:spPr>
            <a:xfrm flipH="1" rot="10800000">
              <a:off x="-764579" y="1807131"/>
              <a:ext cx="935610" cy="801361"/>
            </a:xfrm>
            <a:custGeom>
              <a:rect b="b" l="l" r="r" t="t"/>
              <a:pathLst>
                <a:path extrusionOk="0" h="2549" w="2976">
                  <a:moveTo>
                    <a:pt x="1704" y="1"/>
                  </a:moveTo>
                  <a:cubicBezTo>
                    <a:pt x="576" y="1"/>
                    <a:pt x="1" y="1372"/>
                    <a:pt x="808" y="2168"/>
                  </a:cubicBezTo>
                  <a:cubicBezTo>
                    <a:pt x="1067" y="2431"/>
                    <a:pt x="1386" y="2548"/>
                    <a:pt x="1700" y="2548"/>
                  </a:cubicBezTo>
                  <a:cubicBezTo>
                    <a:pt x="2350" y="2548"/>
                    <a:pt x="2975" y="2041"/>
                    <a:pt x="2975" y="1273"/>
                  </a:cubicBezTo>
                  <a:cubicBezTo>
                    <a:pt x="2975" y="576"/>
                    <a:pt x="2411" y="1"/>
                    <a:pt x="1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5" name="Google Shape;295;p53"/>
            <p:cNvSpPr/>
            <p:nvPr/>
          </p:nvSpPr>
          <p:spPr>
            <a:xfrm flipH="1" rot="10800000">
              <a:off x="-809850" y="1771921"/>
              <a:ext cx="1015464" cy="871154"/>
            </a:xfrm>
            <a:custGeom>
              <a:rect b="b" l="l" r="r" t="t"/>
              <a:pathLst>
                <a:path extrusionOk="0" h="2771" w="3230">
                  <a:moveTo>
                    <a:pt x="1839" y="109"/>
                  </a:moveTo>
                  <a:cubicBezTo>
                    <a:pt x="2491" y="109"/>
                    <a:pt x="3119" y="619"/>
                    <a:pt x="3119" y="1383"/>
                  </a:cubicBezTo>
                  <a:cubicBezTo>
                    <a:pt x="3119" y="2090"/>
                    <a:pt x="2555" y="2654"/>
                    <a:pt x="1848" y="2654"/>
                  </a:cubicBezTo>
                  <a:cubicBezTo>
                    <a:pt x="720" y="2654"/>
                    <a:pt x="145" y="1283"/>
                    <a:pt x="952" y="487"/>
                  </a:cubicBezTo>
                  <a:cubicBezTo>
                    <a:pt x="1209" y="226"/>
                    <a:pt x="1527" y="109"/>
                    <a:pt x="1839" y="109"/>
                  </a:cubicBezTo>
                  <a:close/>
                  <a:moveTo>
                    <a:pt x="1848" y="0"/>
                  </a:moveTo>
                  <a:cubicBezTo>
                    <a:pt x="620" y="0"/>
                    <a:pt x="1" y="1493"/>
                    <a:pt x="874" y="2367"/>
                  </a:cubicBezTo>
                  <a:cubicBezTo>
                    <a:pt x="1153" y="2645"/>
                    <a:pt x="1497" y="2770"/>
                    <a:pt x="1836" y="2770"/>
                  </a:cubicBezTo>
                  <a:cubicBezTo>
                    <a:pt x="2546" y="2770"/>
                    <a:pt x="3230" y="2221"/>
                    <a:pt x="3230" y="1383"/>
                  </a:cubicBezTo>
                  <a:cubicBezTo>
                    <a:pt x="3230" y="620"/>
                    <a:pt x="2610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6" name="Google Shape;296;p53"/>
            <p:cNvSpPr/>
            <p:nvPr/>
          </p:nvSpPr>
          <p:spPr>
            <a:xfrm>
              <a:off x="-568987" y="1865963"/>
              <a:ext cx="683700" cy="683700"/>
            </a:xfrm>
            <a:prstGeom prst="mathMultiply">
              <a:avLst>
                <a:gd fmla="val 12756" name="adj1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7" name="Google Shape;297;p53"/>
          <p:cNvGrpSpPr/>
          <p:nvPr/>
        </p:nvGrpSpPr>
        <p:grpSpPr>
          <a:xfrm>
            <a:off x="8377137" y="7"/>
            <a:ext cx="795743" cy="1686809"/>
            <a:chOff x="8377137" y="7"/>
            <a:chExt cx="795743" cy="1686809"/>
          </a:xfrm>
        </p:grpSpPr>
        <p:grpSp>
          <p:nvGrpSpPr>
            <p:cNvPr id="298" name="Google Shape;298;p53"/>
            <p:cNvGrpSpPr/>
            <p:nvPr/>
          </p:nvGrpSpPr>
          <p:grpSpPr>
            <a:xfrm>
              <a:off x="8377137" y="7"/>
              <a:ext cx="795743" cy="1686809"/>
              <a:chOff x="-809850" y="445850"/>
              <a:chExt cx="1036528" cy="2197225"/>
            </a:xfrm>
          </p:grpSpPr>
          <p:sp>
            <p:nvSpPr>
              <p:cNvPr id="299" name="Google Shape;299;p53"/>
              <p:cNvSpPr/>
              <p:nvPr/>
            </p:nvSpPr>
            <p:spPr>
              <a:xfrm flipH="1" rot="10800000">
                <a:off x="-284828" y="630082"/>
                <a:ext cx="111607" cy="1369765"/>
              </a:xfrm>
              <a:custGeom>
                <a:rect b="b" l="l" r="r" t="t"/>
                <a:pathLst>
                  <a:path extrusionOk="0" h="4357" w="355">
                    <a:moveTo>
                      <a:pt x="1" y="0"/>
                    </a:moveTo>
                    <a:lnTo>
                      <a:pt x="1" y="4357"/>
                    </a:lnTo>
                    <a:lnTo>
                      <a:pt x="354" y="43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0" name="Google Shape;300;p53"/>
              <p:cNvSpPr/>
              <p:nvPr/>
            </p:nvSpPr>
            <p:spPr>
              <a:xfrm flipH="1" rot="10800000">
                <a:off x="-229182" y="630082"/>
                <a:ext cx="55961" cy="1369765"/>
              </a:xfrm>
              <a:custGeom>
                <a:rect b="b" l="l" r="r" t="t"/>
                <a:pathLst>
                  <a:path extrusionOk="0" h="4357" w="178">
                    <a:moveTo>
                      <a:pt x="1" y="0"/>
                    </a:moveTo>
                    <a:lnTo>
                      <a:pt x="1" y="4357"/>
                    </a:lnTo>
                    <a:lnTo>
                      <a:pt x="177" y="4357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1" name="Google Shape;301;p53"/>
              <p:cNvSpPr/>
              <p:nvPr/>
            </p:nvSpPr>
            <p:spPr>
              <a:xfrm flipH="1" rot="10800000">
                <a:off x="-284828" y="1701497"/>
                <a:ext cx="111607" cy="76081"/>
              </a:xfrm>
              <a:custGeom>
                <a:rect b="b" l="l" r="r" t="t"/>
                <a:pathLst>
                  <a:path extrusionOk="0" h="242" w="355">
                    <a:moveTo>
                      <a:pt x="1" y="1"/>
                    </a:moveTo>
                    <a:lnTo>
                      <a:pt x="1" y="233"/>
                    </a:lnTo>
                    <a:cubicBezTo>
                      <a:pt x="61" y="238"/>
                      <a:pt x="122" y="241"/>
                      <a:pt x="182" y="241"/>
                    </a:cubicBezTo>
                    <a:cubicBezTo>
                      <a:pt x="241" y="241"/>
                      <a:pt x="299" y="238"/>
                      <a:pt x="354" y="233"/>
                    </a:cubicBezTo>
                    <a:lnTo>
                      <a:pt x="354" y="1"/>
                    </a:lnTo>
                    <a:cubicBezTo>
                      <a:pt x="299" y="12"/>
                      <a:pt x="244" y="12"/>
                      <a:pt x="178" y="12"/>
                    </a:cubicBezTo>
                    <a:cubicBezTo>
                      <a:pt x="122" y="12"/>
                      <a:pt x="56" y="1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2" name="Google Shape;302;p53"/>
              <p:cNvSpPr/>
              <p:nvPr/>
            </p:nvSpPr>
            <p:spPr>
              <a:xfrm flipH="1" rot="10800000">
                <a:off x="-618390" y="445850"/>
                <a:ext cx="782504" cy="181084"/>
              </a:xfrm>
              <a:custGeom>
                <a:rect b="b" l="l" r="r" t="t"/>
                <a:pathLst>
                  <a:path extrusionOk="0" h="576" w="2489">
                    <a:moveTo>
                      <a:pt x="575" y="1"/>
                    </a:moveTo>
                    <a:cubicBezTo>
                      <a:pt x="254" y="1"/>
                      <a:pt x="0" y="255"/>
                      <a:pt x="0" y="576"/>
                    </a:cubicBezTo>
                    <a:lnTo>
                      <a:pt x="2488" y="576"/>
                    </a:lnTo>
                    <a:cubicBezTo>
                      <a:pt x="2488" y="255"/>
                      <a:pt x="2223" y="1"/>
                      <a:pt x="1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3" name="Google Shape;303;p53"/>
              <p:cNvSpPr/>
              <p:nvPr/>
            </p:nvSpPr>
            <p:spPr>
              <a:xfrm flipH="1" rot="10800000">
                <a:off x="-788786" y="1772549"/>
                <a:ext cx="1015464" cy="870525"/>
              </a:xfrm>
              <a:custGeom>
                <a:rect b="b" l="l" r="r" t="t"/>
                <a:pathLst>
                  <a:path extrusionOk="0" h="2769" w="3230">
                    <a:moveTo>
                      <a:pt x="1847" y="0"/>
                    </a:moveTo>
                    <a:cubicBezTo>
                      <a:pt x="619" y="0"/>
                      <a:pt x="0" y="1493"/>
                      <a:pt x="874" y="2367"/>
                    </a:cubicBezTo>
                    <a:cubicBezTo>
                      <a:pt x="1151" y="2644"/>
                      <a:pt x="1494" y="2768"/>
                      <a:pt x="1831" y="2768"/>
                    </a:cubicBezTo>
                    <a:cubicBezTo>
                      <a:pt x="2542" y="2768"/>
                      <a:pt x="3229" y="2215"/>
                      <a:pt x="3229" y="1383"/>
                    </a:cubicBezTo>
                    <a:cubicBezTo>
                      <a:pt x="3229" y="620"/>
                      <a:pt x="2610" y="0"/>
                      <a:pt x="1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4" name="Google Shape;304;p53"/>
              <p:cNvSpPr/>
              <p:nvPr/>
            </p:nvSpPr>
            <p:spPr>
              <a:xfrm flipH="1" rot="10800000">
                <a:off x="-764579" y="1807131"/>
                <a:ext cx="935610" cy="801361"/>
              </a:xfrm>
              <a:custGeom>
                <a:rect b="b" l="l" r="r" t="t"/>
                <a:pathLst>
                  <a:path extrusionOk="0" h="2549" w="2976">
                    <a:moveTo>
                      <a:pt x="1704" y="1"/>
                    </a:moveTo>
                    <a:cubicBezTo>
                      <a:pt x="576" y="1"/>
                      <a:pt x="1" y="1372"/>
                      <a:pt x="808" y="2168"/>
                    </a:cubicBezTo>
                    <a:cubicBezTo>
                      <a:pt x="1067" y="2431"/>
                      <a:pt x="1386" y="2548"/>
                      <a:pt x="1700" y="2548"/>
                    </a:cubicBezTo>
                    <a:cubicBezTo>
                      <a:pt x="2350" y="2548"/>
                      <a:pt x="2975" y="2041"/>
                      <a:pt x="2975" y="1273"/>
                    </a:cubicBezTo>
                    <a:cubicBezTo>
                      <a:pt x="2975" y="576"/>
                      <a:pt x="2411" y="1"/>
                      <a:pt x="17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05" name="Google Shape;305;p53"/>
              <p:cNvSpPr/>
              <p:nvPr/>
            </p:nvSpPr>
            <p:spPr>
              <a:xfrm flipH="1" rot="10800000">
                <a:off x="-809850" y="1771921"/>
                <a:ext cx="1015464" cy="871154"/>
              </a:xfrm>
              <a:custGeom>
                <a:rect b="b" l="l" r="r" t="t"/>
                <a:pathLst>
                  <a:path extrusionOk="0" h="2771" w="3230">
                    <a:moveTo>
                      <a:pt x="1839" y="109"/>
                    </a:moveTo>
                    <a:cubicBezTo>
                      <a:pt x="2491" y="109"/>
                      <a:pt x="3119" y="619"/>
                      <a:pt x="3119" y="1383"/>
                    </a:cubicBezTo>
                    <a:cubicBezTo>
                      <a:pt x="3119" y="2090"/>
                      <a:pt x="2555" y="2654"/>
                      <a:pt x="1848" y="2654"/>
                    </a:cubicBezTo>
                    <a:cubicBezTo>
                      <a:pt x="720" y="2654"/>
                      <a:pt x="145" y="1283"/>
                      <a:pt x="952" y="487"/>
                    </a:cubicBezTo>
                    <a:cubicBezTo>
                      <a:pt x="1209" y="226"/>
                      <a:pt x="1527" y="109"/>
                      <a:pt x="1839" y="109"/>
                    </a:cubicBezTo>
                    <a:close/>
                    <a:moveTo>
                      <a:pt x="1848" y="0"/>
                    </a:moveTo>
                    <a:cubicBezTo>
                      <a:pt x="620" y="0"/>
                      <a:pt x="1" y="1493"/>
                      <a:pt x="874" y="2367"/>
                    </a:cubicBezTo>
                    <a:cubicBezTo>
                      <a:pt x="1153" y="2645"/>
                      <a:pt x="1497" y="2770"/>
                      <a:pt x="1836" y="2770"/>
                    </a:cubicBezTo>
                    <a:cubicBezTo>
                      <a:pt x="2546" y="2770"/>
                      <a:pt x="3230" y="2221"/>
                      <a:pt x="3230" y="1383"/>
                    </a:cubicBezTo>
                    <a:cubicBezTo>
                      <a:pt x="3230" y="620"/>
                      <a:pt x="2610" y="0"/>
                      <a:pt x="1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06" name="Google Shape;306;p53"/>
            <p:cNvSpPr/>
            <p:nvPr/>
          </p:nvSpPr>
          <p:spPr>
            <a:xfrm rot="5400000">
              <a:off x="8681938" y="1213537"/>
              <a:ext cx="322875" cy="279250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4"/>
          <p:cNvSpPr txBox="1"/>
          <p:nvPr>
            <p:ph type="title"/>
          </p:nvPr>
        </p:nvSpPr>
        <p:spPr>
          <a:xfrm>
            <a:off x="2185850" y="599250"/>
            <a:ext cx="4772400" cy="21732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grpSp>
        <p:nvGrpSpPr>
          <p:cNvPr id="309" name="Google Shape;309;p54"/>
          <p:cNvGrpSpPr/>
          <p:nvPr/>
        </p:nvGrpSpPr>
        <p:grpSpPr>
          <a:xfrm>
            <a:off x="-50" y="2"/>
            <a:ext cx="9144022" cy="3494672"/>
            <a:chOff x="-50" y="2"/>
            <a:chExt cx="9144022" cy="3494672"/>
          </a:xfrm>
        </p:grpSpPr>
        <p:sp>
          <p:nvSpPr>
            <p:cNvPr id="310" name="Google Shape;310;p54"/>
            <p:cNvSpPr/>
            <p:nvPr/>
          </p:nvSpPr>
          <p:spPr>
            <a:xfrm>
              <a:off x="-50" y="2"/>
              <a:ext cx="9144022" cy="3494672"/>
            </a:xfrm>
            <a:custGeom>
              <a:rect b="b" l="l" r="r" t="t"/>
              <a:pathLst>
                <a:path extrusionOk="0" h="18434" w="62200">
                  <a:moveTo>
                    <a:pt x="23741" y="34"/>
                  </a:moveTo>
                  <a:cubicBezTo>
                    <a:pt x="24073" y="200"/>
                    <a:pt x="24394" y="365"/>
                    <a:pt x="24714" y="553"/>
                  </a:cubicBezTo>
                  <a:lnTo>
                    <a:pt x="23741" y="553"/>
                  </a:lnTo>
                  <a:lnTo>
                    <a:pt x="23741" y="34"/>
                  </a:lnTo>
                  <a:close/>
                  <a:moveTo>
                    <a:pt x="9123" y="56"/>
                  </a:moveTo>
                  <a:lnTo>
                    <a:pt x="9123" y="565"/>
                  </a:lnTo>
                  <a:lnTo>
                    <a:pt x="8194" y="565"/>
                  </a:lnTo>
                  <a:cubicBezTo>
                    <a:pt x="8493" y="388"/>
                    <a:pt x="8803" y="222"/>
                    <a:pt x="9112" y="56"/>
                  </a:cubicBezTo>
                  <a:close/>
                  <a:moveTo>
                    <a:pt x="10251" y="12"/>
                  </a:moveTo>
                  <a:lnTo>
                    <a:pt x="10251" y="565"/>
                  </a:lnTo>
                  <a:lnTo>
                    <a:pt x="9190" y="565"/>
                  </a:lnTo>
                  <a:lnTo>
                    <a:pt x="9190" y="23"/>
                  </a:lnTo>
                  <a:lnTo>
                    <a:pt x="9223" y="12"/>
                  </a:lnTo>
                  <a:close/>
                  <a:moveTo>
                    <a:pt x="7973" y="693"/>
                  </a:moveTo>
                  <a:lnTo>
                    <a:pt x="7973" y="1327"/>
                  </a:lnTo>
                  <a:lnTo>
                    <a:pt x="6978" y="1327"/>
                  </a:lnTo>
                  <a:cubicBezTo>
                    <a:pt x="7306" y="1109"/>
                    <a:pt x="7634" y="890"/>
                    <a:pt x="7973" y="693"/>
                  </a:cubicBezTo>
                  <a:close/>
                  <a:moveTo>
                    <a:pt x="10959" y="631"/>
                  </a:moveTo>
                  <a:lnTo>
                    <a:pt x="10959" y="1327"/>
                  </a:lnTo>
                  <a:lnTo>
                    <a:pt x="10329" y="1327"/>
                  </a:lnTo>
                  <a:lnTo>
                    <a:pt x="10329" y="631"/>
                  </a:lnTo>
                  <a:close/>
                  <a:moveTo>
                    <a:pt x="12076" y="631"/>
                  </a:moveTo>
                  <a:lnTo>
                    <a:pt x="12076" y="1327"/>
                  </a:lnTo>
                  <a:lnTo>
                    <a:pt x="11401" y="1327"/>
                  </a:lnTo>
                  <a:lnTo>
                    <a:pt x="11401" y="631"/>
                  </a:lnTo>
                  <a:close/>
                  <a:moveTo>
                    <a:pt x="16222" y="631"/>
                  </a:moveTo>
                  <a:lnTo>
                    <a:pt x="16222" y="1327"/>
                  </a:lnTo>
                  <a:lnTo>
                    <a:pt x="15537" y="1327"/>
                  </a:lnTo>
                  <a:lnTo>
                    <a:pt x="15537" y="631"/>
                  </a:lnTo>
                  <a:close/>
                  <a:moveTo>
                    <a:pt x="17450" y="631"/>
                  </a:moveTo>
                  <a:lnTo>
                    <a:pt x="17450" y="1327"/>
                  </a:lnTo>
                  <a:lnTo>
                    <a:pt x="16676" y="1327"/>
                  </a:lnTo>
                  <a:lnTo>
                    <a:pt x="16665" y="631"/>
                  </a:lnTo>
                  <a:close/>
                  <a:moveTo>
                    <a:pt x="23675" y="631"/>
                  </a:moveTo>
                  <a:lnTo>
                    <a:pt x="23675" y="1327"/>
                  </a:lnTo>
                  <a:lnTo>
                    <a:pt x="22614" y="1327"/>
                  </a:lnTo>
                  <a:lnTo>
                    <a:pt x="22614" y="631"/>
                  </a:lnTo>
                  <a:close/>
                  <a:moveTo>
                    <a:pt x="24803" y="631"/>
                  </a:moveTo>
                  <a:lnTo>
                    <a:pt x="24803" y="1327"/>
                  </a:lnTo>
                  <a:lnTo>
                    <a:pt x="23741" y="1327"/>
                  </a:lnTo>
                  <a:lnTo>
                    <a:pt x="23741" y="631"/>
                  </a:lnTo>
                  <a:close/>
                  <a:moveTo>
                    <a:pt x="24869" y="653"/>
                  </a:moveTo>
                  <a:cubicBezTo>
                    <a:pt x="25223" y="863"/>
                    <a:pt x="25566" y="1095"/>
                    <a:pt x="25909" y="1327"/>
                  </a:cubicBezTo>
                  <a:lnTo>
                    <a:pt x="24869" y="1327"/>
                  </a:lnTo>
                  <a:lnTo>
                    <a:pt x="24869" y="653"/>
                  </a:lnTo>
                  <a:close/>
                  <a:moveTo>
                    <a:pt x="9112" y="631"/>
                  </a:moveTo>
                  <a:lnTo>
                    <a:pt x="9112" y="1339"/>
                  </a:lnTo>
                  <a:lnTo>
                    <a:pt x="8051" y="1339"/>
                  </a:lnTo>
                  <a:lnTo>
                    <a:pt x="8051" y="631"/>
                  </a:lnTo>
                  <a:close/>
                  <a:moveTo>
                    <a:pt x="10251" y="631"/>
                  </a:moveTo>
                  <a:lnTo>
                    <a:pt x="10251" y="1339"/>
                  </a:lnTo>
                  <a:lnTo>
                    <a:pt x="9190" y="1339"/>
                  </a:lnTo>
                  <a:lnTo>
                    <a:pt x="9190" y="631"/>
                  </a:lnTo>
                  <a:close/>
                  <a:moveTo>
                    <a:pt x="13204" y="631"/>
                  </a:moveTo>
                  <a:lnTo>
                    <a:pt x="13204" y="1339"/>
                  </a:lnTo>
                  <a:lnTo>
                    <a:pt x="12142" y="1339"/>
                  </a:lnTo>
                  <a:lnTo>
                    <a:pt x="12142" y="631"/>
                  </a:lnTo>
                  <a:close/>
                  <a:moveTo>
                    <a:pt x="14342" y="631"/>
                  </a:moveTo>
                  <a:lnTo>
                    <a:pt x="14342" y="1339"/>
                  </a:lnTo>
                  <a:lnTo>
                    <a:pt x="13281" y="1339"/>
                  </a:lnTo>
                  <a:lnTo>
                    <a:pt x="13281" y="631"/>
                  </a:lnTo>
                  <a:close/>
                  <a:moveTo>
                    <a:pt x="15470" y="631"/>
                  </a:moveTo>
                  <a:lnTo>
                    <a:pt x="15470" y="1339"/>
                  </a:lnTo>
                  <a:lnTo>
                    <a:pt x="14409" y="1339"/>
                  </a:lnTo>
                  <a:lnTo>
                    <a:pt x="14409" y="631"/>
                  </a:lnTo>
                  <a:close/>
                  <a:moveTo>
                    <a:pt x="18566" y="631"/>
                  </a:moveTo>
                  <a:lnTo>
                    <a:pt x="18566" y="1339"/>
                  </a:lnTo>
                  <a:lnTo>
                    <a:pt x="17505" y="1339"/>
                  </a:lnTo>
                  <a:lnTo>
                    <a:pt x="17505" y="631"/>
                  </a:lnTo>
                  <a:close/>
                  <a:moveTo>
                    <a:pt x="19705" y="631"/>
                  </a:moveTo>
                  <a:lnTo>
                    <a:pt x="19705" y="1339"/>
                  </a:lnTo>
                  <a:lnTo>
                    <a:pt x="18644" y="1339"/>
                  </a:lnTo>
                  <a:lnTo>
                    <a:pt x="18644" y="631"/>
                  </a:lnTo>
                  <a:close/>
                  <a:moveTo>
                    <a:pt x="20833" y="631"/>
                  </a:moveTo>
                  <a:lnTo>
                    <a:pt x="20833" y="1339"/>
                  </a:lnTo>
                  <a:lnTo>
                    <a:pt x="19772" y="1339"/>
                  </a:lnTo>
                  <a:lnTo>
                    <a:pt x="19772" y="631"/>
                  </a:lnTo>
                  <a:close/>
                  <a:moveTo>
                    <a:pt x="22536" y="631"/>
                  </a:moveTo>
                  <a:lnTo>
                    <a:pt x="22536" y="1339"/>
                  </a:lnTo>
                  <a:lnTo>
                    <a:pt x="20911" y="1339"/>
                  </a:lnTo>
                  <a:lnTo>
                    <a:pt x="20911" y="631"/>
                  </a:lnTo>
                  <a:close/>
                  <a:moveTo>
                    <a:pt x="6845" y="1435"/>
                  </a:moveTo>
                  <a:lnTo>
                    <a:pt x="6845" y="1936"/>
                  </a:lnTo>
                  <a:lnTo>
                    <a:pt x="6182" y="1936"/>
                  </a:lnTo>
                  <a:cubicBezTo>
                    <a:pt x="6400" y="1772"/>
                    <a:pt x="6617" y="1598"/>
                    <a:pt x="6845" y="1435"/>
                  </a:cubicBezTo>
                  <a:close/>
                  <a:moveTo>
                    <a:pt x="7973" y="1394"/>
                  </a:moveTo>
                  <a:lnTo>
                    <a:pt x="7973" y="1936"/>
                  </a:lnTo>
                  <a:lnTo>
                    <a:pt x="6912" y="1936"/>
                  </a:lnTo>
                  <a:lnTo>
                    <a:pt x="6912" y="1394"/>
                  </a:lnTo>
                  <a:close/>
                  <a:moveTo>
                    <a:pt x="9112" y="1394"/>
                  </a:moveTo>
                  <a:lnTo>
                    <a:pt x="9112" y="1936"/>
                  </a:lnTo>
                  <a:lnTo>
                    <a:pt x="8051" y="1936"/>
                  </a:lnTo>
                  <a:lnTo>
                    <a:pt x="8051" y="1394"/>
                  </a:lnTo>
                  <a:close/>
                  <a:moveTo>
                    <a:pt x="10959" y="1405"/>
                  </a:moveTo>
                  <a:lnTo>
                    <a:pt x="10959" y="1936"/>
                  </a:lnTo>
                  <a:lnTo>
                    <a:pt x="10329" y="1936"/>
                  </a:lnTo>
                  <a:lnTo>
                    <a:pt x="10329" y="1405"/>
                  </a:lnTo>
                  <a:close/>
                  <a:moveTo>
                    <a:pt x="12076" y="1405"/>
                  </a:moveTo>
                  <a:lnTo>
                    <a:pt x="12076" y="1936"/>
                  </a:lnTo>
                  <a:lnTo>
                    <a:pt x="11401" y="1936"/>
                  </a:lnTo>
                  <a:lnTo>
                    <a:pt x="11401" y="1405"/>
                  </a:lnTo>
                  <a:close/>
                  <a:moveTo>
                    <a:pt x="16222" y="1405"/>
                  </a:moveTo>
                  <a:lnTo>
                    <a:pt x="16222" y="1936"/>
                  </a:lnTo>
                  <a:lnTo>
                    <a:pt x="15537" y="1936"/>
                  </a:lnTo>
                  <a:lnTo>
                    <a:pt x="15537" y="1405"/>
                  </a:lnTo>
                  <a:close/>
                  <a:moveTo>
                    <a:pt x="17450" y="1405"/>
                  </a:moveTo>
                  <a:lnTo>
                    <a:pt x="17450" y="1936"/>
                  </a:lnTo>
                  <a:lnTo>
                    <a:pt x="16676" y="1936"/>
                  </a:lnTo>
                  <a:lnTo>
                    <a:pt x="16665" y="1405"/>
                  </a:lnTo>
                  <a:close/>
                  <a:moveTo>
                    <a:pt x="23675" y="1394"/>
                  </a:moveTo>
                  <a:lnTo>
                    <a:pt x="23675" y="1936"/>
                  </a:lnTo>
                  <a:lnTo>
                    <a:pt x="22614" y="1936"/>
                  </a:lnTo>
                  <a:lnTo>
                    <a:pt x="22614" y="1394"/>
                  </a:lnTo>
                  <a:close/>
                  <a:moveTo>
                    <a:pt x="24803" y="1394"/>
                  </a:moveTo>
                  <a:lnTo>
                    <a:pt x="24803" y="1936"/>
                  </a:lnTo>
                  <a:lnTo>
                    <a:pt x="23741" y="1936"/>
                  </a:lnTo>
                  <a:lnTo>
                    <a:pt x="23741" y="1394"/>
                  </a:lnTo>
                  <a:close/>
                  <a:moveTo>
                    <a:pt x="25931" y="1394"/>
                  </a:moveTo>
                  <a:lnTo>
                    <a:pt x="25931" y="1936"/>
                  </a:lnTo>
                  <a:lnTo>
                    <a:pt x="24869" y="1936"/>
                  </a:lnTo>
                  <a:lnTo>
                    <a:pt x="24869" y="1394"/>
                  </a:lnTo>
                  <a:close/>
                  <a:moveTo>
                    <a:pt x="26008" y="1405"/>
                  </a:moveTo>
                  <a:cubicBezTo>
                    <a:pt x="26240" y="1571"/>
                    <a:pt x="26484" y="1748"/>
                    <a:pt x="26705" y="1936"/>
                  </a:cubicBezTo>
                  <a:lnTo>
                    <a:pt x="26008" y="1936"/>
                  </a:lnTo>
                  <a:lnTo>
                    <a:pt x="26008" y="1405"/>
                  </a:lnTo>
                  <a:close/>
                  <a:moveTo>
                    <a:pt x="10251" y="1405"/>
                  </a:moveTo>
                  <a:lnTo>
                    <a:pt x="10251" y="1947"/>
                  </a:lnTo>
                  <a:lnTo>
                    <a:pt x="9190" y="1947"/>
                  </a:lnTo>
                  <a:lnTo>
                    <a:pt x="9190" y="1405"/>
                  </a:lnTo>
                  <a:close/>
                  <a:moveTo>
                    <a:pt x="13204" y="1405"/>
                  </a:moveTo>
                  <a:lnTo>
                    <a:pt x="13204" y="1947"/>
                  </a:lnTo>
                  <a:lnTo>
                    <a:pt x="12142" y="1947"/>
                  </a:lnTo>
                  <a:lnTo>
                    <a:pt x="12142" y="1405"/>
                  </a:lnTo>
                  <a:close/>
                  <a:moveTo>
                    <a:pt x="14342" y="1405"/>
                  </a:moveTo>
                  <a:lnTo>
                    <a:pt x="14342" y="1947"/>
                  </a:lnTo>
                  <a:lnTo>
                    <a:pt x="13281" y="1947"/>
                  </a:lnTo>
                  <a:lnTo>
                    <a:pt x="13281" y="1405"/>
                  </a:lnTo>
                  <a:close/>
                  <a:moveTo>
                    <a:pt x="15470" y="1405"/>
                  </a:moveTo>
                  <a:lnTo>
                    <a:pt x="15470" y="1947"/>
                  </a:lnTo>
                  <a:lnTo>
                    <a:pt x="14409" y="1947"/>
                  </a:lnTo>
                  <a:lnTo>
                    <a:pt x="14409" y="1405"/>
                  </a:lnTo>
                  <a:close/>
                  <a:moveTo>
                    <a:pt x="18566" y="1405"/>
                  </a:moveTo>
                  <a:lnTo>
                    <a:pt x="18566" y="1947"/>
                  </a:lnTo>
                  <a:lnTo>
                    <a:pt x="17505" y="1947"/>
                  </a:lnTo>
                  <a:lnTo>
                    <a:pt x="17505" y="1405"/>
                  </a:lnTo>
                  <a:close/>
                  <a:moveTo>
                    <a:pt x="19705" y="1405"/>
                  </a:moveTo>
                  <a:lnTo>
                    <a:pt x="19705" y="1947"/>
                  </a:lnTo>
                  <a:lnTo>
                    <a:pt x="18644" y="1947"/>
                  </a:lnTo>
                  <a:lnTo>
                    <a:pt x="18644" y="1405"/>
                  </a:lnTo>
                  <a:close/>
                  <a:moveTo>
                    <a:pt x="20833" y="1405"/>
                  </a:moveTo>
                  <a:lnTo>
                    <a:pt x="20833" y="1947"/>
                  </a:lnTo>
                  <a:lnTo>
                    <a:pt x="19772" y="1947"/>
                  </a:lnTo>
                  <a:lnTo>
                    <a:pt x="19772" y="1405"/>
                  </a:lnTo>
                  <a:close/>
                  <a:moveTo>
                    <a:pt x="22536" y="1405"/>
                  </a:moveTo>
                  <a:lnTo>
                    <a:pt x="22536" y="1947"/>
                  </a:lnTo>
                  <a:lnTo>
                    <a:pt x="20911" y="1947"/>
                  </a:lnTo>
                  <a:lnTo>
                    <a:pt x="20911" y="1405"/>
                  </a:lnTo>
                  <a:close/>
                  <a:moveTo>
                    <a:pt x="5718" y="2378"/>
                  </a:moveTo>
                  <a:lnTo>
                    <a:pt x="5718" y="2953"/>
                  </a:lnTo>
                  <a:lnTo>
                    <a:pt x="5076" y="2953"/>
                  </a:lnTo>
                  <a:lnTo>
                    <a:pt x="5076" y="2898"/>
                  </a:lnTo>
                  <a:cubicBezTo>
                    <a:pt x="5264" y="2721"/>
                    <a:pt x="5452" y="2555"/>
                    <a:pt x="5640" y="2378"/>
                  </a:cubicBezTo>
                  <a:close/>
                  <a:moveTo>
                    <a:pt x="6845" y="2378"/>
                  </a:moveTo>
                  <a:lnTo>
                    <a:pt x="6845" y="2953"/>
                  </a:lnTo>
                  <a:lnTo>
                    <a:pt x="6171" y="2953"/>
                  </a:lnTo>
                  <a:lnTo>
                    <a:pt x="6171" y="2378"/>
                  </a:lnTo>
                  <a:close/>
                  <a:moveTo>
                    <a:pt x="7973" y="2378"/>
                  </a:moveTo>
                  <a:lnTo>
                    <a:pt x="7973" y="2953"/>
                  </a:lnTo>
                  <a:lnTo>
                    <a:pt x="6912" y="2953"/>
                  </a:lnTo>
                  <a:lnTo>
                    <a:pt x="6912" y="2378"/>
                  </a:lnTo>
                  <a:close/>
                  <a:moveTo>
                    <a:pt x="9112" y="2389"/>
                  </a:moveTo>
                  <a:lnTo>
                    <a:pt x="9112" y="2964"/>
                  </a:lnTo>
                  <a:lnTo>
                    <a:pt x="8051" y="2964"/>
                  </a:lnTo>
                  <a:lnTo>
                    <a:pt x="8051" y="2389"/>
                  </a:lnTo>
                  <a:close/>
                  <a:moveTo>
                    <a:pt x="10959" y="2389"/>
                  </a:moveTo>
                  <a:lnTo>
                    <a:pt x="10959" y="2964"/>
                  </a:lnTo>
                  <a:lnTo>
                    <a:pt x="10329" y="2964"/>
                  </a:lnTo>
                  <a:lnTo>
                    <a:pt x="10329" y="2389"/>
                  </a:lnTo>
                  <a:close/>
                  <a:moveTo>
                    <a:pt x="12076" y="2389"/>
                  </a:moveTo>
                  <a:lnTo>
                    <a:pt x="12076" y="2964"/>
                  </a:lnTo>
                  <a:lnTo>
                    <a:pt x="11401" y="2964"/>
                  </a:lnTo>
                  <a:lnTo>
                    <a:pt x="11401" y="2389"/>
                  </a:lnTo>
                  <a:close/>
                  <a:moveTo>
                    <a:pt x="13204" y="2389"/>
                  </a:moveTo>
                  <a:lnTo>
                    <a:pt x="13204" y="2964"/>
                  </a:lnTo>
                  <a:lnTo>
                    <a:pt x="12142" y="2964"/>
                  </a:lnTo>
                  <a:lnTo>
                    <a:pt x="12142" y="2389"/>
                  </a:lnTo>
                  <a:close/>
                  <a:moveTo>
                    <a:pt x="14342" y="2389"/>
                  </a:moveTo>
                  <a:lnTo>
                    <a:pt x="14342" y="2964"/>
                  </a:lnTo>
                  <a:lnTo>
                    <a:pt x="13281" y="2964"/>
                  </a:lnTo>
                  <a:lnTo>
                    <a:pt x="13281" y="2389"/>
                  </a:lnTo>
                  <a:close/>
                  <a:moveTo>
                    <a:pt x="15470" y="2389"/>
                  </a:moveTo>
                  <a:lnTo>
                    <a:pt x="15470" y="2964"/>
                  </a:lnTo>
                  <a:lnTo>
                    <a:pt x="14409" y="2964"/>
                  </a:lnTo>
                  <a:lnTo>
                    <a:pt x="14409" y="2389"/>
                  </a:lnTo>
                  <a:close/>
                  <a:moveTo>
                    <a:pt x="16222" y="2389"/>
                  </a:moveTo>
                  <a:lnTo>
                    <a:pt x="16222" y="2964"/>
                  </a:lnTo>
                  <a:lnTo>
                    <a:pt x="15537" y="2964"/>
                  </a:lnTo>
                  <a:lnTo>
                    <a:pt x="15537" y="2389"/>
                  </a:lnTo>
                  <a:close/>
                  <a:moveTo>
                    <a:pt x="17450" y="2389"/>
                  </a:moveTo>
                  <a:lnTo>
                    <a:pt x="17450" y="2964"/>
                  </a:lnTo>
                  <a:lnTo>
                    <a:pt x="16676" y="2964"/>
                  </a:lnTo>
                  <a:lnTo>
                    <a:pt x="16665" y="2389"/>
                  </a:lnTo>
                  <a:close/>
                  <a:moveTo>
                    <a:pt x="18566" y="2389"/>
                  </a:moveTo>
                  <a:lnTo>
                    <a:pt x="18566" y="2964"/>
                  </a:lnTo>
                  <a:lnTo>
                    <a:pt x="17505" y="2964"/>
                  </a:lnTo>
                  <a:lnTo>
                    <a:pt x="17505" y="2389"/>
                  </a:lnTo>
                  <a:close/>
                  <a:moveTo>
                    <a:pt x="19705" y="2389"/>
                  </a:moveTo>
                  <a:lnTo>
                    <a:pt x="19705" y="2964"/>
                  </a:lnTo>
                  <a:lnTo>
                    <a:pt x="18644" y="2964"/>
                  </a:lnTo>
                  <a:lnTo>
                    <a:pt x="18644" y="2389"/>
                  </a:lnTo>
                  <a:close/>
                  <a:moveTo>
                    <a:pt x="20833" y="2389"/>
                  </a:moveTo>
                  <a:lnTo>
                    <a:pt x="20833" y="2964"/>
                  </a:lnTo>
                  <a:lnTo>
                    <a:pt x="19772" y="2964"/>
                  </a:lnTo>
                  <a:lnTo>
                    <a:pt x="19772" y="2389"/>
                  </a:lnTo>
                  <a:close/>
                  <a:moveTo>
                    <a:pt x="22536" y="2389"/>
                  </a:moveTo>
                  <a:lnTo>
                    <a:pt x="22536" y="2964"/>
                  </a:lnTo>
                  <a:lnTo>
                    <a:pt x="20911" y="2964"/>
                  </a:lnTo>
                  <a:lnTo>
                    <a:pt x="20911" y="2389"/>
                  </a:lnTo>
                  <a:close/>
                  <a:moveTo>
                    <a:pt x="23675" y="2389"/>
                  </a:moveTo>
                  <a:lnTo>
                    <a:pt x="23675" y="2964"/>
                  </a:lnTo>
                  <a:lnTo>
                    <a:pt x="22614" y="2964"/>
                  </a:lnTo>
                  <a:lnTo>
                    <a:pt x="22614" y="2389"/>
                  </a:lnTo>
                  <a:close/>
                  <a:moveTo>
                    <a:pt x="24803" y="2389"/>
                  </a:moveTo>
                  <a:lnTo>
                    <a:pt x="24803" y="2964"/>
                  </a:lnTo>
                  <a:lnTo>
                    <a:pt x="23741" y="2964"/>
                  </a:lnTo>
                  <a:lnTo>
                    <a:pt x="23741" y="2389"/>
                  </a:lnTo>
                  <a:close/>
                  <a:moveTo>
                    <a:pt x="25931" y="2389"/>
                  </a:moveTo>
                  <a:lnTo>
                    <a:pt x="25931" y="2964"/>
                  </a:lnTo>
                  <a:lnTo>
                    <a:pt x="24869" y="2964"/>
                  </a:lnTo>
                  <a:lnTo>
                    <a:pt x="24869" y="2389"/>
                  </a:lnTo>
                  <a:close/>
                  <a:moveTo>
                    <a:pt x="26716" y="2389"/>
                  </a:moveTo>
                  <a:lnTo>
                    <a:pt x="26716" y="2964"/>
                  </a:lnTo>
                  <a:lnTo>
                    <a:pt x="25997" y="2964"/>
                  </a:lnTo>
                  <a:lnTo>
                    <a:pt x="26008" y="2389"/>
                  </a:lnTo>
                  <a:close/>
                  <a:moveTo>
                    <a:pt x="27247" y="2389"/>
                  </a:moveTo>
                  <a:cubicBezTo>
                    <a:pt x="27457" y="2577"/>
                    <a:pt x="27656" y="2765"/>
                    <a:pt x="27866" y="2964"/>
                  </a:cubicBezTo>
                  <a:lnTo>
                    <a:pt x="27169" y="2964"/>
                  </a:lnTo>
                  <a:lnTo>
                    <a:pt x="27169" y="2389"/>
                  </a:lnTo>
                  <a:close/>
                  <a:moveTo>
                    <a:pt x="10251" y="2400"/>
                  </a:moveTo>
                  <a:lnTo>
                    <a:pt x="10251" y="2975"/>
                  </a:lnTo>
                  <a:lnTo>
                    <a:pt x="9190" y="2975"/>
                  </a:lnTo>
                  <a:lnTo>
                    <a:pt x="9190" y="2400"/>
                  </a:lnTo>
                  <a:close/>
                  <a:moveTo>
                    <a:pt x="31548" y="2599"/>
                  </a:moveTo>
                  <a:lnTo>
                    <a:pt x="31548" y="3086"/>
                  </a:lnTo>
                  <a:lnTo>
                    <a:pt x="31249" y="3086"/>
                  </a:lnTo>
                  <a:cubicBezTo>
                    <a:pt x="31084" y="2920"/>
                    <a:pt x="30907" y="2754"/>
                    <a:pt x="30730" y="2599"/>
                  </a:cubicBezTo>
                  <a:close/>
                  <a:moveTo>
                    <a:pt x="33815" y="2599"/>
                  </a:moveTo>
                  <a:lnTo>
                    <a:pt x="33815" y="3086"/>
                  </a:lnTo>
                  <a:lnTo>
                    <a:pt x="32753" y="3086"/>
                  </a:lnTo>
                  <a:lnTo>
                    <a:pt x="32753" y="2599"/>
                  </a:lnTo>
                  <a:close/>
                  <a:moveTo>
                    <a:pt x="34943" y="2599"/>
                  </a:moveTo>
                  <a:lnTo>
                    <a:pt x="34943" y="3086"/>
                  </a:lnTo>
                  <a:lnTo>
                    <a:pt x="33881" y="3086"/>
                  </a:lnTo>
                  <a:lnTo>
                    <a:pt x="33881" y="2599"/>
                  </a:lnTo>
                  <a:close/>
                  <a:moveTo>
                    <a:pt x="32676" y="2610"/>
                  </a:moveTo>
                  <a:lnTo>
                    <a:pt x="32676" y="3097"/>
                  </a:lnTo>
                  <a:lnTo>
                    <a:pt x="31614" y="3097"/>
                  </a:lnTo>
                  <a:lnTo>
                    <a:pt x="31614" y="2610"/>
                  </a:lnTo>
                  <a:close/>
                  <a:moveTo>
                    <a:pt x="35706" y="2599"/>
                  </a:moveTo>
                  <a:lnTo>
                    <a:pt x="35706" y="3097"/>
                  </a:lnTo>
                  <a:lnTo>
                    <a:pt x="35009" y="3097"/>
                  </a:lnTo>
                  <a:lnTo>
                    <a:pt x="35009" y="2599"/>
                  </a:lnTo>
                  <a:close/>
                  <a:moveTo>
                    <a:pt x="36822" y="2610"/>
                  </a:moveTo>
                  <a:lnTo>
                    <a:pt x="36822" y="3097"/>
                  </a:lnTo>
                  <a:lnTo>
                    <a:pt x="36148" y="3097"/>
                  </a:lnTo>
                  <a:lnTo>
                    <a:pt x="36148" y="2610"/>
                  </a:lnTo>
                  <a:close/>
                  <a:moveTo>
                    <a:pt x="37950" y="2610"/>
                  </a:moveTo>
                  <a:lnTo>
                    <a:pt x="37950" y="3097"/>
                  </a:lnTo>
                  <a:lnTo>
                    <a:pt x="36889" y="3097"/>
                  </a:lnTo>
                  <a:lnTo>
                    <a:pt x="36889" y="2610"/>
                  </a:lnTo>
                  <a:close/>
                  <a:moveTo>
                    <a:pt x="39089" y="2610"/>
                  </a:moveTo>
                  <a:lnTo>
                    <a:pt x="39089" y="3097"/>
                  </a:lnTo>
                  <a:lnTo>
                    <a:pt x="38028" y="3097"/>
                  </a:lnTo>
                  <a:lnTo>
                    <a:pt x="38028" y="2610"/>
                  </a:lnTo>
                  <a:close/>
                  <a:moveTo>
                    <a:pt x="40217" y="2610"/>
                  </a:moveTo>
                  <a:lnTo>
                    <a:pt x="40217" y="3097"/>
                  </a:lnTo>
                  <a:lnTo>
                    <a:pt x="39156" y="3097"/>
                  </a:lnTo>
                  <a:lnTo>
                    <a:pt x="39156" y="2610"/>
                  </a:lnTo>
                  <a:close/>
                  <a:moveTo>
                    <a:pt x="40969" y="2610"/>
                  </a:moveTo>
                  <a:lnTo>
                    <a:pt x="40969" y="3097"/>
                  </a:lnTo>
                  <a:lnTo>
                    <a:pt x="40295" y="3097"/>
                  </a:lnTo>
                  <a:lnTo>
                    <a:pt x="40295" y="2610"/>
                  </a:lnTo>
                  <a:close/>
                  <a:moveTo>
                    <a:pt x="42097" y="2610"/>
                  </a:moveTo>
                  <a:lnTo>
                    <a:pt x="42097" y="3097"/>
                  </a:lnTo>
                  <a:lnTo>
                    <a:pt x="41422" y="3097"/>
                  </a:lnTo>
                  <a:lnTo>
                    <a:pt x="41422" y="2610"/>
                  </a:lnTo>
                  <a:close/>
                  <a:moveTo>
                    <a:pt x="43225" y="2610"/>
                  </a:moveTo>
                  <a:lnTo>
                    <a:pt x="43225" y="3097"/>
                  </a:lnTo>
                  <a:lnTo>
                    <a:pt x="42163" y="3097"/>
                  </a:lnTo>
                  <a:lnTo>
                    <a:pt x="42163" y="2610"/>
                  </a:lnTo>
                  <a:close/>
                  <a:moveTo>
                    <a:pt x="44364" y="2610"/>
                  </a:moveTo>
                  <a:lnTo>
                    <a:pt x="44364" y="3108"/>
                  </a:lnTo>
                  <a:lnTo>
                    <a:pt x="43302" y="3108"/>
                  </a:lnTo>
                  <a:lnTo>
                    <a:pt x="43302" y="2610"/>
                  </a:lnTo>
                  <a:close/>
                  <a:moveTo>
                    <a:pt x="45492" y="2610"/>
                  </a:moveTo>
                  <a:lnTo>
                    <a:pt x="45492" y="3108"/>
                  </a:lnTo>
                  <a:lnTo>
                    <a:pt x="44430" y="3108"/>
                  </a:lnTo>
                  <a:lnTo>
                    <a:pt x="44430" y="2610"/>
                  </a:lnTo>
                  <a:close/>
                  <a:moveTo>
                    <a:pt x="46244" y="2621"/>
                  </a:moveTo>
                  <a:lnTo>
                    <a:pt x="46244" y="3108"/>
                  </a:lnTo>
                  <a:lnTo>
                    <a:pt x="45558" y="3108"/>
                  </a:lnTo>
                  <a:lnTo>
                    <a:pt x="45558" y="2621"/>
                  </a:lnTo>
                  <a:close/>
                  <a:moveTo>
                    <a:pt x="47371" y="2621"/>
                  </a:moveTo>
                  <a:lnTo>
                    <a:pt x="47371" y="3108"/>
                  </a:lnTo>
                  <a:lnTo>
                    <a:pt x="46697" y="3108"/>
                  </a:lnTo>
                  <a:lnTo>
                    <a:pt x="46697" y="2621"/>
                  </a:lnTo>
                  <a:close/>
                  <a:moveTo>
                    <a:pt x="48510" y="2621"/>
                  </a:moveTo>
                  <a:lnTo>
                    <a:pt x="48499" y="3108"/>
                  </a:lnTo>
                  <a:lnTo>
                    <a:pt x="47449" y="3108"/>
                  </a:lnTo>
                  <a:lnTo>
                    <a:pt x="47449" y="2621"/>
                  </a:lnTo>
                  <a:close/>
                  <a:moveTo>
                    <a:pt x="49638" y="2621"/>
                  </a:moveTo>
                  <a:lnTo>
                    <a:pt x="49638" y="3108"/>
                  </a:lnTo>
                  <a:lnTo>
                    <a:pt x="48577" y="3108"/>
                  </a:lnTo>
                  <a:lnTo>
                    <a:pt x="48577" y="2621"/>
                  </a:lnTo>
                  <a:close/>
                  <a:moveTo>
                    <a:pt x="50766" y="2621"/>
                  </a:moveTo>
                  <a:lnTo>
                    <a:pt x="50766" y="3108"/>
                  </a:lnTo>
                  <a:lnTo>
                    <a:pt x="49705" y="3108"/>
                  </a:lnTo>
                  <a:lnTo>
                    <a:pt x="49705" y="2621"/>
                  </a:lnTo>
                  <a:close/>
                  <a:moveTo>
                    <a:pt x="51518" y="2621"/>
                  </a:moveTo>
                  <a:lnTo>
                    <a:pt x="51518" y="3108"/>
                  </a:lnTo>
                  <a:lnTo>
                    <a:pt x="50832" y="3108"/>
                  </a:lnTo>
                  <a:lnTo>
                    <a:pt x="50832" y="2621"/>
                  </a:lnTo>
                  <a:close/>
                  <a:moveTo>
                    <a:pt x="52646" y="2621"/>
                  </a:moveTo>
                  <a:lnTo>
                    <a:pt x="52646" y="3119"/>
                  </a:lnTo>
                  <a:lnTo>
                    <a:pt x="51971" y="3119"/>
                  </a:lnTo>
                  <a:lnTo>
                    <a:pt x="51971" y="2621"/>
                  </a:lnTo>
                  <a:close/>
                  <a:moveTo>
                    <a:pt x="53774" y="2621"/>
                  </a:moveTo>
                  <a:lnTo>
                    <a:pt x="53774" y="3119"/>
                  </a:lnTo>
                  <a:lnTo>
                    <a:pt x="52712" y="3119"/>
                  </a:lnTo>
                  <a:lnTo>
                    <a:pt x="52712" y="2621"/>
                  </a:lnTo>
                  <a:close/>
                  <a:moveTo>
                    <a:pt x="54913" y="2632"/>
                  </a:moveTo>
                  <a:lnTo>
                    <a:pt x="54913" y="3119"/>
                  </a:lnTo>
                  <a:lnTo>
                    <a:pt x="53851" y="3119"/>
                  </a:lnTo>
                  <a:lnTo>
                    <a:pt x="53851" y="2632"/>
                  </a:lnTo>
                  <a:close/>
                  <a:moveTo>
                    <a:pt x="56041" y="2632"/>
                  </a:moveTo>
                  <a:lnTo>
                    <a:pt x="56041" y="3119"/>
                  </a:lnTo>
                  <a:lnTo>
                    <a:pt x="54979" y="3119"/>
                  </a:lnTo>
                  <a:lnTo>
                    <a:pt x="54979" y="2632"/>
                  </a:lnTo>
                  <a:close/>
                  <a:moveTo>
                    <a:pt x="56792" y="2632"/>
                  </a:moveTo>
                  <a:lnTo>
                    <a:pt x="56792" y="3119"/>
                  </a:lnTo>
                  <a:lnTo>
                    <a:pt x="56107" y="3119"/>
                  </a:lnTo>
                  <a:lnTo>
                    <a:pt x="56107" y="2632"/>
                  </a:lnTo>
                  <a:close/>
                  <a:moveTo>
                    <a:pt x="57920" y="2632"/>
                  </a:moveTo>
                  <a:lnTo>
                    <a:pt x="57920" y="3119"/>
                  </a:lnTo>
                  <a:lnTo>
                    <a:pt x="57246" y="3119"/>
                  </a:lnTo>
                  <a:lnTo>
                    <a:pt x="57246" y="2632"/>
                  </a:lnTo>
                  <a:close/>
                  <a:moveTo>
                    <a:pt x="59059" y="2632"/>
                  </a:moveTo>
                  <a:lnTo>
                    <a:pt x="59048" y="3119"/>
                  </a:lnTo>
                  <a:lnTo>
                    <a:pt x="57987" y="3119"/>
                  </a:lnTo>
                  <a:lnTo>
                    <a:pt x="57987" y="2632"/>
                  </a:lnTo>
                  <a:close/>
                  <a:moveTo>
                    <a:pt x="60187" y="2632"/>
                  </a:moveTo>
                  <a:lnTo>
                    <a:pt x="60187" y="3119"/>
                  </a:lnTo>
                  <a:lnTo>
                    <a:pt x="59126" y="3119"/>
                  </a:lnTo>
                  <a:lnTo>
                    <a:pt x="59126" y="2632"/>
                  </a:lnTo>
                  <a:close/>
                  <a:moveTo>
                    <a:pt x="61315" y="2632"/>
                  </a:moveTo>
                  <a:lnTo>
                    <a:pt x="61315" y="3130"/>
                  </a:lnTo>
                  <a:lnTo>
                    <a:pt x="60254" y="3130"/>
                  </a:lnTo>
                  <a:lnTo>
                    <a:pt x="60254" y="2632"/>
                  </a:lnTo>
                  <a:close/>
                  <a:moveTo>
                    <a:pt x="31548" y="3163"/>
                  </a:moveTo>
                  <a:lnTo>
                    <a:pt x="31548" y="3395"/>
                  </a:lnTo>
                  <a:cubicBezTo>
                    <a:pt x="31471" y="3318"/>
                    <a:pt x="31393" y="3240"/>
                    <a:pt x="31316" y="3163"/>
                  </a:cubicBezTo>
                  <a:close/>
                  <a:moveTo>
                    <a:pt x="5010" y="3030"/>
                  </a:moveTo>
                  <a:lnTo>
                    <a:pt x="5010" y="3727"/>
                  </a:lnTo>
                  <a:lnTo>
                    <a:pt x="4280" y="3727"/>
                  </a:lnTo>
                  <a:cubicBezTo>
                    <a:pt x="4501" y="3495"/>
                    <a:pt x="4733" y="3263"/>
                    <a:pt x="4966" y="3041"/>
                  </a:cubicBezTo>
                  <a:lnTo>
                    <a:pt x="4955" y="3030"/>
                  </a:lnTo>
                  <a:close/>
                  <a:moveTo>
                    <a:pt x="5718" y="3030"/>
                  </a:moveTo>
                  <a:lnTo>
                    <a:pt x="5718" y="3727"/>
                  </a:lnTo>
                  <a:lnTo>
                    <a:pt x="5076" y="3727"/>
                  </a:lnTo>
                  <a:lnTo>
                    <a:pt x="5076" y="3030"/>
                  </a:lnTo>
                  <a:close/>
                  <a:moveTo>
                    <a:pt x="6845" y="3030"/>
                  </a:moveTo>
                  <a:lnTo>
                    <a:pt x="6845" y="3727"/>
                  </a:lnTo>
                  <a:lnTo>
                    <a:pt x="6171" y="3727"/>
                  </a:lnTo>
                  <a:lnTo>
                    <a:pt x="6171" y="3030"/>
                  </a:lnTo>
                  <a:close/>
                  <a:moveTo>
                    <a:pt x="7973" y="3030"/>
                  </a:moveTo>
                  <a:lnTo>
                    <a:pt x="7973" y="3727"/>
                  </a:lnTo>
                  <a:lnTo>
                    <a:pt x="6912" y="3727"/>
                  </a:lnTo>
                  <a:lnTo>
                    <a:pt x="6912" y="3030"/>
                  </a:lnTo>
                  <a:close/>
                  <a:moveTo>
                    <a:pt x="9112" y="3030"/>
                  </a:moveTo>
                  <a:lnTo>
                    <a:pt x="9112" y="3727"/>
                  </a:lnTo>
                  <a:lnTo>
                    <a:pt x="8051" y="3727"/>
                  </a:lnTo>
                  <a:lnTo>
                    <a:pt x="8051" y="3030"/>
                  </a:lnTo>
                  <a:close/>
                  <a:moveTo>
                    <a:pt x="10251" y="3041"/>
                  </a:moveTo>
                  <a:lnTo>
                    <a:pt x="10251" y="3738"/>
                  </a:lnTo>
                  <a:lnTo>
                    <a:pt x="9190" y="3738"/>
                  </a:lnTo>
                  <a:lnTo>
                    <a:pt x="9190" y="3041"/>
                  </a:lnTo>
                  <a:close/>
                  <a:moveTo>
                    <a:pt x="10959" y="3030"/>
                  </a:moveTo>
                  <a:lnTo>
                    <a:pt x="10959" y="3738"/>
                  </a:lnTo>
                  <a:lnTo>
                    <a:pt x="10329" y="3738"/>
                  </a:lnTo>
                  <a:lnTo>
                    <a:pt x="10329" y="3030"/>
                  </a:lnTo>
                  <a:close/>
                  <a:moveTo>
                    <a:pt x="12076" y="3030"/>
                  </a:moveTo>
                  <a:lnTo>
                    <a:pt x="12076" y="3738"/>
                  </a:lnTo>
                  <a:lnTo>
                    <a:pt x="11401" y="3738"/>
                  </a:lnTo>
                  <a:lnTo>
                    <a:pt x="11401" y="3030"/>
                  </a:lnTo>
                  <a:close/>
                  <a:moveTo>
                    <a:pt x="13204" y="3041"/>
                  </a:moveTo>
                  <a:lnTo>
                    <a:pt x="13204" y="3738"/>
                  </a:lnTo>
                  <a:lnTo>
                    <a:pt x="12142" y="3738"/>
                  </a:lnTo>
                  <a:lnTo>
                    <a:pt x="12142" y="3041"/>
                  </a:lnTo>
                  <a:close/>
                  <a:moveTo>
                    <a:pt x="14342" y="3041"/>
                  </a:moveTo>
                  <a:lnTo>
                    <a:pt x="14342" y="3738"/>
                  </a:lnTo>
                  <a:lnTo>
                    <a:pt x="13281" y="3738"/>
                  </a:lnTo>
                  <a:lnTo>
                    <a:pt x="13281" y="3041"/>
                  </a:lnTo>
                  <a:close/>
                  <a:moveTo>
                    <a:pt x="15470" y="3041"/>
                  </a:moveTo>
                  <a:lnTo>
                    <a:pt x="15470" y="3738"/>
                  </a:lnTo>
                  <a:lnTo>
                    <a:pt x="14409" y="3738"/>
                  </a:lnTo>
                  <a:lnTo>
                    <a:pt x="14409" y="3041"/>
                  </a:lnTo>
                  <a:close/>
                  <a:moveTo>
                    <a:pt x="16222" y="3030"/>
                  </a:moveTo>
                  <a:lnTo>
                    <a:pt x="16222" y="3738"/>
                  </a:lnTo>
                  <a:lnTo>
                    <a:pt x="15537" y="3738"/>
                  </a:lnTo>
                  <a:lnTo>
                    <a:pt x="15537" y="3030"/>
                  </a:lnTo>
                  <a:close/>
                  <a:moveTo>
                    <a:pt x="17450" y="3030"/>
                  </a:moveTo>
                  <a:lnTo>
                    <a:pt x="17450" y="3738"/>
                  </a:lnTo>
                  <a:lnTo>
                    <a:pt x="16676" y="3738"/>
                  </a:lnTo>
                  <a:lnTo>
                    <a:pt x="16665" y="3030"/>
                  </a:lnTo>
                  <a:close/>
                  <a:moveTo>
                    <a:pt x="18566" y="3041"/>
                  </a:moveTo>
                  <a:lnTo>
                    <a:pt x="18566" y="3738"/>
                  </a:lnTo>
                  <a:lnTo>
                    <a:pt x="17505" y="3738"/>
                  </a:lnTo>
                  <a:lnTo>
                    <a:pt x="17505" y="3041"/>
                  </a:lnTo>
                  <a:close/>
                  <a:moveTo>
                    <a:pt x="19705" y="3041"/>
                  </a:moveTo>
                  <a:lnTo>
                    <a:pt x="19705" y="3738"/>
                  </a:lnTo>
                  <a:lnTo>
                    <a:pt x="18644" y="3738"/>
                  </a:lnTo>
                  <a:lnTo>
                    <a:pt x="18644" y="3041"/>
                  </a:lnTo>
                  <a:close/>
                  <a:moveTo>
                    <a:pt x="20833" y="3041"/>
                  </a:moveTo>
                  <a:lnTo>
                    <a:pt x="20833" y="3738"/>
                  </a:lnTo>
                  <a:lnTo>
                    <a:pt x="19772" y="3738"/>
                  </a:lnTo>
                  <a:lnTo>
                    <a:pt x="19772" y="3041"/>
                  </a:lnTo>
                  <a:close/>
                  <a:moveTo>
                    <a:pt x="22536" y="3041"/>
                  </a:moveTo>
                  <a:lnTo>
                    <a:pt x="22536" y="3738"/>
                  </a:lnTo>
                  <a:lnTo>
                    <a:pt x="20911" y="3738"/>
                  </a:lnTo>
                  <a:lnTo>
                    <a:pt x="20911" y="3041"/>
                  </a:lnTo>
                  <a:close/>
                  <a:moveTo>
                    <a:pt x="23675" y="3030"/>
                  </a:moveTo>
                  <a:lnTo>
                    <a:pt x="23675" y="3738"/>
                  </a:lnTo>
                  <a:lnTo>
                    <a:pt x="22614" y="3738"/>
                  </a:lnTo>
                  <a:lnTo>
                    <a:pt x="22614" y="3030"/>
                  </a:lnTo>
                  <a:close/>
                  <a:moveTo>
                    <a:pt x="24803" y="3030"/>
                  </a:moveTo>
                  <a:lnTo>
                    <a:pt x="24803" y="3738"/>
                  </a:lnTo>
                  <a:lnTo>
                    <a:pt x="23741" y="3738"/>
                  </a:lnTo>
                  <a:lnTo>
                    <a:pt x="23741" y="3030"/>
                  </a:lnTo>
                  <a:close/>
                  <a:moveTo>
                    <a:pt x="25931" y="3030"/>
                  </a:moveTo>
                  <a:lnTo>
                    <a:pt x="25931" y="3738"/>
                  </a:lnTo>
                  <a:lnTo>
                    <a:pt x="24869" y="3738"/>
                  </a:lnTo>
                  <a:lnTo>
                    <a:pt x="24869" y="3030"/>
                  </a:lnTo>
                  <a:close/>
                  <a:moveTo>
                    <a:pt x="26716" y="3030"/>
                  </a:moveTo>
                  <a:lnTo>
                    <a:pt x="26716" y="3738"/>
                  </a:lnTo>
                  <a:lnTo>
                    <a:pt x="25997" y="3738"/>
                  </a:lnTo>
                  <a:lnTo>
                    <a:pt x="26008" y="3030"/>
                  </a:lnTo>
                  <a:close/>
                  <a:moveTo>
                    <a:pt x="27899" y="3030"/>
                  </a:moveTo>
                  <a:lnTo>
                    <a:pt x="27899" y="3738"/>
                  </a:lnTo>
                  <a:lnTo>
                    <a:pt x="27169" y="3738"/>
                  </a:lnTo>
                  <a:lnTo>
                    <a:pt x="27169" y="3030"/>
                  </a:lnTo>
                  <a:close/>
                  <a:moveTo>
                    <a:pt x="27965" y="3064"/>
                  </a:moveTo>
                  <a:cubicBezTo>
                    <a:pt x="28187" y="3285"/>
                    <a:pt x="28397" y="3506"/>
                    <a:pt x="28607" y="3738"/>
                  </a:cubicBezTo>
                  <a:lnTo>
                    <a:pt x="27965" y="3738"/>
                  </a:lnTo>
                  <a:lnTo>
                    <a:pt x="27965" y="3064"/>
                  </a:lnTo>
                  <a:close/>
                  <a:moveTo>
                    <a:pt x="32676" y="3163"/>
                  </a:moveTo>
                  <a:lnTo>
                    <a:pt x="32676" y="3815"/>
                  </a:lnTo>
                  <a:lnTo>
                    <a:pt x="31935" y="3815"/>
                  </a:lnTo>
                  <a:cubicBezTo>
                    <a:pt x="31824" y="3705"/>
                    <a:pt x="31725" y="3583"/>
                    <a:pt x="31614" y="3473"/>
                  </a:cubicBezTo>
                  <a:lnTo>
                    <a:pt x="31625" y="3473"/>
                  </a:lnTo>
                  <a:lnTo>
                    <a:pt x="31625" y="3163"/>
                  </a:lnTo>
                  <a:close/>
                  <a:moveTo>
                    <a:pt x="33815" y="3163"/>
                  </a:moveTo>
                  <a:lnTo>
                    <a:pt x="33815" y="3815"/>
                  </a:lnTo>
                  <a:lnTo>
                    <a:pt x="32753" y="3815"/>
                  </a:lnTo>
                  <a:lnTo>
                    <a:pt x="32753" y="3163"/>
                  </a:lnTo>
                  <a:close/>
                  <a:moveTo>
                    <a:pt x="34943" y="3163"/>
                  </a:moveTo>
                  <a:lnTo>
                    <a:pt x="34943" y="3815"/>
                  </a:lnTo>
                  <a:lnTo>
                    <a:pt x="33881" y="3815"/>
                  </a:lnTo>
                  <a:lnTo>
                    <a:pt x="33881" y="3163"/>
                  </a:lnTo>
                  <a:close/>
                  <a:moveTo>
                    <a:pt x="35706" y="3163"/>
                  </a:moveTo>
                  <a:lnTo>
                    <a:pt x="35706" y="3815"/>
                  </a:lnTo>
                  <a:lnTo>
                    <a:pt x="35009" y="3815"/>
                  </a:lnTo>
                  <a:lnTo>
                    <a:pt x="35009" y="3163"/>
                  </a:lnTo>
                  <a:close/>
                  <a:moveTo>
                    <a:pt x="36822" y="3163"/>
                  </a:moveTo>
                  <a:lnTo>
                    <a:pt x="36822" y="3815"/>
                  </a:lnTo>
                  <a:lnTo>
                    <a:pt x="36148" y="3815"/>
                  </a:lnTo>
                  <a:lnTo>
                    <a:pt x="36148" y="3163"/>
                  </a:lnTo>
                  <a:close/>
                  <a:moveTo>
                    <a:pt x="37950" y="3163"/>
                  </a:moveTo>
                  <a:lnTo>
                    <a:pt x="37950" y="3815"/>
                  </a:lnTo>
                  <a:lnTo>
                    <a:pt x="36889" y="3815"/>
                  </a:lnTo>
                  <a:lnTo>
                    <a:pt x="36889" y="3163"/>
                  </a:lnTo>
                  <a:close/>
                  <a:moveTo>
                    <a:pt x="39089" y="3163"/>
                  </a:moveTo>
                  <a:lnTo>
                    <a:pt x="39089" y="3815"/>
                  </a:lnTo>
                  <a:lnTo>
                    <a:pt x="38028" y="3815"/>
                  </a:lnTo>
                  <a:lnTo>
                    <a:pt x="38028" y="3163"/>
                  </a:lnTo>
                  <a:close/>
                  <a:moveTo>
                    <a:pt x="40217" y="3163"/>
                  </a:moveTo>
                  <a:lnTo>
                    <a:pt x="40217" y="3815"/>
                  </a:lnTo>
                  <a:lnTo>
                    <a:pt x="39156" y="3815"/>
                  </a:lnTo>
                  <a:lnTo>
                    <a:pt x="39156" y="3163"/>
                  </a:lnTo>
                  <a:close/>
                  <a:moveTo>
                    <a:pt x="40969" y="3174"/>
                  </a:moveTo>
                  <a:lnTo>
                    <a:pt x="40969" y="3815"/>
                  </a:lnTo>
                  <a:lnTo>
                    <a:pt x="40295" y="3815"/>
                  </a:lnTo>
                  <a:lnTo>
                    <a:pt x="40295" y="3174"/>
                  </a:lnTo>
                  <a:close/>
                  <a:moveTo>
                    <a:pt x="42097" y="3174"/>
                  </a:moveTo>
                  <a:lnTo>
                    <a:pt x="42097" y="3815"/>
                  </a:lnTo>
                  <a:lnTo>
                    <a:pt x="41422" y="3815"/>
                  </a:lnTo>
                  <a:lnTo>
                    <a:pt x="41422" y="3174"/>
                  </a:lnTo>
                  <a:close/>
                  <a:moveTo>
                    <a:pt x="43225" y="3174"/>
                  </a:moveTo>
                  <a:lnTo>
                    <a:pt x="43225" y="3826"/>
                  </a:lnTo>
                  <a:lnTo>
                    <a:pt x="42163" y="3826"/>
                  </a:lnTo>
                  <a:lnTo>
                    <a:pt x="42163" y="3174"/>
                  </a:lnTo>
                  <a:close/>
                  <a:moveTo>
                    <a:pt x="44364" y="3174"/>
                  </a:moveTo>
                  <a:lnTo>
                    <a:pt x="44364" y="3826"/>
                  </a:lnTo>
                  <a:lnTo>
                    <a:pt x="43302" y="3826"/>
                  </a:lnTo>
                  <a:lnTo>
                    <a:pt x="43302" y="3174"/>
                  </a:lnTo>
                  <a:close/>
                  <a:moveTo>
                    <a:pt x="45492" y="3174"/>
                  </a:moveTo>
                  <a:lnTo>
                    <a:pt x="45492" y="3826"/>
                  </a:lnTo>
                  <a:lnTo>
                    <a:pt x="44430" y="3826"/>
                  </a:lnTo>
                  <a:lnTo>
                    <a:pt x="44430" y="3174"/>
                  </a:lnTo>
                  <a:close/>
                  <a:moveTo>
                    <a:pt x="46244" y="3174"/>
                  </a:moveTo>
                  <a:lnTo>
                    <a:pt x="46244" y="3826"/>
                  </a:lnTo>
                  <a:lnTo>
                    <a:pt x="45558" y="3826"/>
                  </a:lnTo>
                  <a:lnTo>
                    <a:pt x="45558" y="3174"/>
                  </a:lnTo>
                  <a:close/>
                  <a:moveTo>
                    <a:pt x="47371" y="3174"/>
                  </a:moveTo>
                  <a:lnTo>
                    <a:pt x="47371" y="3826"/>
                  </a:lnTo>
                  <a:lnTo>
                    <a:pt x="46697" y="3826"/>
                  </a:lnTo>
                  <a:lnTo>
                    <a:pt x="46697" y="3174"/>
                  </a:lnTo>
                  <a:close/>
                  <a:moveTo>
                    <a:pt x="48510" y="3174"/>
                  </a:moveTo>
                  <a:lnTo>
                    <a:pt x="48499" y="3826"/>
                  </a:lnTo>
                  <a:lnTo>
                    <a:pt x="47449" y="3826"/>
                  </a:lnTo>
                  <a:lnTo>
                    <a:pt x="47449" y="3174"/>
                  </a:lnTo>
                  <a:close/>
                  <a:moveTo>
                    <a:pt x="49638" y="3185"/>
                  </a:moveTo>
                  <a:lnTo>
                    <a:pt x="49638" y="3826"/>
                  </a:lnTo>
                  <a:lnTo>
                    <a:pt x="48577" y="3826"/>
                  </a:lnTo>
                  <a:lnTo>
                    <a:pt x="48577" y="3185"/>
                  </a:lnTo>
                  <a:close/>
                  <a:moveTo>
                    <a:pt x="50766" y="3185"/>
                  </a:moveTo>
                  <a:lnTo>
                    <a:pt x="50766" y="3826"/>
                  </a:lnTo>
                  <a:lnTo>
                    <a:pt x="49705" y="3826"/>
                  </a:lnTo>
                  <a:lnTo>
                    <a:pt x="49705" y="3185"/>
                  </a:lnTo>
                  <a:close/>
                  <a:moveTo>
                    <a:pt x="51518" y="3185"/>
                  </a:moveTo>
                  <a:lnTo>
                    <a:pt x="51518" y="3838"/>
                  </a:lnTo>
                  <a:lnTo>
                    <a:pt x="50832" y="3838"/>
                  </a:lnTo>
                  <a:lnTo>
                    <a:pt x="50832" y="3185"/>
                  </a:lnTo>
                  <a:close/>
                  <a:moveTo>
                    <a:pt x="52646" y="3185"/>
                  </a:moveTo>
                  <a:lnTo>
                    <a:pt x="52646" y="3838"/>
                  </a:lnTo>
                  <a:lnTo>
                    <a:pt x="51971" y="3838"/>
                  </a:lnTo>
                  <a:lnTo>
                    <a:pt x="51971" y="3185"/>
                  </a:lnTo>
                  <a:close/>
                  <a:moveTo>
                    <a:pt x="53774" y="3185"/>
                  </a:moveTo>
                  <a:lnTo>
                    <a:pt x="53774" y="3838"/>
                  </a:lnTo>
                  <a:lnTo>
                    <a:pt x="52712" y="3838"/>
                  </a:lnTo>
                  <a:lnTo>
                    <a:pt x="52712" y="3185"/>
                  </a:lnTo>
                  <a:close/>
                  <a:moveTo>
                    <a:pt x="54913" y="3185"/>
                  </a:moveTo>
                  <a:lnTo>
                    <a:pt x="54913" y="3838"/>
                  </a:lnTo>
                  <a:lnTo>
                    <a:pt x="53851" y="3838"/>
                  </a:lnTo>
                  <a:lnTo>
                    <a:pt x="53851" y="3185"/>
                  </a:lnTo>
                  <a:close/>
                  <a:moveTo>
                    <a:pt x="56041" y="3185"/>
                  </a:moveTo>
                  <a:lnTo>
                    <a:pt x="56041" y="3838"/>
                  </a:lnTo>
                  <a:lnTo>
                    <a:pt x="54979" y="3838"/>
                  </a:lnTo>
                  <a:lnTo>
                    <a:pt x="54979" y="3185"/>
                  </a:lnTo>
                  <a:close/>
                  <a:moveTo>
                    <a:pt x="56792" y="3185"/>
                  </a:moveTo>
                  <a:lnTo>
                    <a:pt x="56792" y="3838"/>
                  </a:lnTo>
                  <a:lnTo>
                    <a:pt x="56107" y="3838"/>
                  </a:lnTo>
                  <a:lnTo>
                    <a:pt x="56107" y="3185"/>
                  </a:lnTo>
                  <a:close/>
                  <a:moveTo>
                    <a:pt x="57920" y="3196"/>
                  </a:moveTo>
                  <a:lnTo>
                    <a:pt x="57920" y="3838"/>
                  </a:lnTo>
                  <a:lnTo>
                    <a:pt x="57246" y="3838"/>
                  </a:lnTo>
                  <a:lnTo>
                    <a:pt x="57246" y="3196"/>
                  </a:lnTo>
                  <a:close/>
                  <a:moveTo>
                    <a:pt x="59059" y="3196"/>
                  </a:moveTo>
                  <a:lnTo>
                    <a:pt x="59048" y="3838"/>
                  </a:lnTo>
                  <a:lnTo>
                    <a:pt x="57987" y="3838"/>
                  </a:lnTo>
                  <a:lnTo>
                    <a:pt x="57987" y="3196"/>
                  </a:lnTo>
                  <a:close/>
                  <a:moveTo>
                    <a:pt x="60187" y="3196"/>
                  </a:moveTo>
                  <a:lnTo>
                    <a:pt x="60187" y="3849"/>
                  </a:lnTo>
                  <a:lnTo>
                    <a:pt x="59126" y="3849"/>
                  </a:lnTo>
                  <a:lnTo>
                    <a:pt x="59126" y="3196"/>
                  </a:lnTo>
                  <a:close/>
                  <a:moveTo>
                    <a:pt x="61315" y="3196"/>
                  </a:moveTo>
                  <a:lnTo>
                    <a:pt x="61315" y="3849"/>
                  </a:lnTo>
                  <a:lnTo>
                    <a:pt x="60254" y="3849"/>
                  </a:lnTo>
                  <a:lnTo>
                    <a:pt x="60254" y="3196"/>
                  </a:lnTo>
                  <a:close/>
                  <a:moveTo>
                    <a:pt x="32676" y="3882"/>
                  </a:moveTo>
                  <a:lnTo>
                    <a:pt x="32676" y="4468"/>
                  </a:lnTo>
                  <a:lnTo>
                    <a:pt x="32488" y="4468"/>
                  </a:lnTo>
                  <a:cubicBezTo>
                    <a:pt x="32322" y="4269"/>
                    <a:pt x="32167" y="4070"/>
                    <a:pt x="31990" y="3882"/>
                  </a:cubicBezTo>
                  <a:close/>
                  <a:moveTo>
                    <a:pt x="33815" y="3882"/>
                  </a:moveTo>
                  <a:lnTo>
                    <a:pt x="33815" y="4468"/>
                  </a:lnTo>
                  <a:lnTo>
                    <a:pt x="32753" y="4468"/>
                  </a:lnTo>
                  <a:lnTo>
                    <a:pt x="32753" y="3882"/>
                  </a:lnTo>
                  <a:close/>
                  <a:moveTo>
                    <a:pt x="34943" y="3882"/>
                  </a:moveTo>
                  <a:lnTo>
                    <a:pt x="34943" y="4468"/>
                  </a:lnTo>
                  <a:lnTo>
                    <a:pt x="33881" y="4468"/>
                  </a:lnTo>
                  <a:lnTo>
                    <a:pt x="33881" y="3882"/>
                  </a:lnTo>
                  <a:close/>
                  <a:moveTo>
                    <a:pt x="35706" y="3882"/>
                  </a:moveTo>
                  <a:lnTo>
                    <a:pt x="35706" y="4468"/>
                  </a:lnTo>
                  <a:lnTo>
                    <a:pt x="35009" y="4468"/>
                  </a:lnTo>
                  <a:lnTo>
                    <a:pt x="35009" y="3882"/>
                  </a:lnTo>
                  <a:close/>
                  <a:moveTo>
                    <a:pt x="36822" y="3882"/>
                  </a:moveTo>
                  <a:lnTo>
                    <a:pt x="36822" y="4479"/>
                  </a:lnTo>
                  <a:lnTo>
                    <a:pt x="36148" y="4479"/>
                  </a:lnTo>
                  <a:lnTo>
                    <a:pt x="36148" y="3882"/>
                  </a:lnTo>
                  <a:close/>
                  <a:moveTo>
                    <a:pt x="37950" y="3882"/>
                  </a:moveTo>
                  <a:lnTo>
                    <a:pt x="37950" y="4479"/>
                  </a:lnTo>
                  <a:lnTo>
                    <a:pt x="36889" y="4479"/>
                  </a:lnTo>
                  <a:lnTo>
                    <a:pt x="36889" y="3882"/>
                  </a:lnTo>
                  <a:close/>
                  <a:moveTo>
                    <a:pt x="39089" y="3882"/>
                  </a:moveTo>
                  <a:lnTo>
                    <a:pt x="39089" y="4479"/>
                  </a:lnTo>
                  <a:lnTo>
                    <a:pt x="38028" y="4479"/>
                  </a:lnTo>
                  <a:lnTo>
                    <a:pt x="38028" y="3882"/>
                  </a:lnTo>
                  <a:close/>
                  <a:moveTo>
                    <a:pt x="40217" y="3893"/>
                  </a:moveTo>
                  <a:lnTo>
                    <a:pt x="40217" y="4479"/>
                  </a:lnTo>
                  <a:lnTo>
                    <a:pt x="39156" y="4479"/>
                  </a:lnTo>
                  <a:lnTo>
                    <a:pt x="39156" y="3893"/>
                  </a:lnTo>
                  <a:close/>
                  <a:moveTo>
                    <a:pt x="40969" y="3893"/>
                  </a:moveTo>
                  <a:lnTo>
                    <a:pt x="40969" y="4479"/>
                  </a:lnTo>
                  <a:lnTo>
                    <a:pt x="40295" y="4479"/>
                  </a:lnTo>
                  <a:lnTo>
                    <a:pt x="40295" y="3893"/>
                  </a:lnTo>
                  <a:close/>
                  <a:moveTo>
                    <a:pt x="42097" y="3893"/>
                  </a:moveTo>
                  <a:lnTo>
                    <a:pt x="42097" y="4479"/>
                  </a:lnTo>
                  <a:lnTo>
                    <a:pt x="41422" y="4479"/>
                  </a:lnTo>
                  <a:lnTo>
                    <a:pt x="41422" y="3893"/>
                  </a:lnTo>
                  <a:close/>
                  <a:moveTo>
                    <a:pt x="43225" y="3893"/>
                  </a:moveTo>
                  <a:lnTo>
                    <a:pt x="43225" y="4479"/>
                  </a:lnTo>
                  <a:lnTo>
                    <a:pt x="42163" y="4479"/>
                  </a:lnTo>
                  <a:lnTo>
                    <a:pt x="42163" y="3893"/>
                  </a:lnTo>
                  <a:close/>
                  <a:moveTo>
                    <a:pt x="44364" y="3893"/>
                  </a:moveTo>
                  <a:lnTo>
                    <a:pt x="44364" y="4479"/>
                  </a:lnTo>
                  <a:lnTo>
                    <a:pt x="43302" y="4479"/>
                  </a:lnTo>
                  <a:lnTo>
                    <a:pt x="43302" y="3893"/>
                  </a:lnTo>
                  <a:close/>
                  <a:moveTo>
                    <a:pt x="45492" y="3893"/>
                  </a:moveTo>
                  <a:lnTo>
                    <a:pt x="45492" y="4490"/>
                  </a:lnTo>
                  <a:lnTo>
                    <a:pt x="44430" y="4490"/>
                  </a:lnTo>
                  <a:lnTo>
                    <a:pt x="44430" y="3893"/>
                  </a:lnTo>
                  <a:close/>
                  <a:moveTo>
                    <a:pt x="46244" y="3893"/>
                  </a:moveTo>
                  <a:lnTo>
                    <a:pt x="46244" y="4490"/>
                  </a:lnTo>
                  <a:lnTo>
                    <a:pt x="45558" y="4490"/>
                  </a:lnTo>
                  <a:lnTo>
                    <a:pt x="45558" y="3893"/>
                  </a:lnTo>
                  <a:close/>
                  <a:moveTo>
                    <a:pt x="47371" y="3893"/>
                  </a:moveTo>
                  <a:lnTo>
                    <a:pt x="47371" y="4490"/>
                  </a:lnTo>
                  <a:lnTo>
                    <a:pt x="46697" y="4490"/>
                  </a:lnTo>
                  <a:lnTo>
                    <a:pt x="46697" y="3893"/>
                  </a:lnTo>
                  <a:close/>
                  <a:moveTo>
                    <a:pt x="48510" y="3904"/>
                  </a:moveTo>
                  <a:lnTo>
                    <a:pt x="48499" y="4490"/>
                  </a:lnTo>
                  <a:lnTo>
                    <a:pt x="47449" y="4490"/>
                  </a:lnTo>
                  <a:lnTo>
                    <a:pt x="47449" y="3904"/>
                  </a:lnTo>
                  <a:close/>
                  <a:moveTo>
                    <a:pt x="49638" y="3904"/>
                  </a:moveTo>
                  <a:lnTo>
                    <a:pt x="49638" y="4490"/>
                  </a:lnTo>
                  <a:lnTo>
                    <a:pt x="48577" y="4490"/>
                  </a:lnTo>
                  <a:lnTo>
                    <a:pt x="48577" y="3904"/>
                  </a:lnTo>
                  <a:close/>
                  <a:moveTo>
                    <a:pt x="50766" y="3904"/>
                  </a:moveTo>
                  <a:lnTo>
                    <a:pt x="50766" y="4490"/>
                  </a:lnTo>
                  <a:lnTo>
                    <a:pt x="49705" y="4490"/>
                  </a:lnTo>
                  <a:lnTo>
                    <a:pt x="49705" y="3904"/>
                  </a:lnTo>
                  <a:close/>
                  <a:moveTo>
                    <a:pt x="51518" y="3904"/>
                  </a:moveTo>
                  <a:lnTo>
                    <a:pt x="51518" y="4490"/>
                  </a:lnTo>
                  <a:lnTo>
                    <a:pt x="50832" y="4490"/>
                  </a:lnTo>
                  <a:lnTo>
                    <a:pt x="50832" y="3904"/>
                  </a:lnTo>
                  <a:close/>
                  <a:moveTo>
                    <a:pt x="52646" y="3904"/>
                  </a:moveTo>
                  <a:lnTo>
                    <a:pt x="52646" y="4490"/>
                  </a:lnTo>
                  <a:lnTo>
                    <a:pt x="51971" y="4490"/>
                  </a:lnTo>
                  <a:lnTo>
                    <a:pt x="51971" y="3904"/>
                  </a:lnTo>
                  <a:close/>
                  <a:moveTo>
                    <a:pt x="3871" y="4217"/>
                  </a:moveTo>
                  <a:lnTo>
                    <a:pt x="3871" y="4501"/>
                  </a:lnTo>
                  <a:lnTo>
                    <a:pt x="3628" y="4501"/>
                  </a:lnTo>
                  <a:cubicBezTo>
                    <a:pt x="3712" y="4417"/>
                    <a:pt x="3796" y="4312"/>
                    <a:pt x="3871" y="4217"/>
                  </a:cubicBezTo>
                  <a:close/>
                  <a:moveTo>
                    <a:pt x="5010" y="3804"/>
                  </a:moveTo>
                  <a:lnTo>
                    <a:pt x="5010" y="4501"/>
                  </a:lnTo>
                  <a:lnTo>
                    <a:pt x="3948" y="4501"/>
                  </a:lnTo>
                  <a:lnTo>
                    <a:pt x="3948" y="4114"/>
                  </a:lnTo>
                  <a:cubicBezTo>
                    <a:pt x="4037" y="4003"/>
                    <a:pt x="4125" y="3904"/>
                    <a:pt x="4214" y="3804"/>
                  </a:cubicBezTo>
                  <a:close/>
                  <a:moveTo>
                    <a:pt x="5718" y="3804"/>
                  </a:moveTo>
                  <a:lnTo>
                    <a:pt x="5718" y="4501"/>
                  </a:lnTo>
                  <a:lnTo>
                    <a:pt x="5076" y="4501"/>
                  </a:lnTo>
                  <a:lnTo>
                    <a:pt x="5076" y="3804"/>
                  </a:lnTo>
                  <a:close/>
                  <a:moveTo>
                    <a:pt x="6845" y="3804"/>
                  </a:moveTo>
                  <a:lnTo>
                    <a:pt x="6845" y="4501"/>
                  </a:lnTo>
                  <a:lnTo>
                    <a:pt x="6171" y="4501"/>
                  </a:lnTo>
                  <a:lnTo>
                    <a:pt x="6171" y="3804"/>
                  </a:lnTo>
                  <a:close/>
                  <a:moveTo>
                    <a:pt x="7973" y="3804"/>
                  </a:moveTo>
                  <a:lnTo>
                    <a:pt x="7973" y="4501"/>
                  </a:lnTo>
                  <a:lnTo>
                    <a:pt x="6912" y="4501"/>
                  </a:lnTo>
                  <a:lnTo>
                    <a:pt x="6912" y="3804"/>
                  </a:lnTo>
                  <a:close/>
                  <a:moveTo>
                    <a:pt x="53774" y="3904"/>
                  </a:moveTo>
                  <a:lnTo>
                    <a:pt x="53774" y="4501"/>
                  </a:lnTo>
                  <a:lnTo>
                    <a:pt x="52712" y="4501"/>
                  </a:lnTo>
                  <a:lnTo>
                    <a:pt x="52712" y="3904"/>
                  </a:lnTo>
                  <a:close/>
                  <a:moveTo>
                    <a:pt x="54913" y="3904"/>
                  </a:moveTo>
                  <a:lnTo>
                    <a:pt x="54913" y="4501"/>
                  </a:lnTo>
                  <a:lnTo>
                    <a:pt x="53851" y="4501"/>
                  </a:lnTo>
                  <a:lnTo>
                    <a:pt x="53851" y="3904"/>
                  </a:lnTo>
                  <a:close/>
                  <a:moveTo>
                    <a:pt x="56041" y="3904"/>
                  </a:moveTo>
                  <a:lnTo>
                    <a:pt x="56041" y="4501"/>
                  </a:lnTo>
                  <a:lnTo>
                    <a:pt x="54979" y="4501"/>
                  </a:lnTo>
                  <a:lnTo>
                    <a:pt x="54979" y="3904"/>
                  </a:lnTo>
                  <a:close/>
                  <a:moveTo>
                    <a:pt x="56792" y="3915"/>
                  </a:moveTo>
                  <a:lnTo>
                    <a:pt x="56792" y="4501"/>
                  </a:lnTo>
                  <a:lnTo>
                    <a:pt x="56107" y="4501"/>
                  </a:lnTo>
                  <a:lnTo>
                    <a:pt x="56107" y="3915"/>
                  </a:lnTo>
                  <a:close/>
                  <a:moveTo>
                    <a:pt x="57920" y="3915"/>
                  </a:moveTo>
                  <a:lnTo>
                    <a:pt x="57920" y="4501"/>
                  </a:lnTo>
                  <a:lnTo>
                    <a:pt x="57246" y="4501"/>
                  </a:lnTo>
                  <a:lnTo>
                    <a:pt x="57246" y="3915"/>
                  </a:lnTo>
                  <a:close/>
                  <a:moveTo>
                    <a:pt x="59059" y="3915"/>
                  </a:moveTo>
                  <a:lnTo>
                    <a:pt x="59048" y="4501"/>
                  </a:lnTo>
                  <a:lnTo>
                    <a:pt x="57987" y="4501"/>
                  </a:lnTo>
                  <a:lnTo>
                    <a:pt x="57987" y="3915"/>
                  </a:lnTo>
                  <a:close/>
                  <a:moveTo>
                    <a:pt x="60187" y="3915"/>
                  </a:moveTo>
                  <a:lnTo>
                    <a:pt x="60187" y="4501"/>
                  </a:lnTo>
                  <a:lnTo>
                    <a:pt x="59126" y="4501"/>
                  </a:lnTo>
                  <a:lnTo>
                    <a:pt x="59126" y="3915"/>
                  </a:lnTo>
                  <a:close/>
                  <a:moveTo>
                    <a:pt x="61315" y="3915"/>
                  </a:moveTo>
                  <a:lnTo>
                    <a:pt x="61315" y="4501"/>
                  </a:lnTo>
                  <a:lnTo>
                    <a:pt x="60254" y="4501"/>
                  </a:lnTo>
                  <a:lnTo>
                    <a:pt x="60254" y="3915"/>
                  </a:lnTo>
                  <a:close/>
                  <a:moveTo>
                    <a:pt x="9112" y="3804"/>
                  </a:moveTo>
                  <a:lnTo>
                    <a:pt x="9112" y="4512"/>
                  </a:lnTo>
                  <a:lnTo>
                    <a:pt x="8051" y="4512"/>
                  </a:lnTo>
                  <a:lnTo>
                    <a:pt x="8051" y="3804"/>
                  </a:lnTo>
                  <a:close/>
                  <a:moveTo>
                    <a:pt x="10251" y="3815"/>
                  </a:moveTo>
                  <a:lnTo>
                    <a:pt x="10251" y="4512"/>
                  </a:lnTo>
                  <a:lnTo>
                    <a:pt x="9190" y="4512"/>
                  </a:lnTo>
                  <a:lnTo>
                    <a:pt x="9190" y="3815"/>
                  </a:lnTo>
                  <a:close/>
                  <a:moveTo>
                    <a:pt x="10959" y="3804"/>
                  </a:moveTo>
                  <a:lnTo>
                    <a:pt x="10959" y="4512"/>
                  </a:lnTo>
                  <a:lnTo>
                    <a:pt x="10329" y="4512"/>
                  </a:lnTo>
                  <a:lnTo>
                    <a:pt x="10329" y="3804"/>
                  </a:lnTo>
                  <a:close/>
                  <a:moveTo>
                    <a:pt x="12076" y="3804"/>
                  </a:moveTo>
                  <a:lnTo>
                    <a:pt x="12076" y="4512"/>
                  </a:lnTo>
                  <a:lnTo>
                    <a:pt x="11401" y="4512"/>
                  </a:lnTo>
                  <a:lnTo>
                    <a:pt x="11401" y="3804"/>
                  </a:lnTo>
                  <a:close/>
                  <a:moveTo>
                    <a:pt x="13204" y="3804"/>
                  </a:moveTo>
                  <a:lnTo>
                    <a:pt x="13204" y="4512"/>
                  </a:lnTo>
                  <a:lnTo>
                    <a:pt x="12142" y="4512"/>
                  </a:lnTo>
                  <a:lnTo>
                    <a:pt x="12142" y="3804"/>
                  </a:lnTo>
                  <a:close/>
                  <a:moveTo>
                    <a:pt x="14342" y="3804"/>
                  </a:moveTo>
                  <a:lnTo>
                    <a:pt x="14342" y="4512"/>
                  </a:lnTo>
                  <a:lnTo>
                    <a:pt x="13281" y="4512"/>
                  </a:lnTo>
                  <a:lnTo>
                    <a:pt x="13281" y="3804"/>
                  </a:lnTo>
                  <a:close/>
                  <a:moveTo>
                    <a:pt x="15470" y="3804"/>
                  </a:moveTo>
                  <a:lnTo>
                    <a:pt x="15470" y="4512"/>
                  </a:lnTo>
                  <a:lnTo>
                    <a:pt x="14409" y="4512"/>
                  </a:lnTo>
                  <a:lnTo>
                    <a:pt x="14409" y="3804"/>
                  </a:lnTo>
                  <a:close/>
                  <a:moveTo>
                    <a:pt x="16222" y="3804"/>
                  </a:moveTo>
                  <a:lnTo>
                    <a:pt x="16222" y="4512"/>
                  </a:lnTo>
                  <a:lnTo>
                    <a:pt x="15537" y="4512"/>
                  </a:lnTo>
                  <a:lnTo>
                    <a:pt x="15537" y="3804"/>
                  </a:lnTo>
                  <a:close/>
                  <a:moveTo>
                    <a:pt x="17450" y="3804"/>
                  </a:moveTo>
                  <a:lnTo>
                    <a:pt x="17450" y="4512"/>
                  </a:lnTo>
                  <a:lnTo>
                    <a:pt x="16676" y="4512"/>
                  </a:lnTo>
                  <a:lnTo>
                    <a:pt x="16665" y="3804"/>
                  </a:lnTo>
                  <a:close/>
                  <a:moveTo>
                    <a:pt x="18566" y="3804"/>
                  </a:moveTo>
                  <a:lnTo>
                    <a:pt x="18566" y="4512"/>
                  </a:lnTo>
                  <a:lnTo>
                    <a:pt x="17505" y="4512"/>
                  </a:lnTo>
                  <a:lnTo>
                    <a:pt x="17505" y="3804"/>
                  </a:lnTo>
                  <a:close/>
                  <a:moveTo>
                    <a:pt x="19705" y="3804"/>
                  </a:moveTo>
                  <a:lnTo>
                    <a:pt x="19705" y="4512"/>
                  </a:lnTo>
                  <a:lnTo>
                    <a:pt x="18644" y="4512"/>
                  </a:lnTo>
                  <a:lnTo>
                    <a:pt x="18644" y="3804"/>
                  </a:lnTo>
                  <a:close/>
                  <a:moveTo>
                    <a:pt x="20833" y="3804"/>
                  </a:moveTo>
                  <a:lnTo>
                    <a:pt x="20833" y="4512"/>
                  </a:lnTo>
                  <a:lnTo>
                    <a:pt x="19772" y="4512"/>
                  </a:lnTo>
                  <a:lnTo>
                    <a:pt x="19772" y="3804"/>
                  </a:lnTo>
                  <a:close/>
                  <a:moveTo>
                    <a:pt x="22536" y="3804"/>
                  </a:moveTo>
                  <a:lnTo>
                    <a:pt x="22536" y="4512"/>
                  </a:lnTo>
                  <a:lnTo>
                    <a:pt x="20911" y="4512"/>
                  </a:lnTo>
                  <a:lnTo>
                    <a:pt x="20911" y="3804"/>
                  </a:lnTo>
                  <a:close/>
                  <a:moveTo>
                    <a:pt x="23675" y="3804"/>
                  </a:moveTo>
                  <a:lnTo>
                    <a:pt x="23675" y="4512"/>
                  </a:lnTo>
                  <a:lnTo>
                    <a:pt x="22614" y="4512"/>
                  </a:lnTo>
                  <a:lnTo>
                    <a:pt x="22614" y="3804"/>
                  </a:lnTo>
                  <a:close/>
                  <a:moveTo>
                    <a:pt x="24803" y="3804"/>
                  </a:moveTo>
                  <a:lnTo>
                    <a:pt x="24803" y="4512"/>
                  </a:lnTo>
                  <a:lnTo>
                    <a:pt x="23741" y="4512"/>
                  </a:lnTo>
                  <a:lnTo>
                    <a:pt x="23741" y="3804"/>
                  </a:lnTo>
                  <a:close/>
                  <a:moveTo>
                    <a:pt x="25931" y="3804"/>
                  </a:moveTo>
                  <a:lnTo>
                    <a:pt x="25931" y="4512"/>
                  </a:lnTo>
                  <a:lnTo>
                    <a:pt x="24869" y="4512"/>
                  </a:lnTo>
                  <a:lnTo>
                    <a:pt x="24869" y="3804"/>
                  </a:lnTo>
                  <a:close/>
                  <a:moveTo>
                    <a:pt x="26716" y="3804"/>
                  </a:moveTo>
                  <a:lnTo>
                    <a:pt x="26716" y="4512"/>
                  </a:lnTo>
                  <a:lnTo>
                    <a:pt x="25997" y="4512"/>
                  </a:lnTo>
                  <a:lnTo>
                    <a:pt x="26008" y="3804"/>
                  </a:lnTo>
                  <a:close/>
                  <a:moveTo>
                    <a:pt x="27899" y="3804"/>
                  </a:moveTo>
                  <a:lnTo>
                    <a:pt x="27899" y="4512"/>
                  </a:lnTo>
                  <a:lnTo>
                    <a:pt x="27169" y="4512"/>
                  </a:lnTo>
                  <a:lnTo>
                    <a:pt x="27169" y="3804"/>
                  </a:lnTo>
                  <a:close/>
                  <a:moveTo>
                    <a:pt x="28673" y="3804"/>
                  </a:moveTo>
                  <a:cubicBezTo>
                    <a:pt x="28795" y="3948"/>
                    <a:pt x="28916" y="4081"/>
                    <a:pt x="29027" y="4225"/>
                  </a:cubicBezTo>
                  <a:lnTo>
                    <a:pt x="29027" y="4512"/>
                  </a:lnTo>
                  <a:lnTo>
                    <a:pt x="27965" y="4512"/>
                  </a:lnTo>
                  <a:lnTo>
                    <a:pt x="27965" y="3804"/>
                  </a:lnTo>
                  <a:close/>
                  <a:moveTo>
                    <a:pt x="29104" y="4313"/>
                  </a:moveTo>
                  <a:cubicBezTo>
                    <a:pt x="29160" y="4379"/>
                    <a:pt x="29204" y="4446"/>
                    <a:pt x="29259" y="4512"/>
                  </a:cubicBezTo>
                  <a:lnTo>
                    <a:pt x="29104" y="4512"/>
                  </a:lnTo>
                  <a:lnTo>
                    <a:pt x="29104" y="4313"/>
                  </a:lnTo>
                  <a:close/>
                  <a:moveTo>
                    <a:pt x="33804" y="4921"/>
                  </a:moveTo>
                  <a:lnTo>
                    <a:pt x="33815" y="5496"/>
                  </a:lnTo>
                  <a:lnTo>
                    <a:pt x="33240" y="5496"/>
                  </a:lnTo>
                  <a:cubicBezTo>
                    <a:pt x="33107" y="5297"/>
                    <a:pt x="32974" y="5109"/>
                    <a:pt x="32831" y="4921"/>
                  </a:cubicBezTo>
                  <a:close/>
                  <a:moveTo>
                    <a:pt x="34943" y="4921"/>
                  </a:moveTo>
                  <a:lnTo>
                    <a:pt x="34943" y="5496"/>
                  </a:lnTo>
                  <a:lnTo>
                    <a:pt x="33881" y="5496"/>
                  </a:lnTo>
                  <a:lnTo>
                    <a:pt x="33881" y="4921"/>
                  </a:lnTo>
                  <a:close/>
                  <a:moveTo>
                    <a:pt x="35706" y="4921"/>
                  </a:moveTo>
                  <a:lnTo>
                    <a:pt x="35706" y="5496"/>
                  </a:lnTo>
                  <a:lnTo>
                    <a:pt x="35009" y="5496"/>
                  </a:lnTo>
                  <a:lnTo>
                    <a:pt x="35009" y="4921"/>
                  </a:lnTo>
                  <a:close/>
                  <a:moveTo>
                    <a:pt x="36822" y="4921"/>
                  </a:moveTo>
                  <a:lnTo>
                    <a:pt x="36822" y="5496"/>
                  </a:lnTo>
                  <a:lnTo>
                    <a:pt x="36148" y="5496"/>
                  </a:lnTo>
                  <a:lnTo>
                    <a:pt x="36148" y="4921"/>
                  </a:lnTo>
                  <a:close/>
                  <a:moveTo>
                    <a:pt x="37950" y="4921"/>
                  </a:moveTo>
                  <a:lnTo>
                    <a:pt x="37950" y="5496"/>
                  </a:lnTo>
                  <a:lnTo>
                    <a:pt x="36889" y="5496"/>
                  </a:lnTo>
                  <a:lnTo>
                    <a:pt x="36889" y="4921"/>
                  </a:lnTo>
                  <a:close/>
                  <a:moveTo>
                    <a:pt x="39089" y="4921"/>
                  </a:moveTo>
                  <a:lnTo>
                    <a:pt x="39089" y="5496"/>
                  </a:lnTo>
                  <a:lnTo>
                    <a:pt x="38028" y="5496"/>
                  </a:lnTo>
                  <a:lnTo>
                    <a:pt x="38028" y="4921"/>
                  </a:lnTo>
                  <a:close/>
                  <a:moveTo>
                    <a:pt x="40217" y="4932"/>
                  </a:moveTo>
                  <a:lnTo>
                    <a:pt x="40217" y="5496"/>
                  </a:lnTo>
                  <a:lnTo>
                    <a:pt x="39156" y="5496"/>
                  </a:lnTo>
                  <a:lnTo>
                    <a:pt x="39156" y="4932"/>
                  </a:lnTo>
                  <a:close/>
                  <a:moveTo>
                    <a:pt x="40969" y="4932"/>
                  </a:moveTo>
                  <a:lnTo>
                    <a:pt x="40969" y="5507"/>
                  </a:lnTo>
                  <a:lnTo>
                    <a:pt x="40295" y="5507"/>
                  </a:lnTo>
                  <a:lnTo>
                    <a:pt x="40295" y="4932"/>
                  </a:lnTo>
                  <a:close/>
                  <a:moveTo>
                    <a:pt x="42097" y="4932"/>
                  </a:moveTo>
                  <a:lnTo>
                    <a:pt x="42097" y="5507"/>
                  </a:lnTo>
                  <a:lnTo>
                    <a:pt x="41422" y="5507"/>
                  </a:lnTo>
                  <a:lnTo>
                    <a:pt x="41422" y="4932"/>
                  </a:lnTo>
                  <a:close/>
                  <a:moveTo>
                    <a:pt x="43225" y="4932"/>
                  </a:moveTo>
                  <a:lnTo>
                    <a:pt x="43225" y="5507"/>
                  </a:lnTo>
                  <a:lnTo>
                    <a:pt x="42163" y="5507"/>
                  </a:lnTo>
                  <a:lnTo>
                    <a:pt x="42163" y="4932"/>
                  </a:lnTo>
                  <a:close/>
                  <a:moveTo>
                    <a:pt x="44364" y="4932"/>
                  </a:moveTo>
                  <a:lnTo>
                    <a:pt x="44364" y="5507"/>
                  </a:lnTo>
                  <a:lnTo>
                    <a:pt x="43302" y="5507"/>
                  </a:lnTo>
                  <a:lnTo>
                    <a:pt x="43302" y="4932"/>
                  </a:lnTo>
                  <a:close/>
                  <a:moveTo>
                    <a:pt x="45492" y="4932"/>
                  </a:moveTo>
                  <a:lnTo>
                    <a:pt x="45492" y="5507"/>
                  </a:lnTo>
                  <a:lnTo>
                    <a:pt x="44430" y="5507"/>
                  </a:lnTo>
                  <a:lnTo>
                    <a:pt x="44430" y="4932"/>
                  </a:lnTo>
                  <a:close/>
                  <a:moveTo>
                    <a:pt x="46244" y="4932"/>
                  </a:moveTo>
                  <a:lnTo>
                    <a:pt x="46244" y="5507"/>
                  </a:lnTo>
                  <a:lnTo>
                    <a:pt x="45558" y="5507"/>
                  </a:lnTo>
                  <a:lnTo>
                    <a:pt x="45558" y="4932"/>
                  </a:lnTo>
                  <a:close/>
                  <a:moveTo>
                    <a:pt x="47371" y="4932"/>
                  </a:moveTo>
                  <a:lnTo>
                    <a:pt x="47371" y="5507"/>
                  </a:lnTo>
                  <a:lnTo>
                    <a:pt x="46697" y="5507"/>
                  </a:lnTo>
                  <a:lnTo>
                    <a:pt x="46697" y="4932"/>
                  </a:lnTo>
                  <a:close/>
                  <a:moveTo>
                    <a:pt x="48510" y="4943"/>
                  </a:moveTo>
                  <a:lnTo>
                    <a:pt x="48499" y="5507"/>
                  </a:lnTo>
                  <a:lnTo>
                    <a:pt x="47449" y="5507"/>
                  </a:lnTo>
                  <a:lnTo>
                    <a:pt x="47449" y="4943"/>
                  </a:lnTo>
                  <a:close/>
                  <a:moveTo>
                    <a:pt x="49638" y="4943"/>
                  </a:moveTo>
                  <a:lnTo>
                    <a:pt x="49638" y="5518"/>
                  </a:lnTo>
                  <a:lnTo>
                    <a:pt x="48577" y="5518"/>
                  </a:lnTo>
                  <a:lnTo>
                    <a:pt x="48577" y="4943"/>
                  </a:lnTo>
                  <a:close/>
                  <a:moveTo>
                    <a:pt x="50766" y="4943"/>
                  </a:moveTo>
                  <a:lnTo>
                    <a:pt x="50766" y="5518"/>
                  </a:lnTo>
                  <a:lnTo>
                    <a:pt x="49705" y="5518"/>
                  </a:lnTo>
                  <a:lnTo>
                    <a:pt x="49705" y="4943"/>
                  </a:lnTo>
                  <a:close/>
                  <a:moveTo>
                    <a:pt x="51518" y="4943"/>
                  </a:moveTo>
                  <a:lnTo>
                    <a:pt x="51518" y="5518"/>
                  </a:lnTo>
                  <a:lnTo>
                    <a:pt x="50832" y="5518"/>
                  </a:lnTo>
                  <a:lnTo>
                    <a:pt x="50832" y="4943"/>
                  </a:lnTo>
                  <a:close/>
                  <a:moveTo>
                    <a:pt x="52646" y="4943"/>
                  </a:moveTo>
                  <a:lnTo>
                    <a:pt x="52646" y="5518"/>
                  </a:lnTo>
                  <a:lnTo>
                    <a:pt x="51971" y="5518"/>
                  </a:lnTo>
                  <a:lnTo>
                    <a:pt x="51971" y="4943"/>
                  </a:lnTo>
                  <a:close/>
                  <a:moveTo>
                    <a:pt x="53774" y="4943"/>
                  </a:moveTo>
                  <a:lnTo>
                    <a:pt x="53774" y="5518"/>
                  </a:lnTo>
                  <a:lnTo>
                    <a:pt x="52712" y="5518"/>
                  </a:lnTo>
                  <a:lnTo>
                    <a:pt x="52712" y="4943"/>
                  </a:lnTo>
                  <a:close/>
                  <a:moveTo>
                    <a:pt x="54913" y="4943"/>
                  </a:moveTo>
                  <a:lnTo>
                    <a:pt x="54913" y="5518"/>
                  </a:lnTo>
                  <a:lnTo>
                    <a:pt x="53851" y="5518"/>
                  </a:lnTo>
                  <a:lnTo>
                    <a:pt x="53851" y="4943"/>
                  </a:lnTo>
                  <a:close/>
                  <a:moveTo>
                    <a:pt x="56041" y="4943"/>
                  </a:moveTo>
                  <a:lnTo>
                    <a:pt x="56041" y="5518"/>
                  </a:lnTo>
                  <a:lnTo>
                    <a:pt x="54979" y="5518"/>
                  </a:lnTo>
                  <a:lnTo>
                    <a:pt x="54979" y="4943"/>
                  </a:lnTo>
                  <a:close/>
                  <a:moveTo>
                    <a:pt x="56792" y="4954"/>
                  </a:moveTo>
                  <a:lnTo>
                    <a:pt x="56792" y="5518"/>
                  </a:lnTo>
                  <a:lnTo>
                    <a:pt x="56107" y="5518"/>
                  </a:lnTo>
                  <a:lnTo>
                    <a:pt x="56107" y="4954"/>
                  </a:lnTo>
                  <a:close/>
                  <a:moveTo>
                    <a:pt x="57920" y="4954"/>
                  </a:moveTo>
                  <a:lnTo>
                    <a:pt x="57920" y="5529"/>
                  </a:lnTo>
                  <a:lnTo>
                    <a:pt x="57246" y="5529"/>
                  </a:lnTo>
                  <a:lnTo>
                    <a:pt x="57246" y="4954"/>
                  </a:lnTo>
                  <a:close/>
                  <a:moveTo>
                    <a:pt x="59059" y="4954"/>
                  </a:moveTo>
                  <a:lnTo>
                    <a:pt x="59048" y="5529"/>
                  </a:lnTo>
                  <a:lnTo>
                    <a:pt x="57987" y="5529"/>
                  </a:lnTo>
                  <a:lnTo>
                    <a:pt x="57987" y="4954"/>
                  </a:lnTo>
                  <a:close/>
                  <a:moveTo>
                    <a:pt x="60187" y="4954"/>
                  </a:moveTo>
                  <a:lnTo>
                    <a:pt x="60187" y="5529"/>
                  </a:lnTo>
                  <a:lnTo>
                    <a:pt x="59126" y="5529"/>
                  </a:lnTo>
                  <a:lnTo>
                    <a:pt x="59126" y="4954"/>
                  </a:lnTo>
                  <a:close/>
                  <a:moveTo>
                    <a:pt x="61315" y="4954"/>
                  </a:moveTo>
                  <a:lnTo>
                    <a:pt x="61315" y="5529"/>
                  </a:lnTo>
                  <a:lnTo>
                    <a:pt x="60254" y="5529"/>
                  </a:lnTo>
                  <a:lnTo>
                    <a:pt x="60254" y="4954"/>
                  </a:lnTo>
                  <a:close/>
                  <a:moveTo>
                    <a:pt x="3241" y="5032"/>
                  </a:moveTo>
                  <a:lnTo>
                    <a:pt x="3981" y="5784"/>
                  </a:lnTo>
                  <a:lnTo>
                    <a:pt x="2699" y="5784"/>
                  </a:lnTo>
                  <a:cubicBezTo>
                    <a:pt x="2876" y="5529"/>
                    <a:pt x="3053" y="5286"/>
                    <a:pt x="3241" y="5032"/>
                  </a:cubicBezTo>
                  <a:close/>
                  <a:moveTo>
                    <a:pt x="4966" y="5021"/>
                  </a:moveTo>
                  <a:lnTo>
                    <a:pt x="4203" y="5784"/>
                  </a:lnTo>
                  <a:lnTo>
                    <a:pt x="3440" y="5021"/>
                  </a:lnTo>
                  <a:close/>
                  <a:moveTo>
                    <a:pt x="5076" y="5131"/>
                  </a:moveTo>
                  <a:lnTo>
                    <a:pt x="5729" y="5784"/>
                  </a:lnTo>
                  <a:lnTo>
                    <a:pt x="4424" y="5784"/>
                  </a:lnTo>
                  <a:lnTo>
                    <a:pt x="5076" y="5131"/>
                  </a:lnTo>
                  <a:close/>
                  <a:moveTo>
                    <a:pt x="6713" y="5032"/>
                  </a:moveTo>
                  <a:lnTo>
                    <a:pt x="5950" y="5784"/>
                  </a:lnTo>
                  <a:lnTo>
                    <a:pt x="5187" y="5032"/>
                  </a:lnTo>
                  <a:close/>
                  <a:moveTo>
                    <a:pt x="6823" y="5131"/>
                  </a:moveTo>
                  <a:lnTo>
                    <a:pt x="7487" y="5784"/>
                  </a:lnTo>
                  <a:lnTo>
                    <a:pt x="6171" y="5784"/>
                  </a:lnTo>
                  <a:lnTo>
                    <a:pt x="6823" y="5131"/>
                  </a:lnTo>
                  <a:close/>
                  <a:moveTo>
                    <a:pt x="8471" y="5032"/>
                  </a:moveTo>
                  <a:lnTo>
                    <a:pt x="7708" y="5784"/>
                  </a:lnTo>
                  <a:lnTo>
                    <a:pt x="6945" y="5032"/>
                  </a:lnTo>
                  <a:close/>
                  <a:moveTo>
                    <a:pt x="10340" y="5142"/>
                  </a:moveTo>
                  <a:lnTo>
                    <a:pt x="10992" y="5784"/>
                  </a:lnTo>
                  <a:lnTo>
                    <a:pt x="9687" y="5784"/>
                  </a:lnTo>
                  <a:lnTo>
                    <a:pt x="10340" y="5142"/>
                  </a:lnTo>
                  <a:close/>
                  <a:moveTo>
                    <a:pt x="11987" y="5032"/>
                  </a:moveTo>
                  <a:lnTo>
                    <a:pt x="11213" y="5784"/>
                  </a:lnTo>
                  <a:lnTo>
                    <a:pt x="10450" y="5032"/>
                  </a:lnTo>
                  <a:close/>
                  <a:moveTo>
                    <a:pt x="12087" y="5142"/>
                  </a:moveTo>
                  <a:lnTo>
                    <a:pt x="12739" y="5784"/>
                  </a:lnTo>
                  <a:lnTo>
                    <a:pt x="11434" y="5784"/>
                  </a:lnTo>
                  <a:lnTo>
                    <a:pt x="12087" y="5142"/>
                  </a:lnTo>
                  <a:close/>
                  <a:moveTo>
                    <a:pt x="15481" y="5032"/>
                  </a:moveTo>
                  <a:lnTo>
                    <a:pt x="14718" y="5784"/>
                  </a:lnTo>
                  <a:lnTo>
                    <a:pt x="13944" y="5032"/>
                  </a:lnTo>
                  <a:close/>
                  <a:moveTo>
                    <a:pt x="15581" y="5142"/>
                  </a:moveTo>
                  <a:lnTo>
                    <a:pt x="16233" y="5784"/>
                  </a:lnTo>
                  <a:lnTo>
                    <a:pt x="14928" y="5784"/>
                  </a:lnTo>
                  <a:lnTo>
                    <a:pt x="15581" y="5142"/>
                  </a:lnTo>
                  <a:close/>
                  <a:moveTo>
                    <a:pt x="17206" y="5032"/>
                  </a:moveTo>
                  <a:lnTo>
                    <a:pt x="16443" y="5784"/>
                  </a:lnTo>
                  <a:lnTo>
                    <a:pt x="15691" y="5032"/>
                  </a:lnTo>
                  <a:close/>
                  <a:moveTo>
                    <a:pt x="17317" y="5142"/>
                  </a:moveTo>
                  <a:lnTo>
                    <a:pt x="17969" y="5784"/>
                  </a:lnTo>
                  <a:lnTo>
                    <a:pt x="16665" y="5784"/>
                  </a:lnTo>
                  <a:lnTo>
                    <a:pt x="17317" y="5142"/>
                  </a:lnTo>
                  <a:close/>
                  <a:moveTo>
                    <a:pt x="18953" y="5032"/>
                  </a:moveTo>
                  <a:lnTo>
                    <a:pt x="18190" y="5784"/>
                  </a:lnTo>
                  <a:lnTo>
                    <a:pt x="17427" y="5032"/>
                  </a:lnTo>
                  <a:close/>
                  <a:moveTo>
                    <a:pt x="22459" y="5032"/>
                  </a:moveTo>
                  <a:lnTo>
                    <a:pt x="21696" y="5784"/>
                  </a:lnTo>
                  <a:lnTo>
                    <a:pt x="20933" y="5032"/>
                  </a:lnTo>
                  <a:close/>
                  <a:moveTo>
                    <a:pt x="22569" y="5142"/>
                  </a:moveTo>
                  <a:lnTo>
                    <a:pt x="23222" y="5784"/>
                  </a:lnTo>
                  <a:lnTo>
                    <a:pt x="21906" y="5784"/>
                  </a:lnTo>
                  <a:lnTo>
                    <a:pt x="22569" y="5142"/>
                  </a:lnTo>
                  <a:close/>
                  <a:moveTo>
                    <a:pt x="24206" y="5032"/>
                  </a:moveTo>
                  <a:lnTo>
                    <a:pt x="23443" y="5784"/>
                  </a:lnTo>
                  <a:lnTo>
                    <a:pt x="22680" y="5032"/>
                  </a:lnTo>
                  <a:close/>
                  <a:moveTo>
                    <a:pt x="24316" y="5131"/>
                  </a:moveTo>
                  <a:lnTo>
                    <a:pt x="24969" y="5784"/>
                  </a:lnTo>
                  <a:lnTo>
                    <a:pt x="23653" y="5784"/>
                  </a:lnTo>
                  <a:lnTo>
                    <a:pt x="24316" y="5131"/>
                  </a:lnTo>
                  <a:close/>
                  <a:moveTo>
                    <a:pt x="26063" y="5142"/>
                  </a:moveTo>
                  <a:lnTo>
                    <a:pt x="26716" y="5784"/>
                  </a:lnTo>
                  <a:lnTo>
                    <a:pt x="25411" y="5784"/>
                  </a:lnTo>
                  <a:lnTo>
                    <a:pt x="26063" y="5142"/>
                  </a:lnTo>
                  <a:close/>
                  <a:moveTo>
                    <a:pt x="27700" y="5032"/>
                  </a:moveTo>
                  <a:lnTo>
                    <a:pt x="26937" y="5784"/>
                  </a:lnTo>
                  <a:lnTo>
                    <a:pt x="26174" y="5032"/>
                  </a:lnTo>
                  <a:close/>
                  <a:moveTo>
                    <a:pt x="27811" y="5131"/>
                  </a:moveTo>
                  <a:lnTo>
                    <a:pt x="28463" y="5784"/>
                  </a:lnTo>
                  <a:lnTo>
                    <a:pt x="27158" y="5784"/>
                  </a:lnTo>
                  <a:lnTo>
                    <a:pt x="27811" y="5131"/>
                  </a:lnTo>
                  <a:close/>
                  <a:moveTo>
                    <a:pt x="29447" y="5032"/>
                  </a:moveTo>
                  <a:lnTo>
                    <a:pt x="28684" y="5784"/>
                  </a:lnTo>
                  <a:lnTo>
                    <a:pt x="27921" y="5032"/>
                  </a:lnTo>
                  <a:close/>
                  <a:moveTo>
                    <a:pt x="29668" y="5043"/>
                  </a:moveTo>
                  <a:cubicBezTo>
                    <a:pt x="29845" y="5286"/>
                    <a:pt x="30022" y="5529"/>
                    <a:pt x="30188" y="5784"/>
                  </a:cubicBezTo>
                  <a:lnTo>
                    <a:pt x="28905" y="5784"/>
                  </a:lnTo>
                  <a:lnTo>
                    <a:pt x="29668" y="5043"/>
                  </a:lnTo>
                  <a:close/>
                  <a:moveTo>
                    <a:pt x="8592" y="5142"/>
                  </a:moveTo>
                  <a:lnTo>
                    <a:pt x="9245" y="5795"/>
                  </a:lnTo>
                  <a:lnTo>
                    <a:pt x="7940" y="5795"/>
                  </a:lnTo>
                  <a:lnTo>
                    <a:pt x="8592" y="5142"/>
                  </a:lnTo>
                  <a:close/>
                  <a:moveTo>
                    <a:pt x="10229" y="5043"/>
                  </a:moveTo>
                  <a:lnTo>
                    <a:pt x="9466" y="5795"/>
                  </a:lnTo>
                  <a:lnTo>
                    <a:pt x="8703" y="5043"/>
                  </a:lnTo>
                  <a:close/>
                  <a:moveTo>
                    <a:pt x="13723" y="5032"/>
                  </a:moveTo>
                  <a:lnTo>
                    <a:pt x="12960" y="5795"/>
                  </a:lnTo>
                  <a:lnTo>
                    <a:pt x="12197" y="5032"/>
                  </a:lnTo>
                  <a:close/>
                  <a:moveTo>
                    <a:pt x="13834" y="5142"/>
                  </a:moveTo>
                  <a:lnTo>
                    <a:pt x="14497" y="5795"/>
                  </a:lnTo>
                  <a:lnTo>
                    <a:pt x="13181" y="5795"/>
                  </a:lnTo>
                  <a:lnTo>
                    <a:pt x="13834" y="5142"/>
                  </a:lnTo>
                  <a:close/>
                  <a:moveTo>
                    <a:pt x="19075" y="5142"/>
                  </a:moveTo>
                  <a:lnTo>
                    <a:pt x="19716" y="5795"/>
                  </a:lnTo>
                  <a:lnTo>
                    <a:pt x="18423" y="5795"/>
                  </a:lnTo>
                  <a:lnTo>
                    <a:pt x="19075" y="5142"/>
                  </a:lnTo>
                  <a:close/>
                  <a:moveTo>
                    <a:pt x="20701" y="5032"/>
                  </a:moveTo>
                  <a:lnTo>
                    <a:pt x="19938" y="5795"/>
                  </a:lnTo>
                  <a:lnTo>
                    <a:pt x="19175" y="5032"/>
                  </a:lnTo>
                  <a:close/>
                  <a:moveTo>
                    <a:pt x="20811" y="5142"/>
                  </a:moveTo>
                  <a:lnTo>
                    <a:pt x="21464" y="5795"/>
                  </a:lnTo>
                  <a:lnTo>
                    <a:pt x="20159" y="5795"/>
                  </a:lnTo>
                  <a:lnTo>
                    <a:pt x="20811" y="5142"/>
                  </a:lnTo>
                  <a:close/>
                  <a:moveTo>
                    <a:pt x="25953" y="5032"/>
                  </a:moveTo>
                  <a:lnTo>
                    <a:pt x="25190" y="5795"/>
                  </a:lnTo>
                  <a:lnTo>
                    <a:pt x="24427" y="5032"/>
                  </a:lnTo>
                  <a:close/>
                  <a:moveTo>
                    <a:pt x="33815" y="5563"/>
                  </a:moveTo>
                  <a:lnTo>
                    <a:pt x="33815" y="6270"/>
                  </a:lnTo>
                  <a:lnTo>
                    <a:pt x="33737" y="6270"/>
                  </a:lnTo>
                  <a:cubicBezTo>
                    <a:pt x="33594" y="6027"/>
                    <a:pt x="33439" y="5795"/>
                    <a:pt x="33284" y="5563"/>
                  </a:cubicBezTo>
                  <a:close/>
                  <a:moveTo>
                    <a:pt x="34943" y="5563"/>
                  </a:moveTo>
                  <a:lnTo>
                    <a:pt x="34943" y="6270"/>
                  </a:lnTo>
                  <a:lnTo>
                    <a:pt x="33881" y="6270"/>
                  </a:lnTo>
                  <a:lnTo>
                    <a:pt x="33881" y="5563"/>
                  </a:lnTo>
                  <a:close/>
                  <a:moveTo>
                    <a:pt x="35706" y="5563"/>
                  </a:moveTo>
                  <a:lnTo>
                    <a:pt x="35706" y="6270"/>
                  </a:lnTo>
                  <a:lnTo>
                    <a:pt x="35009" y="6270"/>
                  </a:lnTo>
                  <a:lnTo>
                    <a:pt x="35009" y="5563"/>
                  </a:lnTo>
                  <a:close/>
                  <a:moveTo>
                    <a:pt x="36822" y="5563"/>
                  </a:moveTo>
                  <a:lnTo>
                    <a:pt x="36822" y="6270"/>
                  </a:lnTo>
                  <a:lnTo>
                    <a:pt x="36148" y="6270"/>
                  </a:lnTo>
                  <a:lnTo>
                    <a:pt x="36148" y="5563"/>
                  </a:lnTo>
                  <a:close/>
                  <a:moveTo>
                    <a:pt x="37950" y="5574"/>
                  </a:moveTo>
                  <a:lnTo>
                    <a:pt x="37950" y="6270"/>
                  </a:lnTo>
                  <a:lnTo>
                    <a:pt x="36889" y="6270"/>
                  </a:lnTo>
                  <a:lnTo>
                    <a:pt x="36889" y="5574"/>
                  </a:lnTo>
                  <a:close/>
                  <a:moveTo>
                    <a:pt x="39089" y="5574"/>
                  </a:moveTo>
                  <a:lnTo>
                    <a:pt x="39089" y="6270"/>
                  </a:lnTo>
                  <a:lnTo>
                    <a:pt x="38028" y="6270"/>
                  </a:lnTo>
                  <a:lnTo>
                    <a:pt x="38028" y="5574"/>
                  </a:lnTo>
                  <a:close/>
                  <a:moveTo>
                    <a:pt x="40217" y="5574"/>
                  </a:moveTo>
                  <a:lnTo>
                    <a:pt x="40217" y="6270"/>
                  </a:lnTo>
                  <a:lnTo>
                    <a:pt x="39156" y="6270"/>
                  </a:lnTo>
                  <a:lnTo>
                    <a:pt x="39156" y="5574"/>
                  </a:lnTo>
                  <a:close/>
                  <a:moveTo>
                    <a:pt x="40969" y="5574"/>
                  </a:moveTo>
                  <a:lnTo>
                    <a:pt x="40969" y="6281"/>
                  </a:lnTo>
                  <a:lnTo>
                    <a:pt x="40295" y="6281"/>
                  </a:lnTo>
                  <a:lnTo>
                    <a:pt x="40295" y="5574"/>
                  </a:lnTo>
                  <a:close/>
                  <a:moveTo>
                    <a:pt x="42097" y="5574"/>
                  </a:moveTo>
                  <a:lnTo>
                    <a:pt x="42097" y="6281"/>
                  </a:lnTo>
                  <a:lnTo>
                    <a:pt x="41422" y="6281"/>
                  </a:lnTo>
                  <a:lnTo>
                    <a:pt x="41422" y="5574"/>
                  </a:lnTo>
                  <a:close/>
                  <a:moveTo>
                    <a:pt x="43225" y="5574"/>
                  </a:moveTo>
                  <a:lnTo>
                    <a:pt x="43225" y="6281"/>
                  </a:lnTo>
                  <a:lnTo>
                    <a:pt x="42163" y="6281"/>
                  </a:lnTo>
                  <a:lnTo>
                    <a:pt x="42163" y="5574"/>
                  </a:lnTo>
                  <a:close/>
                  <a:moveTo>
                    <a:pt x="44364" y="5574"/>
                  </a:moveTo>
                  <a:lnTo>
                    <a:pt x="44364" y="6281"/>
                  </a:lnTo>
                  <a:lnTo>
                    <a:pt x="43302" y="6281"/>
                  </a:lnTo>
                  <a:lnTo>
                    <a:pt x="43302" y="5574"/>
                  </a:lnTo>
                  <a:close/>
                  <a:moveTo>
                    <a:pt x="45492" y="5574"/>
                  </a:moveTo>
                  <a:lnTo>
                    <a:pt x="45492" y="6281"/>
                  </a:lnTo>
                  <a:lnTo>
                    <a:pt x="44430" y="6281"/>
                  </a:lnTo>
                  <a:lnTo>
                    <a:pt x="44430" y="5574"/>
                  </a:lnTo>
                  <a:close/>
                  <a:moveTo>
                    <a:pt x="46244" y="5585"/>
                  </a:moveTo>
                  <a:lnTo>
                    <a:pt x="46244" y="6281"/>
                  </a:lnTo>
                  <a:lnTo>
                    <a:pt x="45558" y="6281"/>
                  </a:lnTo>
                  <a:lnTo>
                    <a:pt x="45558" y="5585"/>
                  </a:lnTo>
                  <a:close/>
                  <a:moveTo>
                    <a:pt x="47371" y="5585"/>
                  </a:moveTo>
                  <a:lnTo>
                    <a:pt x="47371" y="6281"/>
                  </a:lnTo>
                  <a:lnTo>
                    <a:pt x="46697" y="6281"/>
                  </a:lnTo>
                  <a:lnTo>
                    <a:pt x="46697" y="5585"/>
                  </a:lnTo>
                  <a:close/>
                  <a:moveTo>
                    <a:pt x="48510" y="5585"/>
                  </a:moveTo>
                  <a:lnTo>
                    <a:pt x="48499" y="6281"/>
                  </a:lnTo>
                  <a:lnTo>
                    <a:pt x="47449" y="6281"/>
                  </a:lnTo>
                  <a:lnTo>
                    <a:pt x="47449" y="5585"/>
                  </a:lnTo>
                  <a:close/>
                  <a:moveTo>
                    <a:pt x="49638" y="5585"/>
                  </a:moveTo>
                  <a:lnTo>
                    <a:pt x="49638" y="6292"/>
                  </a:lnTo>
                  <a:lnTo>
                    <a:pt x="48577" y="6292"/>
                  </a:lnTo>
                  <a:lnTo>
                    <a:pt x="48577" y="5585"/>
                  </a:lnTo>
                  <a:close/>
                  <a:moveTo>
                    <a:pt x="50766" y="5585"/>
                  </a:moveTo>
                  <a:lnTo>
                    <a:pt x="50766" y="6292"/>
                  </a:lnTo>
                  <a:lnTo>
                    <a:pt x="49705" y="6292"/>
                  </a:lnTo>
                  <a:lnTo>
                    <a:pt x="49705" y="5585"/>
                  </a:lnTo>
                  <a:close/>
                  <a:moveTo>
                    <a:pt x="51518" y="5585"/>
                  </a:moveTo>
                  <a:lnTo>
                    <a:pt x="51518" y="6292"/>
                  </a:lnTo>
                  <a:lnTo>
                    <a:pt x="50832" y="6292"/>
                  </a:lnTo>
                  <a:lnTo>
                    <a:pt x="50832" y="5585"/>
                  </a:lnTo>
                  <a:close/>
                  <a:moveTo>
                    <a:pt x="52646" y="5585"/>
                  </a:moveTo>
                  <a:lnTo>
                    <a:pt x="52646" y="6292"/>
                  </a:lnTo>
                  <a:lnTo>
                    <a:pt x="51971" y="6292"/>
                  </a:lnTo>
                  <a:lnTo>
                    <a:pt x="51971" y="5585"/>
                  </a:lnTo>
                  <a:close/>
                  <a:moveTo>
                    <a:pt x="53774" y="5585"/>
                  </a:moveTo>
                  <a:lnTo>
                    <a:pt x="53774" y="6292"/>
                  </a:lnTo>
                  <a:lnTo>
                    <a:pt x="52712" y="6292"/>
                  </a:lnTo>
                  <a:lnTo>
                    <a:pt x="52712" y="5585"/>
                  </a:lnTo>
                  <a:close/>
                  <a:moveTo>
                    <a:pt x="54913" y="5596"/>
                  </a:moveTo>
                  <a:lnTo>
                    <a:pt x="54913" y="6292"/>
                  </a:lnTo>
                  <a:lnTo>
                    <a:pt x="53851" y="6292"/>
                  </a:lnTo>
                  <a:lnTo>
                    <a:pt x="53851" y="5596"/>
                  </a:lnTo>
                  <a:close/>
                  <a:moveTo>
                    <a:pt x="56041" y="5596"/>
                  </a:moveTo>
                  <a:lnTo>
                    <a:pt x="56041" y="6292"/>
                  </a:lnTo>
                  <a:lnTo>
                    <a:pt x="54979" y="6292"/>
                  </a:lnTo>
                  <a:lnTo>
                    <a:pt x="54979" y="5596"/>
                  </a:lnTo>
                  <a:close/>
                  <a:moveTo>
                    <a:pt x="56792" y="5596"/>
                  </a:moveTo>
                  <a:lnTo>
                    <a:pt x="56792" y="6292"/>
                  </a:lnTo>
                  <a:lnTo>
                    <a:pt x="56107" y="6292"/>
                  </a:lnTo>
                  <a:lnTo>
                    <a:pt x="56107" y="5596"/>
                  </a:lnTo>
                  <a:close/>
                  <a:moveTo>
                    <a:pt x="57920" y="5596"/>
                  </a:moveTo>
                  <a:lnTo>
                    <a:pt x="57920" y="6303"/>
                  </a:lnTo>
                  <a:lnTo>
                    <a:pt x="57246" y="6303"/>
                  </a:lnTo>
                  <a:lnTo>
                    <a:pt x="57246" y="5596"/>
                  </a:lnTo>
                  <a:close/>
                  <a:moveTo>
                    <a:pt x="59059" y="5596"/>
                  </a:moveTo>
                  <a:lnTo>
                    <a:pt x="59048" y="6303"/>
                  </a:lnTo>
                  <a:lnTo>
                    <a:pt x="57987" y="6303"/>
                  </a:lnTo>
                  <a:lnTo>
                    <a:pt x="57987" y="5596"/>
                  </a:lnTo>
                  <a:close/>
                  <a:moveTo>
                    <a:pt x="60187" y="5596"/>
                  </a:moveTo>
                  <a:lnTo>
                    <a:pt x="60187" y="6303"/>
                  </a:lnTo>
                  <a:lnTo>
                    <a:pt x="59126" y="6303"/>
                  </a:lnTo>
                  <a:lnTo>
                    <a:pt x="59126" y="5596"/>
                  </a:lnTo>
                  <a:close/>
                  <a:moveTo>
                    <a:pt x="61315" y="5596"/>
                  </a:moveTo>
                  <a:lnTo>
                    <a:pt x="61315" y="6303"/>
                  </a:lnTo>
                  <a:lnTo>
                    <a:pt x="60254" y="6303"/>
                  </a:lnTo>
                  <a:lnTo>
                    <a:pt x="60254" y="5596"/>
                  </a:lnTo>
                  <a:close/>
                  <a:moveTo>
                    <a:pt x="33815" y="6337"/>
                  </a:moveTo>
                  <a:lnTo>
                    <a:pt x="33815" y="6392"/>
                  </a:lnTo>
                  <a:cubicBezTo>
                    <a:pt x="33804" y="6370"/>
                    <a:pt x="33793" y="6359"/>
                    <a:pt x="33782" y="6337"/>
                  </a:cubicBezTo>
                  <a:close/>
                  <a:moveTo>
                    <a:pt x="30741" y="6724"/>
                  </a:moveTo>
                  <a:lnTo>
                    <a:pt x="30818" y="6856"/>
                  </a:lnTo>
                  <a:lnTo>
                    <a:pt x="2080" y="6856"/>
                  </a:lnTo>
                  <a:lnTo>
                    <a:pt x="2146" y="6724"/>
                  </a:lnTo>
                  <a:close/>
                  <a:moveTo>
                    <a:pt x="34943" y="6337"/>
                  </a:moveTo>
                  <a:lnTo>
                    <a:pt x="34943" y="6956"/>
                  </a:lnTo>
                  <a:lnTo>
                    <a:pt x="34136" y="6956"/>
                  </a:lnTo>
                  <a:cubicBezTo>
                    <a:pt x="34058" y="6812"/>
                    <a:pt x="33970" y="6657"/>
                    <a:pt x="33881" y="6513"/>
                  </a:cubicBezTo>
                  <a:lnTo>
                    <a:pt x="33881" y="6337"/>
                  </a:lnTo>
                  <a:close/>
                  <a:moveTo>
                    <a:pt x="35706" y="6337"/>
                  </a:moveTo>
                  <a:lnTo>
                    <a:pt x="35706" y="6956"/>
                  </a:lnTo>
                  <a:lnTo>
                    <a:pt x="35009" y="6956"/>
                  </a:lnTo>
                  <a:lnTo>
                    <a:pt x="35009" y="6337"/>
                  </a:lnTo>
                  <a:close/>
                  <a:moveTo>
                    <a:pt x="32024" y="4921"/>
                  </a:moveTo>
                  <a:cubicBezTo>
                    <a:pt x="32510" y="5563"/>
                    <a:pt x="32941" y="6248"/>
                    <a:pt x="33317" y="6956"/>
                  </a:cubicBezTo>
                  <a:lnTo>
                    <a:pt x="33317" y="6967"/>
                  </a:lnTo>
                  <a:lnTo>
                    <a:pt x="32499" y="6967"/>
                  </a:lnTo>
                  <a:cubicBezTo>
                    <a:pt x="32112" y="6248"/>
                    <a:pt x="31681" y="5563"/>
                    <a:pt x="31194" y="4921"/>
                  </a:cubicBezTo>
                  <a:close/>
                  <a:moveTo>
                    <a:pt x="36822" y="6337"/>
                  </a:moveTo>
                  <a:lnTo>
                    <a:pt x="36822" y="6967"/>
                  </a:lnTo>
                  <a:lnTo>
                    <a:pt x="36148" y="6967"/>
                  </a:lnTo>
                  <a:lnTo>
                    <a:pt x="36148" y="6337"/>
                  </a:lnTo>
                  <a:close/>
                  <a:moveTo>
                    <a:pt x="37950" y="6337"/>
                  </a:moveTo>
                  <a:lnTo>
                    <a:pt x="37950" y="6967"/>
                  </a:lnTo>
                  <a:lnTo>
                    <a:pt x="36889" y="6967"/>
                  </a:lnTo>
                  <a:lnTo>
                    <a:pt x="36889" y="6337"/>
                  </a:lnTo>
                  <a:close/>
                  <a:moveTo>
                    <a:pt x="39089" y="6337"/>
                  </a:moveTo>
                  <a:lnTo>
                    <a:pt x="39089" y="6967"/>
                  </a:lnTo>
                  <a:lnTo>
                    <a:pt x="38028" y="6967"/>
                  </a:lnTo>
                  <a:lnTo>
                    <a:pt x="38028" y="6337"/>
                  </a:lnTo>
                  <a:close/>
                  <a:moveTo>
                    <a:pt x="40217" y="6348"/>
                  </a:moveTo>
                  <a:lnTo>
                    <a:pt x="40217" y="6967"/>
                  </a:lnTo>
                  <a:lnTo>
                    <a:pt x="39156" y="6967"/>
                  </a:lnTo>
                  <a:lnTo>
                    <a:pt x="39156" y="6348"/>
                  </a:lnTo>
                  <a:close/>
                  <a:moveTo>
                    <a:pt x="40969" y="6348"/>
                  </a:moveTo>
                  <a:lnTo>
                    <a:pt x="40969" y="6967"/>
                  </a:lnTo>
                  <a:lnTo>
                    <a:pt x="40295" y="6967"/>
                  </a:lnTo>
                  <a:lnTo>
                    <a:pt x="40295" y="6348"/>
                  </a:lnTo>
                  <a:close/>
                  <a:moveTo>
                    <a:pt x="42097" y="6348"/>
                  </a:moveTo>
                  <a:lnTo>
                    <a:pt x="42097" y="6967"/>
                  </a:lnTo>
                  <a:lnTo>
                    <a:pt x="41422" y="6967"/>
                  </a:lnTo>
                  <a:lnTo>
                    <a:pt x="41422" y="6348"/>
                  </a:lnTo>
                  <a:close/>
                  <a:moveTo>
                    <a:pt x="43225" y="6348"/>
                  </a:moveTo>
                  <a:lnTo>
                    <a:pt x="43225" y="6967"/>
                  </a:lnTo>
                  <a:lnTo>
                    <a:pt x="42163" y="6967"/>
                  </a:lnTo>
                  <a:lnTo>
                    <a:pt x="42163" y="6348"/>
                  </a:lnTo>
                  <a:close/>
                  <a:moveTo>
                    <a:pt x="44364" y="6348"/>
                  </a:moveTo>
                  <a:lnTo>
                    <a:pt x="44364" y="6967"/>
                  </a:lnTo>
                  <a:lnTo>
                    <a:pt x="43302" y="6967"/>
                  </a:lnTo>
                  <a:lnTo>
                    <a:pt x="43302" y="6348"/>
                  </a:lnTo>
                  <a:close/>
                  <a:moveTo>
                    <a:pt x="45492" y="6348"/>
                  </a:moveTo>
                  <a:lnTo>
                    <a:pt x="45492" y="6978"/>
                  </a:lnTo>
                  <a:lnTo>
                    <a:pt x="44430" y="6978"/>
                  </a:lnTo>
                  <a:lnTo>
                    <a:pt x="44430" y="6348"/>
                  </a:lnTo>
                  <a:close/>
                  <a:moveTo>
                    <a:pt x="46244" y="6348"/>
                  </a:moveTo>
                  <a:lnTo>
                    <a:pt x="46244" y="6978"/>
                  </a:lnTo>
                  <a:lnTo>
                    <a:pt x="45558" y="6978"/>
                  </a:lnTo>
                  <a:lnTo>
                    <a:pt x="45558" y="6348"/>
                  </a:lnTo>
                  <a:close/>
                  <a:moveTo>
                    <a:pt x="47371" y="6348"/>
                  </a:moveTo>
                  <a:lnTo>
                    <a:pt x="47371" y="6978"/>
                  </a:lnTo>
                  <a:lnTo>
                    <a:pt x="46697" y="6978"/>
                  </a:lnTo>
                  <a:lnTo>
                    <a:pt x="46697" y="6348"/>
                  </a:lnTo>
                  <a:close/>
                  <a:moveTo>
                    <a:pt x="48510" y="6359"/>
                  </a:moveTo>
                  <a:lnTo>
                    <a:pt x="48499" y="6978"/>
                  </a:lnTo>
                  <a:lnTo>
                    <a:pt x="47449" y="6978"/>
                  </a:lnTo>
                  <a:lnTo>
                    <a:pt x="47449" y="6359"/>
                  </a:lnTo>
                  <a:close/>
                  <a:moveTo>
                    <a:pt x="49638" y="6359"/>
                  </a:moveTo>
                  <a:lnTo>
                    <a:pt x="49638" y="6978"/>
                  </a:lnTo>
                  <a:lnTo>
                    <a:pt x="48577" y="6978"/>
                  </a:lnTo>
                  <a:lnTo>
                    <a:pt x="48577" y="6359"/>
                  </a:lnTo>
                  <a:close/>
                  <a:moveTo>
                    <a:pt x="50766" y="6359"/>
                  </a:moveTo>
                  <a:lnTo>
                    <a:pt x="50766" y="6978"/>
                  </a:lnTo>
                  <a:lnTo>
                    <a:pt x="49705" y="6978"/>
                  </a:lnTo>
                  <a:lnTo>
                    <a:pt x="49705" y="6359"/>
                  </a:lnTo>
                  <a:close/>
                  <a:moveTo>
                    <a:pt x="51518" y="6359"/>
                  </a:moveTo>
                  <a:lnTo>
                    <a:pt x="51518" y="6978"/>
                  </a:lnTo>
                  <a:lnTo>
                    <a:pt x="50832" y="6978"/>
                  </a:lnTo>
                  <a:lnTo>
                    <a:pt x="50832" y="6359"/>
                  </a:lnTo>
                  <a:close/>
                  <a:moveTo>
                    <a:pt x="52646" y="6359"/>
                  </a:moveTo>
                  <a:lnTo>
                    <a:pt x="52646" y="6978"/>
                  </a:lnTo>
                  <a:lnTo>
                    <a:pt x="51971" y="6978"/>
                  </a:lnTo>
                  <a:lnTo>
                    <a:pt x="51971" y="6359"/>
                  </a:lnTo>
                  <a:close/>
                  <a:moveTo>
                    <a:pt x="53774" y="6359"/>
                  </a:moveTo>
                  <a:lnTo>
                    <a:pt x="53774" y="6989"/>
                  </a:lnTo>
                  <a:lnTo>
                    <a:pt x="52712" y="6989"/>
                  </a:lnTo>
                  <a:lnTo>
                    <a:pt x="52712" y="6359"/>
                  </a:lnTo>
                  <a:close/>
                  <a:moveTo>
                    <a:pt x="54913" y="6359"/>
                  </a:moveTo>
                  <a:lnTo>
                    <a:pt x="54913" y="6989"/>
                  </a:lnTo>
                  <a:lnTo>
                    <a:pt x="53851" y="6989"/>
                  </a:lnTo>
                  <a:lnTo>
                    <a:pt x="53851" y="6359"/>
                  </a:lnTo>
                  <a:close/>
                  <a:moveTo>
                    <a:pt x="56041" y="6359"/>
                  </a:moveTo>
                  <a:lnTo>
                    <a:pt x="56041" y="6989"/>
                  </a:lnTo>
                  <a:lnTo>
                    <a:pt x="54979" y="6989"/>
                  </a:lnTo>
                  <a:lnTo>
                    <a:pt x="54979" y="6359"/>
                  </a:lnTo>
                  <a:close/>
                  <a:moveTo>
                    <a:pt x="56792" y="6370"/>
                  </a:moveTo>
                  <a:lnTo>
                    <a:pt x="56792" y="6989"/>
                  </a:lnTo>
                  <a:lnTo>
                    <a:pt x="56107" y="6989"/>
                  </a:lnTo>
                  <a:lnTo>
                    <a:pt x="56107" y="6370"/>
                  </a:lnTo>
                  <a:close/>
                  <a:moveTo>
                    <a:pt x="57920" y="6370"/>
                  </a:moveTo>
                  <a:lnTo>
                    <a:pt x="57920" y="6989"/>
                  </a:lnTo>
                  <a:lnTo>
                    <a:pt x="57246" y="6989"/>
                  </a:lnTo>
                  <a:lnTo>
                    <a:pt x="57246" y="6370"/>
                  </a:lnTo>
                  <a:close/>
                  <a:moveTo>
                    <a:pt x="59059" y="6370"/>
                  </a:moveTo>
                  <a:lnTo>
                    <a:pt x="59048" y="6989"/>
                  </a:lnTo>
                  <a:lnTo>
                    <a:pt x="57987" y="6989"/>
                  </a:lnTo>
                  <a:lnTo>
                    <a:pt x="57987" y="6370"/>
                  </a:lnTo>
                  <a:close/>
                  <a:moveTo>
                    <a:pt x="60187" y="6370"/>
                  </a:moveTo>
                  <a:lnTo>
                    <a:pt x="60187" y="6989"/>
                  </a:lnTo>
                  <a:lnTo>
                    <a:pt x="59126" y="6989"/>
                  </a:lnTo>
                  <a:lnTo>
                    <a:pt x="59126" y="6370"/>
                  </a:lnTo>
                  <a:close/>
                  <a:moveTo>
                    <a:pt x="61315" y="6370"/>
                  </a:moveTo>
                  <a:lnTo>
                    <a:pt x="61315" y="6989"/>
                  </a:lnTo>
                  <a:lnTo>
                    <a:pt x="60254" y="6989"/>
                  </a:lnTo>
                  <a:lnTo>
                    <a:pt x="60254" y="6370"/>
                  </a:lnTo>
                  <a:close/>
                  <a:moveTo>
                    <a:pt x="7708" y="1"/>
                  </a:moveTo>
                  <a:cubicBezTo>
                    <a:pt x="4645" y="1515"/>
                    <a:pt x="2135" y="3948"/>
                    <a:pt x="509" y="6967"/>
                  </a:cubicBezTo>
                  <a:cubicBezTo>
                    <a:pt x="332" y="7310"/>
                    <a:pt x="156" y="7652"/>
                    <a:pt x="1" y="8006"/>
                  </a:cubicBezTo>
                  <a:lnTo>
                    <a:pt x="1" y="18433"/>
                  </a:lnTo>
                  <a:lnTo>
                    <a:pt x="78" y="18433"/>
                  </a:lnTo>
                  <a:lnTo>
                    <a:pt x="78" y="14685"/>
                  </a:lnTo>
                  <a:cubicBezTo>
                    <a:pt x="78" y="11987"/>
                    <a:pt x="742" y="9333"/>
                    <a:pt x="2013" y="6967"/>
                  </a:cubicBezTo>
                  <a:lnTo>
                    <a:pt x="30885" y="6967"/>
                  </a:lnTo>
                  <a:cubicBezTo>
                    <a:pt x="32156" y="9333"/>
                    <a:pt x="32820" y="11987"/>
                    <a:pt x="32820" y="14685"/>
                  </a:cubicBezTo>
                  <a:lnTo>
                    <a:pt x="32820" y="18433"/>
                  </a:lnTo>
                  <a:lnTo>
                    <a:pt x="34423" y="18433"/>
                  </a:lnTo>
                  <a:lnTo>
                    <a:pt x="34423" y="14685"/>
                  </a:lnTo>
                  <a:cubicBezTo>
                    <a:pt x="34423" y="12706"/>
                    <a:pt x="34069" y="10749"/>
                    <a:pt x="33373" y="8891"/>
                  </a:cubicBezTo>
                  <a:lnTo>
                    <a:pt x="34191" y="8891"/>
                  </a:lnTo>
                  <a:cubicBezTo>
                    <a:pt x="34887" y="10749"/>
                    <a:pt x="35241" y="12706"/>
                    <a:pt x="35241" y="14685"/>
                  </a:cubicBezTo>
                  <a:lnTo>
                    <a:pt x="35241" y="18433"/>
                  </a:lnTo>
                  <a:lnTo>
                    <a:pt x="62200" y="18433"/>
                  </a:lnTo>
                  <a:lnTo>
                    <a:pt x="62200" y="6956"/>
                  </a:lnTo>
                  <a:lnTo>
                    <a:pt x="61381" y="6956"/>
                  </a:lnTo>
                  <a:lnTo>
                    <a:pt x="61381" y="6337"/>
                  </a:lnTo>
                  <a:lnTo>
                    <a:pt x="62200" y="6337"/>
                  </a:lnTo>
                  <a:lnTo>
                    <a:pt x="62200" y="6270"/>
                  </a:lnTo>
                  <a:lnTo>
                    <a:pt x="61381" y="6270"/>
                  </a:lnTo>
                  <a:lnTo>
                    <a:pt x="61381" y="5563"/>
                  </a:lnTo>
                  <a:lnTo>
                    <a:pt x="62200" y="5563"/>
                  </a:lnTo>
                  <a:lnTo>
                    <a:pt x="62200" y="5496"/>
                  </a:lnTo>
                  <a:lnTo>
                    <a:pt x="61381" y="5496"/>
                  </a:lnTo>
                  <a:lnTo>
                    <a:pt x="61381" y="4921"/>
                  </a:lnTo>
                  <a:lnTo>
                    <a:pt x="62200" y="4921"/>
                  </a:lnTo>
                  <a:lnTo>
                    <a:pt x="62200" y="4468"/>
                  </a:lnTo>
                  <a:lnTo>
                    <a:pt x="61381" y="4468"/>
                  </a:lnTo>
                  <a:lnTo>
                    <a:pt x="61381" y="3882"/>
                  </a:lnTo>
                  <a:lnTo>
                    <a:pt x="62200" y="3882"/>
                  </a:lnTo>
                  <a:lnTo>
                    <a:pt x="62200" y="3815"/>
                  </a:lnTo>
                  <a:lnTo>
                    <a:pt x="61381" y="3815"/>
                  </a:lnTo>
                  <a:lnTo>
                    <a:pt x="61381" y="3163"/>
                  </a:lnTo>
                  <a:lnTo>
                    <a:pt x="62200" y="3163"/>
                  </a:lnTo>
                  <a:lnTo>
                    <a:pt x="62200" y="3086"/>
                  </a:lnTo>
                  <a:lnTo>
                    <a:pt x="61381" y="3086"/>
                  </a:lnTo>
                  <a:lnTo>
                    <a:pt x="61381" y="2599"/>
                  </a:lnTo>
                  <a:lnTo>
                    <a:pt x="62200" y="2610"/>
                  </a:lnTo>
                  <a:lnTo>
                    <a:pt x="62200" y="1"/>
                  </a:lnTo>
                  <a:lnTo>
                    <a:pt x="26108" y="1"/>
                  </a:lnTo>
                  <a:cubicBezTo>
                    <a:pt x="27490" y="686"/>
                    <a:pt x="28773" y="1560"/>
                    <a:pt x="29912" y="2599"/>
                  </a:cubicBezTo>
                  <a:cubicBezTo>
                    <a:pt x="30542" y="3174"/>
                    <a:pt x="31128" y="3804"/>
                    <a:pt x="31659" y="4468"/>
                  </a:cubicBezTo>
                  <a:lnTo>
                    <a:pt x="30829" y="4468"/>
                  </a:lnTo>
                  <a:cubicBezTo>
                    <a:pt x="29325" y="2588"/>
                    <a:pt x="27435" y="1062"/>
                    <a:pt x="25278" y="1"/>
                  </a:cubicBezTo>
                  <a:lnTo>
                    <a:pt x="23675" y="1"/>
                  </a:lnTo>
                  <a:lnTo>
                    <a:pt x="23675" y="553"/>
                  </a:lnTo>
                  <a:lnTo>
                    <a:pt x="22614" y="553"/>
                  </a:lnTo>
                  <a:lnTo>
                    <a:pt x="22614" y="1"/>
                  </a:lnTo>
                  <a:lnTo>
                    <a:pt x="22536" y="1"/>
                  </a:lnTo>
                  <a:lnTo>
                    <a:pt x="22536" y="553"/>
                  </a:lnTo>
                  <a:lnTo>
                    <a:pt x="20911" y="553"/>
                  </a:lnTo>
                  <a:lnTo>
                    <a:pt x="20911" y="1"/>
                  </a:lnTo>
                  <a:lnTo>
                    <a:pt x="20833" y="1"/>
                  </a:lnTo>
                  <a:lnTo>
                    <a:pt x="20833" y="553"/>
                  </a:lnTo>
                  <a:lnTo>
                    <a:pt x="19772" y="553"/>
                  </a:lnTo>
                  <a:lnTo>
                    <a:pt x="19772" y="1"/>
                  </a:lnTo>
                  <a:lnTo>
                    <a:pt x="19705" y="1"/>
                  </a:lnTo>
                  <a:lnTo>
                    <a:pt x="19705" y="553"/>
                  </a:lnTo>
                  <a:lnTo>
                    <a:pt x="18644" y="553"/>
                  </a:lnTo>
                  <a:lnTo>
                    <a:pt x="18644" y="1"/>
                  </a:lnTo>
                  <a:lnTo>
                    <a:pt x="18566" y="1"/>
                  </a:lnTo>
                  <a:lnTo>
                    <a:pt x="18566" y="553"/>
                  </a:lnTo>
                  <a:lnTo>
                    <a:pt x="17505" y="553"/>
                  </a:lnTo>
                  <a:lnTo>
                    <a:pt x="17505" y="1"/>
                  </a:lnTo>
                  <a:lnTo>
                    <a:pt x="17450" y="1"/>
                  </a:lnTo>
                  <a:lnTo>
                    <a:pt x="17450" y="553"/>
                  </a:lnTo>
                  <a:lnTo>
                    <a:pt x="16676" y="553"/>
                  </a:lnTo>
                  <a:lnTo>
                    <a:pt x="16665" y="1"/>
                  </a:lnTo>
                  <a:lnTo>
                    <a:pt x="16222" y="1"/>
                  </a:lnTo>
                  <a:lnTo>
                    <a:pt x="16222" y="553"/>
                  </a:lnTo>
                  <a:lnTo>
                    <a:pt x="15537" y="553"/>
                  </a:lnTo>
                  <a:lnTo>
                    <a:pt x="15537" y="1"/>
                  </a:lnTo>
                  <a:lnTo>
                    <a:pt x="15470" y="1"/>
                  </a:lnTo>
                  <a:lnTo>
                    <a:pt x="15470" y="553"/>
                  </a:lnTo>
                  <a:lnTo>
                    <a:pt x="14409" y="553"/>
                  </a:lnTo>
                  <a:lnTo>
                    <a:pt x="14409" y="1"/>
                  </a:lnTo>
                  <a:lnTo>
                    <a:pt x="14342" y="1"/>
                  </a:lnTo>
                  <a:lnTo>
                    <a:pt x="14342" y="553"/>
                  </a:lnTo>
                  <a:lnTo>
                    <a:pt x="13281" y="553"/>
                  </a:lnTo>
                  <a:lnTo>
                    <a:pt x="13281" y="1"/>
                  </a:lnTo>
                  <a:lnTo>
                    <a:pt x="13204" y="1"/>
                  </a:lnTo>
                  <a:lnTo>
                    <a:pt x="13204" y="553"/>
                  </a:lnTo>
                  <a:lnTo>
                    <a:pt x="12142" y="553"/>
                  </a:lnTo>
                  <a:lnTo>
                    <a:pt x="12142" y="1"/>
                  </a:lnTo>
                  <a:lnTo>
                    <a:pt x="12076" y="1"/>
                  </a:lnTo>
                  <a:lnTo>
                    <a:pt x="12076" y="553"/>
                  </a:lnTo>
                  <a:lnTo>
                    <a:pt x="11401" y="553"/>
                  </a:lnTo>
                  <a:lnTo>
                    <a:pt x="11401" y="1"/>
                  </a:lnTo>
                  <a:lnTo>
                    <a:pt x="10959" y="1"/>
                  </a:lnTo>
                  <a:lnTo>
                    <a:pt x="10959" y="553"/>
                  </a:lnTo>
                  <a:lnTo>
                    <a:pt x="10329" y="553"/>
                  </a:lnTo>
                  <a:lnTo>
                    <a:pt x="1032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1" name="Google Shape;311;p54"/>
            <p:cNvSpPr/>
            <p:nvPr/>
          </p:nvSpPr>
          <p:spPr>
            <a:xfrm>
              <a:off x="-50" y="2"/>
              <a:ext cx="1019367" cy="1230737"/>
            </a:xfrm>
            <a:custGeom>
              <a:rect b="b" l="l" r="r" t="t"/>
              <a:pathLst>
                <a:path extrusionOk="0" h="6492" w="6934">
                  <a:moveTo>
                    <a:pt x="1" y="1"/>
                  </a:moveTo>
                  <a:lnTo>
                    <a:pt x="1" y="6491"/>
                  </a:lnTo>
                  <a:cubicBezTo>
                    <a:pt x="1615" y="3694"/>
                    <a:pt x="4026" y="1438"/>
                    <a:pt x="6934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12" name="Google Shape;312;p54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">
  <p:cSld name="CUSTOM_1"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5"/>
          <p:cNvSpPr txBox="1"/>
          <p:nvPr>
            <p:ph idx="1" type="subTitle"/>
          </p:nvPr>
        </p:nvSpPr>
        <p:spPr>
          <a:xfrm>
            <a:off x="1963450" y="3811600"/>
            <a:ext cx="50130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5" name="Google Shape;315;p55"/>
          <p:cNvSpPr txBox="1"/>
          <p:nvPr>
            <p:ph type="title"/>
          </p:nvPr>
        </p:nvSpPr>
        <p:spPr>
          <a:xfrm>
            <a:off x="7151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16" name="Google Shape;316;p55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8" name="Google Shape;318;p56"/>
          <p:cNvGrpSpPr/>
          <p:nvPr/>
        </p:nvGrpSpPr>
        <p:grpSpPr>
          <a:xfrm>
            <a:off x="-125295" y="3394844"/>
            <a:ext cx="9269294" cy="1775259"/>
            <a:chOff x="2477366" y="1218625"/>
            <a:chExt cx="7526832" cy="1441542"/>
          </a:xfrm>
        </p:grpSpPr>
        <p:sp>
          <p:nvSpPr>
            <p:cNvPr id="319" name="Google Shape;319;p56"/>
            <p:cNvSpPr/>
            <p:nvPr/>
          </p:nvSpPr>
          <p:spPr>
            <a:xfrm>
              <a:off x="2640100" y="1248060"/>
              <a:ext cx="814326" cy="1052496"/>
            </a:xfrm>
            <a:custGeom>
              <a:rect b="b" l="l" r="r" t="t"/>
              <a:pathLst>
                <a:path extrusionOk="0" h="10262" w="7940">
                  <a:moveTo>
                    <a:pt x="7929" y="3285"/>
                  </a:moveTo>
                  <a:lnTo>
                    <a:pt x="7608" y="3285"/>
                  </a:lnTo>
                  <a:lnTo>
                    <a:pt x="7608" y="2610"/>
                  </a:lnTo>
                  <a:lnTo>
                    <a:pt x="7210" y="2610"/>
                  </a:lnTo>
                  <a:lnTo>
                    <a:pt x="7210" y="1759"/>
                  </a:lnTo>
                  <a:lnTo>
                    <a:pt x="6137" y="1759"/>
                  </a:lnTo>
                  <a:lnTo>
                    <a:pt x="6137" y="2610"/>
                  </a:lnTo>
                  <a:lnTo>
                    <a:pt x="5739" y="2610"/>
                  </a:lnTo>
                  <a:lnTo>
                    <a:pt x="5739" y="3285"/>
                  </a:lnTo>
                  <a:lnTo>
                    <a:pt x="5175" y="3285"/>
                  </a:lnTo>
                  <a:lnTo>
                    <a:pt x="5175" y="4147"/>
                  </a:lnTo>
                  <a:cubicBezTo>
                    <a:pt x="4490" y="4169"/>
                    <a:pt x="3992" y="4213"/>
                    <a:pt x="3992" y="4280"/>
                  </a:cubicBezTo>
                  <a:lnTo>
                    <a:pt x="3992" y="4501"/>
                  </a:lnTo>
                  <a:lnTo>
                    <a:pt x="3992" y="4501"/>
                  </a:lnTo>
                  <a:lnTo>
                    <a:pt x="3992" y="4645"/>
                  </a:lnTo>
                  <a:lnTo>
                    <a:pt x="3992" y="4645"/>
                  </a:lnTo>
                  <a:lnTo>
                    <a:pt x="3992" y="4921"/>
                  </a:lnTo>
                  <a:lnTo>
                    <a:pt x="3992" y="4921"/>
                  </a:lnTo>
                  <a:lnTo>
                    <a:pt x="3992" y="5054"/>
                  </a:lnTo>
                  <a:lnTo>
                    <a:pt x="3992" y="5065"/>
                  </a:lnTo>
                  <a:lnTo>
                    <a:pt x="3992" y="5341"/>
                  </a:lnTo>
                  <a:lnTo>
                    <a:pt x="3992" y="5341"/>
                  </a:lnTo>
                  <a:lnTo>
                    <a:pt x="3992" y="5485"/>
                  </a:lnTo>
                  <a:lnTo>
                    <a:pt x="3992" y="5485"/>
                  </a:lnTo>
                  <a:lnTo>
                    <a:pt x="3992" y="5761"/>
                  </a:lnTo>
                  <a:lnTo>
                    <a:pt x="3992" y="5761"/>
                  </a:lnTo>
                  <a:lnTo>
                    <a:pt x="3992" y="5905"/>
                  </a:lnTo>
                  <a:lnTo>
                    <a:pt x="3992" y="5905"/>
                  </a:lnTo>
                  <a:lnTo>
                    <a:pt x="3992" y="6182"/>
                  </a:lnTo>
                  <a:lnTo>
                    <a:pt x="3992" y="6182"/>
                  </a:lnTo>
                  <a:lnTo>
                    <a:pt x="3992" y="6336"/>
                  </a:lnTo>
                  <a:lnTo>
                    <a:pt x="3992" y="6613"/>
                  </a:lnTo>
                  <a:lnTo>
                    <a:pt x="3992" y="6746"/>
                  </a:lnTo>
                  <a:lnTo>
                    <a:pt x="3992" y="6746"/>
                  </a:lnTo>
                  <a:lnTo>
                    <a:pt x="3992" y="7022"/>
                  </a:lnTo>
                  <a:lnTo>
                    <a:pt x="3992" y="7022"/>
                  </a:lnTo>
                  <a:lnTo>
                    <a:pt x="3992" y="7166"/>
                  </a:lnTo>
                  <a:lnTo>
                    <a:pt x="3992" y="7166"/>
                  </a:lnTo>
                  <a:lnTo>
                    <a:pt x="3992" y="7442"/>
                  </a:lnTo>
                  <a:lnTo>
                    <a:pt x="3992" y="7442"/>
                  </a:lnTo>
                  <a:lnTo>
                    <a:pt x="3992" y="7597"/>
                  </a:lnTo>
                  <a:lnTo>
                    <a:pt x="3992" y="7597"/>
                  </a:lnTo>
                  <a:lnTo>
                    <a:pt x="3992" y="7807"/>
                  </a:lnTo>
                  <a:lnTo>
                    <a:pt x="3561" y="7807"/>
                  </a:lnTo>
                  <a:lnTo>
                    <a:pt x="3561" y="3185"/>
                  </a:lnTo>
                  <a:lnTo>
                    <a:pt x="2986" y="3185"/>
                  </a:lnTo>
                  <a:lnTo>
                    <a:pt x="2986" y="863"/>
                  </a:lnTo>
                  <a:lnTo>
                    <a:pt x="2455" y="863"/>
                  </a:lnTo>
                  <a:lnTo>
                    <a:pt x="2455" y="0"/>
                  </a:lnTo>
                  <a:lnTo>
                    <a:pt x="1615" y="0"/>
                  </a:lnTo>
                  <a:lnTo>
                    <a:pt x="1615" y="863"/>
                  </a:lnTo>
                  <a:lnTo>
                    <a:pt x="1084" y="863"/>
                  </a:lnTo>
                  <a:lnTo>
                    <a:pt x="1084" y="3185"/>
                  </a:lnTo>
                  <a:lnTo>
                    <a:pt x="509" y="3185"/>
                  </a:lnTo>
                  <a:lnTo>
                    <a:pt x="509" y="3296"/>
                  </a:lnTo>
                  <a:lnTo>
                    <a:pt x="354" y="3296"/>
                  </a:lnTo>
                  <a:lnTo>
                    <a:pt x="354" y="3439"/>
                  </a:lnTo>
                  <a:lnTo>
                    <a:pt x="509" y="3439"/>
                  </a:lnTo>
                  <a:lnTo>
                    <a:pt x="509" y="3649"/>
                  </a:lnTo>
                  <a:lnTo>
                    <a:pt x="354" y="3649"/>
                  </a:lnTo>
                  <a:lnTo>
                    <a:pt x="354" y="3793"/>
                  </a:lnTo>
                  <a:lnTo>
                    <a:pt x="509" y="3793"/>
                  </a:lnTo>
                  <a:lnTo>
                    <a:pt x="509" y="4014"/>
                  </a:lnTo>
                  <a:lnTo>
                    <a:pt x="354" y="4014"/>
                  </a:lnTo>
                  <a:lnTo>
                    <a:pt x="354" y="4147"/>
                  </a:lnTo>
                  <a:lnTo>
                    <a:pt x="509" y="4147"/>
                  </a:lnTo>
                  <a:lnTo>
                    <a:pt x="509" y="4368"/>
                  </a:lnTo>
                  <a:lnTo>
                    <a:pt x="354" y="4368"/>
                  </a:lnTo>
                  <a:lnTo>
                    <a:pt x="354" y="4501"/>
                  </a:lnTo>
                  <a:lnTo>
                    <a:pt x="509" y="4501"/>
                  </a:lnTo>
                  <a:lnTo>
                    <a:pt x="509" y="4711"/>
                  </a:lnTo>
                  <a:lnTo>
                    <a:pt x="354" y="4711"/>
                  </a:lnTo>
                  <a:lnTo>
                    <a:pt x="354" y="4855"/>
                  </a:lnTo>
                  <a:lnTo>
                    <a:pt x="509" y="4855"/>
                  </a:lnTo>
                  <a:lnTo>
                    <a:pt x="509" y="5065"/>
                  </a:lnTo>
                  <a:lnTo>
                    <a:pt x="354" y="5065"/>
                  </a:lnTo>
                  <a:lnTo>
                    <a:pt x="354" y="5198"/>
                  </a:lnTo>
                  <a:lnTo>
                    <a:pt x="509" y="5198"/>
                  </a:lnTo>
                  <a:lnTo>
                    <a:pt x="509" y="5419"/>
                  </a:lnTo>
                  <a:lnTo>
                    <a:pt x="354" y="5419"/>
                  </a:lnTo>
                  <a:lnTo>
                    <a:pt x="354" y="5562"/>
                  </a:lnTo>
                  <a:lnTo>
                    <a:pt x="509" y="5562"/>
                  </a:lnTo>
                  <a:lnTo>
                    <a:pt x="509" y="5795"/>
                  </a:lnTo>
                  <a:lnTo>
                    <a:pt x="354" y="5795"/>
                  </a:lnTo>
                  <a:lnTo>
                    <a:pt x="354" y="5938"/>
                  </a:lnTo>
                  <a:lnTo>
                    <a:pt x="509" y="5938"/>
                  </a:lnTo>
                  <a:lnTo>
                    <a:pt x="509" y="6148"/>
                  </a:lnTo>
                  <a:lnTo>
                    <a:pt x="354" y="6148"/>
                  </a:lnTo>
                  <a:lnTo>
                    <a:pt x="354" y="6281"/>
                  </a:lnTo>
                  <a:lnTo>
                    <a:pt x="509" y="6281"/>
                  </a:lnTo>
                  <a:lnTo>
                    <a:pt x="509" y="6502"/>
                  </a:lnTo>
                  <a:lnTo>
                    <a:pt x="354" y="6502"/>
                  </a:lnTo>
                  <a:lnTo>
                    <a:pt x="354" y="6635"/>
                  </a:lnTo>
                  <a:lnTo>
                    <a:pt x="509" y="6635"/>
                  </a:lnTo>
                  <a:lnTo>
                    <a:pt x="509" y="6845"/>
                  </a:lnTo>
                  <a:lnTo>
                    <a:pt x="354" y="6845"/>
                  </a:lnTo>
                  <a:lnTo>
                    <a:pt x="354" y="6989"/>
                  </a:lnTo>
                  <a:lnTo>
                    <a:pt x="509" y="6989"/>
                  </a:lnTo>
                  <a:lnTo>
                    <a:pt x="509" y="7199"/>
                  </a:lnTo>
                  <a:lnTo>
                    <a:pt x="354" y="7199"/>
                  </a:lnTo>
                  <a:lnTo>
                    <a:pt x="354" y="7343"/>
                  </a:lnTo>
                  <a:lnTo>
                    <a:pt x="509" y="7343"/>
                  </a:lnTo>
                  <a:lnTo>
                    <a:pt x="509" y="7409"/>
                  </a:lnTo>
                  <a:lnTo>
                    <a:pt x="0" y="7409"/>
                  </a:lnTo>
                  <a:lnTo>
                    <a:pt x="0" y="10262"/>
                  </a:lnTo>
                  <a:lnTo>
                    <a:pt x="7940" y="102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56"/>
            <p:cNvSpPr/>
            <p:nvPr/>
          </p:nvSpPr>
          <p:spPr>
            <a:xfrm>
              <a:off x="9061672" y="1366006"/>
              <a:ext cx="942526" cy="1075265"/>
            </a:xfrm>
            <a:custGeom>
              <a:rect b="b" l="l" r="r" t="t"/>
              <a:pathLst>
                <a:path extrusionOk="0" h="10484" w="9190">
                  <a:moveTo>
                    <a:pt x="0" y="10118"/>
                  </a:moveTo>
                  <a:lnTo>
                    <a:pt x="0" y="9289"/>
                  </a:lnTo>
                  <a:cubicBezTo>
                    <a:pt x="0" y="9156"/>
                    <a:pt x="78" y="9046"/>
                    <a:pt x="177" y="9046"/>
                  </a:cubicBezTo>
                  <a:cubicBezTo>
                    <a:pt x="277" y="9046"/>
                    <a:pt x="354" y="8935"/>
                    <a:pt x="354" y="8802"/>
                  </a:cubicBezTo>
                  <a:lnTo>
                    <a:pt x="354" y="8614"/>
                  </a:lnTo>
                  <a:cubicBezTo>
                    <a:pt x="354" y="8482"/>
                    <a:pt x="431" y="8371"/>
                    <a:pt x="531" y="8371"/>
                  </a:cubicBezTo>
                  <a:lnTo>
                    <a:pt x="852" y="8371"/>
                  </a:lnTo>
                  <a:lnTo>
                    <a:pt x="852" y="8227"/>
                  </a:lnTo>
                  <a:lnTo>
                    <a:pt x="1062" y="8227"/>
                  </a:lnTo>
                  <a:cubicBezTo>
                    <a:pt x="1084" y="8205"/>
                    <a:pt x="1117" y="8194"/>
                    <a:pt x="1139" y="8194"/>
                  </a:cubicBezTo>
                  <a:lnTo>
                    <a:pt x="1139" y="8084"/>
                  </a:lnTo>
                  <a:lnTo>
                    <a:pt x="1017" y="8084"/>
                  </a:lnTo>
                  <a:lnTo>
                    <a:pt x="1017" y="7697"/>
                  </a:lnTo>
                  <a:lnTo>
                    <a:pt x="1139" y="7697"/>
                  </a:lnTo>
                  <a:lnTo>
                    <a:pt x="1139" y="7553"/>
                  </a:lnTo>
                  <a:lnTo>
                    <a:pt x="852" y="7553"/>
                  </a:lnTo>
                  <a:lnTo>
                    <a:pt x="852" y="7365"/>
                  </a:lnTo>
                  <a:lnTo>
                    <a:pt x="1139" y="7365"/>
                  </a:lnTo>
                  <a:lnTo>
                    <a:pt x="1139" y="7221"/>
                  </a:lnTo>
                  <a:lnTo>
                    <a:pt x="1017" y="7221"/>
                  </a:lnTo>
                  <a:lnTo>
                    <a:pt x="1017" y="6823"/>
                  </a:lnTo>
                  <a:lnTo>
                    <a:pt x="1139" y="6823"/>
                  </a:lnTo>
                  <a:lnTo>
                    <a:pt x="1139" y="6690"/>
                  </a:lnTo>
                  <a:lnTo>
                    <a:pt x="852" y="6690"/>
                  </a:lnTo>
                  <a:lnTo>
                    <a:pt x="852" y="6491"/>
                  </a:lnTo>
                  <a:lnTo>
                    <a:pt x="1139" y="6491"/>
                  </a:lnTo>
                  <a:lnTo>
                    <a:pt x="1139" y="6359"/>
                  </a:lnTo>
                  <a:lnTo>
                    <a:pt x="1017" y="6359"/>
                  </a:lnTo>
                  <a:lnTo>
                    <a:pt x="1017" y="5960"/>
                  </a:lnTo>
                  <a:lnTo>
                    <a:pt x="1139" y="5960"/>
                  </a:lnTo>
                  <a:lnTo>
                    <a:pt x="1139" y="5828"/>
                  </a:lnTo>
                  <a:lnTo>
                    <a:pt x="852" y="5828"/>
                  </a:lnTo>
                  <a:lnTo>
                    <a:pt x="852" y="5629"/>
                  </a:lnTo>
                  <a:lnTo>
                    <a:pt x="1139" y="5629"/>
                  </a:lnTo>
                  <a:lnTo>
                    <a:pt x="1139" y="5485"/>
                  </a:lnTo>
                  <a:lnTo>
                    <a:pt x="1017" y="5485"/>
                  </a:lnTo>
                  <a:lnTo>
                    <a:pt x="1017" y="5098"/>
                  </a:lnTo>
                  <a:lnTo>
                    <a:pt x="1139" y="5098"/>
                  </a:lnTo>
                  <a:lnTo>
                    <a:pt x="1139" y="4954"/>
                  </a:lnTo>
                  <a:lnTo>
                    <a:pt x="852" y="4954"/>
                  </a:lnTo>
                  <a:lnTo>
                    <a:pt x="852" y="4755"/>
                  </a:lnTo>
                  <a:lnTo>
                    <a:pt x="1139" y="4755"/>
                  </a:lnTo>
                  <a:lnTo>
                    <a:pt x="1139" y="4623"/>
                  </a:lnTo>
                  <a:lnTo>
                    <a:pt x="1017" y="4623"/>
                  </a:lnTo>
                  <a:lnTo>
                    <a:pt x="1017" y="4236"/>
                  </a:lnTo>
                  <a:lnTo>
                    <a:pt x="1139" y="4236"/>
                  </a:lnTo>
                  <a:lnTo>
                    <a:pt x="1139" y="4092"/>
                  </a:lnTo>
                  <a:lnTo>
                    <a:pt x="852" y="4092"/>
                  </a:lnTo>
                  <a:lnTo>
                    <a:pt x="852" y="3893"/>
                  </a:lnTo>
                  <a:lnTo>
                    <a:pt x="1139" y="3893"/>
                  </a:lnTo>
                  <a:lnTo>
                    <a:pt x="1139" y="3362"/>
                  </a:lnTo>
                  <a:lnTo>
                    <a:pt x="1692" y="3362"/>
                  </a:lnTo>
                  <a:lnTo>
                    <a:pt x="1692" y="2654"/>
                  </a:lnTo>
                  <a:lnTo>
                    <a:pt x="2090" y="2654"/>
                  </a:lnTo>
                  <a:lnTo>
                    <a:pt x="2090" y="1792"/>
                  </a:lnTo>
                  <a:lnTo>
                    <a:pt x="3152" y="1792"/>
                  </a:lnTo>
                  <a:lnTo>
                    <a:pt x="3152" y="2654"/>
                  </a:lnTo>
                  <a:lnTo>
                    <a:pt x="3539" y="2654"/>
                  </a:lnTo>
                  <a:lnTo>
                    <a:pt x="3539" y="3362"/>
                  </a:lnTo>
                  <a:lnTo>
                    <a:pt x="4092" y="3362"/>
                  </a:lnTo>
                  <a:lnTo>
                    <a:pt x="4092" y="4236"/>
                  </a:lnTo>
                  <a:cubicBezTo>
                    <a:pt x="4766" y="4258"/>
                    <a:pt x="5253" y="4302"/>
                    <a:pt x="5253" y="4368"/>
                  </a:cubicBezTo>
                  <a:lnTo>
                    <a:pt x="5253" y="4589"/>
                  </a:lnTo>
                  <a:lnTo>
                    <a:pt x="5253" y="4589"/>
                  </a:lnTo>
                  <a:lnTo>
                    <a:pt x="5253" y="4744"/>
                  </a:lnTo>
                  <a:lnTo>
                    <a:pt x="5253" y="4744"/>
                  </a:lnTo>
                  <a:lnTo>
                    <a:pt x="5253" y="5021"/>
                  </a:lnTo>
                  <a:lnTo>
                    <a:pt x="5253" y="5021"/>
                  </a:lnTo>
                  <a:lnTo>
                    <a:pt x="5253" y="5175"/>
                  </a:lnTo>
                  <a:lnTo>
                    <a:pt x="5253" y="5175"/>
                  </a:lnTo>
                  <a:lnTo>
                    <a:pt x="5253" y="5452"/>
                  </a:lnTo>
                  <a:lnTo>
                    <a:pt x="5253" y="5452"/>
                  </a:lnTo>
                  <a:lnTo>
                    <a:pt x="5253" y="5596"/>
                  </a:lnTo>
                  <a:lnTo>
                    <a:pt x="5253" y="5596"/>
                  </a:lnTo>
                  <a:lnTo>
                    <a:pt x="5253" y="5872"/>
                  </a:lnTo>
                  <a:lnTo>
                    <a:pt x="5253" y="5872"/>
                  </a:lnTo>
                  <a:lnTo>
                    <a:pt x="5253" y="6027"/>
                  </a:lnTo>
                  <a:lnTo>
                    <a:pt x="5253" y="6038"/>
                  </a:lnTo>
                  <a:lnTo>
                    <a:pt x="5253" y="6314"/>
                  </a:lnTo>
                  <a:lnTo>
                    <a:pt x="5253" y="6458"/>
                  </a:lnTo>
                  <a:lnTo>
                    <a:pt x="5253" y="6458"/>
                  </a:lnTo>
                  <a:lnTo>
                    <a:pt x="5253" y="6735"/>
                  </a:lnTo>
                  <a:lnTo>
                    <a:pt x="5253" y="6735"/>
                  </a:lnTo>
                  <a:lnTo>
                    <a:pt x="5253" y="6889"/>
                  </a:lnTo>
                  <a:lnTo>
                    <a:pt x="5253" y="6889"/>
                  </a:lnTo>
                  <a:lnTo>
                    <a:pt x="5253" y="7166"/>
                  </a:lnTo>
                  <a:lnTo>
                    <a:pt x="5253" y="7166"/>
                  </a:lnTo>
                  <a:lnTo>
                    <a:pt x="5253" y="7309"/>
                  </a:lnTo>
                  <a:lnTo>
                    <a:pt x="5253" y="7321"/>
                  </a:lnTo>
                  <a:lnTo>
                    <a:pt x="5253" y="7597"/>
                  </a:lnTo>
                  <a:lnTo>
                    <a:pt x="5253" y="7597"/>
                  </a:lnTo>
                  <a:lnTo>
                    <a:pt x="5253" y="7741"/>
                  </a:lnTo>
                  <a:lnTo>
                    <a:pt x="5253" y="7741"/>
                  </a:lnTo>
                  <a:lnTo>
                    <a:pt x="5253" y="7962"/>
                  </a:lnTo>
                  <a:lnTo>
                    <a:pt x="5684" y="7962"/>
                  </a:lnTo>
                  <a:lnTo>
                    <a:pt x="5684" y="3251"/>
                  </a:lnTo>
                  <a:lnTo>
                    <a:pt x="6248" y="3251"/>
                  </a:lnTo>
                  <a:lnTo>
                    <a:pt x="6248" y="874"/>
                  </a:lnTo>
                  <a:lnTo>
                    <a:pt x="6767" y="874"/>
                  </a:lnTo>
                  <a:lnTo>
                    <a:pt x="6767" y="0"/>
                  </a:lnTo>
                  <a:lnTo>
                    <a:pt x="7597" y="0"/>
                  </a:lnTo>
                  <a:lnTo>
                    <a:pt x="7597" y="874"/>
                  </a:lnTo>
                  <a:lnTo>
                    <a:pt x="8128" y="874"/>
                  </a:lnTo>
                  <a:lnTo>
                    <a:pt x="8128" y="3251"/>
                  </a:lnTo>
                  <a:lnTo>
                    <a:pt x="8691" y="3251"/>
                  </a:lnTo>
                  <a:lnTo>
                    <a:pt x="8691" y="3373"/>
                  </a:lnTo>
                  <a:lnTo>
                    <a:pt x="8835" y="3373"/>
                  </a:lnTo>
                  <a:lnTo>
                    <a:pt x="8835" y="3517"/>
                  </a:lnTo>
                  <a:lnTo>
                    <a:pt x="8691" y="3517"/>
                  </a:lnTo>
                  <a:lnTo>
                    <a:pt x="8691" y="3727"/>
                  </a:lnTo>
                  <a:lnTo>
                    <a:pt x="8835" y="3727"/>
                  </a:lnTo>
                  <a:lnTo>
                    <a:pt x="8835" y="3882"/>
                  </a:lnTo>
                  <a:lnTo>
                    <a:pt x="8691" y="3882"/>
                  </a:lnTo>
                  <a:lnTo>
                    <a:pt x="8691" y="4092"/>
                  </a:lnTo>
                  <a:lnTo>
                    <a:pt x="8835" y="4092"/>
                  </a:lnTo>
                  <a:lnTo>
                    <a:pt x="8835" y="4247"/>
                  </a:lnTo>
                  <a:lnTo>
                    <a:pt x="8691" y="4247"/>
                  </a:lnTo>
                  <a:lnTo>
                    <a:pt x="8691" y="4457"/>
                  </a:lnTo>
                  <a:lnTo>
                    <a:pt x="8835" y="4457"/>
                  </a:lnTo>
                  <a:lnTo>
                    <a:pt x="8835" y="4611"/>
                  </a:lnTo>
                  <a:lnTo>
                    <a:pt x="8691" y="4611"/>
                  </a:lnTo>
                  <a:lnTo>
                    <a:pt x="8691" y="4822"/>
                  </a:lnTo>
                  <a:lnTo>
                    <a:pt x="8835" y="4822"/>
                  </a:lnTo>
                  <a:lnTo>
                    <a:pt x="8835" y="4976"/>
                  </a:lnTo>
                  <a:lnTo>
                    <a:pt x="8691" y="4976"/>
                  </a:lnTo>
                  <a:lnTo>
                    <a:pt x="8691" y="5186"/>
                  </a:lnTo>
                  <a:lnTo>
                    <a:pt x="8835" y="5186"/>
                  </a:lnTo>
                  <a:lnTo>
                    <a:pt x="8835" y="5341"/>
                  </a:lnTo>
                  <a:lnTo>
                    <a:pt x="8691" y="5341"/>
                  </a:lnTo>
                  <a:lnTo>
                    <a:pt x="8691" y="5551"/>
                  </a:lnTo>
                  <a:lnTo>
                    <a:pt x="8835" y="5551"/>
                  </a:lnTo>
                  <a:lnTo>
                    <a:pt x="8835" y="5706"/>
                  </a:lnTo>
                  <a:lnTo>
                    <a:pt x="8691" y="5706"/>
                  </a:lnTo>
                  <a:lnTo>
                    <a:pt x="8691" y="5916"/>
                  </a:lnTo>
                  <a:lnTo>
                    <a:pt x="8835" y="5916"/>
                  </a:lnTo>
                  <a:lnTo>
                    <a:pt x="8835" y="6060"/>
                  </a:lnTo>
                  <a:lnTo>
                    <a:pt x="8691" y="6060"/>
                  </a:lnTo>
                  <a:lnTo>
                    <a:pt x="8691" y="6281"/>
                  </a:lnTo>
                  <a:lnTo>
                    <a:pt x="8835" y="6281"/>
                  </a:lnTo>
                  <a:lnTo>
                    <a:pt x="8835" y="6425"/>
                  </a:lnTo>
                  <a:lnTo>
                    <a:pt x="8691" y="6425"/>
                  </a:lnTo>
                  <a:lnTo>
                    <a:pt x="8691" y="6646"/>
                  </a:lnTo>
                  <a:lnTo>
                    <a:pt x="8835" y="6646"/>
                  </a:lnTo>
                  <a:lnTo>
                    <a:pt x="8835" y="6801"/>
                  </a:lnTo>
                  <a:lnTo>
                    <a:pt x="8691" y="6801"/>
                  </a:lnTo>
                  <a:lnTo>
                    <a:pt x="8691" y="7011"/>
                  </a:lnTo>
                  <a:lnTo>
                    <a:pt x="8835" y="7011"/>
                  </a:lnTo>
                  <a:lnTo>
                    <a:pt x="8835" y="7166"/>
                  </a:lnTo>
                  <a:lnTo>
                    <a:pt x="8691" y="7166"/>
                  </a:lnTo>
                  <a:lnTo>
                    <a:pt x="8691" y="7376"/>
                  </a:lnTo>
                  <a:lnTo>
                    <a:pt x="8835" y="7376"/>
                  </a:lnTo>
                  <a:lnTo>
                    <a:pt x="8835" y="7531"/>
                  </a:lnTo>
                  <a:lnTo>
                    <a:pt x="8691" y="7531"/>
                  </a:lnTo>
                  <a:lnTo>
                    <a:pt x="8691" y="7608"/>
                  </a:lnTo>
                  <a:lnTo>
                    <a:pt x="9189" y="7608"/>
                  </a:lnTo>
                  <a:lnTo>
                    <a:pt x="9189" y="10483"/>
                  </a:lnTo>
                  <a:lnTo>
                    <a:pt x="266" y="10483"/>
                  </a:lnTo>
                  <a:cubicBezTo>
                    <a:pt x="122" y="10483"/>
                    <a:pt x="0" y="10317"/>
                    <a:pt x="0" y="10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56"/>
            <p:cNvSpPr/>
            <p:nvPr/>
          </p:nvSpPr>
          <p:spPr>
            <a:xfrm>
              <a:off x="7901942" y="1366006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33" y="3870"/>
                  </a:moveTo>
                  <a:lnTo>
                    <a:pt x="8957" y="3870"/>
                  </a:lnTo>
                  <a:lnTo>
                    <a:pt x="8957" y="3063"/>
                  </a:lnTo>
                  <a:lnTo>
                    <a:pt x="8482" y="3063"/>
                  </a:lnTo>
                  <a:lnTo>
                    <a:pt x="8482" y="2079"/>
                  </a:lnTo>
                  <a:lnTo>
                    <a:pt x="7232" y="2079"/>
                  </a:lnTo>
                  <a:lnTo>
                    <a:pt x="7232" y="3063"/>
                  </a:lnTo>
                  <a:lnTo>
                    <a:pt x="6757" y="3063"/>
                  </a:lnTo>
                  <a:lnTo>
                    <a:pt x="6757" y="3870"/>
                  </a:lnTo>
                  <a:lnTo>
                    <a:pt x="6093" y="3870"/>
                  </a:lnTo>
                  <a:lnTo>
                    <a:pt x="6093" y="4876"/>
                  </a:lnTo>
                  <a:cubicBezTo>
                    <a:pt x="5286" y="4898"/>
                    <a:pt x="4711" y="4954"/>
                    <a:pt x="4711" y="5031"/>
                  </a:cubicBezTo>
                  <a:lnTo>
                    <a:pt x="4711" y="5285"/>
                  </a:lnTo>
                  <a:lnTo>
                    <a:pt x="4711" y="5274"/>
                  </a:lnTo>
                  <a:lnTo>
                    <a:pt x="4711" y="5451"/>
                  </a:lnTo>
                  <a:lnTo>
                    <a:pt x="4711" y="5462"/>
                  </a:lnTo>
                  <a:lnTo>
                    <a:pt x="4711" y="5783"/>
                  </a:lnTo>
                  <a:lnTo>
                    <a:pt x="4711" y="5783"/>
                  </a:lnTo>
                  <a:lnTo>
                    <a:pt x="4711" y="5949"/>
                  </a:lnTo>
                  <a:lnTo>
                    <a:pt x="4711" y="5949"/>
                  </a:lnTo>
                  <a:lnTo>
                    <a:pt x="4711" y="6270"/>
                  </a:lnTo>
                  <a:lnTo>
                    <a:pt x="4711" y="6270"/>
                  </a:lnTo>
                  <a:lnTo>
                    <a:pt x="4711" y="6447"/>
                  </a:lnTo>
                  <a:lnTo>
                    <a:pt x="4711" y="6458"/>
                  </a:lnTo>
                  <a:lnTo>
                    <a:pt x="4711" y="6778"/>
                  </a:lnTo>
                  <a:cubicBezTo>
                    <a:pt x="4711" y="6767"/>
                    <a:pt x="4711" y="6767"/>
                    <a:pt x="4711" y="6767"/>
                  </a:cubicBezTo>
                  <a:lnTo>
                    <a:pt x="4711" y="6944"/>
                  </a:lnTo>
                  <a:cubicBezTo>
                    <a:pt x="4711" y="6944"/>
                    <a:pt x="4711" y="6944"/>
                    <a:pt x="4711" y="6944"/>
                  </a:cubicBezTo>
                  <a:lnTo>
                    <a:pt x="4711" y="7265"/>
                  </a:lnTo>
                  <a:lnTo>
                    <a:pt x="4711" y="7265"/>
                  </a:lnTo>
                  <a:lnTo>
                    <a:pt x="4711" y="7442"/>
                  </a:lnTo>
                  <a:cubicBezTo>
                    <a:pt x="4711" y="7442"/>
                    <a:pt x="4711" y="7442"/>
                    <a:pt x="4711" y="7442"/>
                  </a:cubicBezTo>
                  <a:lnTo>
                    <a:pt x="4711" y="7773"/>
                  </a:lnTo>
                  <a:lnTo>
                    <a:pt x="4711" y="7773"/>
                  </a:lnTo>
                  <a:lnTo>
                    <a:pt x="4711" y="7939"/>
                  </a:lnTo>
                  <a:lnTo>
                    <a:pt x="4711" y="7939"/>
                  </a:lnTo>
                  <a:lnTo>
                    <a:pt x="4711" y="8260"/>
                  </a:lnTo>
                  <a:lnTo>
                    <a:pt x="4711" y="8260"/>
                  </a:lnTo>
                  <a:lnTo>
                    <a:pt x="4711" y="8437"/>
                  </a:lnTo>
                  <a:lnTo>
                    <a:pt x="4711" y="8758"/>
                  </a:lnTo>
                  <a:lnTo>
                    <a:pt x="4711" y="8923"/>
                  </a:lnTo>
                  <a:lnTo>
                    <a:pt x="4711" y="8934"/>
                  </a:lnTo>
                  <a:lnTo>
                    <a:pt x="4711" y="9189"/>
                  </a:lnTo>
                  <a:lnTo>
                    <a:pt x="4192" y="9189"/>
                  </a:lnTo>
                  <a:lnTo>
                    <a:pt x="4192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3" y="0"/>
                  </a:lnTo>
                  <a:lnTo>
                    <a:pt x="1903" y="1006"/>
                  </a:lnTo>
                  <a:lnTo>
                    <a:pt x="1283" y="1006"/>
                  </a:lnTo>
                  <a:lnTo>
                    <a:pt x="1283" y="3749"/>
                  </a:lnTo>
                  <a:lnTo>
                    <a:pt x="609" y="3749"/>
                  </a:lnTo>
                  <a:lnTo>
                    <a:pt x="609" y="3881"/>
                  </a:lnTo>
                  <a:lnTo>
                    <a:pt x="432" y="3881"/>
                  </a:lnTo>
                  <a:lnTo>
                    <a:pt x="432" y="4058"/>
                  </a:lnTo>
                  <a:lnTo>
                    <a:pt x="609" y="4058"/>
                  </a:lnTo>
                  <a:lnTo>
                    <a:pt x="609" y="4301"/>
                  </a:lnTo>
                  <a:lnTo>
                    <a:pt x="432" y="4301"/>
                  </a:lnTo>
                  <a:lnTo>
                    <a:pt x="432" y="4467"/>
                  </a:lnTo>
                  <a:lnTo>
                    <a:pt x="609" y="4467"/>
                  </a:lnTo>
                  <a:lnTo>
                    <a:pt x="609" y="4722"/>
                  </a:lnTo>
                  <a:lnTo>
                    <a:pt x="432" y="4722"/>
                  </a:lnTo>
                  <a:lnTo>
                    <a:pt x="432" y="4887"/>
                  </a:lnTo>
                  <a:lnTo>
                    <a:pt x="609" y="4887"/>
                  </a:lnTo>
                  <a:lnTo>
                    <a:pt x="609" y="5142"/>
                  </a:lnTo>
                  <a:lnTo>
                    <a:pt x="432" y="5142"/>
                  </a:lnTo>
                  <a:lnTo>
                    <a:pt x="432" y="5308"/>
                  </a:lnTo>
                  <a:lnTo>
                    <a:pt x="609" y="5308"/>
                  </a:lnTo>
                  <a:lnTo>
                    <a:pt x="609" y="5562"/>
                  </a:lnTo>
                  <a:lnTo>
                    <a:pt x="432" y="5562"/>
                  </a:lnTo>
                  <a:lnTo>
                    <a:pt x="432" y="5728"/>
                  </a:lnTo>
                  <a:lnTo>
                    <a:pt x="609" y="5728"/>
                  </a:lnTo>
                  <a:lnTo>
                    <a:pt x="609" y="5982"/>
                  </a:lnTo>
                  <a:lnTo>
                    <a:pt x="432" y="5982"/>
                  </a:lnTo>
                  <a:lnTo>
                    <a:pt x="432" y="6148"/>
                  </a:lnTo>
                  <a:lnTo>
                    <a:pt x="609" y="6148"/>
                  </a:lnTo>
                  <a:lnTo>
                    <a:pt x="609" y="6402"/>
                  </a:lnTo>
                  <a:lnTo>
                    <a:pt x="432" y="6402"/>
                  </a:lnTo>
                  <a:lnTo>
                    <a:pt x="432" y="6568"/>
                  </a:lnTo>
                  <a:lnTo>
                    <a:pt x="609" y="6568"/>
                  </a:lnTo>
                  <a:lnTo>
                    <a:pt x="609" y="6822"/>
                  </a:lnTo>
                  <a:lnTo>
                    <a:pt x="432" y="6822"/>
                  </a:lnTo>
                  <a:lnTo>
                    <a:pt x="432" y="6988"/>
                  </a:lnTo>
                  <a:lnTo>
                    <a:pt x="609" y="6988"/>
                  </a:lnTo>
                  <a:lnTo>
                    <a:pt x="609" y="7243"/>
                  </a:lnTo>
                  <a:lnTo>
                    <a:pt x="432" y="7243"/>
                  </a:lnTo>
                  <a:lnTo>
                    <a:pt x="432" y="7409"/>
                  </a:lnTo>
                  <a:lnTo>
                    <a:pt x="609" y="7409"/>
                  </a:lnTo>
                  <a:lnTo>
                    <a:pt x="609" y="7652"/>
                  </a:lnTo>
                  <a:lnTo>
                    <a:pt x="432" y="7652"/>
                  </a:lnTo>
                  <a:lnTo>
                    <a:pt x="432" y="7829"/>
                  </a:lnTo>
                  <a:lnTo>
                    <a:pt x="609" y="7829"/>
                  </a:lnTo>
                  <a:lnTo>
                    <a:pt x="609" y="8072"/>
                  </a:lnTo>
                  <a:lnTo>
                    <a:pt x="432" y="8072"/>
                  </a:lnTo>
                  <a:lnTo>
                    <a:pt x="432" y="8238"/>
                  </a:lnTo>
                  <a:lnTo>
                    <a:pt x="609" y="8238"/>
                  </a:lnTo>
                  <a:lnTo>
                    <a:pt x="609" y="8492"/>
                  </a:lnTo>
                  <a:lnTo>
                    <a:pt x="432" y="8492"/>
                  </a:lnTo>
                  <a:lnTo>
                    <a:pt x="432" y="8658"/>
                  </a:lnTo>
                  <a:lnTo>
                    <a:pt x="609" y="8658"/>
                  </a:lnTo>
                  <a:lnTo>
                    <a:pt x="609" y="8746"/>
                  </a:lnTo>
                  <a:lnTo>
                    <a:pt x="1" y="8746"/>
                  </a:lnTo>
                  <a:lnTo>
                    <a:pt x="1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56"/>
            <p:cNvSpPr/>
            <p:nvPr/>
          </p:nvSpPr>
          <p:spPr>
            <a:xfrm>
              <a:off x="4632659" y="1218625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44" y="3870"/>
                  </a:moveTo>
                  <a:lnTo>
                    <a:pt x="8968" y="3870"/>
                  </a:lnTo>
                  <a:lnTo>
                    <a:pt x="8968" y="3063"/>
                  </a:lnTo>
                  <a:lnTo>
                    <a:pt x="8493" y="3063"/>
                  </a:lnTo>
                  <a:lnTo>
                    <a:pt x="8493" y="2079"/>
                  </a:lnTo>
                  <a:lnTo>
                    <a:pt x="7243" y="2079"/>
                  </a:lnTo>
                  <a:lnTo>
                    <a:pt x="7243" y="3063"/>
                  </a:lnTo>
                  <a:lnTo>
                    <a:pt x="6768" y="3063"/>
                  </a:lnTo>
                  <a:lnTo>
                    <a:pt x="6768" y="3870"/>
                  </a:lnTo>
                  <a:lnTo>
                    <a:pt x="6104" y="3870"/>
                  </a:lnTo>
                  <a:lnTo>
                    <a:pt x="6104" y="4876"/>
                  </a:lnTo>
                  <a:cubicBezTo>
                    <a:pt x="5297" y="4898"/>
                    <a:pt x="4722" y="4954"/>
                    <a:pt x="4722" y="5031"/>
                  </a:cubicBezTo>
                  <a:lnTo>
                    <a:pt x="4722" y="5285"/>
                  </a:lnTo>
                  <a:lnTo>
                    <a:pt x="4722" y="5274"/>
                  </a:lnTo>
                  <a:lnTo>
                    <a:pt x="4722" y="5451"/>
                  </a:lnTo>
                  <a:cubicBezTo>
                    <a:pt x="4722" y="5451"/>
                    <a:pt x="4722" y="5451"/>
                    <a:pt x="4722" y="5462"/>
                  </a:cubicBezTo>
                  <a:lnTo>
                    <a:pt x="4722" y="5783"/>
                  </a:lnTo>
                  <a:lnTo>
                    <a:pt x="4722" y="5949"/>
                  </a:lnTo>
                  <a:lnTo>
                    <a:pt x="4722" y="5949"/>
                  </a:lnTo>
                  <a:lnTo>
                    <a:pt x="4722" y="6270"/>
                  </a:lnTo>
                  <a:lnTo>
                    <a:pt x="4722" y="6270"/>
                  </a:lnTo>
                  <a:lnTo>
                    <a:pt x="4722" y="6447"/>
                  </a:lnTo>
                  <a:cubicBezTo>
                    <a:pt x="4722" y="6447"/>
                    <a:pt x="4722" y="6447"/>
                    <a:pt x="4722" y="6458"/>
                  </a:cubicBezTo>
                  <a:lnTo>
                    <a:pt x="4722" y="6778"/>
                  </a:lnTo>
                  <a:cubicBezTo>
                    <a:pt x="4722" y="6767"/>
                    <a:pt x="4722" y="6767"/>
                    <a:pt x="4722" y="6767"/>
                  </a:cubicBezTo>
                  <a:lnTo>
                    <a:pt x="4722" y="6944"/>
                  </a:lnTo>
                  <a:cubicBezTo>
                    <a:pt x="4722" y="6944"/>
                    <a:pt x="4722" y="6944"/>
                    <a:pt x="4722" y="6944"/>
                  </a:cubicBezTo>
                  <a:lnTo>
                    <a:pt x="4722" y="7265"/>
                  </a:lnTo>
                  <a:lnTo>
                    <a:pt x="4722" y="7265"/>
                  </a:lnTo>
                  <a:lnTo>
                    <a:pt x="4722" y="7442"/>
                  </a:lnTo>
                  <a:cubicBezTo>
                    <a:pt x="4722" y="7442"/>
                    <a:pt x="4722" y="7442"/>
                    <a:pt x="4722" y="7442"/>
                  </a:cubicBezTo>
                  <a:lnTo>
                    <a:pt x="4722" y="7773"/>
                  </a:lnTo>
                  <a:lnTo>
                    <a:pt x="4722" y="7773"/>
                  </a:lnTo>
                  <a:lnTo>
                    <a:pt x="4722" y="7939"/>
                  </a:lnTo>
                  <a:lnTo>
                    <a:pt x="4722" y="7939"/>
                  </a:lnTo>
                  <a:lnTo>
                    <a:pt x="4722" y="8260"/>
                  </a:lnTo>
                  <a:lnTo>
                    <a:pt x="4722" y="8437"/>
                  </a:lnTo>
                  <a:lnTo>
                    <a:pt x="4722" y="8758"/>
                  </a:lnTo>
                  <a:lnTo>
                    <a:pt x="4722" y="8923"/>
                  </a:lnTo>
                  <a:cubicBezTo>
                    <a:pt x="4722" y="8934"/>
                    <a:pt x="4722" y="8934"/>
                    <a:pt x="4722" y="8934"/>
                  </a:cubicBezTo>
                  <a:lnTo>
                    <a:pt x="4722" y="9189"/>
                  </a:lnTo>
                  <a:lnTo>
                    <a:pt x="4191" y="9189"/>
                  </a:lnTo>
                  <a:lnTo>
                    <a:pt x="4191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2" y="0"/>
                  </a:lnTo>
                  <a:lnTo>
                    <a:pt x="1902" y="1006"/>
                  </a:lnTo>
                  <a:lnTo>
                    <a:pt x="1272" y="1006"/>
                  </a:lnTo>
                  <a:lnTo>
                    <a:pt x="1272" y="3749"/>
                  </a:lnTo>
                  <a:lnTo>
                    <a:pt x="598" y="3749"/>
                  </a:lnTo>
                  <a:lnTo>
                    <a:pt x="598" y="3881"/>
                  </a:lnTo>
                  <a:lnTo>
                    <a:pt x="421" y="3881"/>
                  </a:lnTo>
                  <a:lnTo>
                    <a:pt x="421" y="4058"/>
                  </a:lnTo>
                  <a:lnTo>
                    <a:pt x="598" y="4058"/>
                  </a:lnTo>
                  <a:lnTo>
                    <a:pt x="598" y="4301"/>
                  </a:lnTo>
                  <a:lnTo>
                    <a:pt x="421" y="4301"/>
                  </a:lnTo>
                  <a:lnTo>
                    <a:pt x="421" y="4467"/>
                  </a:lnTo>
                  <a:lnTo>
                    <a:pt x="598" y="4467"/>
                  </a:lnTo>
                  <a:lnTo>
                    <a:pt x="598" y="4722"/>
                  </a:lnTo>
                  <a:lnTo>
                    <a:pt x="421" y="4722"/>
                  </a:lnTo>
                  <a:lnTo>
                    <a:pt x="421" y="4887"/>
                  </a:lnTo>
                  <a:lnTo>
                    <a:pt x="598" y="4887"/>
                  </a:lnTo>
                  <a:lnTo>
                    <a:pt x="598" y="5142"/>
                  </a:lnTo>
                  <a:lnTo>
                    <a:pt x="421" y="5142"/>
                  </a:lnTo>
                  <a:lnTo>
                    <a:pt x="421" y="5308"/>
                  </a:lnTo>
                  <a:lnTo>
                    <a:pt x="598" y="5308"/>
                  </a:lnTo>
                  <a:lnTo>
                    <a:pt x="598" y="5562"/>
                  </a:lnTo>
                  <a:lnTo>
                    <a:pt x="421" y="5562"/>
                  </a:lnTo>
                  <a:lnTo>
                    <a:pt x="421" y="5728"/>
                  </a:lnTo>
                  <a:lnTo>
                    <a:pt x="598" y="5728"/>
                  </a:lnTo>
                  <a:lnTo>
                    <a:pt x="598" y="5982"/>
                  </a:lnTo>
                  <a:lnTo>
                    <a:pt x="421" y="5982"/>
                  </a:lnTo>
                  <a:lnTo>
                    <a:pt x="421" y="6148"/>
                  </a:lnTo>
                  <a:lnTo>
                    <a:pt x="598" y="6148"/>
                  </a:lnTo>
                  <a:lnTo>
                    <a:pt x="598" y="6402"/>
                  </a:lnTo>
                  <a:lnTo>
                    <a:pt x="421" y="6402"/>
                  </a:lnTo>
                  <a:lnTo>
                    <a:pt x="421" y="6568"/>
                  </a:lnTo>
                  <a:lnTo>
                    <a:pt x="598" y="6568"/>
                  </a:lnTo>
                  <a:lnTo>
                    <a:pt x="598" y="6822"/>
                  </a:lnTo>
                  <a:lnTo>
                    <a:pt x="421" y="6822"/>
                  </a:lnTo>
                  <a:lnTo>
                    <a:pt x="421" y="6988"/>
                  </a:lnTo>
                  <a:lnTo>
                    <a:pt x="598" y="6988"/>
                  </a:lnTo>
                  <a:lnTo>
                    <a:pt x="598" y="7243"/>
                  </a:lnTo>
                  <a:lnTo>
                    <a:pt x="421" y="7243"/>
                  </a:lnTo>
                  <a:lnTo>
                    <a:pt x="421" y="7409"/>
                  </a:lnTo>
                  <a:lnTo>
                    <a:pt x="598" y="7409"/>
                  </a:lnTo>
                  <a:lnTo>
                    <a:pt x="598" y="7652"/>
                  </a:lnTo>
                  <a:lnTo>
                    <a:pt x="421" y="7652"/>
                  </a:lnTo>
                  <a:lnTo>
                    <a:pt x="421" y="7829"/>
                  </a:lnTo>
                  <a:lnTo>
                    <a:pt x="598" y="7829"/>
                  </a:lnTo>
                  <a:lnTo>
                    <a:pt x="598" y="8072"/>
                  </a:lnTo>
                  <a:lnTo>
                    <a:pt x="421" y="8072"/>
                  </a:lnTo>
                  <a:lnTo>
                    <a:pt x="421" y="8238"/>
                  </a:lnTo>
                  <a:lnTo>
                    <a:pt x="598" y="8238"/>
                  </a:lnTo>
                  <a:lnTo>
                    <a:pt x="598" y="8492"/>
                  </a:lnTo>
                  <a:lnTo>
                    <a:pt x="421" y="8492"/>
                  </a:lnTo>
                  <a:lnTo>
                    <a:pt x="421" y="8658"/>
                  </a:lnTo>
                  <a:lnTo>
                    <a:pt x="598" y="8658"/>
                  </a:lnTo>
                  <a:lnTo>
                    <a:pt x="598" y="8746"/>
                  </a:lnTo>
                  <a:lnTo>
                    <a:pt x="0" y="8746"/>
                  </a:lnTo>
                  <a:lnTo>
                    <a:pt x="0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56"/>
            <p:cNvSpPr/>
            <p:nvPr/>
          </p:nvSpPr>
          <p:spPr>
            <a:xfrm>
              <a:off x="6627321" y="1312674"/>
              <a:ext cx="957295" cy="829115"/>
            </a:xfrm>
            <a:custGeom>
              <a:rect b="b" l="l" r="r" t="t"/>
              <a:pathLst>
                <a:path extrusionOk="0" h="8084" w="9334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56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59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42" y="885"/>
                  </a:lnTo>
                  <a:lnTo>
                    <a:pt x="7442" y="742"/>
                  </a:lnTo>
                  <a:lnTo>
                    <a:pt x="7442" y="454"/>
                  </a:lnTo>
                  <a:lnTo>
                    <a:pt x="7232" y="454"/>
                  </a:lnTo>
                  <a:lnTo>
                    <a:pt x="7232" y="1"/>
                  </a:lnTo>
                  <a:lnTo>
                    <a:pt x="6558" y="1"/>
                  </a:lnTo>
                  <a:lnTo>
                    <a:pt x="6558" y="454"/>
                  </a:lnTo>
                  <a:lnTo>
                    <a:pt x="6348" y="454"/>
                  </a:lnTo>
                  <a:lnTo>
                    <a:pt x="6348" y="885"/>
                  </a:lnTo>
                  <a:lnTo>
                    <a:pt x="5983" y="885"/>
                  </a:lnTo>
                  <a:lnTo>
                    <a:pt x="5983" y="1239"/>
                  </a:lnTo>
                  <a:lnTo>
                    <a:pt x="5983" y="1361"/>
                  </a:lnTo>
                  <a:lnTo>
                    <a:pt x="5607" y="1361"/>
                  </a:lnTo>
                  <a:lnTo>
                    <a:pt x="5607" y="3141"/>
                  </a:lnTo>
                  <a:lnTo>
                    <a:pt x="2456" y="3141"/>
                  </a:lnTo>
                  <a:lnTo>
                    <a:pt x="2456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96" y="885"/>
                  </a:lnTo>
                  <a:lnTo>
                    <a:pt x="996" y="797"/>
                  </a:lnTo>
                  <a:cubicBezTo>
                    <a:pt x="985" y="742"/>
                    <a:pt x="985" y="697"/>
                    <a:pt x="996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55" y="896"/>
                  </a:lnTo>
                  <a:lnTo>
                    <a:pt x="255" y="1250"/>
                  </a:lnTo>
                  <a:cubicBezTo>
                    <a:pt x="244" y="1283"/>
                    <a:pt x="244" y="1328"/>
                    <a:pt x="255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33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56"/>
            <p:cNvSpPr/>
            <p:nvPr/>
          </p:nvSpPr>
          <p:spPr>
            <a:xfrm>
              <a:off x="3710634" y="1312674"/>
              <a:ext cx="956167" cy="829115"/>
            </a:xfrm>
            <a:custGeom>
              <a:rect b="b" l="l" r="r" t="t"/>
              <a:pathLst>
                <a:path extrusionOk="0" h="8084" w="9323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67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70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31" y="885"/>
                  </a:lnTo>
                  <a:lnTo>
                    <a:pt x="7431" y="742"/>
                  </a:lnTo>
                  <a:lnTo>
                    <a:pt x="7431" y="454"/>
                  </a:lnTo>
                  <a:lnTo>
                    <a:pt x="7221" y="454"/>
                  </a:lnTo>
                  <a:lnTo>
                    <a:pt x="7221" y="1"/>
                  </a:lnTo>
                  <a:lnTo>
                    <a:pt x="6547" y="1"/>
                  </a:lnTo>
                  <a:lnTo>
                    <a:pt x="6547" y="454"/>
                  </a:lnTo>
                  <a:lnTo>
                    <a:pt x="6337" y="454"/>
                  </a:lnTo>
                  <a:lnTo>
                    <a:pt x="6337" y="885"/>
                  </a:lnTo>
                  <a:lnTo>
                    <a:pt x="5972" y="885"/>
                  </a:lnTo>
                  <a:lnTo>
                    <a:pt x="5972" y="1239"/>
                  </a:lnTo>
                  <a:lnTo>
                    <a:pt x="5972" y="1361"/>
                  </a:lnTo>
                  <a:lnTo>
                    <a:pt x="5596" y="1361"/>
                  </a:lnTo>
                  <a:lnTo>
                    <a:pt x="5596" y="3141"/>
                  </a:lnTo>
                  <a:lnTo>
                    <a:pt x="2455" y="3141"/>
                  </a:lnTo>
                  <a:lnTo>
                    <a:pt x="2455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85" y="885"/>
                  </a:lnTo>
                  <a:lnTo>
                    <a:pt x="985" y="797"/>
                  </a:lnTo>
                  <a:cubicBezTo>
                    <a:pt x="985" y="742"/>
                    <a:pt x="985" y="697"/>
                    <a:pt x="985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44" y="896"/>
                  </a:lnTo>
                  <a:lnTo>
                    <a:pt x="244" y="1250"/>
                  </a:lnTo>
                  <a:cubicBezTo>
                    <a:pt x="244" y="1283"/>
                    <a:pt x="244" y="1328"/>
                    <a:pt x="244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22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56"/>
            <p:cNvSpPr/>
            <p:nvPr/>
          </p:nvSpPr>
          <p:spPr>
            <a:xfrm>
              <a:off x="5592119" y="1235548"/>
              <a:ext cx="982217" cy="1076393"/>
            </a:xfrm>
            <a:custGeom>
              <a:rect b="b" l="l" r="r" t="t"/>
              <a:pathLst>
                <a:path extrusionOk="0" h="10495" w="9577">
                  <a:moveTo>
                    <a:pt x="11" y="10130"/>
                  </a:moveTo>
                  <a:lnTo>
                    <a:pt x="11" y="9300"/>
                  </a:lnTo>
                  <a:cubicBezTo>
                    <a:pt x="0" y="9179"/>
                    <a:pt x="78" y="9079"/>
                    <a:pt x="199" y="9057"/>
                  </a:cubicBezTo>
                  <a:cubicBezTo>
                    <a:pt x="321" y="9035"/>
                    <a:pt x="398" y="8935"/>
                    <a:pt x="387" y="8814"/>
                  </a:cubicBezTo>
                  <a:lnTo>
                    <a:pt x="387" y="8626"/>
                  </a:lnTo>
                  <a:cubicBezTo>
                    <a:pt x="365" y="8504"/>
                    <a:pt x="454" y="8394"/>
                    <a:pt x="575" y="8382"/>
                  </a:cubicBezTo>
                  <a:lnTo>
                    <a:pt x="896" y="8382"/>
                  </a:lnTo>
                  <a:lnTo>
                    <a:pt x="896" y="8228"/>
                  </a:lnTo>
                  <a:lnTo>
                    <a:pt x="1117" y="8228"/>
                  </a:lnTo>
                  <a:cubicBezTo>
                    <a:pt x="1139" y="8217"/>
                    <a:pt x="1172" y="8194"/>
                    <a:pt x="1205" y="8194"/>
                  </a:cubicBezTo>
                  <a:lnTo>
                    <a:pt x="1205" y="8095"/>
                  </a:lnTo>
                  <a:lnTo>
                    <a:pt x="1062" y="8095"/>
                  </a:lnTo>
                  <a:lnTo>
                    <a:pt x="1062" y="7697"/>
                  </a:lnTo>
                  <a:lnTo>
                    <a:pt x="1205" y="7697"/>
                  </a:lnTo>
                  <a:lnTo>
                    <a:pt x="1205" y="7564"/>
                  </a:lnTo>
                  <a:lnTo>
                    <a:pt x="896" y="7564"/>
                  </a:lnTo>
                  <a:lnTo>
                    <a:pt x="896" y="7365"/>
                  </a:lnTo>
                  <a:lnTo>
                    <a:pt x="1205" y="7365"/>
                  </a:lnTo>
                  <a:lnTo>
                    <a:pt x="1205" y="7232"/>
                  </a:lnTo>
                  <a:lnTo>
                    <a:pt x="1062" y="7232"/>
                  </a:lnTo>
                  <a:lnTo>
                    <a:pt x="1062" y="6834"/>
                  </a:lnTo>
                  <a:lnTo>
                    <a:pt x="1205" y="6834"/>
                  </a:lnTo>
                  <a:lnTo>
                    <a:pt x="1205" y="6691"/>
                  </a:lnTo>
                  <a:lnTo>
                    <a:pt x="896" y="6691"/>
                  </a:lnTo>
                  <a:lnTo>
                    <a:pt x="896" y="6503"/>
                  </a:lnTo>
                  <a:lnTo>
                    <a:pt x="1205" y="6503"/>
                  </a:lnTo>
                  <a:lnTo>
                    <a:pt x="1205" y="6359"/>
                  </a:lnTo>
                  <a:lnTo>
                    <a:pt x="1062" y="6359"/>
                  </a:lnTo>
                  <a:lnTo>
                    <a:pt x="1062" y="5972"/>
                  </a:lnTo>
                  <a:lnTo>
                    <a:pt x="1205" y="5972"/>
                  </a:lnTo>
                  <a:lnTo>
                    <a:pt x="1205" y="5828"/>
                  </a:lnTo>
                  <a:lnTo>
                    <a:pt x="896" y="5828"/>
                  </a:lnTo>
                  <a:lnTo>
                    <a:pt x="896" y="5629"/>
                  </a:lnTo>
                  <a:lnTo>
                    <a:pt x="1205" y="5629"/>
                  </a:lnTo>
                  <a:lnTo>
                    <a:pt x="1205" y="5496"/>
                  </a:lnTo>
                  <a:lnTo>
                    <a:pt x="1062" y="5496"/>
                  </a:lnTo>
                  <a:lnTo>
                    <a:pt x="1062" y="5098"/>
                  </a:lnTo>
                  <a:lnTo>
                    <a:pt x="1205" y="5098"/>
                  </a:lnTo>
                  <a:lnTo>
                    <a:pt x="1205" y="4966"/>
                  </a:lnTo>
                  <a:lnTo>
                    <a:pt x="896" y="4966"/>
                  </a:lnTo>
                  <a:lnTo>
                    <a:pt x="896" y="4767"/>
                  </a:lnTo>
                  <a:lnTo>
                    <a:pt x="1205" y="4767"/>
                  </a:lnTo>
                  <a:lnTo>
                    <a:pt x="1205" y="4623"/>
                  </a:lnTo>
                  <a:lnTo>
                    <a:pt x="1062" y="4623"/>
                  </a:lnTo>
                  <a:lnTo>
                    <a:pt x="1062" y="4236"/>
                  </a:lnTo>
                  <a:lnTo>
                    <a:pt x="1205" y="4236"/>
                  </a:lnTo>
                  <a:lnTo>
                    <a:pt x="1205" y="4092"/>
                  </a:lnTo>
                  <a:lnTo>
                    <a:pt x="896" y="4092"/>
                  </a:lnTo>
                  <a:lnTo>
                    <a:pt x="896" y="3904"/>
                  </a:lnTo>
                  <a:lnTo>
                    <a:pt x="1205" y="3904"/>
                  </a:lnTo>
                  <a:lnTo>
                    <a:pt x="1205" y="3362"/>
                  </a:lnTo>
                  <a:lnTo>
                    <a:pt x="1780" y="3362"/>
                  </a:lnTo>
                  <a:lnTo>
                    <a:pt x="1780" y="2666"/>
                  </a:lnTo>
                  <a:lnTo>
                    <a:pt x="2201" y="2666"/>
                  </a:lnTo>
                  <a:lnTo>
                    <a:pt x="2201" y="1803"/>
                  </a:lnTo>
                  <a:lnTo>
                    <a:pt x="3284" y="1803"/>
                  </a:lnTo>
                  <a:lnTo>
                    <a:pt x="3284" y="2666"/>
                  </a:lnTo>
                  <a:lnTo>
                    <a:pt x="3704" y="2666"/>
                  </a:lnTo>
                  <a:lnTo>
                    <a:pt x="3704" y="3362"/>
                  </a:lnTo>
                  <a:lnTo>
                    <a:pt x="4279" y="3362"/>
                  </a:lnTo>
                  <a:lnTo>
                    <a:pt x="4279" y="4247"/>
                  </a:lnTo>
                  <a:cubicBezTo>
                    <a:pt x="4976" y="4258"/>
                    <a:pt x="5485" y="4313"/>
                    <a:pt x="5485" y="4369"/>
                  </a:cubicBezTo>
                  <a:lnTo>
                    <a:pt x="5485" y="4601"/>
                  </a:lnTo>
                  <a:lnTo>
                    <a:pt x="5485" y="4601"/>
                  </a:lnTo>
                  <a:lnTo>
                    <a:pt x="5485" y="4745"/>
                  </a:lnTo>
                  <a:lnTo>
                    <a:pt x="5485" y="4745"/>
                  </a:lnTo>
                  <a:lnTo>
                    <a:pt x="5485" y="5021"/>
                  </a:lnTo>
                  <a:lnTo>
                    <a:pt x="5485" y="5021"/>
                  </a:lnTo>
                  <a:lnTo>
                    <a:pt x="5485" y="5176"/>
                  </a:lnTo>
                  <a:lnTo>
                    <a:pt x="5485" y="5176"/>
                  </a:lnTo>
                  <a:lnTo>
                    <a:pt x="5485" y="5452"/>
                  </a:lnTo>
                  <a:lnTo>
                    <a:pt x="5485" y="5441"/>
                  </a:lnTo>
                  <a:lnTo>
                    <a:pt x="5485" y="5596"/>
                  </a:lnTo>
                  <a:lnTo>
                    <a:pt x="5485" y="5596"/>
                  </a:lnTo>
                  <a:lnTo>
                    <a:pt x="5485" y="5872"/>
                  </a:lnTo>
                  <a:lnTo>
                    <a:pt x="5485" y="5861"/>
                  </a:lnTo>
                  <a:lnTo>
                    <a:pt x="5485" y="6005"/>
                  </a:lnTo>
                  <a:lnTo>
                    <a:pt x="5485" y="6282"/>
                  </a:lnTo>
                  <a:lnTo>
                    <a:pt x="5485" y="6282"/>
                  </a:lnTo>
                  <a:lnTo>
                    <a:pt x="5485" y="6436"/>
                  </a:lnTo>
                  <a:lnTo>
                    <a:pt x="5485" y="6436"/>
                  </a:lnTo>
                  <a:lnTo>
                    <a:pt x="5485" y="6713"/>
                  </a:lnTo>
                  <a:lnTo>
                    <a:pt x="5485" y="6713"/>
                  </a:lnTo>
                  <a:lnTo>
                    <a:pt x="5485" y="6890"/>
                  </a:lnTo>
                  <a:lnTo>
                    <a:pt x="5485" y="6890"/>
                  </a:lnTo>
                  <a:lnTo>
                    <a:pt x="5485" y="7166"/>
                  </a:lnTo>
                  <a:lnTo>
                    <a:pt x="5485" y="7155"/>
                  </a:lnTo>
                  <a:lnTo>
                    <a:pt x="5485" y="7299"/>
                  </a:lnTo>
                  <a:lnTo>
                    <a:pt x="5485" y="7575"/>
                  </a:lnTo>
                  <a:lnTo>
                    <a:pt x="5485" y="7575"/>
                  </a:lnTo>
                  <a:lnTo>
                    <a:pt x="5485" y="7730"/>
                  </a:lnTo>
                  <a:lnTo>
                    <a:pt x="5485" y="7730"/>
                  </a:lnTo>
                  <a:lnTo>
                    <a:pt x="5485" y="7951"/>
                  </a:lnTo>
                  <a:lnTo>
                    <a:pt x="5927" y="7951"/>
                  </a:lnTo>
                  <a:lnTo>
                    <a:pt x="5927" y="3263"/>
                  </a:lnTo>
                  <a:lnTo>
                    <a:pt x="6513" y="3263"/>
                  </a:lnTo>
                  <a:lnTo>
                    <a:pt x="6513" y="885"/>
                  </a:lnTo>
                  <a:lnTo>
                    <a:pt x="7055" y="885"/>
                  </a:lnTo>
                  <a:lnTo>
                    <a:pt x="7055" y="1"/>
                  </a:lnTo>
                  <a:lnTo>
                    <a:pt x="7928" y="1"/>
                  </a:lnTo>
                  <a:lnTo>
                    <a:pt x="7928" y="885"/>
                  </a:lnTo>
                  <a:lnTo>
                    <a:pt x="8470" y="885"/>
                  </a:lnTo>
                  <a:lnTo>
                    <a:pt x="8470" y="3263"/>
                  </a:lnTo>
                  <a:lnTo>
                    <a:pt x="9056" y="3263"/>
                  </a:lnTo>
                  <a:lnTo>
                    <a:pt x="9056" y="3373"/>
                  </a:lnTo>
                  <a:lnTo>
                    <a:pt x="9211" y="3373"/>
                  </a:lnTo>
                  <a:lnTo>
                    <a:pt x="9211" y="3517"/>
                  </a:lnTo>
                  <a:lnTo>
                    <a:pt x="9056" y="3517"/>
                  </a:lnTo>
                  <a:lnTo>
                    <a:pt x="9056" y="3738"/>
                  </a:lnTo>
                  <a:lnTo>
                    <a:pt x="9211" y="3738"/>
                  </a:lnTo>
                  <a:lnTo>
                    <a:pt x="9211" y="3882"/>
                  </a:lnTo>
                  <a:lnTo>
                    <a:pt x="9056" y="3882"/>
                  </a:lnTo>
                  <a:lnTo>
                    <a:pt x="9056" y="4103"/>
                  </a:lnTo>
                  <a:lnTo>
                    <a:pt x="9211" y="4103"/>
                  </a:lnTo>
                  <a:lnTo>
                    <a:pt x="9211" y="4247"/>
                  </a:lnTo>
                  <a:lnTo>
                    <a:pt x="9056" y="4247"/>
                  </a:lnTo>
                  <a:lnTo>
                    <a:pt x="9056" y="4468"/>
                  </a:lnTo>
                  <a:lnTo>
                    <a:pt x="9211" y="4468"/>
                  </a:lnTo>
                  <a:lnTo>
                    <a:pt x="9211" y="4612"/>
                  </a:lnTo>
                  <a:lnTo>
                    <a:pt x="9056" y="4612"/>
                  </a:lnTo>
                  <a:lnTo>
                    <a:pt x="9056" y="4833"/>
                  </a:lnTo>
                  <a:lnTo>
                    <a:pt x="9211" y="4833"/>
                  </a:lnTo>
                  <a:lnTo>
                    <a:pt x="9211" y="4977"/>
                  </a:lnTo>
                  <a:lnTo>
                    <a:pt x="9056" y="4977"/>
                  </a:lnTo>
                  <a:lnTo>
                    <a:pt x="9056" y="5198"/>
                  </a:lnTo>
                  <a:lnTo>
                    <a:pt x="9211" y="5198"/>
                  </a:lnTo>
                  <a:lnTo>
                    <a:pt x="9211" y="5342"/>
                  </a:lnTo>
                  <a:lnTo>
                    <a:pt x="9056" y="5342"/>
                  </a:lnTo>
                  <a:lnTo>
                    <a:pt x="9056" y="5563"/>
                  </a:lnTo>
                  <a:lnTo>
                    <a:pt x="9211" y="5563"/>
                  </a:lnTo>
                  <a:lnTo>
                    <a:pt x="9211" y="5707"/>
                  </a:lnTo>
                  <a:lnTo>
                    <a:pt x="9056" y="5707"/>
                  </a:lnTo>
                  <a:lnTo>
                    <a:pt x="9056" y="5928"/>
                  </a:lnTo>
                  <a:lnTo>
                    <a:pt x="9211" y="5928"/>
                  </a:lnTo>
                  <a:lnTo>
                    <a:pt x="9211" y="6071"/>
                  </a:lnTo>
                  <a:lnTo>
                    <a:pt x="9056" y="6071"/>
                  </a:lnTo>
                  <a:lnTo>
                    <a:pt x="9056" y="6293"/>
                  </a:lnTo>
                  <a:lnTo>
                    <a:pt x="9211" y="6293"/>
                  </a:lnTo>
                  <a:lnTo>
                    <a:pt x="9211" y="6436"/>
                  </a:lnTo>
                  <a:lnTo>
                    <a:pt x="9056" y="6436"/>
                  </a:lnTo>
                  <a:lnTo>
                    <a:pt x="9056" y="6657"/>
                  </a:lnTo>
                  <a:lnTo>
                    <a:pt x="9211" y="6657"/>
                  </a:lnTo>
                  <a:lnTo>
                    <a:pt x="9211" y="6801"/>
                  </a:lnTo>
                  <a:lnTo>
                    <a:pt x="9056" y="6801"/>
                  </a:lnTo>
                  <a:lnTo>
                    <a:pt x="9056" y="7022"/>
                  </a:lnTo>
                  <a:lnTo>
                    <a:pt x="9211" y="7022"/>
                  </a:lnTo>
                  <a:lnTo>
                    <a:pt x="9211" y="7166"/>
                  </a:lnTo>
                  <a:lnTo>
                    <a:pt x="9056" y="7166"/>
                  </a:lnTo>
                  <a:lnTo>
                    <a:pt x="9056" y="7376"/>
                  </a:lnTo>
                  <a:lnTo>
                    <a:pt x="9211" y="7376"/>
                  </a:lnTo>
                  <a:lnTo>
                    <a:pt x="9211" y="7531"/>
                  </a:lnTo>
                  <a:lnTo>
                    <a:pt x="9056" y="7531"/>
                  </a:lnTo>
                  <a:lnTo>
                    <a:pt x="9056" y="7608"/>
                  </a:lnTo>
                  <a:lnTo>
                    <a:pt x="9576" y="7608"/>
                  </a:lnTo>
                  <a:lnTo>
                    <a:pt x="9576" y="10494"/>
                  </a:lnTo>
                  <a:lnTo>
                    <a:pt x="288" y="10494"/>
                  </a:lnTo>
                  <a:cubicBezTo>
                    <a:pt x="144" y="10494"/>
                    <a:pt x="11" y="10329"/>
                    <a:pt x="11" y="101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56"/>
            <p:cNvSpPr/>
            <p:nvPr/>
          </p:nvSpPr>
          <p:spPr>
            <a:xfrm>
              <a:off x="2477366" y="2056267"/>
              <a:ext cx="7425000" cy="6039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27" name="Google Shape;327;p56"/>
          <p:cNvSpPr txBox="1"/>
          <p:nvPr>
            <p:ph hasCustomPrompt="1" type="title"/>
          </p:nvPr>
        </p:nvSpPr>
        <p:spPr>
          <a:xfrm>
            <a:off x="1987500" y="780525"/>
            <a:ext cx="5169000" cy="1155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328" name="Google Shape;328;p56"/>
          <p:cNvSpPr txBox="1"/>
          <p:nvPr>
            <p:ph idx="1" type="subTitle"/>
          </p:nvPr>
        </p:nvSpPr>
        <p:spPr>
          <a:xfrm>
            <a:off x="1987500" y="2051800"/>
            <a:ext cx="5169000" cy="3744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329" name="Google Shape;329;p56"/>
          <p:cNvSpPr/>
          <p:nvPr/>
        </p:nvSpPr>
        <p:spPr>
          <a:xfrm>
            <a:off x="-122625" y="4604000"/>
            <a:ext cx="9297600" cy="566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56"/>
          <p:cNvSpPr/>
          <p:nvPr/>
        </p:nvSpPr>
        <p:spPr>
          <a:xfrm flipH="1">
            <a:off x="7392795" y="4172398"/>
            <a:ext cx="1557131" cy="431601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31" name="Google Shape;331;p56"/>
          <p:cNvGrpSpPr/>
          <p:nvPr/>
        </p:nvGrpSpPr>
        <p:grpSpPr>
          <a:xfrm>
            <a:off x="-348513" y="2353197"/>
            <a:ext cx="1260316" cy="2254848"/>
            <a:chOff x="-3882175" y="2494675"/>
            <a:chExt cx="1407074" cy="2517415"/>
          </a:xfrm>
        </p:grpSpPr>
        <p:sp>
          <p:nvSpPr>
            <p:cNvPr id="332" name="Google Shape;332;p56"/>
            <p:cNvSpPr/>
            <p:nvPr/>
          </p:nvSpPr>
          <p:spPr>
            <a:xfrm>
              <a:off x="-3197920" y="4233031"/>
              <a:ext cx="115694" cy="779059"/>
            </a:xfrm>
            <a:custGeom>
              <a:rect b="b" l="l" r="r" t="t"/>
              <a:pathLst>
                <a:path extrusionOk="0" h="2909" w="432">
                  <a:moveTo>
                    <a:pt x="431" y="2908"/>
                  </a:moveTo>
                  <a:lnTo>
                    <a:pt x="0" y="2908"/>
                  </a:lnTo>
                  <a:lnTo>
                    <a:pt x="78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3" name="Google Shape;333;p56"/>
            <p:cNvSpPr/>
            <p:nvPr/>
          </p:nvSpPr>
          <p:spPr>
            <a:xfrm>
              <a:off x="-3129896" y="4233031"/>
              <a:ext cx="56508" cy="779059"/>
            </a:xfrm>
            <a:custGeom>
              <a:rect b="b" l="l" r="r" t="t"/>
              <a:pathLst>
                <a:path extrusionOk="0" h="2909" w="211">
                  <a:moveTo>
                    <a:pt x="211" y="2908"/>
                  </a:moveTo>
                  <a:lnTo>
                    <a:pt x="1" y="2908"/>
                  </a:lnTo>
                  <a:lnTo>
                    <a:pt x="1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4" name="Google Shape;334;p56"/>
            <p:cNvSpPr/>
            <p:nvPr/>
          </p:nvSpPr>
          <p:spPr>
            <a:xfrm>
              <a:off x="-3103115" y="4194467"/>
              <a:ext cx="189609" cy="364489"/>
            </a:xfrm>
            <a:custGeom>
              <a:rect b="b" l="l" r="r" t="t"/>
              <a:pathLst>
                <a:path extrusionOk="0" h="1361" w="708">
                  <a:moveTo>
                    <a:pt x="22" y="1360"/>
                  </a:moveTo>
                  <a:lnTo>
                    <a:pt x="0" y="1294"/>
                  </a:lnTo>
                  <a:cubicBezTo>
                    <a:pt x="464" y="1062"/>
                    <a:pt x="630" y="476"/>
                    <a:pt x="354" y="45"/>
                  </a:cubicBezTo>
                  <a:lnTo>
                    <a:pt x="409" y="0"/>
                  </a:lnTo>
                  <a:cubicBezTo>
                    <a:pt x="708" y="476"/>
                    <a:pt x="531" y="1117"/>
                    <a:pt x="22" y="1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5" name="Google Shape;335;p56"/>
            <p:cNvSpPr/>
            <p:nvPr/>
          </p:nvSpPr>
          <p:spPr>
            <a:xfrm>
              <a:off x="-3369854" y="4158848"/>
              <a:ext cx="207553" cy="376273"/>
            </a:xfrm>
            <a:custGeom>
              <a:rect b="b" l="l" r="r" t="t"/>
              <a:pathLst>
                <a:path extrusionOk="0" h="1405" w="775">
                  <a:moveTo>
                    <a:pt x="709" y="1405"/>
                  </a:moveTo>
                  <a:cubicBezTo>
                    <a:pt x="189" y="1151"/>
                    <a:pt x="1" y="487"/>
                    <a:pt x="322" y="1"/>
                  </a:cubicBezTo>
                  <a:lnTo>
                    <a:pt x="432" y="78"/>
                  </a:lnTo>
                  <a:cubicBezTo>
                    <a:pt x="167" y="498"/>
                    <a:pt x="322" y="1062"/>
                    <a:pt x="775" y="1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6" name="Google Shape;336;p56"/>
            <p:cNvSpPr/>
            <p:nvPr/>
          </p:nvSpPr>
          <p:spPr>
            <a:xfrm>
              <a:off x="-3882175" y="2497621"/>
              <a:ext cx="1407074" cy="2055442"/>
            </a:xfrm>
            <a:custGeom>
              <a:rect b="b" l="l" r="r" t="t"/>
              <a:pathLst>
                <a:path extrusionOk="0" h="7675" w="5254">
                  <a:moveTo>
                    <a:pt x="4988" y="3340"/>
                  </a:moveTo>
                  <a:cubicBezTo>
                    <a:pt x="4966" y="3196"/>
                    <a:pt x="4922" y="3052"/>
                    <a:pt x="4844" y="2920"/>
                  </a:cubicBezTo>
                  <a:cubicBezTo>
                    <a:pt x="4944" y="2787"/>
                    <a:pt x="4988" y="2632"/>
                    <a:pt x="4988" y="2466"/>
                  </a:cubicBezTo>
                  <a:cubicBezTo>
                    <a:pt x="4988" y="2079"/>
                    <a:pt x="4700" y="1747"/>
                    <a:pt x="4313" y="1681"/>
                  </a:cubicBezTo>
                  <a:cubicBezTo>
                    <a:pt x="4523" y="1294"/>
                    <a:pt x="4313" y="830"/>
                    <a:pt x="3904" y="708"/>
                  </a:cubicBezTo>
                  <a:cubicBezTo>
                    <a:pt x="3783" y="299"/>
                    <a:pt x="3451" y="0"/>
                    <a:pt x="3053" y="0"/>
                  </a:cubicBezTo>
                  <a:cubicBezTo>
                    <a:pt x="2688" y="11"/>
                    <a:pt x="2367" y="255"/>
                    <a:pt x="2257" y="609"/>
                  </a:cubicBezTo>
                  <a:cubicBezTo>
                    <a:pt x="2124" y="531"/>
                    <a:pt x="1980" y="498"/>
                    <a:pt x="1836" y="498"/>
                  </a:cubicBezTo>
                  <a:cubicBezTo>
                    <a:pt x="1317" y="509"/>
                    <a:pt x="908" y="940"/>
                    <a:pt x="919" y="1460"/>
                  </a:cubicBezTo>
                  <a:cubicBezTo>
                    <a:pt x="919" y="1626"/>
                    <a:pt x="952" y="1781"/>
                    <a:pt x="1029" y="1924"/>
                  </a:cubicBezTo>
                  <a:cubicBezTo>
                    <a:pt x="852" y="2035"/>
                    <a:pt x="698" y="2179"/>
                    <a:pt x="565" y="2356"/>
                  </a:cubicBezTo>
                  <a:cubicBezTo>
                    <a:pt x="543" y="2389"/>
                    <a:pt x="532" y="2422"/>
                    <a:pt x="510" y="2455"/>
                  </a:cubicBezTo>
                  <a:lnTo>
                    <a:pt x="498" y="2477"/>
                  </a:lnTo>
                  <a:cubicBezTo>
                    <a:pt x="476" y="2499"/>
                    <a:pt x="465" y="2522"/>
                    <a:pt x="454" y="2544"/>
                  </a:cubicBezTo>
                  <a:lnTo>
                    <a:pt x="443" y="2555"/>
                  </a:lnTo>
                  <a:lnTo>
                    <a:pt x="443" y="2577"/>
                  </a:lnTo>
                  <a:lnTo>
                    <a:pt x="432" y="2599"/>
                  </a:lnTo>
                  <a:lnTo>
                    <a:pt x="432" y="2599"/>
                  </a:lnTo>
                  <a:lnTo>
                    <a:pt x="432" y="2621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65"/>
                  </a:lnTo>
                  <a:cubicBezTo>
                    <a:pt x="410" y="2676"/>
                    <a:pt x="399" y="2687"/>
                    <a:pt x="399" y="2687"/>
                  </a:cubicBezTo>
                  <a:lnTo>
                    <a:pt x="388" y="2709"/>
                  </a:lnTo>
                  <a:lnTo>
                    <a:pt x="388" y="2721"/>
                  </a:lnTo>
                  <a:lnTo>
                    <a:pt x="377" y="2776"/>
                  </a:lnTo>
                  <a:cubicBezTo>
                    <a:pt x="377" y="2787"/>
                    <a:pt x="366" y="2809"/>
                    <a:pt x="355" y="2820"/>
                  </a:cubicBezTo>
                  <a:lnTo>
                    <a:pt x="355" y="2820"/>
                  </a:lnTo>
                  <a:cubicBezTo>
                    <a:pt x="355" y="2842"/>
                    <a:pt x="355" y="2853"/>
                    <a:pt x="344" y="2875"/>
                  </a:cubicBezTo>
                  <a:cubicBezTo>
                    <a:pt x="344" y="2886"/>
                    <a:pt x="344" y="2897"/>
                    <a:pt x="344" y="2897"/>
                  </a:cubicBezTo>
                  <a:lnTo>
                    <a:pt x="344" y="2931"/>
                  </a:lnTo>
                  <a:cubicBezTo>
                    <a:pt x="277" y="3240"/>
                    <a:pt x="311" y="3550"/>
                    <a:pt x="432" y="3837"/>
                  </a:cubicBezTo>
                  <a:cubicBezTo>
                    <a:pt x="156" y="4158"/>
                    <a:pt x="1" y="4567"/>
                    <a:pt x="1" y="4998"/>
                  </a:cubicBezTo>
                  <a:cubicBezTo>
                    <a:pt x="1" y="5009"/>
                    <a:pt x="1" y="5021"/>
                    <a:pt x="1" y="5032"/>
                  </a:cubicBezTo>
                  <a:cubicBezTo>
                    <a:pt x="1" y="5054"/>
                    <a:pt x="1" y="5065"/>
                    <a:pt x="1" y="5076"/>
                  </a:cubicBezTo>
                  <a:lnTo>
                    <a:pt x="1" y="5087"/>
                  </a:lnTo>
                  <a:lnTo>
                    <a:pt x="1" y="5120"/>
                  </a:lnTo>
                  <a:lnTo>
                    <a:pt x="1" y="5131"/>
                  </a:lnTo>
                  <a:cubicBezTo>
                    <a:pt x="1" y="5142"/>
                    <a:pt x="1" y="5153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08"/>
                  </a:lnTo>
                  <a:cubicBezTo>
                    <a:pt x="1" y="5220"/>
                    <a:pt x="1" y="5231"/>
                    <a:pt x="1" y="5242"/>
                  </a:cubicBezTo>
                  <a:lnTo>
                    <a:pt x="1" y="5253"/>
                  </a:lnTo>
                  <a:lnTo>
                    <a:pt x="1" y="5286"/>
                  </a:lnTo>
                  <a:lnTo>
                    <a:pt x="1" y="5297"/>
                  </a:lnTo>
                  <a:lnTo>
                    <a:pt x="1" y="5319"/>
                  </a:lnTo>
                  <a:lnTo>
                    <a:pt x="1" y="5341"/>
                  </a:lnTo>
                  <a:cubicBezTo>
                    <a:pt x="1" y="5352"/>
                    <a:pt x="1" y="5363"/>
                    <a:pt x="1" y="5363"/>
                  </a:cubicBezTo>
                  <a:cubicBezTo>
                    <a:pt x="1" y="5374"/>
                    <a:pt x="12" y="5396"/>
                    <a:pt x="12" y="5408"/>
                  </a:cubicBezTo>
                  <a:lnTo>
                    <a:pt x="12" y="5419"/>
                  </a:lnTo>
                  <a:lnTo>
                    <a:pt x="23" y="5441"/>
                  </a:lnTo>
                  <a:lnTo>
                    <a:pt x="23" y="5463"/>
                  </a:lnTo>
                  <a:lnTo>
                    <a:pt x="23" y="5485"/>
                  </a:lnTo>
                  <a:lnTo>
                    <a:pt x="23" y="5496"/>
                  </a:lnTo>
                  <a:lnTo>
                    <a:pt x="23" y="5518"/>
                  </a:lnTo>
                  <a:lnTo>
                    <a:pt x="23" y="5540"/>
                  </a:lnTo>
                  <a:cubicBezTo>
                    <a:pt x="23" y="5540"/>
                    <a:pt x="23" y="5551"/>
                    <a:pt x="23" y="5562"/>
                  </a:cubicBezTo>
                  <a:lnTo>
                    <a:pt x="23" y="5573"/>
                  </a:lnTo>
                  <a:lnTo>
                    <a:pt x="34" y="5596"/>
                  </a:lnTo>
                  <a:lnTo>
                    <a:pt x="34" y="5618"/>
                  </a:lnTo>
                  <a:lnTo>
                    <a:pt x="34" y="5629"/>
                  </a:lnTo>
                  <a:cubicBezTo>
                    <a:pt x="34" y="5640"/>
                    <a:pt x="45" y="5651"/>
                    <a:pt x="45" y="5662"/>
                  </a:cubicBezTo>
                  <a:lnTo>
                    <a:pt x="45" y="5673"/>
                  </a:lnTo>
                  <a:lnTo>
                    <a:pt x="56" y="5695"/>
                  </a:lnTo>
                  <a:lnTo>
                    <a:pt x="56" y="5706"/>
                  </a:lnTo>
                  <a:lnTo>
                    <a:pt x="56" y="5728"/>
                  </a:lnTo>
                  <a:lnTo>
                    <a:pt x="78" y="5750"/>
                  </a:lnTo>
                  <a:lnTo>
                    <a:pt x="78" y="5761"/>
                  </a:lnTo>
                  <a:lnTo>
                    <a:pt x="78" y="5772"/>
                  </a:lnTo>
                  <a:cubicBezTo>
                    <a:pt x="78" y="5783"/>
                    <a:pt x="89" y="5795"/>
                    <a:pt x="89" y="5806"/>
                  </a:cubicBezTo>
                  <a:lnTo>
                    <a:pt x="134" y="5883"/>
                  </a:lnTo>
                  <a:cubicBezTo>
                    <a:pt x="421" y="6381"/>
                    <a:pt x="919" y="6701"/>
                    <a:pt x="1472" y="6779"/>
                  </a:cubicBezTo>
                  <a:cubicBezTo>
                    <a:pt x="3241" y="7674"/>
                    <a:pt x="5253" y="6093"/>
                    <a:pt x="4789" y="4158"/>
                  </a:cubicBezTo>
                  <a:cubicBezTo>
                    <a:pt x="4944" y="3915"/>
                    <a:pt x="5021" y="3627"/>
                    <a:pt x="4988" y="33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7" name="Google Shape;337;p56"/>
            <p:cNvSpPr/>
            <p:nvPr/>
          </p:nvSpPr>
          <p:spPr>
            <a:xfrm>
              <a:off x="-3882175" y="2494675"/>
              <a:ext cx="1335836" cy="1617037"/>
            </a:xfrm>
            <a:custGeom>
              <a:rect b="b" l="l" r="r" t="t"/>
              <a:pathLst>
                <a:path extrusionOk="0" h="6038" w="4988">
                  <a:moveTo>
                    <a:pt x="4933" y="3130"/>
                  </a:moveTo>
                  <a:cubicBezTo>
                    <a:pt x="4910" y="3063"/>
                    <a:pt x="4877" y="2997"/>
                    <a:pt x="4844" y="2931"/>
                  </a:cubicBezTo>
                  <a:cubicBezTo>
                    <a:pt x="4944" y="2798"/>
                    <a:pt x="4988" y="2643"/>
                    <a:pt x="4988" y="2477"/>
                  </a:cubicBezTo>
                  <a:cubicBezTo>
                    <a:pt x="4988" y="2090"/>
                    <a:pt x="4700" y="1758"/>
                    <a:pt x="4313" y="1692"/>
                  </a:cubicBezTo>
                  <a:cubicBezTo>
                    <a:pt x="4523" y="1305"/>
                    <a:pt x="4313" y="841"/>
                    <a:pt x="3904" y="719"/>
                  </a:cubicBezTo>
                  <a:cubicBezTo>
                    <a:pt x="3783" y="310"/>
                    <a:pt x="3451" y="0"/>
                    <a:pt x="3053" y="0"/>
                  </a:cubicBezTo>
                  <a:cubicBezTo>
                    <a:pt x="2688" y="22"/>
                    <a:pt x="2367" y="266"/>
                    <a:pt x="2257" y="609"/>
                  </a:cubicBezTo>
                  <a:cubicBezTo>
                    <a:pt x="2124" y="542"/>
                    <a:pt x="1980" y="509"/>
                    <a:pt x="1836" y="498"/>
                  </a:cubicBezTo>
                  <a:cubicBezTo>
                    <a:pt x="1317" y="520"/>
                    <a:pt x="908" y="951"/>
                    <a:pt x="919" y="1471"/>
                  </a:cubicBezTo>
                  <a:cubicBezTo>
                    <a:pt x="919" y="1637"/>
                    <a:pt x="952" y="1792"/>
                    <a:pt x="1029" y="1935"/>
                  </a:cubicBezTo>
                  <a:cubicBezTo>
                    <a:pt x="852" y="2046"/>
                    <a:pt x="698" y="2190"/>
                    <a:pt x="565" y="2367"/>
                  </a:cubicBezTo>
                  <a:cubicBezTo>
                    <a:pt x="543" y="2400"/>
                    <a:pt x="532" y="2433"/>
                    <a:pt x="510" y="2455"/>
                  </a:cubicBezTo>
                  <a:lnTo>
                    <a:pt x="498" y="2477"/>
                  </a:lnTo>
                  <a:cubicBezTo>
                    <a:pt x="476" y="2510"/>
                    <a:pt x="465" y="2533"/>
                    <a:pt x="454" y="2555"/>
                  </a:cubicBezTo>
                  <a:lnTo>
                    <a:pt x="443" y="2566"/>
                  </a:lnTo>
                  <a:lnTo>
                    <a:pt x="443" y="2588"/>
                  </a:lnTo>
                  <a:lnTo>
                    <a:pt x="432" y="2599"/>
                  </a:lnTo>
                  <a:lnTo>
                    <a:pt x="432" y="2610"/>
                  </a:lnTo>
                  <a:lnTo>
                    <a:pt x="432" y="2632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76"/>
                  </a:lnTo>
                  <a:cubicBezTo>
                    <a:pt x="410" y="2687"/>
                    <a:pt x="399" y="2698"/>
                    <a:pt x="399" y="2698"/>
                  </a:cubicBezTo>
                  <a:lnTo>
                    <a:pt x="388" y="2720"/>
                  </a:lnTo>
                  <a:lnTo>
                    <a:pt x="388" y="2732"/>
                  </a:lnTo>
                  <a:lnTo>
                    <a:pt x="377" y="2776"/>
                  </a:lnTo>
                  <a:cubicBezTo>
                    <a:pt x="377" y="2798"/>
                    <a:pt x="366" y="2820"/>
                    <a:pt x="355" y="2831"/>
                  </a:cubicBezTo>
                  <a:lnTo>
                    <a:pt x="355" y="2831"/>
                  </a:lnTo>
                  <a:cubicBezTo>
                    <a:pt x="355" y="2853"/>
                    <a:pt x="355" y="2864"/>
                    <a:pt x="344" y="2886"/>
                  </a:cubicBezTo>
                  <a:cubicBezTo>
                    <a:pt x="344" y="2897"/>
                    <a:pt x="344" y="2897"/>
                    <a:pt x="344" y="2908"/>
                  </a:cubicBezTo>
                  <a:lnTo>
                    <a:pt x="344" y="2942"/>
                  </a:lnTo>
                  <a:cubicBezTo>
                    <a:pt x="277" y="3240"/>
                    <a:pt x="311" y="3561"/>
                    <a:pt x="432" y="3848"/>
                  </a:cubicBezTo>
                  <a:cubicBezTo>
                    <a:pt x="156" y="4169"/>
                    <a:pt x="1" y="4578"/>
                    <a:pt x="1" y="5009"/>
                  </a:cubicBezTo>
                  <a:cubicBezTo>
                    <a:pt x="1" y="5020"/>
                    <a:pt x="1" y="5032"/>
                    <a:pt x="1" y="5043"/>
                  </a:cubicBezTo>
                  <a:cubicBezTo>
                    <a:pt x="1" y="5054"/>
                    <a:pt x="1" y="5076"/>
                    <a:pt x="1" y="5087"/>
                  </a:cubicBezTo>
                  <a:lnTo>
                    <a:pt x="1" y="5098"/>
                  </a:lnTo>
                  <a:lnTo>
                    <a:pt x="1" y="5131"/>
                  </a:lnTo>
                  <a:lnTo>
                    <a:pt x="1" y="5142"/>
                  </a:lnTo>
                  <a:cubicBezTo>
                    <a:pt x="1" y="5153"/>
                    <a:pt x="1" y="5164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19"/>
                  </a:lnTo>
                  <a:cubicBezTo>
                    <a:pt x="1" y="5231"/>
                    <a:pt x="1" y="5242"/>
                    <a:pt x="1" y="5253"/>
                  </a:cubicBezTo>
                  <a:lnTo>
                    <a:pt x="1" y="5264"/>
                  </a:lnTo>
                  <a:lnTo>
                    <a:pt x="1" y="5297"/>
                  </a:lnTo>
                  <a:lnTo>
                    <a:pt x="1" y="5308"/>
                  </a:lnTo>
                  <a:lnTo>
                    <a:pt x="1" y="5330"/>
                  </a:lnTo>
                  <a:lnTo>
                    <a:pt x="1" y="5352"/>
                  </a:lnTo>
                  <a:cubicBezTo>
                    <a:pt x="1" y="5363"/>
                    <a:pt x="1" y="5363"/>
                    <a:pt x="1" y="5374"/>
                  </a:cubicBezTo>
                  <a:cubicBezTo>
                    <a:pt x="1" y="5385"/>
                    <a:pt x="12" y="5396"/>
                    <a:pt x="12" y="5419"/>
                  </a:cubicBezTo>
                  <a:lnTo>
                    <a:pt x="12" y="5430"/>
                  </a:lnTo>
                  <a:lnTo>
                    <a:pt x="23" y="5452"/>
                  </a:lnTo>
                  <a:lnTo>
                    <a:pt x="23" y="5463"/>
                  </a:lnTo>
                  <a:lnTo>
                    <a:pt x="23" y="5496"/>
                  </a:lnTo>
                  <a:lnTo>
                    <a:pt x="23" y="5507"/>
                  </a:lnTo>
                  <a:lnTo>
                    <a:pt x="23" y="5529"/>
                  </a:lnTo>
                  <a:lnTo>
                    <a:pt x="23" y="5540"/>
                  </a:lnTo>
                  <a:cubicBezTo>
                    <a:pt x="23" y="5551"/>
                    <a:pt x="23" y="5562"/>
                    <a:pt x="23" y="5573"/>
                  </a:cubicBezTo>
                  <a:lnTo>
                    <a:pt x="23" y="5584"/>
                  </a:lnTo>
                  <a:lnTo>
                    <a:pt x="34" y="5607"/>
                  </a:lnTo>
                  <a:lnTo>
                    <a:pt x="34" y="5629"/>
                  </a:lnTo>
                  <a:lnTo>
                    <a:pt x="34" y="5640"/>
                  </a:lnTo>
                  <a:cubicBezTo>
                    <a:pt x="34" y="5651"/>
                    <a:pt x="45" y="5662"/>
                    <a:pt x="45" y="5673"/>
                  </a:cubicBezTo>
                  <a:lnTo>
                    <a:pt x="45" y="5673"/>
                  </a:lnTo>
                  <a:lnTo>
                    <a:pt x="56" y="5706"/>
                  </a:lnTo>
                  <a:lnTo>
                    <a:pt x="56" y="5717"/>
                  </a:lnTo>
                  <a:lnTo>
                    <a:pt x="56" y="5728"/>
                  </a:lnTo>
                  <a:lnTo>
                    <a:pt x="78" y="5761"/>
                  </a:lnTo>
                  <a:lnTo>
                    <a:pt x="78" y="5772"/>
                  </a:lnTo>
                  <a:lnTo>
                    <a:pt x="78" y="5783"/>
                  </a:lnTo>
                  <a:cubicBezTo>
                    <a:pt x="78" y="5794"/>
                    <a:pt x="89" y="5806"/>
                    <a:pt x="89" y="5817"/>
                  </a:cubicBezTo>
                  <a:lnTo>
                    <a:pt x="134" y="5894"/>
                  </a:lnTo>
                  <a:cubicBezTo>
                    <a:pt x="167" y="5949"/>
                    <a:pt x="189" y="5994"/>
                    <a:pt x="222" y="6038"/>
                  </a:cubicBezTo>
                  <a:cubicBezTo>
                    <a:pt x="808" y="6027"/>
                    <a:pt x="1383" y="5916"/>
                    <a:pt x="1925" y="5728"/>
                  </a:cubicBezTo>
                  <a:cubicBezTo>
                    <a:pt x="3396" y="5242"/>
                    <a:pt x="4446" y="4257"/>
                    <a:pt x="4933" y="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8" name="Google Shape;338;p56"/>
            <p:cNvSpPr/>
            <p:nvPr/>
          </p:nvSpPr>
          <p:spPr>
            <a:xfrm>
              <a:off x="-3423148" y="2938704"/>
              <a:ext cx="266739" cy="317355"/>
            </a:xfrm>
            <a:custGeom>
              <a:rect b="b" l="l" r="r" t="t"/>
              <a:pathLst>
                <a:path extrusionOk="0" h="1185" w="996">
                  <a:moveTo>
                    <a:pt x="753" y="1074"/>
                  </a:moveTo>
                  <a:cubicBezTo>
                    <a:pt x="565" y="1184"/>
                    <a:pt x="288" y="1051"/>
                    <a:pt x="145" y="786"/>
                  </a:cubicBezTo>
                  <a:cubicBezTo>
                    <a:pt x="1" y="521"/>
                    <a:pt x="34" y="222"/>
                    <a:pt x="233" y="112"/>
                  </a:cubicBezTo>
                  <a:cubicBezTo>
                    <a:pt x="432" y="1"/>
                    <a:pt x="709" y="134"/>
                    <a:pt x="852" y="399"/>
                  </a:cubicBezTo>
                  <a:cubicBezTo>
                    <a:pt x="996" y="664"/>
                    <a:pt x="952" y="974"/>
                    <a:pt x="753" y="10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9" name="Google Shape;339;p56"/>
            <p:cNvSpPr/>
            <p:nvPr/>
          </p:nvSpPr>
          <p:spPr>
            <a:xfrm>
              <a:off x="-3585977" y="3279359"/>
              <a:ext cx="915375" cy="1069365"/>
            </a:xfrm>
            <a:custGeom>
              <a:rect b="b" l="l" r="r" t="t"/>
              <a:pathLst>
                <a:path extrusionOk="0" h="3993" w="3418">
                  <a:moveTo>
                    <a:pt x="1681" y="520"/>
                  </a:moveTo>
                  <a:cubicBezTo>
                    <a:pt x="1648" y="565"/>
                    <a:pt x="1626" y="609"/>
                    <a:pt x="1604" y="664"/>
                  </a:cubicBezTo>
                  <a:cubicBezTo>
                    <a:pt x="1482" y="952"/>
                    <a:pt x="1250" y="1195"/>
                    <a:pt x="963" y="1316"/>
                  </a:cubicBezTo>
                  <a:cubicBezTo>
                    <a:pt x="642" y="1427"/>
                    <a:pt x="388" y="1670"/>
                    <a:pt x="255" y="1980"/>
                  </a:cubicBezTo>
                  <a:cubicBezTo>
                    <a:pt x="1" y="2577"/>
                    <a:pt x="255" y="3285"/>
                    <a:pt x="841" y="3583"/>
                  </a:cubicBezTo>
                  <a:cubicBezTo>
                    <a:pt x="1681" y="3992"/>
                    <a:pt x="2654" y="3351"/>
                    <a:pt x="2621" y="2422"/>
                  </a:cubicBezTo>
                  <a:cubicBezTo>
                    <a:pt x="2599" y="2157"/>
                    <a:pt x="2710" y="1902"/>
                    <a:pt x="2931" y="1737"/>
                  </a:cubicBezTo>
                  <a:cubicBezTo>
                    <a:pt x="3373" y="1416"/>
                    <a:pt x="3417" y="775"/>
                    <a:pt x="3030" y="388"/>
                  </a:cubicBezTo>
                  <a:cubicBezTo>
                    <a:pt x="2643" y="1"/>
                    <a:pt x="1991" y="67"/>
                    <a:pt x="1681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0" name="Google Shape;340;p56"/>
            <p:cNvSpPr/>
            <p:nvPr/>
          </p:nvSpPr>
          <p:spPr>
            <a:xfrm>
              <a:off x="-3553304" y="3217227"/>
              <a:ext cx="870918" cy="859134"/>
            </a:xfrm>
            <a:custGeom>
              <a:rect b="b" l="l" r="r" t="t"/>
              <a:pathLst>
                <a:path extrusionOk="0" h="3208" w="3252">
                  <a:moveTo>
                    <a:pt x="1559" y="752"/>
                  </a:moveTo>
                  <a:cubicBezTo>
                    <a:pt x="1526" y="797"/>
                    <a:pt x="1504" y="841"/>
                    <a:pt x="1482" y="896"/>
                  </a:cubicBezTo>
                  <a:cubicBezTo>
                    <a:pt x="1360" y="1184"/>
                    <a:pt x="1128" y="1427"/>
                    <a:pt x="841" y="1548"/>
                  </a:cubicBezTo>
                  <a:cubicBezTo>
                    <a:pt x="520" y="1659"/>
                    <a:pt x="266" y="1902"/>
                    <a:pt x="133" y="2212"/>
                  </a:cubicBezTo>
                  <a:cubicBezTo>
                    <a:pt x="0" y="2533"/>
                    <a:pt x="0" y="2897"/>
                    <a:pt x="144" y="3207"/>
                  </a:cubicBezTo>
                  <a:cubicBezTo>
                    <a:pt x="354" y="3163"/>
                    <a:pt x="564" y="3108"/>
                    <a:pt x="774" y="3030"/>
                  </a:cubicBezTo>
                  <a:cubicBezTo>
                    <a:pt x="1725" y="2709"/>
                    <a:pt x="2555" y="2112"/>
                    <a:pt x="3174" y="1327"/>
                  </a:cubicBezTo>
                  <a:cubicBezTo>
                    <a:pt x="3251" y="421"/>
                    <a:pt x="2079" y="0"/>
                    <a:pt x="1559" y="7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1" name="Google Shape;341;p56"/>
            <p:cNvSpPr/>
            <p:nvPr/>
          </p:nvSpPr>
          <p:spPr>
            <a:xfrm>
              <a:off x="-3124004" y="3063236"/>
              <a:ext cx="178094" cy="213445"/>
            </a:xfrm>
            <a:custGeom>
              <a:rect b="b" l="l" r="r" t="t"/>
              <a:pathLst>
                <a:path extrusionOk="0" h="797" w="665">
                  <a:moveTo>
                    <a:pt x="542" y="597"/>
                  </a:moveTo>
                  <a:cubicBezTo>
                    <a:pt x="343" y="797"/>
                    <a:pt x="1" y="631"/>
                    <a:pt x="34" y="343"/>
                  </a:cubicBezTo>
                  <a:cubicBezTo>
                    <a:pt x="78" y="67"/>
                    <a:pt x="454" y="0"/>
                    <a:pt x="587" y="244"/>
                  </a:cubicBezTo>
                  <a:cubicBezTo>
                    <a:pt x="664" y="354"/>
                    <a:pt x="642" y="509"/>
                    <a:pt x="542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2" name="Google Shape;342;p56"/>
            <p:cNvSpPr/>
            <p:nvPr/>
          </p:nvSpPr>
          <p:spPr>
            <a:xfrm>
              <a:off x="-3763535" y="3427458"/>
              <a:ext cx="266739" cy="311195"/>
            </a:xfrm>
            <a:custGeom>
              <a:rect b="b" l="l" r="r" t="t"/>
              <a:pathLst>
                <a:path extrusionOk="0" h="1162" w="996">
                  <a:moveTo>
                    <a:pt x="752" y="1062"/>
                  </a:moveTo>
                  <a:cubicBezTo>
                    <a:pt x="564" y="1162"/>
                    <a:pt x="288" y="1040"/>
                    <a:pt x="144" y="774"/>
                  </a:cubicBezTo>
                  <a:cubicBezTo>
                    <a:pt x="0" y="509"/>
                    <a:pt x="44" y="211"/>
                    <a:pt x="232" y="100"/>
                  </a:cubicBezTo>
                  <a:cubicBezTo>
                    <a:pt x="431" y="0"/>
                    <a:pt x="708" y="122"/>
                    <a:pt x="852" y="387"/>
                  </a:cubicBezTo>
                  <a:cubicBezTo>
                    <a:pt x="995" y="653"/>
                    <a:pt x="951" y="962"/>
                    <a:pt x="752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BLANK_1_1_1_1_1_1"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3406663" y="539500"/>
            <a:ext cx="4137300" cy="9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45" name="Google Shape;345;p57"/>
          <p:cNvSpPr txBox="1"/>
          <p:nvPr>
            <p:ph idx="1" type="subTitle"/>
          </p:nvPr>
        </p:nvSpPr>
        <p:spPr>
          <a:xfrm>
            <a:off x="3406663" y="1517923"/>
            <a:ext cx="4137300" cy="3921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6" name="Google Shape;346;p57"/>
          <p:cNvSpPr txBox="1"/>
          <p:nvPr>
            <p:ph idx="2" type="title"/>
          </p:nvPr>
        </p:nvSpPr>
        <p:spPr>
          <a:xfrm>
            <a:off x="1600038" y="2313802"/>
            <a:ext cx="4137300" cy="90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45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200"/>
              <a:buNone/>
              <a:defRPr sz="6200"/>
            </a:lvl9pPr>
          </a:lstStyle>
          <a:p/>
        </p:txBody>
      </p:sp>
      <p:sp>
        <p:nvSpPr>
          <p:cNvPr id="347" name="Google Shape;347;p57"/>
          <p:cNvSpPr txBox="1"/>
          <p:nvPr>
            <p:ph idx="3" type="subTitle"/>
          </p:nvPr>
        </p:nvSpPr>
        <p:spPr>
          <a:xfrm>
            <a:off x="1600038" y="3292050"/>
            <a:ext cx="4137300" cy="3921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8" name="Google Shape;348;p57"/>
          <p:cNvSpPr/>
          <p:nvPr/>
        </p:nvSpPr>
        <p:spPr>
          <a:xfrm>
            <a:off x="-39450" y="4607900"/>
            <a:ext cx="9222900" cy="535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49" name="Google Shape;349;p57"/>
          <p:cNvGrpSpPr/>
          <p:nvPr/>
        </p:nvGrpSpPr>
        <p:grpSpPr>
          <a:xfrm>
            <a:off x="-348400" y="2090475"/>
            <a:ext cx="1407074" cy="2517415"/>
            <a:chOff x="-3882175" y="2494675"/>
            <a:chExt cx="1407074" cy="2517415"/>
          </a:xfrm>
        </p:grpSpPr>
        <p:sp>
          <p:nvSpPr>
            <p:cNvPr id="350" name="Google Shape;350;p57"/>
            <p:cNvSpPr/>
            <p:nvPr/>
          </p:nvSpPr>
          <p:spPr>
            <a:xfrm>
              <a:off x="-3197920" y="4233031"/>
              <a:ext cx="115694" cy="779059"/>
            </a:xfrm>
            <a:custGeom>
              <a:rect b="b" l="l" r="r" t="t"/>
              <a:pathLst>
                <a:path extrusionOk="0" h="2909" w="432">
                  <a:moveTo>
                    <a:pt x="431" y="2908"/>
                  </a:moveTo>
                  <a:lnTo>
                    <a:pt x="0" y="2908"/>
                  </a:lnTo>
                  <a:lnTo>
                    <a:pt x="78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1" name="Google Shape;351;p57"/>
            <p:cNvSpPr/>
            <p:nvPr/>
          </p:nvSpPr>
          <p:spPr>
            <a:xfrm>
              <a:off x="-3129896" y="4233031"/>
              <a:ext cx="56508" cy="779059"/>
            </a:xfrm>
            <a:custGeom>
              <a:rect b="b" l="l" r="r" t="t"/>
              <a:pathLst>
                <a:path extrusionOk="0" h="2909" w="211">
                  <a:moveTo>
                    <a:pt x="211" y="2908"/>
                  </a:moveTo>
                  <a:lnTo>
                    <a:pt x="1" y="2908"/>
                  </a:lnTo>
                  <a:lnTo>
                    <a:pt x="1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2" name="Google Shape;352;p57"/>
            <p:cNvSpPr/>
            <p:nvPr/>
          </p:nvSpPr>
          <p:spPr>
            <a:xfrm>
              <a:off x="-3103115" y="4194467"/>
              <a:ext cx="189609" cy="364489"/>
            </a:xfrm>
            <a:custGeom>
              <a:rect b="b" l="l" r="r" t="t"/>
              <a:pathLst>
                <a:path extrusionOk="0" h="1361" w="708">
                  <a:moveTo>
                    <a:pt x="22" y="1360"/>
                  </a:moveTo>
                  <a:lnTo>
                    <a:pt x="0" y="1294"/>
                  </a:lnTo>
                  <a:cubicBezTo>
                    <a:pt x="464" y="1062"/>
                    <a:pt x="630" y="476"/>
                    <a:pt x="354" y="45"/>
                  </a:cubicBezTo>
                  <a:lnTo>
                    <a:pt x="409" y="0"/>
                  </a:lnTo>
                  <a:cubicBezTo>
                    <a:pt x="708" y="476"/>
                    <a:pt x="531" y="1117"/>
                    <a:pt x="22" y="1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3" name="Google Shape;353;p57"/>
            <p:cNvSpPr/>
            <p:nvPr/>
          </p:nvSpPr>
          <p:spPr>
            <a:xfrm>
              <a:off x="-3369854" y="4158848"/>
              <a:ext cx="207553" cy="376273"/>
            </a:xfrm>
            <a:custGeom>
              <a:rect b="b" l="l" r="r" t="t"/>
              <a:pathLst>
                <a:path extrusionOk="0" h="1405" w="775">
                  <a:moveTo>
                    <a:pt x="709" y="1405"/>
                  </a:moveTo>
                  <a:cubicBezTo>
                    <a:pt x="189" y="1151"/>
                    <a:pt x="1" y="487"/>
                    <a:pt x="322" y="1"/>
                  </a:cubicBezTo>
                  <a:lnTo>
                    <a:pt x="432" y="78"/>
                  </a:lnTo>
                  <a:cubicBezTo>
                    <a:pt x="167" y="498"/>
                    <a:pt x="322" y="1062"/>
                    <a:pt x="775" y="1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4" name="Google Shape;354;p57"/>
            <p:cNvSpPr/>
            <p:nvPr/>
          </p:nvSpPr>
          <p:spPr>
            <a:xfrm>
              <a:off x="-3882175" y="2497621"/>
              <a:ext cx="1407074" cy="2055442"/>
            </a:xfrm>
            <a:custGeom>
              <a:rect b="b" l="l" r="r" t="t"/>
              <a:pathLst>
                <a:path extrusionOk="0" h="7675" w="5254">
                  <a:moveTo>
                    <a:pt x="4988" y="3340"/>
                  </a:moveTo>
                  <a:cubicBezTo>
                    <a:pt x="4966" y="3196"/>
                    <a:pt x="4922" y="3052"/>
                    <a:pt x="4844" y="2920"/>
                  </a:cubicBezTo>
                  <a:cubicBezTo>
                    <a:pt x="4944" y="2787"/>
                    <a:pt x="4988" y="2632"/>
                    <a:pt x="4988" y="2466"/>
                  </a:cubicBezTo>
                  <a:cubicBezTo>
                    <a:pt x="4988" y="2079"/>
                    <a:pt x="4700" y="1747"/>
                    <a:pt x="4313" y="1681"/>
                  </a:cubicBezTo>
                  <a:cubicBezTo>
                    <a:pt x="4523" y="1294"/>
                    <a:pt x="4313" y="830"/>
                    <a:pt x="3904" y="708"/>
                  </a:cubicBezTo>
                  <a:cubicBezTo>
                    <a:pt x="3783" y="299"/>
                    <a:pt x="3451" y="0"/>
                    <a:pt x="3053" y="0"/>
                  </a:cubicBezTo>
                  <a:cubicBezTo>
                    <a:pt x="2688" y="11"/>
                    <a:pt x="2367" y="255"/>
                    <a:pt x="2257" y="609"/>
                  </a:cubicBezTo>
                  <a:cubicBezTo>
                    <a:pt x="2124" y="531"/>
                    <a:pt x="1980" y="498"/>
                    <a:pt x="1836" y="498"/>
                  </a:cubicBezTo>
                  <a:cubicBezTo>
                    <a:pt x="1317" y="509"/>
                    <a:pt x="908" y="940"/>
                    <a:pt x="919" y="1460"/>
                  </a:cubicBezTo>
                  <a:cubicBezTo>
                    <a:pt x="919" y="1626"/>
                    <a:pt x="952" y="1781"/>
                    <a:pt x="1029" y="1924"/>
                  </a:cubicBezTo>
                  <a:cubicBezTo>
                    <a:pt x="852" y="2035"/>
                    <a:pt x="698" y="2179"/>
                    <a:pt x="565" y="2356"/>
                  </a:cubicBezTo>
                  <a:cubicBezTo>
                    <a:pt x="543" y="2389"/>
                    <a:pt x="532" y="2422"/>
                    <a:pt x="510" y="2455"/>
                  </a:cubicBezTo>
                  <a:lnTo>
                    <a:pt x="498" y="2477"/>
                  </a:lnTo>
                  <a:cubicBezTo>
                    <a:pt x="476" y="2499"/>
                    <a:pt x="465" y="2522"/>
                    <a:pt x="454" y="2544"/>
                  </a:cubicBezTo>
                  <a:lnTo>
                    <a:pt x="443" y="2555"/>
                  </a:lnTo>
                  <a:lnTo>
                    <a:pt x="443" y="2577"/>
                  </a:lnTo>
                  <a:lnTo>
                    <a:pt x="432" y="2599"/>
                  </a:lnTo>
                  <a:lnTo>
                    <a:pt x="432" y="2599"/>
                  </a:lnTo>
                  <a:lnTo>
                    <a:pt x="432" y="2621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65"/>
                  </a:lnTo>
                  <a:cubicBezTo>
                    <a:pt x="410" y="2676"/>
                    <a:pt x="399" y="2687"/>
                    <a:pt x="399" y="2687"/>
                  </a:cubicBezTo>
                  <a:lnTo>
                    <a:pt x="388" y="2709"/>
                  </a:lnTo>
                  <a:lnTo>
                    <a:pt x="388" y="2721"/>
                  </a:lnTo>
                  <a:lnTo>
                    <a:pt x="377" y="2776"/>
                  </a:lnTo>
                  <a:cubicBezTo>
                    <a:pt x="377" y="2787"/>
                    <a:pt x="366" y="2809"/>
                    <a:pt x="355" y="2820"/>
                  </a:cubicBezTo>
                  <a:lnTo>
                    <a:pt x="355" y="2820"/>
                  </a:lnTo>
                  <a:cubicBezTo>
                    <a:pt x="355" y="2842"/>
                    <a:pt x="355" y="2853"/>
                    <a:pt x="344" y="2875"/>
                  </a:cubicBezTo>
                  <a:cubicBezTo>
                    <a:pt x="344" y="2886"/>
                    <a:pt x="344" y="2897"/>
                    <a:pt x="344" y="2897"/>
                  </a:cubicBezTo>
                  <a:lnTo>
                    <a:pt x="344" y="2931"/>
                  </a:lnTo>
                  <a:cubicBezTo>
                    <a:pt x="277" y="3240"/>
                    <a:pt x="311" y="3550"/>
                    <a:pt x="432" y="3837"/>
                  </a:cubicBezTo>
                  <a:cubicBezTo>
                    <a:pt x="156" y="4158"/>
                    <a:pt x="1" y="4567"/>
                    <a:pt x="1" y="4998"/>
                  </a:cubicBezTo>
                  <a:cubicBezTo>
                    <a:pt x="1" y="5009"/>
                    <a:pt x="1" y="5021"/>
                    <a:pt x="1" y="5032"/>
                  </a:cubicBezTo>
                  <a:cubicBezTo>
                    <a:pt x="1" y="5054"/>
                    <a:pt x="1" y="5065"/>
                    <a:pt x="1" y="5076"/>
                  </a:cubicBezTo>
                  <a:lnTo>
                    <a:pt x="1" y="5087"/>
                  </a:lnTo>
                  <a:lnTo>
                    <a:pt x="1" y="5120"/>
                  </a:lnTo>
                  <a:lnTo>
                    <a:pt x="1" y="5131"/>
                  </a:lnTo>
                  <a:cubicBezTo>
                    <a:pt x="1" y="5142"/>
                    <a:pt x="1" y="5153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08"/>
                  </a:lnTo>
                  <a:cubicBezTo>
                    <a:pt x="1" y="5220"/>
                    <a:pt x="1" y="5231"/>
                    <a:pt x="1" y="5242"/>
                  </a:cubicBezTo>
                  <a:lnTo>
                    <a:pt x="1" y="5253"/>
                  </a:lnTo>
                  <a:lnTo>
                    <a:pt x="1" y="5286"/>
                  </a:lnTo>
                  <a:lnTo>
                    <a:pt x="1" y="5297"/>
                  </a:lnTo>
                  <a:lnTo>
                    <a:pt x="1" y="5319"/>
                  </a:lnTo>
                  <a:lnTo>
                    <a:pt x="1" y="5341"/>
                  </a:lnTo>
                  <a:cubicBezTo>
                    <a:pt x="1" y="5352"/>
                    <a:pt x="1" y="5363"/>
                    <a:pt x="1" y="5363"/>
                  </a:cubicBezTo>
                  <a:cubicBezTo>
                    <a:pt x="1" y="5374"/>
                    <a:pt x="12" y="5396"/>
                    <a:pt x="12" y="5408"/>
                  </a:cubicBezTo>
                  <a:lnTo>
                    <a:pt x="12" y="5419"/>
                  </a:lnTo>
                  <a:lnTo>
                    <a:pt x="23" y="5441"/>
                  </a:lnTo>
                  <a:lnTo>
                    <a:pt x="23" y="5463"/>
                  </a:lnTo>
                  <a:lnTo>
                    <a:pt x="23" y="5485"/>
                  </a:lnTo>
                  <a:lnTo>
                    <a:pt x="23" y="5496"/>
                  </a:lnTo>
                  <a:lnTo>
                    <a:pt x="23" y="5518"/>
                  </a:lnTo>
                  <a:lnTo>
                    <a:pt x="23" y="5540"/>
                  </a:lnTo>
                  <a:cubicBezTo>
                    <a:pt x="23" y="5540"/>
                    <a:pt x="23" y="5551"/>
                    <a:pt x="23" y="5562"/>
                  </a:cubicBezTo>
                  <a:lnTo>
                    <a:pt x="23" y="5573"/>
                  </a:lnTo>
                  <a:lnTo>
                    <a:pt x="34" y="5596"/>
                  </a:lnTo>
                  <a:lnTo>
                    <a:pt x="34" y="5618"/>
                  </a:lnTo>
                  <a:lnTo>
                    <a:pt x="34" y="5629"/>
                  </a:lnTo>
                  <a:cubicBezTo>
                    <a:pt x="34" y="5640"/>
                    <a:pt x="45" y="5651"/>
                    <a:pt x="45" y="5662"/>
                  </a:cubicBezTo>
                  <a:lnTo>
                    <a:pt x="45" y="5673"/>
                  </a:lnTo>
                  <a:lnTo>
                    <a:pt x="56" y="5695"/>
                  </a:lnTo>
                  <a:lnTo>
                    <a:pt x="56" y="5706"/>
                  </a:lnTo>
                  <a:lnTo>
                    <a:pt x="56" y="5728"/>
                  </a:lnTo>
                  <a:lnTo>
                    <a:pt x="78" y="5750"/>
                  </a:lnTo>
                  <a:lnTo>
                    <a:pt x="78" y="5761"/>
                  </a:lnTo>
                  <a:lnTo>
                    <a:pt x="78" y="5772"/>
                  </a:lnTo>
                  <a:cubicBezTo>
                    <a:pt x="78" y="5783"/>
                    <a:pt x="89" y="5795"/>
                    <a:pt x="89" y="5806"/>
                  </a:cubicBezTo>
                  <a:lnTo>
                    <a:pt x="134" y="5883"/>
                  </a:lnTo>
                  <a:cubicBezTo>
                    <a:pt x="421" y="6381"/>
                    <a:pt x="919" y="6701"/>
                    <a:pt x="1472" y="6779"/>
                  </a:cubicBezTo>
                  <a:cubicBezTo>
                    <a:pt x="3241" y="7674"/>
                    <a:pt x="5253" y="6093"/>
                    <a:pt x="4789" y="4158"/>
                  </a:cubicBezTo>
                  <a:cubicBezTo>
                    <a:pt x="4944" y="3915"/>
                    <a:pt x="5021" y="3627"/>
                    <a:pt x="4988" y="33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5" name="Google Shape;355;p57"/>
            <p:cNvSpPr/>
            <p:nvPr/>
          </p:nvSpPr>
          <p:spPr>
            <a:xfrm>
              <a:off x="-3882175" y="2494675"/>
              <a:ext cx="1335836" cy="1617037"/>
            </a:xfrm>
            <a:custGeom>
              <a:rect b="b" l="l" r="r" t="t"/>
              <a:pathLst>
                <a:path extrusionOk="0" h="6038" w="4988">
                  <a:moveTo>
                    <a:pt x="4933" y="3130"/>
                  </a:moveTo>
                  <a:cubicBezTo>
                    <a:pt x="4910" y="3063"/>
                    <a:pt x="4877" y="2997"/>
                    <a:pt x="4844" y="2931"/>
                  </a:cubicBezTo>
                  <a:cubicBezTo>
                    <a:pt x="4944" y="2798"/>
                    <a:pt x="4988" y="2643"/>
                    <a:pt x="4988" y="2477"/>
                  </a:cubicBezTo>
                  <a:cubicBezTo>
                    <a:pt x="4988" y="2090"/>
                    <a:pt x="4700" y="1758"/>
                    <a:pt x="4313" y="1692"/>
                  </a:cubicBezTo>
                  <a:cubicBezTo>
                    <a:pt x="4523" y="1305"/>
                    <a:pt x="4313" y="841"/>
                    <a:pt x="3904" y="719"/>
                  </a:cubicBezTo>
                  <a:cubicBezTo>
                    <a:pt x="3783" y="310"/>
                    <a:pt x="3451" y="0"/>
                    <a:pt x="3053" y="0"/>
                  </a:cubicBezTo>
                  <a:cubicBezTo>
                    <a:pt x="2688" y="22"/>
                    <a:pt x="2367" y="266"/>
                    <a:pt x="2257" y="609"/>
                  </a:cubicBezTo>
                  <a:cubicBezTo>
                    <a:pt x="2124" y="542"/>
                    <a:pt x="1980" y="509"/>
                    <a:pt x="1836" y="498"/>
                  </a:cubicBezTo>
                  <a:cubicBezTo>
                    <a:pt x="1317" y="520"/>
                    <a:pt x="908" y="951"/>
                    <a:pt x="919" y="1471"/>
                  </a:cubicBezTo>
                  <a:cubicBezTo>
                    <a:pt x="919" y="1637"/>
                    <a:pt x="952" y="1792"/>
                    <a:pt x="1029" y="1935"/>
                  </a:cubicBezTo>
                  <a:cubicBezTo>
                    <a:pt x="852" y="2046"/>
                    <a:pt x="698" y="2190"/>
                    <a:pt x="565" y="2367"/>
                  </a:cubicBezTo>
                  <a:cubicBezTo>
                    <a:pt x="543" y="2400"/>
                    <a:pt x="532" y="2433"/>
                    <a:pt x="510" y="2455"/>
                  </a:cubicBezTo>
                  <a:lnTo>
                    <a:pt x="498" y="2477"/>
                  </a:lnTo>
                  <a:cubicBezTo>
                    <a:pt x="476" y="2510"/>
                    <a:pt x="465" y="2533"/>
                    <a:pt x="454" y="2555"/>
                  </a:cubicBezTo>
                  <a:lnTo>
                    <a:pt x="443" y="2566"/>
                  </a:lnTo>
                  <a:lnTo>
                    <a:pt x="443" y="2588"/>
                  </a:lnTo>
                  <a:lnTo>
                    <a:pt x="432" y="2599"/>
                  </a:lnTo>
                  <a:lnTo>
                    <a:pt x="432" y="2610"/>
                  </a:lnTo>
                  <a:lnTo>
                    <a:pt x="432" y="2632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76"/>
                  </a:lnTo>
                  <a:cubicBezTo>
                    <a:pt x="410" y="2687"/>
                    <a:pt x="399" y="2698"/>
                    <a:pt x="399" y="2698"/>
                  </a:cubicBezTo>
                  <a:lnTo>
                    <a:pt x="388" y="2720"/>
                  </a:lnTo>
                  <a:lnTo>
                    <a:pt x="388" y="2732"/>
                  </a:lnTo>
                  <a:lnTo>
                    <a:pt x="377" y="2776"/>
                  </a:lnTo>
                  <a:cubicBezTo>
                    <a:pt x="377" y="2798"/>
                    <a:pt x="366" y="2820"/>
                    <a:pt x="355" y="2831"/>
                  </a:cubicBezTo>
                  <a:lnTo>
                    <a:pt x="355" y="2831"/>
                  </a:lnTo>
                  <a:cubicBezTo>
                    <a:pt x="355" y="2853"/>
                    <a:pt x="355" y="2864"/>
                    <a:pt x="344" y="2886"/>
                  </a:cubicBezTo>
                  <a:cubicBezTo>
                    <a:pt x="344" y="2897"/>
                    <a:pt x="344" y="2897"/>
                    <a:pt x="344" y="2908"/>
                  </a:cubicBezTo>
                  <a:lnTo>
                    <a:pt x="344" y="2942"/>
                  </a:lnTo>
                  <a:cubicBezTo>
                    <a:pt x="277" y="3240"/>
                    <a:pt x="311" y="3561"/>
                    <a:pt x="432" y="3848"/>
                  </a:cubicBezTo>
                  <a:cubicBezTo>
                    <a:pt x="156" y="4169"/>
                    <a:pt x="1" y="4578"/>
                    <a:pt x="1" y="5009"/>
                  </a:cubicBezTo>
                  <a:cubicBezTo>
                    <a:pt x="1" y="5020"/>
                    <a:pt x="1" y="5032"/>
                    <a:pt x="1" y="5043"/>
                  </a:cubicBezTo>
                  <a:cubicBezTo>
                    <a:pt x="1" y="5054"/>
                    <a:pt x="1" y="5076"/>
                    <a:pt x="1" y="5087"/>
                  </a:cubicBezTo>
                  <a:lnTo>
                    <a:pt x="1" y="5098"/>
                  </a:lnTo>
                  <a:lnTo>
                    <a:pt x="1" y="5131"/>
                  </a:lnTo>
                  <a:lnTo>
                    <a:pt x="1" y="5142"/>
                  </a:lnTo>
                  <a:cubicBezTo>
                    <a:pt x="1" y="5153"/>
                    <a:pt x="1" y="5164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19"/>
                  </a:lnTo>
                  <a:cubicBezTo>
                    <a:pt x="1" y="5231"/>
                    <a:pt x="1" y="5242"/>
                    <a:pt x="1" y="5253"/>
                  </a:cubicBezTo>
                  <a:lnTo>
                    <a:pt x="1" y="5264"/>
                  </a:lnTo>
                  <a:lnTo>
                    <a:pt x="1" y="5297"/>
                  </a:lnTo>
                  <a:lnTo>
                    <a:pt x="1" y="5308"/>
                  </a:lnTo>
                  <a:lnTo>
                    <a:pt x="1" y="5330"/>
                  </a:lnTo>
                  <a:lnTo>
                    <a:pt x="1" y="5352"/>
                  </a:lnTo>
                  <a:cubicBezTo>
                    <a:pt x="1" y="5363"/>
                    <a:pt x="1" y="5363"/>
                    <a:pt x="1" y="5374"/>
                  </a:cubicBezTo>
                  <a:cubicBezTo>
                    <a:pt x="1" y="5385"/>
                    <a:pt x="12" y="5396"/>
                    <a:pt x="12" y="5419"/>
                  </a:cubicBezTo>
                  <a:lnTo>
                    <a:pt x="12" y="5430"/>
                  </a:lnTo>
                  <a:lnTo>
                    <a:pt x="23" y="5452"/>
                  </a:lnTo>
                  <a:lnTo>
                    <a:pt x="23" y="5463"/>
                  </a:lnTo>
                  <a:lnTo>
                    <a:pt x="23" y="5496"/>
                  </a:lnTo>
                  <a:lnTo>
                    <a:pt x="23" y="5507"/>
                  </a:lnTo>
                  <a:lnTo>
                    <a:pt x="23" y="5529"/>
                  </a:lnTo>
                  <a:lnTo>
                    <a:pt x="23" y="5540"/>
                  </a:lnTo>
                  <a:cubicBezTo>
                    <a:pt x="23" y="5551"/>
                    <a:pt x="23" y="5562"/>
                    <a:pt x="23" y="5573"/>
                  </a:cubicBezTo>
                  <a:lnTo>
                    <a:pt x="23" y="5584"/>
                  </a:lnTo>
                  <a:lnTo>
                    <a:pt x="34" y="5607"/>
                  </a:lnTo>
                  <a:lnTo>
                    <a:pt x="34" y="5629"/>
                  </a:lnTo>
                  <a:lnTo>
                    <a:pt x="34" y="5640"/>
                  </a:lnTo>
                  <a:cubicBezTo>
                    <a:pt x="34" y="5651"/>
                    <a:pt x="45" y="5662"/>
                    <a:pt x="45" y="5673"/>
                  </a:cubicBezTo>
                  <a:lnTo>
                    <a:pt x="45" y="5673"/>
                  </a:lnTo>
                  <a:lnTo>
                    <a:pt x="56" y="5706"/>
                  </a:lnTo>
                  <a:lnTo>
                    <a:pt x="56" y="5717"/>
                  </a:lnTo>
                  <a:lnTo>
                    <a:pt x="56" y="5728"/>
                  </a:lnTo>
                  <a:lnTo>
                    <a:pt x="78" y="5761"/>
                  </a:lnTo>
                  <a:lnTo>
                    <a:pt x="78" y="5772"/>
                  </a:lnTo>
                  <a:lnTo>
                    <a:pt x="78" y="5783"/>
                  </a:lnTo>
                  <a:cubicBezTo>
                    <a:pt x="78" y="5794"/>
                    <a:pt x="89" y="5806"/>
                    <a:pt x="89" y="5817"/>
                  </a:cubicBezTo>
                  <a:lnTo>
                    <a:pt x="134" y="5894"/>
                  </a:lnTo>
                  <a:cubicBezTo>
                    <a:pt x="167" y="5949"/>
                    <a:pt x="189" y="5994"/>
                    <a:pt x="222" y="6038"/>
                  </a:cubicBezTo>
                  <a:cubicBezTo>
                    <a:pt x="808" y="6027"/>
                    <a:pt x="1383" y="5916"/>
                    <a:pt x="1925" y="5728"/>
                  </a:cubicBezTo>
                  <a:cubicBezTo>
                    <a:pt x="3396" y="5242"/>
                    <a:pt x="4446" y="4257"/>
                    <a:pt x="4933" y="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6" name="Google Shape;356;p57"/>
            <p:cNvSpPr/>
            <p:nvPr/>
          </p:nvSpPr>
          <p:spPr>
            <a:xfrm>
              <a:off x="-3423148" y="2938704"/>
              <a:ext cx="266739" cy="317355"/>
            </a:xfrm>
            <a:custGeom>
              <a:rect b="b" l="l" r="r" t="t"/>
              <a:pathLst>
                <a:path extrusionOk="0" h="1185" w="996">
                  <a:moveTo>
                    <a:pt x="753" y="1074"/>
                  </a:moveTo>
                  <a:cubicBezTo>
                    <a:pt x="565" y="1184"/>
                    <a:pt x="288" y="1051"/>
                    <a:pt x="145" y="786"/>
                  </a:cubicBezTo>
                  <a:cubicBezTo>
                    <a:pt x="1" y="521"/>
                    <a:pt x="34" y="222"/>
                    <a:pt x="233" y="112"/>
                  </a:cubicBezTo>
                  <a:cubicBezTo>
                    <a:pt x="432" y="1"/>
                    <a:pt x="709" y="134"/>
                    <a:pt x="852" y="399"/>
                  </a:cubicBezTo>
                  <a:cubicBezTo>
                    <a:pt x="996" y="664"/>
                    <a:pt x="952" y="974"/>
                    <a:pt x="753" y="10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7" name="Google Shape;357;p57"/>
            <p:cNvSpPr/>
            <p:nvPr/>
          </p:nvSpPr>
          <p:spPr>
            <a:xfrm>
              <a:off x="-3585977" y="3279359"/>
              <a:ext cx="915375" cy="1069365"/>
            </a:xfrm>
            <a:custGeom>
              <a:rect b="b" l="l" r="r" t="t"/>
              <a:pathLst>
                <a:path extrusionOk="0" h="3993" w="3418">
                  <a:moveTo>
                    <a:pt x="1681" y="520"/>
                  </a:moveTo>
                  <a:cubicBezTo>
                    <a:pt x="1648" y="565"/>
                    <a:pt x="1626" y="609"/>
                    <a:pt x="1604" y="664"/>
                  </a:cubicBezTo>
                  <a:cubicBezTo>
                    <a:pt x="1482" y="952"/>
                    <a:pt x="1250" y="1195"/>
                    <a:pt x="963" y="1316"/>
                  </a:cubicBezTo>
                  <a:cubicBezTo>
                    <a:pt x="642" y="1427"/>
                    <a:pt x="388" y="1670"/>
                    <a:pt x="255" y="1980"/>
                  </a:cubicBezTo>
                  <a:cubicBezTo>
                    <a:pt x="1" y="2577"/>
                    <a:pt x="255" y="3285"/>
                    <a:pt x="841" y="3583"/>
                  </a:cubicBezTo>
                  <a:cubicBezTo>
                    <a:pt x="1681" y="3992"/>
                    <a:pt x="2654" y="3351"/>
                    <a:pt x="2621" y="2422"/>
                  </a:cubicBezTo>
                  <a:cubicBezTo>
                    <a:pt x="2599" y="2157"/>
                    <a:pt x="2710" y="1902"/>
                    <a:pt x="2931" y="1737"/>
                  </a:cubicBezTo>
                  <a:cubicBezTo>
                    <a:pt x="3373" y="1416"/>
                    <a:pt x="3417" y="775"/>
                    <a:pt x="3030" y="388"/>
                  </a:cubicBezTo>
                  <a:cubicBezTo>
                    <a:pt x="2643" y="1"/>
                    <a:pt x="1991" y="67"/>
                    <a:pt x="1681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8" name="Google Shape;358;p57"/>
            <p:cNvSpPr/>
            <p:nvPr/>
          </p:nvSpPr>
          <p:spPr>
            <a:xfrm>
              <a:off x="-3553304" y="3217227"/>
              <a:ext cx="870918" cy="859134"/>
            </a:xfrm>
            <a:custGeom>
              <a:rect b="b" l="l" r="r" t="t"/>
              <a:pathLst>
                <a:path extrusionOk="0" h="3208" w="3252">
                  <a:moveTo>
                    <a:pt x="1559" y="752"/>
                  </a:moveTo>
                  <a:cubicBezTo>
                    <a:pt x="1526" y="797"/>
                    <a:pt x="1504" y="841"/>
                    <a:pt x="1482" y="896"/>
                  </a:cubicBezTo>
                  <a:cubicBezTo>
                    <a:pt x="1360" y="1184"/>
                    <a:pt x="1128" y="1427"/>
                    <a:pt x="841" y="1548"/>
                  </a:cubicBezTo>
                  <a:cubicBezTo>
                    <a:pt x="520" y="1659"/>
                    <a:pt x="266" y="1902"/>
                    <a:pt x="133" y="2212"/>
                  </a:cubicBezTo>
                  <a:cubicBezTo>
                    <a:pt x="0" y="2533"/>
                    <a:pt x="0" y="2897"/>
                    <a:pt x="144" y="3207"/>
                  </a:cubicBezTo>
                  <a:cubicBezTo>
                    <a:pt x="354" y="3163"/>
                    <a:pt x="564" y="3108"/>
                    <a:pt x="774" y="3030"/>
                  </a:cubicBezTo>
                  <a:cubicBezTo>
                    <a:pt x="1725" y="2709"/>
                    <a:pt x="2555" y="2112"/>
                    <a:pt x="3174" y="1327"/>
                  </a:cubicBezTo>
                  <a:cubicBezTo>
                    <a:pt x="3251" y="421"/>
                    <a:pt x="2079" y="0"/>
                    <a:pt x="1559" y="7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9" name="Google Shape;359;p57"/>
            <p:cNvSpPr/>
            <p:nvPr/>
          </p:nvSpPr>
          <p:spPr>
            <a:xfrm>
              <a:off x="-3124004" y="3063236"/>
              <a:ext cx="178094" cy="213445"/>
            </a:xfrm>
            <a:custGeom>
              <a:rect b="b" l="l" r="r" t="t"/>
              <a:pathLst>
                <a:path extrusionOk="0" h="797" w="665">
                  <a:moveTo>
                    <a:pt x="542" y="597"/>
                  </a:moveTo>
                  <a:cubicBezTo>
                    <a:pt x="343" y="797"/>
                    <a:pt x="1" y="631"/>
                    <a:pt x="34" y="343"/>
                  </a:cubicBezTo>
                  <a:cubicBezTo>
                    <a:pt x="78" y="67"/>
                    <a:pt x="454" y="0"/>
                    <a:pt x="587" y="244"/>
                  </a:cubicBezTo>
                  <a:cubicBezTo>
                    <a:pt x="664" y="354"/>
                    <a:pt x="642" y="509"/>
                    <a:pt x="542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0" name="Google Shape;360;p57"/>
            <p:cNvSpPr/>
            <p:nvPr/>
          </p:nvSpPr>
          <p:spPr>
            <a:xfrm>
              <a:off x="-3763535" y="3427458"/>
              <a:ext cx="266739" cy="311195"/>
            </a:xfrm>
            <a:custGeom>
              <a:rect b="b" l="l" r="r" t="t"/>
              <a:pathLst>
                <a:path extrusionOk="0" h="1162" w="996">
                  <a:moveTo>
                    <a:pt x="752" y="1062"/>
                  </a:moveTo>
                  <a:cubicBezTo>
                    <a:pt x="564" y="1162"/>
                    <a:pt x="288" y="1040"/>
                    <a:pt x="144" y="774"/>
                  </a:cubicBezTo>
                  <a:cubicBezTo>
                    <a:pt x="0" y="509"/>
                    <a:pt x="44" y="211"/>
                    <a:pt x="232" y="100"/>
                  </a:cubicBezTo>
                  <a:cubicBezTo>
                    <a:pt x="431" y="0"/>
                    <a:pt x="708" y="122"/>
                    <a:pt x="852" y="387"/>
                  </a:cubicBezTo>
                  <a:cubicBezTo>
                    <a:pt x="995" y="653"/>
                    <a:pt x="951" y="962"/>
                    <a:pt x="752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3_1"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 txBox="1"/>
          <p:nvPr>
            <p:ph type="title"/>
          </p:nvPr>
        </p:nvSpPr>
        <p:spPr>
          <a:xfrm>
            <a:off x="2722225" y="540000"/>
            <a:ext cx="3699600" cy="8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5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63" name="Google Shape;363;p58"/>
          <p:cNvSpPr txBox="1"/>
          <p:nvPr>
            <p:ph idx="1" type="subTitle"/>
          </p:nvPr>
        </p:nvSpPr>
        <p:spPr>
          <a:xfrm>
            <a:off x="2583450" y="1416000"/>
            <a:ext cx="3977100" cy="1231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4" name="Google Shape;364;p58"/>
          <p:cNvSpPr txBox="1"/>
          <p:nvPr/>
        </p:nvSpPr>
        <p:spPr>
          <a:xfrm>
            <a:off x="2850875" y="3090850"/>
            <a:ext cx="3442200" cy="642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1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CREDITS:</a:t>
            </a:r>
            <a:r>
              <a:rPr b="0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This presentation template was created by </a:t>
            </a:r>
            <a:r>
              <a:rPr b="1" i="0" lang="en" sz="1000" u="sng" cap="none" strike="noStrike">
                <a:solidFill>
                  <a:schemeClr val="hlink"/>
                </a:solidFill>
                <a:latin typeface="Arimo"/>
                <a:ea typeface="Arimo"/>
                <a:cs typeface="Arimo"/>
                <a:sym typeface="Arimo"/>
                <a:hlinkClick r:id="rId2"/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includes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0" i="0" lang="en" sz="10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, 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b="0" i="0" lang="en" sz="1000" u="sng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 </a:t>
            </a:r>
            <a:endParaRPr b="1" i="0" sz="1000" u="sng" cap="none" strike="noStrike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365" name="Google Shape;365;p58"/>
          <p:cNvGrpSpPr/>
          <p:nvPr/>
        </p:nvGrpSpPr>
        <p:grpSpPr>
          <a:xfrm flipH="1">
            <a:off x="62389" y="3727066"/>
            <a:ext cx="9081601" cy="1276268"/>
            <a:chOff x="1048172" y="1218625"/>
            <a:chExt cx="10223575" cy="1436753"/>
          </a:xfrm>
        </p:grpSpPr>
        <p:sp>
          <p:nvSpPr>
            <p:cNvPr id="366" name="Google Shape;366;p58"/>
            <p:cNvSpPr/>
            <p:nvPr/>
          </p:nvSpPr>
          <p:spPr>
            <a:xfrm>
              <a:off x="2640100" y="1248060"/>
              <a:ext cx="814326" cy="1052496"/>
            </a:xfrm>
            <a:custGeom>
              <a:rect b="b" l="l" r="r" t="t"/>
              <a:pathLst>
                <a:path extrusionOk="0" h="10262" w="7940">
                  <a:moveTo>
                    <a:pt x="7929" y="3285"/>
                  </a:moveTo>
                  <a:lnTo>
                    <a:pt x="7608" y="3285"/>
                  </a:lnTo>
                  <a:lnTo>
                    <a:pt x="7608" y="2610"/>
                  </a:lnTo>
                  <a:lnTo>
                    <a:pt x="7210" y="2610"/>
                  </a:lnTo>
                  <a:lnTo>
                    <a:pt x="7210" y="1759"/>
                  </a:lnTo>
                  <a:lnTo>
                    <a:pt x="6137" y="1759"/>
                  </a:lnTo>
                  <a:lnTo>
                    <a:pt x="6137" y="2610"/>
                  </a:lnTo>
                  <a:lnTo>
                    <a:pt x="5739" y="2610"/>
                  </a:lnTo>
                  <a:lnTo>
                    <a:pt x="5739" y="3285"/>
                  </a:lnTo>
                  <a:lnTo>
                    <a:pt x="5175" y="3285"/>
                  </a:lnTo>
                  <a:lnTo>
                    <a:pt x="5175" y="4147"/>
                  </a:lnTo>
                  <a:cubicBezTo>
                    <a:pt x="4490" y="4169"/>
                    <a:pt x="3992" y="4213"/>
                    <a:pt x="3992" y="4280"/>
                  </a:cubicBezTo>
                  <a:lnTo>
                    <a:pt x="3992" y="4501"/>
                  </a:lnTo>
                  <a:lnTo>
                    <a:pt x="3992" y="4501"/>
                  </a:lnTo>
                  <a:lnTo>
                    <a:pt x="3992" y="4645"/>
                  </a:lnTo>
                  <a:lnTo>
                    <a:pt x="3992" y="4645"/>
                  </a:lnTo>
                  <a:lnTo>
                    <a:pt x="3992" y="4921"/>
                  </a:lnTo>
                  <a:lnTo>
                    <a:pt x="3992" y="4921"/>
                  </a:lnTo>
                  <a:lnTo>
                    <a:pt x="3992" y="5054"/>
                  </a:lnTo>
                  <a:lnTo>
                    <a:pt x="3992" y="5065"/>
                  </a:lnTo>
                  <a:lnTo>
                    <a:pt x="3992" y="5341"/>
                  </a:lnTo>
                  <a:lnTo>
                    <a:pt x="3992" y="5341"/>
                  </a:lnTo>
                  <a:lnTo>
                    <a:pt x="3992" y="5485"/>
                  </a:lnTo>
                  <a:lnTo>
                    <a:pt x="3992" y="5485"/>
                  </a:lnTo>
                  <a:lnTo>
                    <a:pt x="3992" y="5761"/>
                  </a:lnTo>
                  <a:lnTo>
                    <a:pt x="3992" y="5761"/>
                  </a:lnTo>
                  <a:lnTo>
                    <a:pt x="3992" y="5905"/>
                  </a:lnTo>
                  <a:lnTo>
                    <a:pt x="3992" y="5905"/>
                  </a:lnTo>
                  <a:lnTo>
                    <a:pt x="3992" y="6182"/>
                  </a:lnTo>
                  <a:lnTo>
                    <a:pt x="3992" y="6182"/>
                  </a:lnTo>
                  <a:lnTo>
                    <a:pt x="3992" y="6336"/>
                  </a:lnTo>
                  <a:lnTo>
                    <a:pt x="3992" y="6613"/>
                  </a:lnTo>
                  <a:lnTo>
                    <a:pt x="3992" y="6746"/>
                  </a:lnTo>
                  <a:lnTo>
                    <a:pt x="3992" y="6746"/>
                  </a:lnTo>
                  <a:lnTo>
                    <a:pt x="3992" y="7022"/>
                  </a:lnTo>
                  <a:lnTo>
                    <a:pt x="3992" y="7022"/>
                  </a:lnTo>
                  <a:lnTo>
                    <a:pt x="3992" y="7166"/>
                  </a:lnTo>
                  <a:lnTo>
                    <a:pt x="3992" y="7166"/>
                  </a:lnTo>
                  <a:lnTo>
                    <a:pt x="3992" y="7442"/>
                  </a:lnTo>
                  <a:lnTo>
                    <a:pt x="3992" y="7442"/>
                  </a:lnTo>
                  <a:lnTo>
                    <a:pt x="3992" y="7597"/>
                  </a:lnTo>
                  <a:lnTo>
                    <a:pt x="3992" y="7597"/>
                  </a:lnTo>
                  <a:lnTo>
                    <a:pt x="3992" y="7807"/>
                  </a:lnTo>
                  <a:lnTo>
                    <a:pt x="3561" y="7807"/>
                  </a:lnTo>
                  <a:lnTo>
                    <a:pt x="3561" y="3185"/>
                  </a:lnTo>
                  <a:lnTo>
                    <a:pt x="2986" y="3185"/>
                  </a:lnTo>
                  <a:lnTo>
                    <a:pt x="2986" y="863"/>
                  </a:lnTo>
                  <a:lnTo>
                    <a:pt x="2455" y="863"/>
                  </a:lnTo>
                  <a:lnTo>
                    <a:pt x="2455" y="0"/>
                  </a:lnTo>
                  <a:lnTo>
                    <a:pt x="1615" y="0"/>
                  </a:lnTo>
                  <a:lnTo>
                    <a:pt x="1615" y="863"/>
                  </a:lnTo>
                  <a:lnTo>
                    <a:pt x="1084" y="863"/>
                  </a:lnTo>
                  <a:lnTo>
                    <a:pt x="1084" y="3185"/>
                  </a:lnTo>
                  <a:lnTo>
                    <a:pt x="509" y="3185"/>
                  </a:lnTo>
                  <a:lnTo>
                    <a:pt x="509" y="3296"/>
                  </a:lnTo>
                  <a:lnTo>
                    <a:pt x="354" y="3296"/>
                  </a:lnTo>
                  <a:lnTo>
                    <a:pt x="354" y="3439"/>
                  </a:lnTo>
                  <a:lnTo>
                    <a:pt x="509" y="3439"/>
                  </a:lnTo>
                  <a:lnTo>
                    <a:pt x="509" y="3649"/>
                  </a:lnTo>
                  <a:lnTo>
                    <a:pt x="354" y="3649"/>
                  </a:lnTo>
                  <a:lnTo>
                    <a:pt x="354" y="3793"/>
                  </a:lnTo>
                  <a:lnTo>
                    <a:pt x="509" y="3793"/>
                  </a:lnTo>
                  <a:lnTo>
                    <a:pt x="509" y="4014"/>
                  </a:lnTo>
                  <a:lnTo>
                    <a:pt x="354" y="4014"/>
                  </a:lnTo>
                  <a:lnTo>
                    <a:pt x="354" y="4147"/>
                  </a:lnTo>
                  <a:lnTo>
                    <a:pt x="509" y="4147"/>
                  </a:lnTo>
                  <a:lnTo>
                    <a:pt x="509" y="4368"/>
                  </a:lnTo>
                  <a:lnTo>
                    <a:pt x="354" y="4368"/>
                  </a:lnTo>
                  <a:lnTo>
                    <a:pt x="354" y="4501"/>
                  </a:lnTo>
                  <a:lnTo>
                    <a:pt x="509" y="4501"/>
                  </a:lnTo>
                  <a:lnTo>
                    <a:pt x="509" y="4711"/>
                  </a:lnTo>
                  <a:lnTo>
                    <a:pt x="354" y="4711"/>
                  </a:lnTo>
                  <a:lnTo>
                    <a:pt x="354" y="4855"/>
                  </a:lnTo>
                  <a:lnTo>
                    <a:pt x="509" y="4855"/>
                  </a:lnTo>
                  <a:lnTo>
                    <a:pt x="509" y="5065"/>
                  </a:lnTo>
                  <a:lnTo>
                    <a:pt x="354" y="5065"/>
                  </a:lnTo>
                  <a:lnTo>
                    <a:pt x="354" y="5198"/>
                  </a:lnTo>
                  <a:lnTo>
                    <a:pt x="509" y="5198"/>
                  </a:lnTo>
                  <a:lnTo>
                    <a:pt x="509" y="5419"/>
                  </a:lnTo>
                  <a:lnTo>
                    <a:pt x="354" y="5419"/>
                  </a:lnTo>
                  <a:lnTo>
                    <a:pt x="354" y="5562"/>
                  </a:lnTo>
                  <a:lnTo>
                    <a:pt x="509" y="5562"/>
                  </a:lnTo>
                  <a:lnTo>
                    <a:pt x="509" y="5795"/>
                  </a:lnTo>
                  <a:lnTo>
                    <a:pt x="354" y="5795"/>
                  </a:lnTo>
                  <a:lnTo>
                    <a:pt x="354" y="5938"/>
                  </a:lnTo>
                  <a:lnTo>
                    <a:pt x="509" y="5938"/>
                  </a:lnTo>
                  <a:lnTo>
                    <a:pt x="509" y="6148"/>
                  </a:lnTo>
                  <a:lnTo>
                    <a:pt x="354" y="6148"/>
                  </a:lnTo>
                  <a:lnTo>
                    <a:pt x="354" y="6281"/>
                  </a:lnTo>
                  <a:lnTo>
                    <a:pt x="509" y="6281"/>
                  </a:lnTo>
                  <a:lnTo>
                    <a:pt x="509" y="6502"/>
                  </a:lnTo>
                  <a:lnTo>
                    <a:pt x="354" y="6502"/>
                  </a:lnTo>
                  <a:lnTo>
                    <a:pt x="354" y="6635"/>
                  </a:lnTo>
                  <a:lnTo>
                    <a:pt x="509" y="6635"/>
                  </a:lnTo>
                  <a:lnTo>
                    <a:pt x="509" y="6845"/>
                  </a:lnTo>
                  <a:lnTo>
                    <a:pt x="354" y="6845"/>
                  </a:lnTo>
                  <a:lnTo>
                    <a:pt x="354" y="6989"/>
                  </a:lnTo>
                  <a:lnTo>
                    <a:pt x="509" y="6989"/>
                  </a:lnTo>
                  <a:lnTo>
                    <a:pt x="509" y="7199"/>
                  </a:lnTo>
                  <a:lnTo>
                    <a:pt x="354" y="7199"/>
                  </a:lnTo>
                  <a:lnTo>
                    <a:pt x="354" y="7343"/>
                  </a:lnTo>
                  <a:lnTo>
                    <a:pt x="509" y="7343"/>
                  </a:lnTo>
                  <a:lnTo>
                    <a:pt x="509" y="7409"/>
                  </a:lnTo>
                  <a:lnTo>
                    <a:pt x="0" y="7409"/>
                  </a:lnTo>
                  <a:lnTo>
                    <a:pt x="0" y="10262"/>
                  </a:lnTo>
                  <a:lnTo>
                    <a:pt x="7940" y="10262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7" name="Google Shape;367;p58"/>
            <p:cNvSpPr/>
            <p:nvPr/>
          </p:nvSpPr>
          <p:spPr>
            <a:xfrm>
              <a:off x="9061672" y="1366006"/>
              <a:ext cx="942526" cy="1075265"/>
            </a:xfrm>
            <a:custGeom>
              <a:rect b="b" l="l" r="r" t="t"/>
              <a:pathLst>
                <a:path extrusionOk="0" h="10484" w="9190">
                  <a:moveTo>
                    <a:pt x="0" y="10118"/>
                  </a:moveTo>
                  <a:lnTo>
                    <a:pt x="0" y="9289"/>
                  </a:lnTo>
                  <a:cubicBezTo>
                    <a:pt x="0" y="9156"/>
                    <a:pt x="78" y="9046"/>
                    <a:pt x="177" y="9046"/>
                  </a:cubicBezTo>
                  <a:cubicBezTo>
                    <a:pt x="277" y="9046"/>
                    <a:pt x="354" y="8935"/>
                    <a:pt x="354" y="8802"/>
                  </a:cubicBezTo>
                  <a:lnTo>
                    <a:pt x="354" y="8614"/>
                  </a:lnTo>
                  <a:cubicBezTo>
                    <a:pt x="354" y="8482"/>
                    <a:pt x="431" y="8371"/>
                    <a:pt x="531" y="8371"/>
                  </a:cubicBezTo>
                  <a:lnTo>
                    <a:pt x="852" y="8371"/>
                  </a:lnTo>
                  <a:lnTo>
                    <a:pt x="852" y="8227"/>
                  </a:lnTo>
                  <a:lnTo>
                    <a:pt x="1062" y="8227"/>
                  </a:lnTo>
                  <a:cubicBezTo>
                    <a:pt x="1084" y="8205"/>
                    <a:pt x="1117" y="8194"/>
                    <a:pt x="1139" y="8194"/>
                  </a:cubicBezTo>
                  <a:lnTo>
                    <a:pt x="1139" y="8084"/>
                  </a:lnTo>
                  <a:lnTo>
                    <a:pt x="1017" y="8084"/>
                  </a:lnTo>
                  <a:lnTo>
                    <a:pt x="1017" y="7697"/>
                  </a:lnTo>
                  <a:lnTo>
                    <a:pt x="1139" y="7697"/>
                  </a:lnTo>
                  <a:lnTo>
                    <a:pt x="1139" y="7553"/>
                  </a:lnTo>
                  <a:lnTo>
                    <a:pt x="852" y="7553"/>
                  </a:lnTo>
                  <a:lnTo>
                    <a:pt x="852" y="7365"/>
                  </a:lnTo>
                  <a:lnTo>
                    <a:pt x="1139" y="7365"/>
                  </a:lnTo>
                  <a:lnTo>
                    <a:pt x="1139" y="7221"/>
                  </a:lnTo>
                  <a:lnTo>
                    <a:pt x="1017" y="7221"/>
                  </a:lnTo>
                  <a:lnTo>
                    <a:pt x="1017" y="6823"/>
                  </a:lnTo>
                  <a:lnTo>
                    <a:pt x="1139" y="6823"/>
                  </a:lnTo>
                  <a:lnTo>
                    <a:pt x="1139" y="6690"/>
                  </a:lnTo>
                  <a:lnTo>
                    <a:pt x="852" y="6690"/>
                  </a:lnTo>
                  <a:lnTo>
                    <a:pt x="852" y="6491"/>
                  </a:lnTo>
                  <a:lnTo>
                    <a:pt x="1139" y="6491"/>
                  </a:lnTo>
                  <a:lnTo>
                    <a:pt x="1139" y="6359"/>
                  </a:lnTo>
                  <a:lnTo>
                    <a:pt x="1017" y="6359"/>
                  </a:lnTo>
                  <a:lnTo>
                    <a:pt x="1017" y="5960"/>
                  </a:lnTo>
                  <a:lnTo>
                    <a:pt x="1139" y="5960"/>
                  </a:lnTo>
                  <a:lnTo>
                    <a:pt x="1139" y="5828"/>
                  </a:lnTo>
                  <a:lnTo>
                    <a:pt x="852" y="5828"/>
                  </a:lnTo>
                  <a:lnTo>
                    <a:pt x="852" y="5629"/>
                  </a:lnTo>
                  <a:lnTo>
                    <a:pt x="1139" y="5629"/>
                  </a:lnTo>
                  <a:lnTo>
                    <a:pt x="1139" y="5485"/>
                  </a:lnTo>
                  <a:lnTo>
                    <a:pt x="1017" y="5485"/>
                  </a:lnTo>
                  <a:lnTo>
                    <a:pt x="1017" y="5098"/>
                  </a:lnTo>
                  <a:lnTo>
                    <a:pt x="1139" y="5098"/>
                  </a:lnTo>
                  <a:lnTo>
                    <a:pt x="1139" y="4954"/>
                  </a:lnTo>
                  <a:lnTo>
                    <a:pt x="852" y="4954"/>
                  </a:lnTo>
                  <a:lnTo>
                    <a:pt x="852" y="4755"/>
                  </a:lnTo>
                  <a:lnTo>
                    <a:pt x="1139" y="4755"/>
                  </a:lnTo>
                  <a:lnTo>
                    <a:pt x="1139" y="4623"/>
                  </a:lnTo>
                  <a:lnTo>
                    <a:pt x="1017" y="4623"/>
                  </a:lnTo>
                  <a:lnTo>
                    <a:pt x="1017" y="4236"/>
                  </a:lnTo>
                  <a:lnTo>
                    <a:pt x="1139" y="4236"/>
                  </a:lnTo>
                  <a:lnTo>
                    <a:pt x="1139" y="4092"/>
                  </a:lnTo>
                  <a:lnTo>
                    <a:pt x="852" y="4092"/>
                  </a:lnTo>
                  <a:lnTo>
                    <a:pt x="852" y="3893"/>
                  </a:lnTo>
                  <a:lnTo>
                    <a:pt x="1139" y="3893"/>
                  </a:lnTo>
                  <a:lnTo>
                    <a:pt x="1139" y="3362"/>
                  </a:lnTo>
                  <a:lnTo>
                    <a:pt x="1692" y="3362"/>
                  </a:lnTo>
                  <a:lnTo>
                    <a:pt x="1692" y="2654"/>
                  </a:lnTo>
                  <a:lnTo>
                    <a:pt x="2090" y="2654"/>
                  </a:lnTo>
                  <a:lnTo>
                    <a:pt x="2090" y="1792"/>
                  </a:lnTo>
                  <a:lnTo>
                    <a:pt x="3152" y="1792"/>
                  </a:lnTo>
                  <a:lnTo>
                    <a:pt x="3152" y="2654"/>
                  </a:lnTo>
                  <a:lnTo>
                    <a:pt x="3539" y="2654"/>
                  </a:lnTo>
                  <a:lnTo>
                    <a:pt x="3539" y="3362"/>
                  </a:lnTo>
                  <a:lnTo>
                    <a:pt x="4092" y="3362"/>
                  </a:lnTo>
                  <a:lnTo>
                    <a:pt x="4092" y="4236"/>
                  </a:lnTo>
                  <a:cubicBezTo>
                    <a:pt x="4766" y="4258"/>
                    <a:pt x="5253" y="4302"/>
                    <a:pt x="5253" y="4368"/>
                  </a:cubicBezTo>
                  <a:lnTo>
                    <a:pt x="5253" y="4589"/>
                  </a:lnTo>
                  <a:lnTo>
                    <a:pt x="5253" y="4589"/>
                  </a:lnTo>
                  <a:lnTo>
                    <a:pt x="5253" y="4744"/>
                  </a:lnTo>
                  <a:lnTo>
                    <a:pt x="5253" y="4744"/>
                  </a:lnTo>
                  <a:lnTo>
                    <a:pt x="5253" y="5021"/>
                  </a:lnTo>
                  <a:lnTo>
                    <a:pt x="5253" y="5021"/>
                  </a:lnTo>
                  <a:lnTo>
                    <a:pt x="5253" y="5175"/>
                  </a:lnTo>
                  <a:lnTo>
                    <a:pt x="5253" y="5175"/>
                  </a:lnTo>
                  <a:lnTo>
                    <a:pt x="5253" y="5452"/>
                  </a:lnTo>
                  <a:lnTo>
                    <a:pt x="5253" y="5452"/>
                  </a:lnTo>
                  <a:lnTo>
                    <a:pt x="5253" y="5596"/>
                  </a:lnTo>
                  <a:lnTo>
                    <a:pt x="5253" y="5596"/>
                  </a:lnTo>
                  <a:lnTo>
                    <a:pt x="5253" y="5872"/>
                  </a:lnTo>
                  <a:lnTo>
                    <a:pt x="5253" y="5872"/>
                  </a:lnTo>
                  <a:lnTo>
                    <a:pt x="5253" y="6027"/>
                  </a:lnTo>
                  <a:lnTo>
                    <a:pt x="5253" y="6038"/>
                  </a:lnTo>
                  <a:lnTo>
                    <a:pt x="5253" y="6314"/>
                  </a:lnTo>
                  <a:lnTo>
                    <a:pt x="5253" y="6458"/>
                  </a:lnTo>
                  <a:lnTo>
                    <a:pt x="5253" y="6458"/>
                  </a:lnTo>
                  <a:lnTo>
                    <a:pt x="5253" y="6735"/>
                  </a:lnTo>
                  <a:lnTo>
                    <a:pt x="5253" y="6735"/>
                  </a:lnTo>
                  <a:lnTo>
                    <a:pt x="5253" y="6889"/>
                  </a:lnTo>
                  <a:lnTo>
                    <a:pt x="5253" y="6889"/>
                  </a:lnTo>
                  <a:lnTo>
                    <a:pt x="5253" y="7166"/>
                  </a:lnTo>
                  <a:lnTo>
                    <a:pt x="5253" y="7166"/>
                  </a:lnTo>
                  <a:lnTo>
                    <a:pt x="5253" y="7309"/>
                  </a:lnTo>
                  <a:lnTo>
                    <a:pt x="5253" y="7321"/>
                  </a:lnTo>
                  <a:lnTo>
                    <a:pt x="5253" y="7597"/>
                  </a:lnTo>
                  <a:lnTo>
                    <a:pt x="5253" y="7597"/>
                  </a:lnTo>
                  <a:lnTo>
                    <a:pt x="5253" y="7741"/>
                  </a:lnTo>
                  <a:lnTo>
                    <a:pt x="5253" y="7741"/>
                  </a:lnTo>
                  <a:lnTo>
                    <a:pt x="5253" y="7962"/>
                  </a:lnTo>
                  <a:lnTo>
                    <a:pt x="5684" y="7962"/>
                  </a:lnTo>
                  <a:lnTo>
                    <a:pt x="5684" y="3251"/>
                  </a:lnTo>
                  <a:lnTo>
                    <a:pt x="6248" y="3251"/>
                  </a:lnTo>
                  <a:lnTo>
                    <a:pt x="6248" y="874"/>
                  </a:lnTo>
                  <a:lnTo>
                    <a:pt x="6767" y="874"/>
                  </a:lnTo>
                  <a:lnTo>
                    <a:pt x="6767" y="0"/>
                  </a:lnTo>
                  <a:lnTo>
                    <a:pt x="7597" y="0"/>
                  </a:lnTo>
                  <a:lnTo>
                    <a:pt x="7597" y="874"/>
                  </a:lnTo>
                  <a:lnTo>
                    <a:pt x="8128" y="874"/>
                  </a:lnTo>
                  <a:lnTo>
                    <a:pt x="8128" y="3251"/>
                  </a:lnTo>
                  <a:lnTo>
                    <a:pt x="8691" y="3251"/>
                  </a:lnTo>
                  <a:lnTo>
                    <a:pt x="8691" y="3373"/>
                  </a:lnTo>
                  <a:lnTo>
                    <a:pt x="8835" y="3373"/>
                  </a:lnTo>
                  <a:lnTo>
                    <a:pt x="8835" y="3517"/>
                  </a:lnTo>
                  <a:lnTo>
                    <a:pt x="8691" y="3517"/>
                  </a:lnTo>
                  <a:lnTo>
                    <a:pt x="8691" y="3727"/>
                  </a:lnTo>
                  <a:lnTo>
                    <a:pt x="8835" y="3727"/>
                  </a:lnTo>
                  <a:lnTo>
                    <a:pt x="8835" y="3882"/>
                  </a:lnTo>
                  <a:lnTo>
                    <a:pt x="8691" y="3882"/>
                  </a:lnTo>
                  <a:lnTo>
                    <a:pt x="8691" y="4092"/>
                  </a:lnTo>
                  <a:lnTo>
                    <a:pt x="8835" y="4092"/>
                  </a:lnTo>
                  <a:lnTo>
                    <a:pt x="8835" y="4247"/>
                  </a:lnTo>
                  <a:lnTo>
                    <a:pt x="8691" y="4247"/>
                  </a:lnTo>
                  <a:lnTo>
                    <a:pt x="8691" y="4457"/>
                  </a:lnTo>
                  <a:lnTo>
                    <a:pt x="8835" y="4457"/>
                  </a:lnTo>
                  <a:lnTo>
                    <a:pt x="8835" y="4611"/>
                  </a:lnTo>
                  <a:lnTo>
                    <a:pt x="8691" y="4611"/>
                  </a:lnTo>
                  <a:lnTo>
                    <a:pt x="8691" y="4822"/>
                  </a:lnTo>
                  <a:lnTo>
                    <a:pt x="8835" y="4822"/>
                  </a:lnTo>
                  <a:lnTo>
                    <a:pt x="8835" y="4976"/>
                  </a:lnTo>
                  <a:lnTo>
                    <a:pt x="8691" y="4976"/>
                  </a:lnTo>
                  <a:lnTo>
                    <a:pt x="8691" y="5186"/>
                  </a:lnTo>
                  <a:lnTo>
                    <a:pt x="8835" y="5186"/>
                  </a:lnTo>
                  <a:lnTo>
                    <a:pt x="8835" y="5341"/>
                  </a:lnTo>
                  <a:lnTo>
                    <a:pt x="8691" y="5341"/>
                  </a:lnTo>
                  <a:lnTo>
                    <a:pt x="8691" y="5551"/>
                  </a:lnTo>
                  <a:lnTo>
                    <a:pt x="8835" y="5551"/>
                  </a:lnTo>
                  <a:lnTo>
                    <a:pt x="8835" y="5706"/>
                  </a:lnTo>
                  <a:lnTo>
                    <a:pt x="8691" y="5706"/>
                  </a:lnTo>
                  <a:lnTo>
                    <a:pt x="8691" y="5916"/>
                  </a:lnTo>
                  <a:lnTo>
                    <a:pt x="8835" y="5916"/>
                  </a:lnTo>
                  <a:lnTo>
                    <a:pt x="8835" y="6060"/>
                  </a:lnTo>
                  <a:lnTo>
                    <a:pt x="8691" y="6060"/>
                  </a:lnTo>
                  <a:lnTo>
                    <a:pt x="8691" y="6281"/>
                  </a:lnTo>
                  <a:lnTo>
                    <a:pt x="8835" y="6281"/>
                  </a:lnTo>
                  <a:lnTo>
                    <a:pt x="8835" y="6425"/>
                  </a:lnTo>
                  <a:lnTo>
                    <a:pt x="8691" y="6425"/>
                  </a:lnTo>
                  <a:lnTo>
                    <a:pt x="8691" y="6646"/>
                  </a:lnTo>
                  <a:lnTo>
                    <a:pt x="8835" y="6646"/>
                  </a:lnTo>
                  <a:lnTo>
                    <a:pt x="8835" y="6801"/>
                  </a:lnTo>
                  <a:lnTo>
                    <a:pt x="8691" y="6801"/>
                  </a:lnTo>
                  <a:lnTo>
                    <a:pt x="8691" y="7011"/>
                  </a:lnTo>
                  <a:lnTo>
                    <a:pt x="8835" y="7011"/>
                  </a:lnTo>
                  <a:lnTo>
                    <a:pt x="8835" y="7166"/>
                  </a:lnTo>
                  <a:lnTo>
                    <a:pt x="8691" y="7166"/>
                  </a:lnTo>
                  <a:lnTo>
                    <a:pt x="8691" y="7376"/>
                  </a:lnTo>
                  <a:lnTo>
                    <a:pt x="8835" y="7376"/>
                  </a:lnTo>
                  <a:lnTo>
                    <a:pt x="8835" y="7531"/>
                  </a:lnTo>
                  <a:lnTo>
                    <a:pt x="8691" y="7531"/>
                  </a:lnTo>
                  <a:lnTo>
                    <a:pt x="8691" y="7608"/>
                  </a:lnTo>
                  <a:lnTo>
                    <a:pt x="9189" y="7608"/>
                  </a:lnTo>
                  <a:lnTo>
                    <a:pt x="9189" y="10483"/>
                  </a:lnTo>
                  <a:lnTo>
                    <a:pt x="266" y="10483"/>
                  </a:lnTo>
                  <a:cubicBezTo>
                    <a:pt x="122" y="10483"/>
                    <a:pt x="0" y="10317"/>
                    <a:pt x="0" y="1011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8" name="Google Shape;368;p58"/>
            <p:cNvSpPr/>
            <p:nvPr/>
          </p:nvSpPr>
          <p:spPr>
            <a:xfrm>
              <a:off x="8079088" y="1218625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33" y="3870"/>
                  </a:moveTo>
                  <a:lnTo>
                    <a:pt x="8957" y="3870"/>
                  </a:lnTo>
                  <a:lnTo>
                    <a:pt x="8957" y="3063"/>
                  </a:lnTo>
                  <a:lnTo>
                    <a:pt x="8482" y="3063"/>
                  </a:lnTo>
                  <a:lnTo>
                    <a:pt x="8482" y="2079"/>
                  </a:lnTo>
                  <a:lnTo>
                    <a:pt x="7232" y="2079"/>
                  </a:lnTo>
                  <a:lnTo>
                    <a:pt x="7232" y="3063"/>
                  </a:lnTo>
                  <a:lnTo>
                    <a:pt x="6757" y="3063"/>
                  </a:lnTo>
                  <a:lnTo>
                    <a:pt x="6757" y="3870"/>
                  </a:lnTo>
                  <a:lnTo>
                    <a:pt x="6093" y="3870"/>
                  </a:lnTo>
                  <a:lnTo>
                    <a:pt x="6093" y="4876"/>
                  </a:lnTo>
                  <a:cubicBezTo>
                    <a:pt x="5286" y="4898"/>
                    <a:pt x="4711" y="4954"/>
                    <a:pt x="4711" y="5031"/>
                  </a:cubicBezTo>
                  <a:lnTo>
                    <a:pt x="4711" y="5285"/>
                  </a:lnTo>
                  <a:lnTo>
                    <a:pt x="4711" y="5274"/>
                  </a:lnTo>
                  <a:lnTo>
                    <a:pt x="4711" y="5451"/>
                  </a:lnTo>
                  <a:lnTo>
                    <a:pt x="4711" y="5462"/>
                  </a:lnTo>
                  <a:lnTo>
                    <a:pt x="4711" y="5783"/>
                  </a:lnTo>
                  <a:lnTo>
                    <a:pt x="4711" y="5783"/>
                  </a:lnTo>
                  <a:lnTo>
                    <a:pt x="4711" y="5949"/>
                  </a:lnTo>
                  <a:lnTo>
                    <a:pt x="4711" y="5949"/>
                  </a:lnTo>
                  <a:lnTo>
                    <a:pt x="4711" y="6270"/>
                  </a:lnTo>
                  <a:lnTo>
                    <a:pt x="4711" y="6270"/>
                  </a:lnTo>
                  <a:lnTo>
                    <a:pt x="4711" y="6447"/>
                  </a:lnTo>
                  <a:lnTo>
                    <a:pt x="4711" y="6458"/>
                  </a:lnTo>
                  <a:lnTo>
                    <a:pt x="4711" y="6778"/>
                  </a:lnTo>
                  <a:cubicBezTo>
                    <a:pt x="4711" y="6767"/>
                    <a:pt x="4711" y="6767"/>
                    <a:pt x="4711" y="6767"/>
                  </a:cubicBezTo>
                  <a:lnTo>
                    <a:pt x="4711" y="6944"/>
                  </a:lnTo>
                  <a:cubicBezTo>
                    <a:pt x="4711" y="6944"/>
                    <a:pt x="4711" y="6944"/>
                    <a:pt x="4711" y="6944"/>
                  </a:cubicBezTo>
                  <a:lnTo>
                    <a:pt x="4711" y="7265"/>
                  </a:lnTo>
                  <a:lnTo>
                    <a:pt x="4711" y="7265"/>
                  </a:lnTo>
                  <a:lnTo>
                    <a:pt x="4711" y="7442"/>
                  </a:lnTo>
                  <a:cubicBezTo>
                    <a:pt x="4711" y="7442"/>
                    <a:pt x="4711" y="7442"/>
                    <a:pt x="4711" y="7442"/>
                  </a:cubicBezTo>
                  <a:lnTo>
                    <a:pt x="4711" y="7773"/>
                  </a:lnTo>
                  <a:lnTo>
                    <a:pt x="4711" y="7773"/>
                  </a:lnTo>
                  <a:lnTo>
                    <a:pt x="4711" y="7939"/>
                  </a:lnTo>
                  <a:lnTo>
                    <a:pt x="4711" y="7939"/>
                  </a:lnTo>
                  <a:lnTo>
                    <a:pt x="4711" y="8260"/>
                  </a:lnTo>
                  <a:lnTo>
                    <a:pt x="4711" y="8260"/>
                  </a:lnTo>
                  <a:lnTo>
                    <a:pt x="4711" y="8437"/>
                  </a:lnTo>
                  <a:lnTo>
                    <a:pt x="4711" y="8758"/>
                  </a:lnTo>
                  <a:lnTo>
                    <a:pt x="4711" y="8923"/>
                  </a:lnTo>
                  <a:lnTo>
                    <a:pt x="4711" y="8934"/>
                  </a:lnTo>
                  <a:lnTo>
                    <a:pt x="4711" y="9189"/>
                  </a:lnTo>
                  <a:lnTo>
                    <a:pt x="4192" y="9189"/>
                  </a:lnTo>
                  <a:lnTo>
                    <a:pt x="4192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3" y="0"/>
                  </a:lnTo>
                  <a:lnTo>
                    <a:pt x="1903" y="1006"/>
                  </a:lnTo>
                  <a:lnTo>
                    <a:pt x="1283" y="1006"/>
                  </a:lnTo>
                  <a:lnTo>
                    <a:pt x="1283" y="3749"/>
                  </a:lnTo>
                  <a:lnTo>
                    <a:pt x="609" y="3749"/>
                  </a:lnTo>
                  <a:lnTo>
                    <a:pt x="609" y="3881"/>
                  </a:lnTo>
                  <a:lnTo>
                    <a:pt x="432" y="3881"/>
                  </a:lnTo>
                  <a:lnTo>
                    <a:pt x="432" y="4058"/>
                  </a:lnTo>
                  <a:lnTo>
                    <a:pt x="609" y="4058"/>
                  </a:lnTo>
                  <a:lnTo>
                    <a:pt x="609" y="4301"/>
                  </a:lnTo>
                  <a:lnTo>
                    <a:pt x="432" y="4301"/>
                  </a:lnTo>
                  <a:lnTo>
                    <a:pt x="432" y="4467"/>
                  </a:lnTo>
                  <a:lnTo>
                    <a:pt x="609" y="4467"/>
                  </a:lnTo>
                  <a:lnTo>
                    <a:pt x="609" y="4722"/>
                  </a:lnTo>
                  <a:lnTo>
                    <a:pt x="432" y="4722"/>
                  </a:lnTo>
                  <a:lnTo>
                    <a:pt x="432" y="4887"/>
                  </a:lnTo>
                  <a:lnTo>
                    <a:pt x="609" y="4887"/>
                  </a:lnTo>
                  <a:lnTo>
                    <a:pt x="609" y="5142"/>
                  </a:lnTo>
                  <a:lnTo>
                    <a:pt x="432" y="5142"/>
                  </a:lnTo>
                  <a:lnTo>
                    <a:pt x="432" y="5308"/>
                  </a:lnTo>
                  <a:lnTo>
                    <a:pt x="609" y="5308"/>
                  </a:lnTo>
                  <a:lnTo>
                    <a:pt x="609" y="5562"/>
                  </a:lnTo>
                  <a:lnTo>
                    <a:pt x="432" y="5562"/>
                  </a:lnTo>
                  <a:lnTo>
                    <a:pt x="432" y="5728"/>
                  </a:lnTo>
                  <a:lnTo>
                    <a:pt x="609" y="5728"/>
                  </a:lnTo>
                  <a:lnTo>
                    <a:pt x="609" y="5982"/>
                  </a:lnTo>
                  <a:lnTo>
                    <a:pt x="432" y="5982"/>
                  </a:lnTo>
                  <a:lnTo>
                    <a:pt x="432" y="6148"/>
                  </a:lnTo>
                  <a:lnTo>
                    <a:pt x="609" y="6148"/>
                  </a:lnTo>
                  <a:lnTo>
                    <a:pt x="609" y="6402"/>
                  </a:lnTo>
                  <a:lnTo>
                    <a:pt x="432" y="6402"/>
                  </a:lnTo>
                  <a:lnTo>
                    <a:pt x="432" y="6568"/>
                  </a:lnTo>
                  <a:lnTo>
                    <a:pt x="609" y="6568"/>
                  </a:lnTo>
                  <a:lnTo>
                    <a:pt x="609" y="6822"/>
                  </a:lnTo>
                  <a:lnTo>
                    <a:pt x="432" y="6822"/>
                  </a:lnTo>
                  <a:lnTo>
                    <a:pt x="432" y="6988"/>
                  </a:lnTo>
                  <a:lnTo>
                    <a:pt x="609" y="6988"/>
                  </a:lnTo>
                  <a:lnTo>
                    <a:pt x="609" y="7243"/>
                  </a:lnTo>
                  <a:lnTo>
                    <a:pt x="432" y="7243"/>
                  </a:lnTo>
                  <a:lnTo>
                    <a:pt x="432" y="7409"/>
                  </a:lnTo>
                  <a:lnTo>
                    <a:pt x="609" y="7409"/>
                  </a:lnTo>
                  <a:lnTo>
                    <a:pt x="609" y="7652"/>
                  </a:lnTo>
                  <a:lnTo>
                    <a:pt x="432" y="7652"/>
                  </a:lnTo>
                  <a:lnTo>
                    <a:pt x="432" y="7829"/>
                  </a:lnTo>
                  <a:lnTo>
                    <a:pt x="609" y="7829"/>
                  </a:lnTo>
                  <a:lnTo>
                    <a:pt x="609" y="8072"/>
                  </a:lnTo>
                  <a:lnTo>
                    <a:pt x="432" y="8072"/>
                  </a:lnTo>
                  <a:lnTo>
                    <a:pt x="432" y="8238"/>
                  </a:lnTo>
                  <a:lnTo>
                    <a:pt x="609" y="8238"/>
                  </a:lnTo>
                  <a:lnTo>
                    <a:pt x="609" y="8492"/>
                  </a:lnTo>
                  <a:lnTo>
                    <a:pt x="432" y="8492"/>
                  </a:lnTo>
                  <a:lnTo>
                    <a:pt x="432" y="8658"/>
                  </a:lnTo>
                  <a:lnTo>
                    <a:pt x="609" y="8658"/>
                  </a:lnTo>
                  <a:lnTo>
                    <a:pt x="609" y="8746"/>
                  </a:lnTo>
                  <a:lnTo>
                    <a:pt x="1" y="8746"/>
                  </a:lnTo>
                  <a:lnTo>
                    <a:pt x="1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9" name="Google Shape;369;p58"/>
            <p:cNvSpPr/>
            <p:nvPr/>
          </p:nvSpPr>
          <p:spPr>
            <a:xfrm>
              <a:off x="1048172" y="1218625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44" y="3870"/>
                  </a:moveTo>
                  <a:lnTo>
                    <a:pt x="8968" y="3870"/>
                  </a:lnTo>
                  <a:lnTo>
                    <a:pt x="8968" y="3063"/>
                  </a:lnTo>
                  <a:lnTo>
                    <a:pt x="8493" y="3063"/>
                  </a:lnTo>
                  <a:lnTo>
                    <a:pt x="8493" y="2079"/>
                  </a:lnTo>
                  <a:lnTo>
                    <a:pt x="7243" y="2079"/>
                  </a:lnTo>
                  <a:lnTo>
                    <a:pt x="7243" y="3063"/>
                  </a:lnTo>
                  <a:lnTo>
                    <a:pt x="6768" y="3063"/>
                  </a:lnTo>
                  <a:lnTo>
                    <a:pt x="6768" y="3870"/>
                  </a:lnTo>
                  <a:lnTo>
                    <a:pt x="6104" y="3870"/>
                  </a:lnTo>
                  <a:lnTo>
                    <a:pt x="6104" y="4876"/>
                  </a:lnTo>
                  <a:cubicBezTo>
                    <a:pt x="5297" y="4898"/>
                    <a:pt x="4722" y="4954"/>
                    <a:pt x="4722" y="5031"/>
                  </a:cubicBezTo>
                  <a:lnTo>
                    <a:pt x="4722" y="5285"/>
                  </a:lnTo>
                  <a:lnTo>
                    <a:pt x="4722" y="5274"/>
                  </a:lnTo>
                  <a:lnTo>
                    <a:pt x="4722" y="5451"/>
                  </a:lnTo>
                  <a:cubicBezTo>
                    <a:pt x="4722" y="5451"/>
                    <a:pt x="4722" y="5451"/>
                    <a:pt x="4722" y="5462"/>
                  </a:cubicBezTo>
                  <a:lnTo>
                    <a:pt x="4722" y="5783"/>
                  </a:lnTo>
                  <a:lnTo>
                    <a:pt x="4722" y="5949"/>
                  </a:lnTo>
                  <a:lnTo>
                    <a:pt x="4722" y="5949"/>
                  </a:lnTo>
                  <a:lnTo>
                    <a:pt x="4722" y="6270"/>
                  </a:lnTo>
                  <a:lnTo>
                    <a:pt x="4722" y="6270"/>
                  </a:lnTo>
                  <a:lnTo>
                    <a:pt x="4722" y="6447"/>
                  </a:lnTo>
                  <a:cubicBezTo>
                    <a:pt x="4722" y="6447"/>
                    <a:pt x="4722" y="6447"/>
                    <a:pt x="4722" y="6458"/>
                  </a:cubicBezTo>
                  <a:lnTo>
                    <a:pt x="4722" y="6778"/>
                  </a:lnTo>
                  <a:cubicBezTo>
                    <a:pt x="4722" y="6767"/>
                    <a:pt x="4722" y="6767"/>
                    <a:pt x="4722" y="6767"/>
                  </a:cubicBezTo>
                  <a:lnTo>
                    <a:pt x="4722" y="6944"/>
                  </a:lnTo>
                  <a:cubicBezTo>
                    <a:pt x="4722" y="6944"/>
                    <a:pt x="4722" y="6944"/>
                    <a:pt x="4722" y="6944"/>
                  </a:cubicBezTo>
                  <a:lnTo>
                    <a:pt x="4722" y="7265"/>
                  </a:lnTo>
                  <a:lnTo>
                    <a:pt x="4722" y="7265"/>
                  </a:lnTo>
                  <a:lnTo>
                    <a:pt x="4722" y="7442"/>
                  </a:lnTo>
                  <a:cubicBezTo>
                    <a:pt x="4722" y="7442"/>
                    <a:pt x="4722" y="7442"/>
                    <a:pt x="4722" y="7442"/>
                  </a:cubicBezTo>
                  <a:lnTo>
                    <a:pt x="4722" y="7773"/>
                  </a:lnTo>
                  <a:lnTo>
                    <a:pt x="4722" y="7773"/>
                  </a:lnTo>
                  <a:lnTo>
                    <a:pt x="4722" y="7939"/>
                  </a:lnTo>
                  <a:lnTo>
                    <a:pt x="4722" y="7939"/>
                  </a:lnTo>
                  <a:lnTo>
                    <a:pt x="4722" y="8260"/>
                  </a:lnTo>
                  <a:lnTo>
                    <a:pt x="4722" y="8437"/>
                  </a:lnTo>
                  <a:lnTo>
                    <a:pt x="4722" y="8758"/>
                  </a:lnTo>
                  <a:lnTo>
                    <a:pt x="4722" y="8923"/>
                  </a:lnTo>
                  <a:cubicBezTo>
                    <a:pt x="4722" y="8934"/>
                    <a:pt x="4722" y="8934"/>
                    <a:pt x="4722" y="8934"/>
                  </a:cubicBezTo>
                  <a:lnTo>
                    <a:pt x="4722" y="9189"/>
                  </a:lnTo>
                  <a:lnTo>
                    <a:pt x="4191" y="9189"/>
                  </a:lnTo>
                  <a:lnTo>
                    <a:pt x="4191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2" y="0"/>
                  </a:lnTo>
                  <a:lnTo>
                    <a:pt x="1902" y="1006"/>
                  </a:lnTo>
                  <a:lnTo>
                    <a:pt x="1272" y="1006"/>
                  </a:lnTo>
                  <a:lnTo>
                    <a:pt x="1272" y="3749"/>
                  </a:lnTo>
                  <a:lnTo>
                    <a:pt x="598" y="3749"/>
                  </a:lnTo>
                  <a:lnTo>
                    <a:pt x="598" y="3881"/>
                  </a:lnTo>
                  <a:lnTo>
                    <a:pt x="421" y="3881"/>
                  </a:lnTo>
                  <a:lnTo>
                    <a:pt x="421" y="4058"/>
                  </a:lnTo>
                  <a:lnTo>
                    <a:pt x="598" y="4058"/>
                  </a:lnTo>
                  <a:lnTo>
                    <a:pt x="598" y="4301"/>
                  </a:lnTo>
                  <a:lnTo>
                    <a:pt x="421" y="4301"/>
                  </a:lnTo>
                  <a:lnTo>
                    <a:pt x="421" y="4467"/>
                  </a:lnTo>
                  <a:lnTo>
                    <a:pt x="598" y="4467"/>
                  </a:lnTo>
                  <a:lnTo>
                    <a:pt x="598" y="4722"/>
                  </a:lnTo>
                  <a:lnTo>
                    <a:pt x="421" y="4722"/>
                  </a:lnTo>
                  <a:lnTo>
                    <a:pt x="421" y="4887"/>
                  </a:lnTo>
                  <a:lnTo>
                    <a:pt x="598" y="4887"/>
                  </a:lnTo>
                  <a:lnTo>
                    <a:pt x="598" y="5142"/>
                  </a:lnTo>
                  <a:lnTo>
                    <a:pt x="421" y="5142"/>
                  </a:lnTo>
                  <a:lnTo>
                    <a:pt x="421" y="5308"/>
                  </a:lnTo>
                  <a:lnTo>
                    <a:pt x="598" y="5308"/>
                  </a:lnTo>
                  <a:lnTo>
                    <a:pt x="598" y="5562"/>
                  </a:lnTo>
                  <a:lnTo>
                    <a:pt x="421" y="5562"/>
                  </a:lnTo>
                  <a:lnTo>
                    <a:pt x="421" y="5728"/>
                  </a:lnTo>
                  <a:lnTo>
                    <a:pt x="598" y="5728"/>
                  </a:lnTo>
                  <a:lnTo>
                    <a:pt x="598" y="5982"/>
                  </a:lnTo>
                  <a:lnTo>
                    <a:pt x="421" y="5982"/>
                  </a:lnTo>
                  <a:lnTo>
                    <a:pt x="421" y="6148"/>
                  </a:lnTo>
                  <a:lnTo>
                    <a:pt x="598" y="6148"/>
                  </a:lnTo>
                  <a:lnTo>
                    <a:pt x="598" y="6402"/>
                  </a:lnTo>
                  <a:lnTo>
                    <a:pt x="421" y="6402"/>
                  </a:lnTo>
                  <a:lnTo>
                    <a:pt x="421" y="6568"/>
                  </a:lnTo>
                  <a:lnTo>
                    <a:pt x="598" y="6568"/>
                  </a:lnTo>
                  <a:lnTo>
                    <a:pt x="598" y="6822"/>
                  </a:lnTo>
                  <a:lnTo>
                    <a:pt x="421" y="6822"/>
                  </a:lnTo>
                  <a:lnTo>
                    <a:pt x="421" y="6988"/>
                  </a:lnTo>
                  <a:lnTo>
                    <a:pt x="598" y="6988"/>
                  </a:lnTo>
                  <a:lnTo>
                    <a:pt x="598" y="7243"/>
                  </a:lnTo>
                  <a:lnTo>
                    <a:pt x="421" y="7243"/>
                  </a:lnTo>
                  <a:lnTo>
                    <a:pt x="421" y="7409"/>
                  </a:lnTo>
                  <a:lnTo>
                    <a:pt x="598" y="7409"/>
                  </a:lnTo>
                  <a:lnTo>
                    <a:pt x="598" y="7652"/>
                  </a:lnTo>
                  <a:lnTo>
                    <a:pt x="421" y="7652"/>
                  </a:lnTo>
                  <a:lnTo>
                    <a:pt x="421" y="7829"/>
                  </a:lnTo>
                  <a:lnTo>
                    <a:pt x="598" y="7829"/>
                  </a:lnTo>
                  <a:lnTo>
                    <a:pt x="598" y="8072"/>
                  </a:lnTo>
                  <a:lnTo>
                    <a:pt x="421" y="8072"/>
                  </a:lnTo>
                  <a:lnTo>
                    <a:pt x="421" y="8238"/>
                  </a:lnTo>
                  <a:lnTo>
                    <a:pt x="598" y="8238"/>
                  </a:lnTo>
                  <a:lnTo>
                    <a:pt x="598" y="8492"/>
                  </a:lnTo>
                  <a:lnTo>
                    <a:pt x="421" y="8492"/>
                  </a:lnTo>
                  <a:lnTo>
                    <a:pt x="421" y="8658"/>
                  </a:lnTo>
                  <a:lnTo>
                    <a:pt x="598" y="8658"/>
                  </a:lnTo>
                  <a:lnTo>
                    <a:pt x="598" y="8746"/>
                  </a:lnTo>
                  <a:lnTo>
                    <a:pt x="0" y="8746"/>
                  </a:lnTo>
                  <a:lnTo>
                    <a:pt x="0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0" name="Google Shape;370;p58"/>
            <p:cNvSpPr/>
            <p:nvPr/>
          </p:nvSpPr>
          <p:spPr>
            <a:xfrm>
              <a:off x="10314452" y="1312674"/>
              <a:ext cx="957295" cy="829115"/>
            </a:xfrm>
            <a:custGeom>
              <a:rect b="b" l="l" r="r" t="t"/>
              <a:pathLst>
                <a:path extrusionOk="0" h="8084" w="9334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56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59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42" y="885"/>
                  </a:lnTo>
                  <a:lnTo>
                    <a:pt x="7442" y="742"/>
                  </a:lnTo>
                  <a:lnTo>
                    <a:pt x="7442" y="454"/>
                  </a:lnTo>
                  <a:lnTo>
                    <a:pt x="7232" y="454"/>
                  </a:lnTo>
                  <a:lnTo>
                    <a:pt x="7232" y="1"/>
                  </a:lnTo>
                  <a:lnTo>
                    <a:pt x="6558" y="1"/>
                  </a:lnTo>
                  <a:lnTo>
                    <a:pt x="6558" y="454"/>
                  </a:lnTo>
                  <a:lnTo>
                    <a:pt x="6348" y="454"/>
                  </a:lnTo>
                  <a:lnTo>
                    <a:pt x="6348" y="885"/>
                  </a:lnTo>
                  <a:lnTo>
                    <a:pt x="5983" y="885"/>
                  </a:lnTo>
                  <a:lnTo>
                    <a:pt x="5983" y="1239"/>
                  </a:lnTo>
                  <a:lnTo>
                    <a:pt x="5983" y="1361"/>
                  </a:lnTo>
                  <a:lnTo>
                    <a:pt x="5607" y="1361"/>
                  </a:lnTo>
                  <a:lnTo>
                    <a:pt x="5607" y="3141"/>
                  </a:lnTo>
                  <a:lnTo>
                    <a:pt x="2456" y="3141"/>
                  </a:lnTo>
                  <a:lnTo>
                    <a:pt x="2456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96" y="885"/>
                  </a:lnTo>
                  <a:lnTo>
                    <a:pt x="996" y="797"/>
                  </a:lnTo>
                  <a:cubicBezTo>
                    <a:pt x="985" y="742"/>
                    <a:pt x="985" y="697"/>
                    <a:pt x="996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55" y="896"/>
                  </a:lnTo>
                  <a:lnTo>
                    <a:pt x="255" y="1250"/>
                  </a:lnTo>
                  <a:cubicBezTo>
                    <a:pt x="244" y="1283"/>
                    <a:pt x="244" y="1328"/>
                    <a:pt x="255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33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1" name="Google Shape;371;p58"/>
            <p:cNvSpPr/>
            <p:nvPr/>
          </p:nvSpPr>
          <p:spPr>
            <a:xfrm>
              <a:off x="3710634" y="1312674"/>
              <a:ext cx="956167" cy="829115"/>
            </a:xfrm>
            <a:custGeom>
              <a:rect b="b" l="l" r="r" t="t"/>
              <a:pathLst>
                <a:path extrusionOk="0" h="8084" w="9323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67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70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31" y="885"/>
                  </a:lnTo>
                  <a:lnTo>
                    <a:pt x="7431" y="742"/>
                  </a:lnTo>
                  <a:lnTo>
                    <a:pt x="7431" y="454"/>
                  </a:lnTo>
                  <a:lnTo>
                    <a:pt x="7221" y="454"/>
                  </a:lnTo>
                  <a:lnTo>
                    <a:pt x="7221" y="1"/>
                  </a:lnTo>
                  <a:lnTo>
                    <a:pt x="6547" y="1"/>
                  </a:lnTo>
                  <a:lnTo>
                    <a:pt x="6547" y="454"/>
                  </a:lnTo>
                  <a:lnTo>
                    <a:pt x="6337" y="454"/>
                  </a:lnTo>
                  <a:lnTo>
                    <a:pt x="6337" y="885"/>
                  </a:lnTo>
                  <a:lnTo>
                    <a:pt x="5972" y="885"/>
                  </a:lnTo>
                  <a:lnTo>
                    <a:pt x="5972" y="1239"/>
                  </a:lnTo>
                  <a:lnTo>
                    <a:pt x="5972" y="1361"/>
                  </a:lnTo>
                  <a:lnTo>
                    <a:pt x="5596" y="1361"/>
                  </a:lnTo>
                  <a:lnTo>
                    <a:pt x="5596" y="3141"/>
                  </a:lnTo>
                  <a:lnTo>
                    <a:pt x="2455" y="3141"/>
                  </a:lnTo>
                  <a:lnTo>
                    <a:pt x="2455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85" y="885"/>
                  </a:lnTo>
                  <a:lnTo>
                    <a:pt x="985" y="797"/>
                  </a:lnTo>
                  <a:cubicBezTo>
                    <a:pt x="985" y="742"/>
                    <a:pt x="985" y="697"/>
                    <a:pt x="985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44" y="896"/>
                  </a:lnTo>
                  <a:lnTo>
                    <a:pt x="244" y="1250"/>
                  </a:lnTo>
                  <a:cubicBezTo>
                    <a:pt x="244" y="1283"/>
                    <a:pt x="244" y="1328"/>
                    <a:pt x="244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22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2" name="Google Shape;372;p58"/>
            <p:cNvSpPr/>
            <p:nvPr/>
          </p:nvSpPr>
          <p:spPr>
            <a:xfrm>
              <a:off x="6927226" y="1578985"/>
              <a:ext cx="982217" cy="1076393"/>
            </a:xfrm>
            <a:custGeom>
              <a:rect b="b" l="l" r="r" t="t"/>
              <a:pathLst>
                <a:path extrusionOk="0" h="10495" w="9577">
                  <a:moveTo>
                    <a:pt x="11" y="10130"/>
                  </a:moveTo>
                  <a:lnTo>
                    <a:pt x="11" y="9300"/>
                  </a:lnTo>
                  <a:cubicBezTo>
                    <a:pt x="0" y="9179"/>
                    <a:pt x="78" y="9079"/>
                    <a:pt x="199" y="9057"/>
                  </a:cubicBezTo>
                  <a:cubicBezTo>
                    <a:pt x="321" y="9035"/>
                    <a:pt x="398" y="8935"/>
                    <a:pt x="387" y="8814"/>
                  </a:cubicBezTo>
                  <a:lnTo>
                    <a:pt x="387" y="8626"/>
                  </a:lnTo>
                  <a:cubicBezTo>
                    <a:pt x="365" y="8504"/>
                    <a:pt x="454" y="8394"/>
                    <a:pt x="575" y="8382"/>
                  </a:cubicBezTo>
                  <a:lnTo>
                    <a:pt x="896" y="8382"/>
                  </a:lnTo>
                  <a:lnTo>
                    <a:pt x="896" y="8228"/>
                  </a:lnTo>
                  <a:lnTo>
                    <a:pt x="1117" y="8228"/>
                  </a:lnTo>
                  <a:cubicBezTo>
                    <a:pt x="1139" y="8217"/>
                    <a:pt x="1172" y="8194"/>
                    <a:pt x="1205" y="8194"/>
                  </a:cubicBezTo>
                  <a:lnTo>
                    <a:pt x="1205" y="8095"/>
                  </a:lnTo>
                  <a:lnTo>
                    <a:pt x="1062" y="8095"/>
                  </a:lnTo>
                  <a:lnTo>
                    <a:pt x="1062" y="7697"/>
                  </a:lnTo>
                  <a:lnTo>
                    <a:pt x="1205" y="7697"/>
                  </a:lnTo>
                  <a:lnTo>
                    <a:pt x="1205" y="7564"/>
                  </a:lnTo>
                  <a:lnTo>
                    <a:pt x="896" y="7564"/>
                  </a:lnTo>
                  <a:lnTo>
                    <a:pt x="896" y="7365"/>
                  </a:lnTo>
                  <a:lnTo>
                    <a:pt x="1205" y="7365"/>
                  </a:lnTo>
                  <a:lnTo>
                    <a:pt x="1205" y="7232"/>
                  </a:lnTo>
                  <a:lnTo>
                    <a:pt x="1062" y="7232"/>
                  </a:lnTo>
                  <a:lnTo>
                    <a:pt x="1062" y="6834"/>
                  </a:lnTo>
                  <a:lnTo>
                    <a:pt x="1205" y="6834"/>
                  </a:lnTo>
                  <a:lnTo>
                    <a:pt x="1205" y="6691"/>
                  </a:lnTo>
                  <a:lnTo>
                    <a:pt x="896" y="6691"/>
                  </a:lnTo>
                  <a:lnTo>
                    <a:pt x="896" y="6503"/>
                  </a:lnTo>
                  <a:lnTo>
                    <a:pt x="1205" y="6503"/>
                  </a:lnTo>
                  <a:lnTo>
                    <a:pt x="1205" y="6359"/>
                  </a:lnTo>
                  <a:lnTo>
                    <a:pt x="1062" y="6359"/>
                  </a:lnTo>
                  <a:lnTo>
                    <a:pt x="1062" y="5972"/>
                  </a:lnTo>
                  <a:lnTo>
                    <a:pt x="1205" y="5972"/>
                  </a:lnTo>
                  <a:lnTo>
                    <a:pt x="1205" y="5828"/>
                  </a:lnTo>
                  <a:lnTo>
                    <a:pt x="896" y="5828"/>
                  </a:lnTo>
                  <a:lnTo>
                    <a:pt x="896" y="5629"/>
                  </a:lnTo>
                  <a:lnTo>
                    <a:pt x="1205" y="5629"/>
                  </a:lnTo>
                  <a:lnTo>
                    <a:pt x="1205" y="5496"/>
                  </a:lnTo>
                  <a:lnTo>
                    <a:pt x="1062" y="5496"/>
                  </a:lnTo>
                  <a:lnTo>
                    <a:pt x="1062" y="5098"/>
                  </a:lnTo>
                  <a:lnTo>
                    <a:pt x="1205" y="5098"/>
                  </a:lnTo>
                  <a:lnTo>
                    <a:pt x="1205" y="4966"/>
                  </a:lnTo>
                  <a:lnTo>
                    <a:pt x="896" y="4966"/>
                  </a:lnTo>
                  <a:lnTo>
                    <a:pt x="896" y="4767"/>
                  </a:lnTo>
                  <a:lnTo>
                    <a:pt x="1205" y="4767"/>
                  </a:lnTo>
                  <a:lnTo>
                    <a:pt x="1205" y="4623"/>
                  </a:lnTo>
                  <a:lnTo>
                    <a:pt x="1062" y="4623"/>
                  </a:lnTo>
                  <a:lnTo>
                    <a:pt x="1062" y="4236"/>
                  </a:lnTo>
                  <a:lnTo>
                    <a:pt x="1205" y="4236"/>
                  </a:lnTo>
                  <a:lnTo>
                    <a:pt x="1205" y="4092"/>
                  </a:lnTo>
                  <a:lnTo>
                    <a:pt x="896" y="4092"/>
                  </a:lnTo>
                  <a:lnTo>
                    <a:pt x="896" y="3904"/>
                  </a:lnTo>
                  <a:lnTo>
                    <a:pt x="1205" y="3904"/>
                  </a:lnTo>
                  <a:lnTo>
                    <a:pt x="1205" y="3362"/>
                  </a:lnTo>
                  <a:lnTo>
                    <a:pt x="1780" y="3362"/>
                  </a:lnTo>
                  <a:lnTo>
                    <a:pt x="1780" y="2666"/>
                  </a:lnTo>
                  <a:lnTo>
                    <a:pt x="2201" y="2666"/>
                  </a:lnTo>
                  <a:lnTo>
                    <a:pt x="2201" y="1803"/>
                  </a:lnTo>
                  <a:lnTo>
                    <a:pt x="3284" y="1803"/>
                  </a:lnTo>
                  <a:lnTo>
                    <a:pt x="3284" y="2666"/>
                  </a:lnTo>
                  <a:lnTo>
                    <a:pt x="3704" y="2666"/>
                  </a:lnTo>
                  <a:lnTo>
                    <a:pt x="3704" y="3362"/>
                  </a:lnTo>
                  <a:lnTo>
                    <a:pt x="4279" y="3362"/>
                  </a:lnTo>
                  <a:lnTo>
                    <a:pt x="4279" y="4247"/>
                  </a:lnTo>
                  <a:cubicBezTo>
                    <a:pt x="4976" y="4258"/>
                    <a:pt x="5485" y="4313"/>
                    <a:pt x="5485" y="4369"/>
                  </a:cubicBezTo>
                  <a:lnTo>
                    <a:pt x="5485" y="4601"/>
                  </a:lnTo>
                  <a:lnTo>
                    <a:pt x="5485" y="4601"/>
                  </a:lnTo>
                  <a:lnTo>
                    <a:pt x="5485" y="4745"/>
                  </a:lnTo>
                  <a:lnTo>
                    <a:pt x="5485" y="4745"/>
                  </a:lnTo>
                  <a:lnTo>
                    <a:pt x="5485" y="5021"/>
                  </a:lnTo>
                  <a:lnTo>
                    <a:pt x="5485" y="5021"/>
                  </a:lnTo>
                  <a:lnTo>
                    <a:pt x="5485" y="5176"/>
                  </a:lnTo>
                  <a:lnTo>
                    <a:pt x="5485" y="5176"/>
                  </a:lnTo>
                  <a:lnTo>
                    <a:pt x="5485" y="5452"/>
                  </a:lnTo>
                  <a:lnTo>
                    <a:pt x="5485" y="5441"/>
                  </a:lnTo>
                  <a:lnTo>
                    <a:pt x="5485" y="5596"/>
                  </a:lnTo>
                  <a:lnTo>
                    <a:pt x="5485" y="5596"/>
                  </a:lnTo>
                  <a:lnTo>
                    <a:pt x="5485" y="5872"/>
                  </a:lnTo>
                  <a:lnTo>
                    <a:pt x="5485" y="5861"/>
                  </a:lnTo>
                  <a:lnTo>
                    <a:pt x="5485" y="6005"/>
                  </a:lnTo>
                  <a:lnTo>
                    <a:pt x="5485" y="6282"/>
                  </a:lnTo>
                  <a:lnTo>
                    <a:pt x="5485" y="6282"/>
                  </a:lnTo>
                  <a:lnTo>
                    <a:pt x="5485" y="6436"/>
                  </a:lnTo>
                  <a:lnTo>
                    <a:pt x="5485" y="6436"/>
                  </a:lnTo>
                  <a:lnTo>
                    <a:pt x="5485" y="6713"/>
                  </a:lnTo>
                  <a:lnTo>
                    <a:pt x="5485" y="6713"/>
                  </a:lnTo>
                  <a:lnTo>
                    <a:pt x="5485" y="6890"/>
                  </a:lnTo>
                  <a:lnTo>
                    <a:pt x="5485" y="6890"/>
                  </a:lnTo>
                  <a:lnTo>
                    <a:pt x="5485" y="7166"/>
                  </a:lnTo>
                  <a:lnTo>
                    <a:pt x="5485" y="7155"/>
                  </a:lnTo>
                  <a:lnTo>
                    <a:pt x="5485" y="7299"/>
                  </a:lnTo>
                  <a:lnTo>
                    <a:pt x="5485" y="7575"/>
                  </a:lnTo>
                  <a:lnTo>
                    <a:pt x="5485" y="7575"/>
                  </a:lnTo>
                  <a:lnTo>
                    <a:pt x="5485" y="7730"/>
                  </a:lnTo>
                  <a:lnTo>
                    <a:pt x="5485" y="7730"/>
                  </a:lnTo>
                  <a:lnTo>
                    <a:pt x="5485" y="7951"/>
                  </a:lnTo>
                  <a:lnTo>
                    <a:pt x="5927" y="7951"/>
                  </a:lnTo>
                  <a:lnTo>
                    <a:pt x="5927" y="3263"/>
                  </a:lnTo>
                  <a:lnTo>
                    <a:pt x="6513" y="3263"/>
                  </a:lnTo>
                  <a:lnTo>
                    <a:pt x="6513" y="885"/>
                  </a:lnTo>
                  <a:lnTo>
                    <a:pt x="7055" y="885"/>
                  </a:lnTo>
                  <a:lnTo>
                    <a:pt x="7055" y="1"/>
                  </a:lnTo>
                  <a:lnTo>
                    <a:pt x="7928" y="1"/>
                  </a:lnTo>
                  <a:lnTo>
                    <a:pt x="7928" y="885"/>
                  </a:lnTo>
                  <a:lnTo>
                    <a:pt x="8470" y="885"/>
                  </a:lnTo>
                  <a:lnTo>
                    <a:pt x="8470" y="3263"/>
                  </a:lnTo>
                  <a:lnTo>
                    <a:pt x="9056" y="3263"/>
                  </a:lnTo>
                  <a:lnTo>
                    <a:pt x="9056" y="3373"/>
                  </a:lnTo>
                  <a:lnTo>
                    <a:pt x="9211" y="3373"/>
                  </a:lnTo>
                  <a:lnTo>
                    <a:pt x="9211" y="3517"/>
                  </a:lnTo>
                  <a:lnTo>
                    <a:pt x="9056" y="3517"/>
                  </a:lnTo>
                  <a:lnTo>
                    <a:pt x="9056" y="3738"/>
                  </a:lnTo>
                  <a:lnTo>
                    <a:pt x="9211" y="3738"/>
                  </a:lnTo>
                  <a:lnTo>
                    <a:pt x="9211" y="3882"/>
                  </a:lnTo>
                  <a:lnTo>
                    <a:pt x="9056" y="3882"/>
                  </a:lnTo>
                  <a:lnTo>
                    <a:pt x="9056" y="4103"/>
                  </a:lnTo>
                  <a:lnTo>
                    <a:pt x="9211" y="4103"/>
                  </a:lnTo>
                  <a:lnTo>
                    <a:pt x="9211" y="4247"/>
                  </a:lnTo>
                  <a:lnTo>
                    <a:pt x="9056" y="4247"/>
                  </a:lnTo>
                  <a:lnTo>
                    <a:pt x="9056" y="4468"/>
                  </a:lnTo>
                  <a:lnTo>
                    <a:pt x="9211" y="4468"/>
                  </a:lnTo>
                  <a:lnTo>
                    <a:pt x="9211" y="4612"/>
                  </a:lnTo>
                  <a:lnTo>
                    <a:pt x="9056" y="4612"/>
                  </a:lnTo>
                  <a:lnTo>
                    <a:pt x="9056" y="4833"/>
                  </a:lnTo>
                  <a:lnTo>
                    <a:pt x="9211" y="4833"/>
                  </a:lnTo>
                  <a:lnTo>
                    <a:pt x="9211" y="4977"/>
                  </a:lnTo>
                  <a:lnTo>
                    <a:pt x="9056" y="4977"/>
                  </a:lnTo>
                  <a:lnTo>
                    <a:pt x="9056" y="5198"/>
                  </a:lnTo>
                  <a:lnTo>
                    <a:pt x="9211" y="5198"/>
                  </a:lnTo>
                  <a:lnTo>
                    <a:pt x="9211" y="5342"/>
                  </a:lnTo>
                  <a:lnTo>
                    <a:pt x="9056" y="5342"/>
                  </a:lnTo>
                  <a:lnTo>
                    <a:pt x="9056" y="5563"/>
                  </a:lnTo>
                  <a:lnTo>
                    <a:pt x="9211" y="5563"/>
                  </a:lnTo>
                  <a:lnTo>
                    <a:pt x="9211" y="5707"/>
                  </a:lnTo>
                  <a:lnTo>
                    <a:pt x="9056" y="5707"/>
                  </a:lnTo>
                  <a:lnTo>
                    <a:pt x="9056" y="5928"/>
                  </a:lnTo>
                  <a:lnTo>
                    <a:pt x="9211" y="5928"/>
                  </a:lnTo>
                  <a:lnTo>
                    <a:pt x="9211" y="6071"/>
                  </a:lnTo>
                  <a:lnTo>
                    <a:pt x="9056" y="6071"/>
                  </a:lnTo>
                  <a:lnTo>
                    <a:pt x="9056" y="6293"/>
                  </a:lnTo>
                  <a:lnTo>
                    <a:pt x="9211" y="6293"/>
                  </a:lnTo>
                  <a:lnTo>
                    <a:pt x="9211" y="6436"/>
                  </a:lnTo>
                  <a:lnTo>
                    <a:pt x="9056" y="6436"/>
                  </a:lnTo>
                  <a:lnTo>
                    <a:pt x="9056" y="6657"/>
                  </a:lnTo>
                  <a:lnTo>
                    <a:pt x="9211" y="6657"/>
                  </a:lnTo>
                  <a:lnTo>
                    <a:pt x="9211" y="6801"/>
                  </a:lnTo>
                  <a:lnTo>
                    <a:pt x="9056" y="6801"/>
                  </a:lnTo>
                  <a:lnTo>
                    <a:pt x="9056" y="7022"/>
                  </a:lnTo>
                  <a:lnTo>
                    <a:pt x="9211" y="7022"/>
                  </a:lnTo>
                  <a:lnTo>
                    <a:pt x="9211" y="7166"/>
                  </a:lnTo>
                  <a:lnTo>
                    <a:pt x="9056" y="7166"/>
                  </a:lnTo>
                  <a:lnTo>
                    <a:pt x="9056" y="7376"/>
                  </a:lnTo>
                  <a:lnTo>
                    <a:pt x="9211" y="7376"/>
                  </a:lnTo>
                  <a:lnTo>
                    <a:pt x="9211" y="7531"/>
                  </a:lnTo>
                  <a:lnTo>
                    <a:pt x="9056" y="7531"/>
                  </a:lnTo>
                  <a:lnTo>
                    <a:pt x="9056" y="7608"/>
                  </a:lnTo>
                  <a:lnTo>
                    <a:pt x="9576" y="7608"/>
                  </a:lnTo>
                  <a:lnTo>
                    <a:pt x="9576" y="10494"/>
                  </a:lnTo>
                  <a:lnTo>
                    <a:pt x="288" y="10494"/>
                  </a:lnTo>
                  <a:cubicBezTo>
                    <a:pt x="144" y="10494"/>
                    <a:pt x="11" y="10329"/>
                    <a:pt x="11" y="1013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3" name="Google Shape;373;p58"/>
            <p:cNvSpPr/>
            <p:nvPr/>
          </p:nvSpPr>
          <p:spPr>
            <a:xfrm>
              <a:off x="2477366" y="2056267"/>
              <a:ext cx="7425000" cy="507300"/>
            </a:xfrm>
            <a:prstGeom prst="rect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58"/>
          <p:cNvSpPr/>
          <p:nvPr/>
        </p:nvSpPr>
        <p:spPr>
          <a:xfrm>
            <a:off x="-72725" y="4518500"/>
            <a:ext cx="9302400" cy="7017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59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7" name="Google Shape;377;p59"/>
          <p:cNvSpPr txBox="1"/>
          <p:nvPr>
            <p:ph idx="1" type="body"/>
          </p:nvPr>
        </p:nvSpPr>
        <p:spPr>
          <a:xfrm>
            <a:off x="720000" y="1152475"/>
            <a:ext cx="77040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Darker Grotesque SemiBold"/>
              <a:buChar char="●"/>
              <a:defRPr sz="1200">
                <a:solidFill>
                  <a:srgbClr val="434343"/>
                </a:solidFill>
              </a:defRPr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●"/>
              <a:defRPr>
                <a:solidFill>
                  <a:srgbClr val="434343"/>
                </a:solidFill>
              </a:defRPr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○"/>
              <a:defRPr>
                <a:solidFill>
                  <a:srgbClr val="434343"/>
                </a:solidFill>
              </a:defRPr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15325B"/>
              </a:buClr>
              <a:buSzPts val="1400"/>
              <a:buFont typeface="Darker Grotesque SemiBold"/>
              <a:buChar char="■"/>
              <a:defRPr>
                <a:solidFill>
                  <a:srgbClr val="434343"/>
                </a:solidFill>
              </a:defRPr>
            </a:lvl9pPr>
          </a:lstStyle>
          <a:p/>
        </p:txBody>
      </p:sp>
      <p:sp>
        <p:nvSpPr>
          <p:cNvPr id="378" name="Google Shape;378;p59"/>
          <p:cNvSpPr/>
          <p:nvPr/>
        </p:nvSpPr>
        <p:spPr>
          <a:xfrm>
            <a:off x="-71400" y="4662850"/>
            <a:ext cx="9286800" cy="5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noFill/>
      </p:bgPr>
    </p:bg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BLANK_1_1_1_1_1_1_1"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1" name="Google Shape;381;p64"/>
          <p:cNvGrpSpPr/>
          <p:nvPr/>
        </p:nvGrpSpPr>
        <p:grpSpPr>
          <a:xfrm>
            <a:off x="-125294" y="3120794"/>
            <a:ext cx="9340694" cy="2094681"/>
            <a:chOff x="-125294" y="3120794"/>
            <a:chExt cx="9340694" cy="2094681"/>
          </a:xfrm>
        </p:grpSpPr>
        <p:sp>
          <p:nvSpPr>
            <p:cNvPr id="382" name="Google Shape;382;p64"/>
            <p:cNvSpPr/>
            <p:nvPr/>
          </p:nvSpPr>
          <p:spPr>
            <a:xfrm flipH="1">
              <a:off x="5144775" y="3120794"/>
              <a:ext cx="1180297" cy="1523744"/>
            </a:xfrm>
            <a:custGeom>
              <a:rect b="b" l="l" r="r" t="t"/>
              <a:pathLst>
                <a:path extrusionOk="0" h="12064" w="9345">
                  <a:moveTo>
                    <a:pt x="9333" y="3870"/>
                  </a:moveTo>
                  <a:lnTo>
                    <a:pt x="8957" y="3870"/>
                  </a:lnTo>
                  <a:lnTo>
                    <a:pt x="8957" y="3063"/>
                  </a:lnTo>
                  <a:lnTo>
                    <a:pt x="8482" y="3063"/>
                  </a:lnTo>
                  <a:lnTo>
                    <a:pt x="8482" y="2079"/>
                  </a:lnTo>
                  <a:lnTo>
                    <a:pt x="7232" y="2079"/>
                  </a:lnTo>
                  <a:lnTo>
                    <a:pt x="7232" y="3063"/>
                  </a:lnTo>
                  <a:lnTo>
                    <a:pt x="6757" y="3063"/>
                  </a:lnTo>
                  <a:lnTo>
                    <a:pt x="6757" y="3870"/>
                  </a:lnTo>
                  <a:lnTo>
                    <a:pt x="6093" y="3870"/>
                  </a:lnTo>
                  <a:lnTo>
                    <a:pt x="6093" y="4876"/>
                  </a:lnTo>
                  <a:cubicBezTo>
                    <a:pt x="5286" y="4898"/>
                    <a:pt x="4711" y="4954"/>
                    <a:pt x="4711" y="5031"/>
                  </a:cubicBezTo>
                  <a:lnTo>
                    <a:pt x="4711" y="5285"/>
                  </a:lnTo>
                  <a:lnTo>
                    <a:pt x="4711" y="5274"/>
                  </a:lnTo>
                  <a:lnTo>
                    <a:pt x="4711" y="5451"/>
                  </a:lnTo>
                  <a:lnTo>
                    <a:pt x="4711" y="5462"/>
                  </a:lnTo>
                  <a:lnTo>
                    <a:pt x="4711" y="5783"/>
                  </a:lnTo>
                  <a:lnTo>
                    <a:pt x="4711" y="5783"/>
                  </a:lnTo>
                  <a:lnTo>
                    <a:pt x="4711" y="5949"/>
                  </a:lnTo>
                  <a:lnTo>
                    <a:pt x="4711" y="5949"/>
                  </a:lnTo>
                  <a:lnTo>
                    <a:pt x="4711" y="6270"/>
                  </a:lnTo>
                  <a:lnTo>
                    <a:pt x="4711" y="6270"/>
                  </a:lnTo>
                  <a:lnTo>
                    <a:pt x="4711" y="6447"/>
                  </a:lnTo>
                  <a:lnTo>
                    <a:pt x="4711" y="6458"/>
                  </a:lnTo>
                  <a:lnTo>
                    <a:pt x="4711" y="6778"/>
                  </a:lnTo>
                  <a:cubicBezTo>
                    <a:pt x="4711" y="6767"/>
                    <a:pt x="4711" y="6767"/>
                    <a:pt x="4711" y="6767"/>
                  </a:cubicBezTo>
                  <a:lnTo>
                    <a:pt x="4711" y="6944"/>
                  </a:lnTo>
                  <a:cubicBezTo>
                    <a:pt x="4711" y="6944"/>
                    <a:pt x="4711" y="6944"/>
                    <a:pt x="4711" y="6944"/>
                  </a:cubicBezTo>
                  <a:lnTo>
                    <a:pt x="4711" y="7265"/>
                  </a:lnTo>
                  <a:lnTo>
                    <a:pt x="4711" y="7265"/>
                  </a:lnTo>
                  <a:lnTo>
                    <a:pt x="4711" y="7442"/>
                  </a:lnTo>
                  <a:cubicBezTo>
                    <a:pt x="4711" y="7442"/>
                    <a:pt x="4711" y="7442"/>
                    <a:pt x="4711" y="7442"/>
                  </a:cubicBezTo>
                  <a:lnTo>
                    <a:pt x="4711" y="7773"/>
                  </a:lnTo>
                  <a:lnTo>
                    <a:pt x="4711" y="7773"/>
                  </a:lnTo>
                  <a:lnTo>
                    <a:pt x="4711" y="7939"/>
                  </a:lnTo>
                  <a:lnTo>
                    <a:pt x="4711" y="7939"/>
                  </a:lnTo>
                  <a:lnTo>
                    <a:pt x="4711" y="8260"/>
                  </a:lnTo>
                  <a:lnTo>
                    <a:pt x="4711" y="8260"/>
                  </a:lnTo>
                  <a:lnTo>
                    <a:pt x="4711" y="8437"/>
                  </a:lnTo>
                  <a:lnTo>
                    <a:pt x="4711" y="8758"/>
                  </a:lnTo>
                  <a:lnTo>
                    <a:pt x="4711" y="8923"/>
                  </a:lnTo>
                  <a:lnTo>
                    <a:pt x="4711" y="8934"/>
                  </a:lnTo>
                  <a:lnTo>
                    <a:pt x="4711" y="9189"/>
                  </a:lnTo>
                  <a:lnTo>
                    <a:pt x="4192" y="9189"/>
                  </a:lnTo>
                  <a:lnTo>
                    <a:pt x="4192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3" y="0"/>
                  </a:lnTo>
                  <a:lnTo>
                    <a:pt x="1903" y="1006"/>
                  </a:lnTo>
                  <a:lnTo>
                    <a:pt x="1283" y="1006"/>
                  </a:lnTo>
                  <a:lnTo>
                    <a:pt x="1283" y="3749"/>
                  </a:lnTo>
                  <a:lnTo>
                    <a:pt x="609" y="3749"/>
                  </a:lnTo>
                  <a:lnTo>
                    <a:pt x="609" y="3881"/>
                  </a:lnTo>
                  <a:lnTo>
                    <a:pt x="432" y="3881"/>
                  </a:lnTo>
                  <a:lnTo>
                    <a:pt x="432" y="4058"/>
                  </a:lnTo>
                  <a:lnTo>
                    <a:pt x="609" y="4058"/>
                  </a:lnTo>
                  <a:lnTo>
                    <a:pt x="609" y="4301"/>
                  </a:lnTo>
                  <a:lnTo>
                    <a:pt x="432" y="4301"/>
                  </a:lnTo>
                  <a:lnTo>
                    <a:pt x="432" y="4467"/>
                  </a:lnTo>
                  <a:lnTo>
                    <a:pt x="609" y="4467"/>
                  </a:lnTo>
                  <a:lnTo>
                    <a:pt x="609" y="4722"/>
                  </a:lnTo>
                  <a:lnTo>
                    <a:pt x="432" y="4722"/>
                  </a:lnTo>
                  <a:lnTo>
                    <a:pt x="432" y="4887"/>
                  </a:lnTo>
                  <a:lnTo>
                    <a:pt x="609" y="4887"/>
                  </a:lnTo>
                  <a:lnTo>
                    <a:pt x="609" y="5142"/>
                  </a:lnTo>
                  <a:lnTo>
                    <a:pt x="432" y="5142"/>
                  </a:lnTo>
                  <a:lnTo>
                    <a:pt x="432" y="5308"/>
                  </a:lnTo>
                  <a:lnTo>
                    <a:pt x="609" y="5308"/>
                  </a:lnTo>
                  <a:lnTo>
                    <a:pt x="609" y="5562"/>
                  </a:lnTo>
                  <a:lnTo>
                    <a:pt x="432" y="5562"/>
                  </a:lnTo>
                  <a:lnTo>
                    <a:pt x="432" y="5728"/>
                  </a:lnTo>
                  <a:lnTo>
                    <a:pt x="609" y="5728"/>
                  </a:lnTo>
                  <a:lnTo>
                    <a:pt x="609" y="5982"/>
                  </a:lnTo>
                  <a:lnTo>
                    <a:pt x="432" y="5982"/>
                  </a:lnTo>
                  <a:lnTo>
                    <a:pt x="432" y="6148"/>
                  </a:lnTo>
                  <a:lnTo>
                    <a:pt x="609" y="6148"/>
                  </a:lnTo>
                  <a:lnTo>
                    <a:pt x="609" y="6402"/>
                  </a:lnTo>
                  <a:lnTo>
                    <a:pt x="432" y="6402"/>
                  </a:lnTo>
                  <a:lnTo>
                    <a:pt x="432" y="6568"/>
                  </a:lnTo>
                  <a:lnTo>
                    <a:pt x="609" y="6568"/>
                  </a:lnTo>
                  <a:lnTo>
                    <a:pt x="609" y="6822"/>
                  </a:lnTo>
                  <a:lnTo>
                    <a:pt x="432" y="6822"/>
                  </a:lnTo>
                  <a:lnTo>
                    <a:pt x="432" y="6988"/>
                  </a:lnTo>
                  <a:lnTo>
                    <a:pt x="609" y="6988"/>
                  </a:lnTo>
                  <a:lnTo>
                    <a:pt x="609" y="7243"/>
                  </a:lnTo>
                  <a:lnTo>
                    <a:pt x="432" y="7243"/>
                  </a:lnTo>
                  <a:lnTo>
                    <a:pt x="432" y="7409"/>
                  </a:lnTo>
                  <a:lnTo>
                    <a:pt x="609" y="7409"/>
                  </a:lnTo>
                  <a:lnTo>
                    <a:pt x="609" y="7652"/>
                  </a:lnTo>
                  <a:lnTo>
                    <a:pt x="432" y="7652"/>
                  </a:lnTo>
                  <a:lnTo>
                    <a:pt x="432" y="7829"/>
                  </a:lnTo>
                  <a:lnTo>
                    <a:pt x="609" y="7829"/>
                  </a:lnTo>
                  <a:lnTo>
                    <a:pt x="609" y="8072"/>
                  </a:lnTo>
                  <a:lnTo>
                    <a:pt x="432" y="8072"/>
                  </a:lnTo>
                  <a:lnTo>
                    <a:pt x="432" y="8238"/>
                  </a:lnTo>
                  <a:lnTo>
                    <a:pt x="609" y="8238"/>
                  </a:lnTo>
                  <a:lnTo>
                    <a:pt x="609" y="8492"/>
                  </a:lnTo>
                  <a:lnTo>
                    <a:pt x="432" y="8492"/>
                  </a:lnTo>
                  <a:lnTo>
                    <a:pt x="432" y="8658"/>
                  </a:lnTo>
                  <a:lnTo>
                    <a:pt x="609" y="8658"/>
                  </a:lnTo>
                  <a:lnTo>
                    <a:pt x="609" y="8746"/>
                  </a:lnTo>
                  <a:lnTo>
                    <a:pt x="1" y="8746"/>
                  </a:lnTo>
                  <a:lnTo>
                    <a:pt x="1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383" name="Google Shape;383;p64"/>
            <p:cNvGrpSpPr/>
            <p:nvPr/>
          </p:nvGrpSpPr>
          <p:grpSpPr>
            <a:xfrm flipH="1">
              <a:off x="-125294" y="3120794"/>
              <a:ext cx="9269294" cy="1715408"/>
              <a:chOff x="2477366" y="1218625"/>
              <a:chExt cx="7526832" cy="1392942"/>
            </a:xfrm>
          </p:grpSpPr>
          <p:sp>
            <p:nvSpPr>
              <p:cNvPr id="384" name="Google Shape;384;p64"/>
              <p:cNvSpPr/>
              <p:nvPr/>
            </p:nvSpPr>
            <p:spPr>
              <a:xfrm>
                <a:off x="9061672" y="1366006"/>
                <a:ext cx="942526" cy="1075265"/>
              </a:xfrm>
              <a:custGeom>
                <a:rect b="b" l="l" r="r" t="t"/>
                <a:pathLst>
                  <a:path extrusionOk="0" h="10484" w="9190">
                    <a:moveTo>
                      <a:pt x="0" y="10118"/>
                    </a:moveTo>
                    <a:lnTo>
                      <a:pt x="0" y="9289"/>
                    </a:lnTo>
                    <a:cubicBezTo>
                      <a:pt x="0" y="9156"/>
                      <a:pt x="78" y="9046"/>
                      <a:pt x="177" y="9046"/>
                    </a:cubicBezTo>
                    <a:cubicBezTo>
                      <a:pt x="277" y="9046"/>
                      <a:pt x="354" y="8935"/>
                      <a:pt x="354" y="8802"/>
                    </a:cubicBezTo>
                    <a:lnTo>
                      <a:pt x="354" y="8614"/>
                    </a:lnTo>
                    <a:cubicBezTo>
                      <a:pt x="354" y="8482"/>
                      <a:pt x="431" y="8371"/>
                      <a:pt x="531" y="8371"/>
                    </a:cubicBezTo>
                    <a:lnTo>
                      <a:pt x="852" y="8371"/>
                    </a:lnTo>
                    <a:lnTo>
                      <a:pt x="852" y="8227"/>
                    </a:lnTo>
                    <a:lnTo>
                      <a:pt x="1062" y="8227"/>
                    </a:lnTo>
                    <a:cubicBezTo>
                      <a:pt x="1084" y="8205"/>
                      <a:pt x="1117" y="8194"/>
                      <a:pt x="1139" y="8194"/>
                    </a:cubicBezTo>
                    <a:lnTo>
                      <a:pt x="1139" y="8084"/>
                    </a:lnTo>
                    <a:lnTo>
                      <a:pt x="1017" y="8084"/>
                    </a:lnTo>
                    <a:lnTo>
                      <a:pt x="1017" y="7697"/>
                    </a:lnTo>
                    <a:lnTo>
                      <a:pt x="1139" y="7697"/>
                    </a:lnTo>
                    <a:lnTo>
                      <a:pt x="1139" y="7553"/>
                    </a:lnTo>
                    <a:lnTo>
                      <a:pt x="852" y="7553"/>
                    </a:lnTo>
                    <a:lnTo>
                      <a:pt x="852" y="7365"/>
                    </a:lnTo>
                    <a:lnTo>
                      <a:pt x="1139" y="7365"/>
                    </a:lnTo>
                    <a:lnTo>
                      <a:pt x="1139" y="7221"/>
                    </a:lnTo>
                    <a:lnTo>
                      <a:pt x="1017" y="7221"/>
                    </a:lnTo>
                    <a:lnTo>
                      <a:pt x="1017" y="6823"/>
                    </a:lnTo>
                    <a:lnTo>
                      <a:pt x="1139" y="6823"/>
                    </a:lnTo>
                    <a:lnTo>
                      <a:pt x="1139" y="6690"/>
                    </a:lnTo>
                    <a:lnTo>
                      <a:pt x="852" y="6690"/>
                    </a:lnTo>
                    <a:lnTo>
                      <a:pt x="852" y="6491"/>
                    </a:lnTo>
                    <a:lnTo>
                      <a:pt x="1139" y="6491"/>
                    </a:lnTo>
                    <a:lnTo>
                      <a:pt x="1139" y="6359"/>
                    </a:lnTo>
                    <a:lnTo>
                      <a:pt x="1017" y="6359"/>
                    </a:lnTo>
                    <a:lnTo>
                      <a:pt x="1017" y="5960"/>
                    </a:lnTo>
                    <a:lnTo>
                      <a:pt x="1139" y="5960"/>
                    </a:lnTo>
                    <a:lnTo>
                      <a:pt x="1139" y="5828"/>
                    </a:lnTo>
                    <a:lnTo>
                      <a:pt x="852" y="5828"/>
                    </a:lnTo>
                    <a:lnTo>
                      <a:pt x="852" y="5629"/>
                    </a:lnTo>
                    <a:lnTo>
                      <a:pt x="1139" y="5629"/>
                    </a:lnTo>
                    <a:lnTo>
                      <a:pt x="1139" y="5485"/>
                    </a:lnTo>
                    <a:lnTo>
                      <a:pt x="1017" y="5485"/>
                    </a:lnTo>
                    <a:lnTo>
                      <a:pt x="1017" y="5098"/>
                    </a:lnTo>
                    <a:lnTo>
                      <a:pt x="1139" y="5098"/>
                    </a:lnTo>
                    <a:lnTo>
                      <a:pt x="1139" y="4954"/>
                    </a:lnTo>
                    <a:lnTo>
                      <a:pt x="852" y="4954"/>
                    </a:lnTo>
                    <a:lnTo>
                      <a:pt x="852" y="4755"/>
                    </a:lnTo>
                    <a:lnTo>
                      <a:pt x="1139" y="4755"/>
                    </a:lnTo>
                    <a:lnTo>
                      <a:pt x="1139" y="4623"/>
                    </a:lnTo>
                    <a:lnTo>
                      <a:pt x="1017" y="4623"/>
                    </a:lnTo>
                    <a:lnTo>
                      <a:pt x="1017" y="4236"/>
                    </a:lnTo>
                    <a:lnTo>
                      <a:pt x="1139" y="4236"/>
                    </a:lnTo>
                    <a:lnTo>
                      <a:pt x="1139" y="4092"/>
                    </a:lnTo>
                    <a:lnTo>
                      <a:pt x="852" y="4092"/>
                    </a:lnTo>
                    <a:lnTo>
                      <a:pt x="852" y="3893"/>
                    </a:lnTo>
                    <a:lnTo>
                      <a:pt x="1139" y="3893"/>
                    </a:lnTo>
                    <a:lnTo>
                      <a:pt x="1139" y="3362"/>
                    </a:lnTo>
                    <a:lnTo>
                      <a:pt x="1692" y="3362"/>
                    </a:lnTo>
                    <a:lnTo>
                      <a:pt x="1692" y="2654"/>
                    </a:lnTo>
                    <a:lnTo>
                      <a:pt x="2090" y="2654"/>
                    </a:lnTo>
                    <a:lnTo>
                      <a:pt x="2090" y="1792"/>
                    </a:lnTo>
                    <a:lnTo>
                      <a:pt x="3152" y="1792"/>
                    </a:lnTo>
                    <a:lnTo>
                      <a:pt x="3152" y="2654"/>
                    </a:lnTo>
                    <a:lnTo>
                      <a:pt x="3539" y="2654"/>
                    </a:lnTo>
                    <a:lnTo>
                      <a:pt x="3539" y="3362"/>
                    </a:lnTo>
                    <a:lnTo>
                      <a:pt x="4092" y="3362"/>
                    </a:lnTo>
                    <a:lnTo>
                      <a:pt x="4092" y="4236"/>
                    </a:lnTo>
                    <a:cubicBezTo>
                      <a:pt x="4766" y="4258"/>
                      <a:pt x="5253" y="4302"/>
                      <a:pt x="5253" y="4368"/>
                    </a:cubicBezTo>
                    <a:lnTo>
                      <a:pt x="5253" y="4589"/>
                    </a:lnTo>
                    <a:lnTo>
                      <a:pt x="5253" y="4589"/>
                    </a:lnTo>
                    <a:lnTo>
                      <a:pt x="5253" y="4744"/>
                    </a:lnTo>
                    <a:lnTo>
                      <a:pt x="5253" y="4744"/>
                    </a:lnTo>
                    <a:lnTo>
                      <a:pt x="5253" y="5021"/>
                    </a:lnTo>
                    <a:lnTo>
                      <a:pt x="5253" y="5021"/>
                    </a:lnTo>
                    <a:lnTo>
                      <a:pt x="5253" y="5175"/>
                    </a:lnTo>
                    <a:lnTo>
                      <a:pt x="5253" y="5175"/>
                    </a:lnTo>
                    <a:lnTo>
                      <a:pt x="5253" y="5452"/>
                    </a:lnTo>
                    <a:lnTo>
                      <a:pt x="5253" y="5452"/>
                    </a:lnTo>
                    <a:lnTo>
                      <a:pt x="5253" y="5596"/>
                    </a:lnTo>
                    <a:lnTo>
                      <a:pt x="5253" y="5596"/>
                    </a:lnTo>
                    <a:lnTo>
                      <a:pt x="5253" y="5872"/>
                    </a:lnTo>
                    <a:lnTo>
                      <a:pt x="5253" y="5872"/>
                    </a:lnTo>
                    <a:lnTo>
                      <a:pt x="5253" y="6027"/>
                    </a:lnTo>
                    <a:lnTo>
                      <a:pt x="5253" y="6038"/>
                    </a:lnTo>
                    <a:lnTo>
                      <a:pt x="5253" y="6314"/>
                    </a:lnTo>
                    <a:lnTo>
                      <a:pt x="5253" y="6458"/>
                    </a:lnTo>
                    <a:lnTo>
                      <a:pt x="5253" y="6458"/>
                    </a:lnTo>
                    <a:lnTo>
                      <a:pt x="5253" y="6735"/>
                    </a:lnTo>
                    <a:lnTo>
                      <a:pt x="5253" y="6735"/>
                    </a:lnTo>
                    <a:lnTo>
                      <a:pt x="5253" y="6889"/>
                    </a:lnTo>
                    <a:lnTo>
                      <a:pt x="5253" y="6889"/>
                    </a:lnTo>
                    <a:lnTo>
                      <a:pt x="5253" y="7166"/>
                    </a:lnTo>
                    <a:lnTo>
                      <a:pt x="5253" y="7166"/>
                    </a:lnTo>
                    <a:lnTo>
                      <a:pt x="5253" y="7309"/>
                    </a:lnTo>
                    <a:lnTo>
                      <a:pt x="5253" y="7321"/>
                    </a:lnTo>
                    <a:lnTo>
                      <a:pt x="5253" y="7597"/>
                    </a:lnTo>
                    <a:lnTo>
                      <a:pt x="5253" y="7597"/>
                    </a:lnTo>
                    <a:lnTo>
                      <a:pt x="5253" y="7741"/>
                    </a:lnTo>
                    <a:lnTo>
                      <a:pt x="5253" y="7741"/>
                    </a:lnTo>
                    <a:lnTo>
                      <a:pt x="5253" y="7962"/>
                    </a:lnTo>
                    <a:lnTo>
                      <a:pt x="5684" y="7962"/>
                    </a:lnTo>
                    <a:lnTo>
                      <a:pt x="5684" y="3251"/>
                    </a:lnTo>
                    <a:lnTo>
                      <a:pt x="6248" y="3251"/>
                    </a:lnTo>
                    <a:lnTo>
                      <a:pt x="6248" y="874"/>
                    </a:lnTo>
                    <a:lnTo>
                      <a:pt x="6767" y="874"/>
                    </a:lnTo>
                    <a:lnTo>
                      <a:pt x="6767" y="0"/>
                    </a:lnTo>
                    <a:lnTo>
                      <a:pt x="7597" y="0"/>
                    </a:lnTo>
                    <a:lnTo>
                      <a:pt x="7597" y="874"/>
                    </a:lnTo>
                    <a:lnTo>
                      <a:pt x="8128" y="874"/>
                    </a:lnTo>
                    <a:lnTo>
                      <a:pt x="8128" y="3251"/>
                    </a:lnTo>
                    <a:lnTo>
                      <a:pt x="8691" y="3251"/>
                    </a:lnTo>
                    <a:lnTo>
                      <a:pt x="8691" y="3373"/>
                    </a:lnTo>
                    <a:lnTo>
                      <a:pt x="8835" y="3373"/>
                    </a:lnTo>
                    <a:lnTo>
                      <a:pt x="8835" y="3517"/>
                    </a:lnTo>
                    <a:lnTo>
                      <a:pt x="8691" y="3517"/>
                    </a:lnTo>
                    <a:lnTo>
                      <a:pt x="8691" y="3727"/>
                    </a:lnTo>
                    <a:lnTo>
                      <a:pt x="8835" y="3727"/>
                    </a:lnTo>
                    <a:lnTo>
                      <a:pt x="8835" y="3882"/>
                    </a:lnTo>
                    <a:lnTo>
                      <a:pt x="8691" y="3882"/>
                    </a:lnTo>
                    <a:lnTo>
                      <a:pt x="8691" y="4092"/>
                    </a:lnTo>
                    <a:lnTo>
                      <a:pt x="8835" y="4092"/>
                    </a:lnTo>
                    <a:lnTo>
                      <a:pt x="8835" y="4247"/>
                    </a:lnTo>
                    <a:lnTo>
                      <a:pt x="8691" y="4247"/>
                    </a:lnTo>
                    <a:lnTo>
                      <a:pt x="8691" y="4457"/>
                    </a:lnTo>
                    <a:lnTo>
                      <a:pt x="8835" y="4457"/>
                    </a:lnTo>
                    <a:lnTo>
                      <a:pt x="8835" y="4611"/>
                    </a:lnTo>
                    <a:lnTo>
                      <a:pt x="8691" y="4611"/>
                    </a:lnTo>
                    <a:lnTo>
                      <a:pt x="8691" y="4822"/>
                    </a:lnTo>
                    <a:lnTo>
                      <a:pt x="8835" y="4822"/>
                    </a:lnTo>
                    <a:lnTo>
                      <a:pt x="8835" y="4976"/>
                    </a:lnTo>
                    <a:lnTo>
                      <a:pt x="8691" y="4976"/>
                    </a:lnTo>
                    <a:lnTo>
                      <a:pt x="8691" y="5186"/>
                    </a:lnTo>
                    <a:lnTo>
                      <a:pt x="8835" y="5186"/>
                    </a:lnTo>
                    <a:lnTo>
                      <a:pt x="8835" y="5341"/>
                    </a:lnTo>
                    <a:lnTo>
                      <a:pt x="8691" y="5341"/>
                    </a:lnTo>
                    <a:lnTo>
                      <a:pt x="8691" y="5551"/>
                    </a:lnTo>
                    <a:lnTo>
                      <a:pt x="8835" y="5551"/>
                    </a:lnTo>
                    <a:lnTo>
                      <a:pt x="8835" y="5706"/>
                    </a:lnTo>
                    <a:lnTo>
                      <a:pt x="8691" y="5706"/>
                    </a:lnTo>
                    <a:lnTo>
                      <a:pt x="8691" y="5916"/>
                    </a:lnTo>
                    <a:lnTo>
                      <a:pt x="8835" y="5916"/>
                    </a:lnTo>
                    <a:lnTo>
                      <a:pt x="8835" y="6060"/>
                    </a:lnTo>
                    <a:lnTo>
                      <a:pt x="8691" y="6060"/>
                    </a:lnTo>
                    <a:lnTo>
                      <a:pt x="8691" y="6281"/>
                    </a:lnTo>
                    <a:lnTo>
                      <a:pt x="8835" y="6281"/>
                    </a:lnTo>
                    <a:lnTo>
                      <a:pt x="8835" y="6425"/>
                    </a:lnTo>
                    <a:lnTo>
                      <a:pt x="8691" y="6425"/>
                    </a:lnTo>
                    <a:lnTo>
                      <a:pt x="8691" y="6646"/>
                    </a:lnTo>
                    <a:lnTo>
                      <a:pt x="8835" y="6646"/>
                    </a:lnTo>
                    <a:lnTo>
                      <a:pt x="8835" y="6801"/>
                    </a:lnTo>
                    <a:lnTo>
                      <a:pt x="8691" y="6801"/>
                    </a:lnTo>
                    <a:lnTo>
                      <a:pt x="8691" y="7011"/>
                    </a:lnTo>
                    <a:lnTo>
                      <a:pt x="8835" y="7011"/>
                    </a:lnTo>
                    <a:lnTo>
                      <a:pt x="8835" y="7166"/>
                    </a:lnTo>
                    <a:lnTo>
                      <a:pt x="8691" y="7166"/>
                    </a:lnTo>
                    <a:lnTo>
                      <a:pt x="8691" y="7376"/>
                    </a:lnTo>
                    <a:lnTo>
                      <a:pt x="8835" y="7376"/>
                    </a:lnTo>
                    <a:lnTo>
                      <a:pt x="8835" y="7531"/>
                    </a:lnTo>
                    <a:lnTo>
                      <a:pt x="8691" y="7531"/>
                    </a:lnTo>
                    <a:lnTo>
                      <a:pt x="8691" y="7608"/>
                    </a:lnTo>
                    <a:lnTo>
                      <a:pt x="9189" y="7608"/>
                    </a:lnTo>
                    <a:lnTo>
                      <a:pt x="9189" y="10483"/>
                    </a:lnTo>
                    <a:lnTo>
                      <a:pt x="266" y="10483"/>
                    </a:lnTo>
                    <a:cubicBezTo>
                      <a:pt x="122" y="10483"/>
                      <a:pt x="0" y="10317"/>
                      <a:pt x="0" y="1011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5" name="Google Shape;385;p64"/>
              <p:cNvSpPr/>
              <p:nvPr/>
            </p:nvSpPr>
            <p:spPr>
              <a:xfrm>
                <a:off x="7295456" y="1218625"/>
                <a:ext cx="958423" cy="1237314"/>
              </a:xfrm>
              <a:custGeom>
                <a:rect b="b" l="l" r="r" t="t"/>
                <a:pathLst>
                  <a:path extrusionOk="0" h="12064" w="9345">
                    <a:moveTo>
                      <a:pt x="9333" y="3870"/>
                    </a:moveTo>
                    <a:lnTo>
                      <a:pt x="8957" y="3870"/>
                    </a:lnTo>
                    <a:lnTo>
                      <a:pt x="8957" y="3063"/>
                    </a:lnTo>
                    <a:lnTo>
                      <a:pt x="8482" y="3063"/>
                    </a:lnTo>
                    <a:lnTo>
                      <a:pt x="8482" y="2079"/>
                    </a:lnTo>
                    <a:lnTo>
                      <a:pt x="7232" y="2079"/>
                    </a:lnTo>
                    <a:lnTo>
                      <a:pt x="7232" y="3063"/>
                    </a:lnTo>
                    <a:lnTo>
                      <a:pt x="6757" y="3063"/>
                    </a:lnTo>
                    <a:lnTo>
                      <a:pt x="6757" y="3870"/>
                    </a:lnTo>
                    <a:lnTo>
                      <a:pt x="6093" y="3870"/>
                    </a:lnTo>
                    <a:lnTo>
                      <a:pt x="6093" y="4876"/>
                    </a:lnTo>
                    <a:cubicBezTo>
                      <a:pt x="5286" y="4898"/>
                      <a:pt x="4711" y="4954"/>
                      <a:pt x="4711" y="5031"/>
                    </a:cubicBezTo>
                    <a:lnTo>
                      <a:pt x="4711" y="5285"/>
                    </a:lnTo>
                    <a:lnTo>
                      <a:pt x="4711" y="5274"/>
                    </a:lnTo>
                    <a:lnTo>
                      <a:pt x="4711" y="5451"/>
                    </a:lnTo>
                    <a:lnTo>
                      <a:pt x="4711" y="5462"/>
                    </a:lnTo>
                    <a:lnTo>
                      <a:pt x="4711" y="5783"/>
                    </a:lnTo>
                    <a:lnTo>
                      <a:pt x="4711" y="5783"/>
                    </a:lnTo>
                    <a:lnTo>
                      <a:pt x="4711" y="5949"/>
                    </a:lnTo>
                    <a:lnTo>
                      <a:pt x="4711" y="5949"/>
                    </a:lnTo>
                    <a:lnTo>
                      <a:pt x="4711" y="6270"/>
                    </a:lnTo>
                    <a:lnTo>
                      <a:pt x="4711" y="6270"/>
                    </a:lnTo>
                    <a:lnTo>
                      <a:pt x="4711" y="6447"/>
                    </a:lnTo>
                    <a:lnTo>
                      <a:pt x="4711" y="6458"/>
                    </a:lnTo>
                    <a:lnTo>
                      <a:pt x="4711" y="6778"/>
                    </a:lnTo>
                    <a:cubicBezTo>
                      <a:pt x="4711" y="6767"/>
                      <a:pt x="4711" y="6767"/>
                      <a:pt x="4711" y="6767"/>
                    </a:cubicBezTo>
                    <a:lnTo>
                      <a:pt x="4711" y="6944"/>
                    </a:lnTo>
                    <a:cubicBezTo>
                      <a:pt x="4711" y="6944"/>
                      <a:pt x="4711" y="6944"/>
                      <a:pt x="4711" y="6944"/>
                    </a:cubicBezTo>
                    <a:lnTo>
                      <a:pt x="4711" y="7265"/>
                    </a:lnTo>
                    <a:lnTo>
                      <a:pt x="4711" y="7265"/>
                    </a:lnTo>
                    <a:lnTo>
                      <a:pt x="4711" y="7442"/>
                    </a:lnTo>
                    <a:cubicBezTo>
                      <a:pt x="4711" y="7442"/>
                      <a:pt x="4711" y="7442"/>
                      <a:pt x="4711" y="7442"/>
                    </a:cubicBezTo>
                    <a:lnTo>
                      <a:pt x="4711" y="7773"/>
                    </a:lnTo>
                    <a:lnTo>
                      <a:pt x="4711" y="7773"/>
                    </a:lnTo>
                    <a:lnTo>
                      <a:pt x="4711" y="7939"/>
                    </a:lnTo>
                    <a:lnTo>
                      <a:pt x="4711" y="7939"/>
                    </a:lnTo>
                    <a:lnTo>
                      <a:pt x="4711" y="8260"/>
                    </a:lnTo>
                    <a:lnTo>
                      <a:pt x="4711" y="8260"/>
                    </a:lnTo>
                    <a:lnTo>
                      <a:pt x="4711" y="8437"/>
                    </a:lnTo>
                    <a:lnTo>
                      <a:pt x="4711" y="8758"/>
                    </a:lnTo>
                    <a:lnTo>
                      <a:pt x="4711" y="8923"/>
                    </a:lnTo>
                    <a:lnTo>
                      <a:pt x="4711" y="8934"/>
                    </a:lnTo>
                    <a:lnTo>
                      <a:pt x="4711" y="9189"/>
                    </a:lnTo>
                    <a:lnTo>
                      <a:pt x="4192" y="9189"/>
                    </a:lnTo>
                    <a:lnTo>
                      <a:pt x="4192" y="3749"/>
                    </a:lnTo>
                    <a:lnTo>
                      <a:pt x="3517" y="3749"/>
                    </a:lnTo>
                    <a:lnTo>
                      <a:pt x="3517" y="1006"/>
                    </a:lnTo>
                    <a:lnTo>
                      <a:pt x="2898" y="1006"/>
                    </a:lnTo>
                    <a:lnTo>
                      <a:pt x="2898" y="0"/>
                    </a:lnTo>
                    <a:lnTo>
                      <a:pt x="1903" y="0"/>
                    </a:lnTo>
                    <a:lnTo>
                      <a:pt x="1903" y="1006"/>
                    </a:lnTo>
                    <a:lnTo>
                      <a:pt x="1283" y="1006"/>
                    </a:lnTo>
                    <a:lnTo>
                      <a:pt x="1283" y="3749"/>
                    </a:lnTo>
                    <a:lnTo>
                      <a:pt x="609" y="3749"/>
                    </a:lnTo>
                    <a:lnTo>
                      <a:pt x="609" y="3881"/>
                    </a:lnTo>
                    <a:lnTo>
                      <a:pt x="432" y="3881"/>
                    </a:lnTo>
                    <a:lnTo>
                      <a:pt x="432" y="4058"/>
                    </a:lnTo>
                    <a:lnTo>
                      <a:pt x="609" y="4058"/>
                    </a:lnTo>
                    <a:lnTo>
                      <a:pt x="609" y="4301"/>
                    </a:lnTo>
                    <a:lnTo>
                      <a:pt x="432" y="4301"/>
                    </a:lnTo>
                    <a:lnTo>
                      <a:pt x="432" y="4467"/>
                    </a:lnTo>
                    <a:lnTo>
                      <a:pt x="609" y="4467"/>
                    </a:lnTo>
                    <a:lnTo>
                      <a:pt x="609" y="4722"/>
                    </a:lnTo>
                    <a:lnTo>
                      <a:pt x="432" y="4722"/>
                    </a:lnTo>
                    <a:lnTo>
                      <a:pt x="432" y="4887"/>
                    </a:lnTo>
                    <a:lnTo>
                      <a:pt x="609" y="4887"/>
                    </a:lnTo>
                    <a:lnTo>
                      <a:pt x="609" y="5142"/>
                    </a:lnTo>
                    <a:lnTo>
                      <a:pt x="432" y="5142"/>
                    </a:lnTo>
                    <a:lnTo>
                      <a:pt x="432" y="5308"/>
                    </a:lnTo>
                    <a:lnTo>
                      <a:pt x="609" y="5308"/>
                    </a:lnTo>
                    <a:lnTo>
                      <a:pt x="609" y="5562"/>
                    </a:lnTo>
                    <a:lnTo>
                      <a:pt x="432" y="5562"/>
                    </a:lnTo>
                    <a:lnTo>
                      <a:pt x="432" y="5728"/>
                    </a:lnTo>
                    <a:lnTo>
                      <a:pt x="609" y="5728"/>
                    </a:lnTo>
                    <a:lnTo>
                      <a:pt x="609" y="5982"/>
                    </a:lnTo>
                    <a:lnTo>
                      <a:pt x="432" y="5982"/>
                    </a:lnTo>
                    <a:lnTo>
                      <a:pt x="432" y="6148"/>
                    </a:lnTo>
                    <a:lnTo>
                      <a:pt x="609" y="6148"/>
                    </a:lnTo>
                    <a:lnTo>
                      <a:pt x="609" y="6402"/>
                    </a:lnTo>
                    <a:lnTo>
                      <a:pt x="432" y="6402"/>
                    </a:lnTo>
                    <a:lnTo>
                      <a:pt x="432" y="6568"/>
                    </a:lnTo>
                    <a:lnTo>
                      <a:pt x="609" y="6568"/>
                    </a:lnTo>
                    <a:lnTo>
                      <a:pt x="609" y="6822"/>
                    </a:lnTo>
                    <a:lnTo>
                      <a:pt x="432" y="6822"/>
                    </a:lnTo>
                    <a:lnTo>
                      <a:pt x="432" y="6988"/>
                    </a:lnTo>
                    <a:lnTo>
                      <a:pt x="609" y="6988"/>
                    </a:lnTo>
                    <a:lnTo>
                      <a:pt x="609" y="7243"/>
                    </a:lnTo>
                    <a:lnTo>
                      <a:pt x="432" y="7243"/>
                    </a:lnTo>
                    <a:lnTo>
                      <a:pt x="432" y="7409"/>
                    </a:lnTo>
                    <a:lnTo>
                      <a:pt x="609" y="7409"/>
                    </a:lnTo>
                    <a:lnTo>
                      <a:pt x="609" y="7652"/>
                    </a:lnTo>
                    <a:lnTo>
                      <a:pt x="432" y="7652"/>
                    </a:lnTo>
                    <a:lnTo>
                      <a:pt x="432" y="7829"/>
                    </a:lnTo>
                    <a:lnTo>
                      <a:pt x="609" y="7829"/>
                    </a:lnTo>
                    <a:lnTo>
                      <a:pt x="609" y="8072"/>
                    </a:lnTo>
                    <a:lnTo>
                      <a:pt x="432" y="8072"/>
                    </a:lnTo>
                    <a:lnTo>
                      <a:pt x="432" y="8238"/>
                    </a:lnTo>
                    <a:lnTo>
                      <a:pt x="609" y="8238"/>
                    </a:lnTo>
                    <a:lnTo>
                      <a:pt x="609" y="8492"/>
                    </a:lnTo>
                    <a:lnTo>
                      <a:pt x="432" y="8492"/>
                    </a:lnTo>
                    <a:lnTo>
                      <a:pt x="432" y="8658"/>
                    </a:lnTo>
                    <a:lnTo>
                      <a:pt x="609" y="8658"/>
                    </a:lnTo>
                    <a:lnTo>
                      <a:pt x="609" y="8746"/>
                    </a:lnTo>
                    <a:lnTo>
                      <a:pt x="1" y="8746"/>
                    </a:lnTo>
                    <a:lnTo>
                      <a:pt x="1" y="12064"/>
                    </a:lnTo>
                    <a:lnTo>
                      <a:pt x="9344" y="12064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6" name="Google Shape;386;p64"/>
              <p:cNvSpPr/>
              <p:nvPr/>
            </p:nvSpPr>
            <p:spPr>
              <a:xfrm>
                <a:off x="6303722" y="1626823"/>
                <a:ext cx="957295" cy="829115"/>
              </a:xfrm>
              <a:custGeom>
                <a:rect b="b" l="l" r="r" t="t"/>
                <a:pathLst>
                  <a:path extrusionOk="0" h="8084" w="9334">
                    <a:moveTo>
                      <a:pt x="9311" y="6912"/>
                    </a:moveTo>
                    <a:cubicBezTo>
                      <a:pt x="9223" y="6890"/>
                      <a:pt x="9167" y="6812"/>
                      <a:pt x="9167" y="6724"/>
                    </a:cubicBezTo>
                    <a:lnTo>
                      <a:pt x="9167" y="6569"/>
                    </a:lnTo>
                    <a:cubicBezTo>
                      <a:pt x="9167" y="6558"/>
                      <a:pt x="9167" y="6547"/>
                      <a:pt x="9167" y="6547"/>
                    </a:cubicBezTo>
                    <a:cubicBezTo>
                      <a:pt x="9223" y="6469"/>
                      <a:pt x="9256" y="6392"/>
                      <a:pt x="9267" y="6293"/>
                    </a:cubicBezTo>
                    <a:cubicBezTo>
                      <a:pt x="9267" y="6093"/>
                      <a:pt x="9101" y="5585"/>
                      <a:pt x="8913" y="5585"/>
                    </a:cubicBezTo>
                    <a:cubicBezTo>
                      <a:pt x="8714" y="5585"/>
                      <a:pt x="8559" y="6093"/>
                      <a:pt x="8559" y="6293"/>
                    </a:cubicBezTo>
                    <a:cubicBezTo>
                      <a:pt x="8559" y="6326"/>
                      <a:pt x="8559" y="6348"/>
                      <a:pt x="8559" y="6381"/>
                    </a:cubicBezTo>
                    <a:lnTo>
                      <a:pt x="8139" y="6381"/>
                    </a:lnTo>
                    <a:lnTo>
                      <a:pt x="8139" y="1361"/>
                    </a:lnTo>
                    <a:lnTo>
                      <a:pt x="7796" y="1361"/>
                    </a:lnTo>
                    <a:lnTo>
                      <a:pt x="7796" y="885"/>
                    </a:lnTo>
                    <a:lnTo>
                      <a:pt x="7442" y="885"/>
                    </a:lnTo>
                    <a:lnTo>
                      <a:pt x="7442" y="742"/>
                    </a:lnTo>
                    <a:lnTo>
                      <a:pt x="7442" y="454"/>
                    </a:lnTo>
                    <a:lnTo>
                      <a:pt x="7232" y="454"/>
                    </a:lnTo>
                    <a:lnTo>
                      <a:pt x="7232" y="1"/>
                    </a:lnTo>
                    <a:lnTo>
                      <a:pt x="6558" y="1"/>
                    </a:lnTo>
                    <a:lnTo>
                      <a:pt x="6558" y="454"/>
                    </a:lnTo>
                    <a:lnTo>
                      <a:pt x="6348" y="454"/>
                    </a:lnTo>
                    <a:lnTo>
                      <a:pt x="6348" y="885"/>
                    </a:lnTo>
                    <a:lnTo>
                      <a:pt x="5983" y="885"/>
                    </a:lnTo>
                    <a:lnTo>
                      <a:pt x="5983" y="1239"/>
                    </a:lnTo>
                    <a:lnTo>
                      <a:pt x="5983" y="1361"/>
                    </a:lnTo>
                    <a:lnTo>
                      <a:pt x="5607" y="1361"/>
                    </a:lnTo>
                    <a:lnTo>
                      <a:pt x="5607" y="3141"/>
                    </a:lnTo>
                    <a:lnTo>
                      <a:pt x="2456" y="3141"/>
                    </a:lnTo>
                    <a:lnTo>
                      <a:pt x="2456" y="1361"/>
                    </a:lnTo>
                    <a:lnTo>
                      <a:pt x="2057" y="1361"/>
                    </a:lnTo>
                    <a:lnTo>
                      <a:pt x="2057" y="885"/>
                    </a:lnTo>
                    <a:lnTo>
                      <a:pt x="1903" y="885"/>
                    </a:lnTo>
                    <a:lnTo>
                      <a:pt x="1903" y="797"/>
                    </a:lnTo>
                    <a:lnTo>
                      <a:pt x="1903" y="653"/>
                    </a:lnTo>
                    <a:lnTo>
                      <a:pt x="1317" y="653"/>
                    </a:lnTo>
                    <a:lnTo>
                      <a:pt x="1317" y="797"/>
                    </a:lnTo>
                    <a:lnTo>
                      <a:pt x="1317" y="885"/>
                    </a:lnTo>
                    <a:lnTo>
                      <a:pt x="996" y="885"/>
                    </a:lnTo>
                    <a:lnTo>
                      <a:pt x="996" y="797"/>
                    </a:lnTo>
                    <a:cubicBezTo>
                      <a:pt x="985" y="742"/>
                      <a:pt x="985" y="697"/>
                      <a:pt x="996" y="653"/>
                    </a:cubicBezTo>
                    <a:lnTo>
                      <a:pt x="399" y="653"/>
                    </a:lnTo>
                    <a:lnTo>
                      <a:pt x="399" y="896"/>
                    </a:lnTo>
                    <a:lnTo>
                      <a:pt x="255" y="896"/>
                    </a:lnTo>
                    <a:lnTo>
                      <a:pt x="255" y="1250"/>
                    </a:lnTo>
                    <a:cubicBezTo>
                      <a:pt x="244" y="1283"/>
                      <a:pt x="244" y="1328"/>
                      <a:pt x="255" y="1361"/>
                    </a:cubicBezTo>
                    <a:lnTo>
                      <a:pt x="1" y="1361"/>
                    </a:lnTo>
                    <a:lnTo>
                      <a:pt x="1" y="8084"/>
                    </a:lnTo>
                    <a:lnTo>
                      <a:pt x="9278" y="8084"/>
                    </a:lnTo>
                    <a:cubicBezTo>
                      <a:pt x="9289" y="8084"/>
                      <a:pt x="9311" y="8084"/>
                      <a:pt x="9333" y="8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7" name="Google Shape;387;p64"/>
              <p:cNvSpPr/>
              <p:nvPr/>
            </p:nvSpPr>
            <p:spPr>
              <a:xfrm>
                <a:off x="8253874" y="1312674"/>
                <a:ext cx="956167" cy="829115"/>
              </a:xfrm>
              <a:custGeom>
                <a:rect b="b" l="l" r="r" t="t"/>
                <a:pathLst>
                  <a:path extrusionOk="0" h="8084" w="9323">
                    <a:moveTo>
                      <a:pt x="9311" y="6912"/>
                    </a:moveTo>
                    <a:cubicBezTo>
                      <a:pt x="9223" y="6890"/>
                      <a:pt x="9167" y="6812"/>
                      <a:pt x="9167" y="6724"/>
                    </a:cubicBezTo>
                    <a:lnTo>
                      <a:pt x="9167" y="6569"/>
                    </a:lnTo>
                    <a:cubicBezTo>
                      <a:pt x="9167" y="6558"/>
                      <a:pt x="9167" y="6547"/>
                      <a:pt x="9167" y="6547"/>
                    </a:cubicBezTo>
                    <a:cubicBezTo>
                      <a:pt x="9223" y="6469"/>
                      <a:pt x="9267" y="6392"/>
                      <a:pt x="9267" y="6293"/>
                    </a:cubicBezTo>
                    <a:cubicBezTo>
                      <a:pt x="9267" y="6093"/>
                      <a:pt x="9101" y="5585"/>
                      <a:pt x="8913" y="5585"/>
                    </a:cubicBezTo>
                    <a:cubicBezTo>
                      <a:pt x="8714" y="5585"/>
                      <a:pt x="8559" y="6093"/>
                      <a:pt x="8559" y="6293"/>
                    </a:cubicBezTo>
                    <a:cubicBezTo>
                      <a:pt x="8559" y="6326"/>
                      <a:pt x="8559" y="6348"/>
                      <a:pt x="8570" y="6381"/>
                    </a:cubicBezTo>
                    <a:lnTo>
                      <a:pt x="8139" y="6381"/>
                    </a:lnTo>
                    <a:lnTo>
                      <a:pt x="8139" y="1361"/>
                    </a:lnTo>
                    <a:lnTo>
                      <a:pt x="7796" y="1361"/>
                    </a:lnTo>
                    <a:lnTo>
                      <a:pt x="7796" y="885"/>
                    </a:lnTo>
                    <a:lnTo>
                      <a:pt x="7431" y="885"/>
                    </a:lnTo>
                    <a:lnTo>
                      <a:pt x="7431" y="742"/>
                    </a:lnTo>
                    <a:lnTo>
                      <a:pt x="7431" y="454"/>
                    </a:lnTo>
                    <a:lnTo>
                      <a:pt x="7221" y="454"/>
                    </a:lnTo>
                    <a:lnTo>
                      <a:pt x="7221" y="1"/>
                    </a:lnTo>
                    <a:lnTo>
                      <a:pt x="6547" y="1"/>
                    </a:lnTo>
                    <a:lnTo>
                      <a:pt x="6547" y="454"/>
                    </a:lnTo>
                    <a:lnTo>
                      <a:pt x="6337" y="454"/>
                    </a:lnTo>
                    <a:lnTo>
                      <a:pt x="6337" y="885"/>
                    </a:lnTo>
                    <a:lnTo>
                      <a:pt x="5972" y="885"/>
                    </a:lnTo>
                    <a:lnTo>
                      <a:pt x="5972" y="1239"/>
                    </a:lnTo>
                    <a:lnTo>
                      <a:pt x="5972" y="1361"/>
                    </a:lnTo>
                    <a:lnTo>
                      <a:pt x="5596" y="1361"/>
                    </a:lnTo>
                    <a:lnTo>
                      <a:pt x="5596" y="3141"/>
                    </a:lnTo>
                    <a:lnTo>
                      <a:pt x="2455" y="3141"/>
                    </a:lnTo>
                    <a:lnTo>
                      <a:pt x="2455" y="1361"/>
                    </a:lnTo>
                    <a:lnTo>
                      <a:pt x="2057" y="1361"/>
                    </a:lnTo>
                    <a:lnTo>
                      <a:pt x="2057" y="885"/>
                    </a:lnTo>
                    <a:lnTo>
                      <a:pt x="1903" y="885"/>
                    </a:lnTo>
                    <a:lnTo>
                      <a:pt x="1903" y="797"/>
                    </a:lnTo>
                    <a:lnTo>
                      <a:pt x="1903" y="653"/>
                    </a:lnTo>
                    <a:lnTo>
                      <a:pt x="1317" y="653"/>
                    </a:lnTo>
                    <a:lnTo>
                      <a:pt x="1317" y="797"/>
                    </a:lnTo>
                    <a:lnTo>
                      <a:pt x="1317" y="885"/>
                    </a:lnTo>
                    <a:lnTo>
                      <a:pt x="985" y="885"/>
                    </a:lnTo>
                    <a:lnTo>
                      <a:pt x="985" y="797"/>
                    </a:lnTo>
                    <a:cubicBezTo>
                      <a:pt x="985" y="742"/>
                      <a:pt x="985" y="697"/>
                      <a:pt x="985" y="653"/>
                    </a:cubicBezTo>
                    <a:lnTo>
                      <a:pt x="399" y="653"/>
                    </a:lnTo>
                    <a:lnTo>
                      <a:pt x="399" y="896"/>
                    </a:lnTo>
                    <a:lnTo>
                      <a:pt x="244" y="896"/>
                    </a:lnTo>
                    <a:lnTo>
                      <a:pt x="244" y="1250"/>
                    </a:lnTo>
                    <a:cubicBezTo>
                      <a:pt x="244" y="1283"/>
                      <a:pt x="244" y="1328"/>
                      <a:pt x="244" y="1361"/>
                    </a:cubicBezTo>
                    <a:lnTo>
                      <a:pt x="1" y="1361"/>
                    </a:lnTo>
                    <a:lnTo>
                      <a:pt x="1" y="8084"/>
                    </a:lnTo>
                    <a:lnTo>
                      <a:pt x="9278" y="8084"/>
                    </a:lnTo>
                    <a:cubicBezTo>
                      <a:pt x="9289" y="8084"/>
                      <a:pt x="9311" y="8084"/>
                      <a:pt x="9322" y="8084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64"/>
              <p:cNvSpPr/>
              <p:nvPr/>
            </p:nvSpPr>
            <p:spPr>
              <a:xfrm>
                <a:off x="2477366" y="2056267"/>
                <a:ext cx="7425000" cy="5553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389" name="Google Shape;389;p64"/>
            <p:cNvSpPr/>
            <p:nvPr/>
          </p:nvSpPr>
          <p:spPr>
            <a:xfrm>
              <a:off x="-71400" y="4544675"/>
              <a:ext cx="9286800" cy="6708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0" name="Google Shape;390;p64"/>
            <p:cNvSpPr/>
            <p:nvPr/>
          </p:nvSpPr>
          <p:spPr>
            <a:xfrm flipH="1">
              <a:off x="6377135" y="3302290"/>
              <a:ext cx="1178908" cy="1021050"/>
            </a:xfrm>
            <a:custGeom>
              <a:rect b="b" l="l" r="r" t="t"/>
              <a:pathLst>
                <a:path extrusionOk="0" h="8084" w="9334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56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59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42" y="885"/>
                  </a:lnTo>
                  <a:lnTo>
                    <a:pt x="7442" y="742"/>
                  </a:lnTo>
                  <a:lnTo>
                    <a:pt x="7442" y="454"/>
                  </a:lnTo>
                  <a:lnTo>
                    <a:pt x="7232" y="454"/>
                  </a:lnTo>
                  <a:lnTo>
                    <a:pt x="7232" y="1"/>
                  </a:lnTo>
                  <a:lnTo>
                    <a:pt x="6558" y="1"/>
                  </a:lnTo>
                  <a:lnTo>
                    <a:pt x="6558" y="454"/>
                  </a:lnTo>
                  <a:lnTo>
                    <a:pt x="6348" y="454"/>
                  </a:lnTo>
                  <a:lnTo>
                    <a:pt x="6348" y="885"/>
                  </a:lnTo>
                  <a:lnTo>
                    <a:pt x="5983" y="885"/>
                  </a:lnTo>
                  <a:lnTo>
                    <a:pt x="5983" y="1239"/>
                  </a:lnTo>
                  <a:lnTo>
                    <a:pt x="5983" y="1361"/>
                  </a:lnTo>
                  <a:lnTo>
                    <a:pt x="5607" y="1361"/>
                  </a:lnTo>
                  <a:lnTo>
                    <a:pt x="5607" y="3141"/>
                  </a:lnTo>
                  <a:lnTo>
                    <a:pt x="2456" y="3141"/>
                  </a:lnTo>
                  <a:lnTo>
                    <a:pt x="2456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96" y="885"/>
                  </a:lnTo>
                  <a:lnTo>
                    <a:pt x="996" y="797"/>
                  </a:lnTo>
                  <a:cubicBezTo>
                    <a:pt x="985" y="742"/>
                    <a:pt x="985" y="697"/>
                    <a:pt x="996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55" y="896"/>
                  </a:lnTo>
                  <a:lnTo>
                    <a:pt x="255" y="1250"/>
                  </a:lnTo>
                  <a:cubicBezTo>
                    <a:pt x="244" y="1283"/>
                    <a:pt x="244" y="1328"/>
                    <a:pt x="255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33" y="808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91" name="Google Shape;391;p64"/>
          <p:cNvGrpSpPr/>
          <p:nvPr/>
        </p:nvGrpSpPr>
        <p:grpSpPr>
          <a:xfrm>
            <a:off x="7224825" y="0"/>
            <a:ext cx="1671524" cy="4544675"/>
            <a:chOff x="616750" y="-26175"/>
            <a:chExt cx="1671524" cy="4544675"/>
          </a:xfrm>
        </p:grpSpPr>
        <p:sp>
          <p:nvSpPr>
            <p:cNvPr id="392" name="Google Shape;392;p64"/>
            <p:cNvSpPr/>
            <p:nvPr/>
          </p:nvSpPr>
          <p:spPr>
            <a:xfrm>
              <a:off x="1483823" y="4035779"/>
              <a:ext cx="215474" cy="184903"/>
            </a:xfrm>
            <a:custGeom>
              <a:rect b="b" l="l" r="r" t="t"/>
              <a:pathLst>
                <a:path extrusionOk="0" h="750" w="874">
                  <a:moveTo>
                    <a:pt x="498" y="0"/>
                  </a:moveTo>
                  <a:cubicBezTo>
                    <a:pt x="166" y="0"/>
                    <a:pt x="0" y="398"/>
                    <a:pt x="243" y="642"/>
                  </a:cubicBezTo>
                  <a:cubicBezTo>
                    <a:pt x="318" y="716"/>
                    <a:pt x="410" y="750"/>
                    <a:pt x="500" y="750"/>
                  </a:cubicBezTo>
                  <a:cubicBezTo>
                    <a:pt x="691" y="750"/>
                    <a:pt x="874" y="601"/>
                    <a:pt x="874" y="376"/>
                  </a:cubicBezTo>
                  <a:cubicBezTo>
                    <a:pt x="874" y="166"/>
                    <a:pt x="708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3" name="Google Shape;393;p64"/>
            <p:cNvSpPr/>
            <p:nvPr/>
          </p:nvSpPr>
          <p:spPr>
            <a:xfrm>
              <a:off x="1322834" y="1691206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1"/>
                  </a:moveTo>
                  <a:lnTo>
                    <a:pt x="1" y="764"/>
                  </a:lnTo>
                  <a:lnTo>
                    <a:pt x="2312" y="764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4" name="Google Shape;394;p64"/>
            <p:cNvSpPr/>
            <p:nvPr/>
          </p:nvSpPr>
          <p:spPr>
            <a:xfrm>
              <a:off x="1322834" y="1091627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0"/>
                  </a:moveTo>
                  <a:lnTo>
                    <a:pt x="1" y="763"/>
                  </a:lnTo>
                  <a:lnTo>
                    <a:pt x="2312" y="763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5" name="Google Shape;395;p64"/>
            <p:cNvSpPr/>
            <p:nvPr/>
          </p:nvSpPr>
          <p:spPr>
            <a:xfrm>
              <a:off x="1322834" y="491801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1"/>
                  </a:moveTo>
                  <a:lnTo>
                    <a:pt x="1" y="764"/>
                  </a:lnTo>
                  <a:lnTo>
                    <a:pt x="2312" y="764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6" name="Google Shape;396;p64"/>
            <p:cNvSpPr/>
            <p:nvPr/>
          </p:nvSpPr>
          <p:spPr>
            <a:xfrm>
              <a:off x="1347487" y="4128478"/>
              <a:ext cx="518222" cy="305460"/>
            </a:xfrm>
            <a:custGeom>
              <a:rect b="b" l="l" r="r" t="t"/>
              <a:pathLst>
                <a:path extrusionOk="0" h="1239" w="2102">
                  <a:moveTo>
                    <a:pt x="0" y="0"/>
                  </a:moveTo>
                  <a:lnTo>
                    <a:pt x="0" y="1239"/>
                  </a:lnTo>
                  <a:lnTo>
                    <a:pt x="2101" y="1239"/>
                  </a:lnTo>
                  <a:lnTo>
                    <a:pt x="2101" y="962"/>
                  </a:lnTo>
                  <a:cubicBezTo>
                    <a:pt x="2101" y="432"/>
                    <a:pt x="1670" y="0"/>
                    <a:pt x="1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7" name="Google Shape;397;p64"/>
            <p:cNvSpPr/>
            <p:nvPr/>
          </p:nvSpPr>
          <p:spPr>
            <a:xfrm>
              <a:off x="1347487" y="3820306"/>
              <a:ext cx="520934" cy="308418"/>
            </a:xfrm>
            <a:custGeom>
              <a:rect b="b" l="l" r="r" t="t"/>
              <a:pathLst>
                <a:path extrusionOk="0" h="1251" w="2113">
                  <a:moveTo>
                    <a:pt x="0" y="1"/>
                  </a:moveTo>
                  <a:lnTo>
                    <a:pt x="0" y="1250"/>
                  </a:lnTo>
                  <a:lnTo>
                    <a:pt x="1139" y="1250"/>
                  </a:lnTo>
                  <a:cubicBezTo>
                    <a:pt x="1670" y="1250"/>
                    <a:pt x="2112" y="808"/>
                    <a:pt x="2112" y="277"/>
                  </a:cubicBezTo>
                  <a:lnTo>
                    <a:pt x="2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8" name="Google Shape;398;p64"/>
            <p:cNvSpPr/>
            <p:nvPr/>
          </p:nvSpPr>
          <p:spPr>
            <a:xfrm>
              <a:off x="1249365" y="4349129"/>
              <a:ext cx="717178" cy="169371"/>
            </a:xfrm>
            <a:custGeom>
              <a:rect b="b" l="l" r="r" t="t"/>
              <a:pathLst>
                <a:path extrusionOk="0" h="687" w="2909">
                  <a:moveTo>
                    <a:pt x="0" y="1"/>
                  </a:moveTo>
                  <a:lnTo>
                    <a:pt x="0" y="687"/>
                  </a:lnTo>
                  <a:lnTo>
                    <a:pt x="2908" y="687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9" name="Google Shape;399;p64"/>
            <p:cNvSpPr/>
            <p:nvPr/>
          </p:nvSpPr>
          <p:spPr>
            <a:xfrm>
              <a:off x="1322834" y="-26175"/>
              <a:ext cx="142006" cy="2426422"/>
            </a:xfrm>
            <a:custGeom>
              <a:rect b="b" l="l" r="r" t="t"/>
              <a:pathLst>
                <a:path extrusionOk="0" h="9842" w="576">
                  <a:moveTo>
                    <a:pt x="1" y="1"/>
                  </a:moveTo>
                  <a:lnTo>
                    <a:pt x="1" y="9079"/>
                  </a:lnTo>
                  <a:cubicBezTo>
                    <a:pt x="1" y="9400"/>
                    <a:pt x="189" y="9698"/>
                    <a:pt x="487" y="9842"/>
                  </a:cubicBezTo>
                  <a:cubicBezTo>
                    <a:pt x="532" y="9798"/>
                    <a:pt x="554" y="9742"/>
                    <a:pt x="576" y="9676"/>
                  </a:cubicBezTo>
                  <a:cubicBezTo>
                    <a:pt x="410" y="9521"/>
                    <a:pt x="310" y="9300"/>
                    <a:pt x="310" y="9079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0" name="Google Shape;400;p64"/>
            <p:cNvSpPr/>
            <p:nvPr/>
          </p:nvSpPr>
          <p:spPr>
            <a:xfrm>
              <a:off x="1838097" y="-26175"/>
              <a:ext cx="450177" cy="3846725"/>
            </a:xfrm>
            <a:custGeom>
              <a:rect b="b" l="l" r="r" t="t"/>
              <a:pathLst>
                <a:path extrusionOk="0" h="15603" w="1826">
                  <a:moveTo>
                    <a:pt x="1504" y="1"/>
                  </a:moveTo>
                  <a:lnTo>
                    <a:pt x="1" y="15603"/>
                  </a:lnTo>
                  <a:lnTo>
                    <a:pt x="321" y="15603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1" name="Google Shape;401;p64"/>
            <p:cNvSpPr/>
            <p:nvPr/>
          </p:nvSpPr>
          <p:spPr>
            <a:xfrm>
              <a:off x="1167515" y="-26175"/>
              <a:ext cx="275629" cy="2446145"/>
            </a:xfrm>
            <a:custGeom>
              <a:rect b="b" l="l" r="r" t="t"/>
              <a:pathLst>
                <a:path extrusionOk="0" h="9922" w="1118">
                  <a:moveTo>
                    <a:pt x="0" y="1"/>
                  </a:moveTo>
                  <a:lnTo>
                    <a:pt x="0" y="9079"/>
                  </a:lnTo>
                  <a:cubicBezTo>
                    <a:pt x="0" y="9543"/>
                    <a:pt x="376" y="9919"/>
                    <a:pt x="841" y="9919"/>
                  </a:cubicBezTo>
                  <a:cubicBezTo>
                    <a:pt x="854" y="9921"/>
                    <a:pt x="867" y="9921"/>
                    <a:pt x="879" y="9921"/>
                  </a:cubicBezTo>
                  <a:cubicBezTo>
                    <a:pt x="966" y="9921"/>
                    <a:pt x="1050" y="9890"/>
                    <a:pt x="1117" y="9842"/>
                  </a:cubicBezTo>
                  <a:cubicBezTo>
                    <a:pt x="819" y="9709"/>
                    <a:pt x="620" y="9411"/>
                    <a:pt x="631" y="9079"/>
                  </a:cubicBezTo>
                  <a:lnTo>
                    <a:pt x="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2" name="Google Shape;402;p64"/>
            <p:cNvSpPr/>
            <p:nvPr/>
          </p:nvSpPr>
          <p:spPr>
            <a:xfrm>
              <a:off x="1685490" y="-26175"/>
              <a:ext cx="523646" cy="3846725"/>
            </a:xfrm>
            <a:custGeom>
              <a:rect b="b" l="l" r="r" t="t"/>
              <a:pathLst>
                <a:path extrusionOk="0" h="15603" w="2124">
                  <a:moveTo>
                    <a:pt x="1493" y="1"/>
                  </a:moveTo>
                  <a:lnTo>
                    <a:pt x="0" y="15603"/>
                  </a:lnTo>
                  <a:lnTo>
                    <a:pt x="620" y="15603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3" name="Google Shape;403;p64"/>
            <p:cNvSpPr/>
            <p:nvPr/>
          </p:nvSpPr>
          <p:spPr>
            <a:xfrm>
              <a:off x="1442897" y="2359323"/>
              <a:ext cx="122776" cy="60155"/>
            </a:xfrm>
            <a:custGeom>
              <a:rect b="b" l="l" r="r" t="t"/>
              <a:pathLst>
                <a:path extrusionOk="0" h="244" w="498">
                  <a:moveTo>
                    <a:pt x="89" y="0"/>
                  </a:moveTo>
                  <a:cubicBezTo>
                    <a:pt x="67" y="66"/>
                    <a:pt x="45" y="122"/>
                    <a:pt x="0" y="166"/>
                  </a:cubicBezTo>
                  <a:cubicBezTo>
                    <a:pt x="111" y="210"/>
                    <a:pt x="233" y="243"/>
                    <a:pt x="354" y="243"/>
                  </a:cubicBezTo>
                  <a:cubicBezTo>
                    <a:pt x="398" y="243"/>
                    <a:pt x="454" y="232"/>
                    <a:pt x="498" y="221"/>
                  </a:cubicBezTo>
                  <a:cubicBezTo>
                    <a:pt x="343" y="188"/>
                    <a:pt x="199" y="111"/>
                    <a:pt x="89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4" name="Google Shape;404;p64"/>
            <p:cNvSpPr/>
            <p:nvPr/>
          </p:nvSpPr>
          <p:spPr>
            <a:xfrm>
              <a:off x="1565426" y="-26175"/>
              <a:ext cx="251222" cy="2445652"/>
            </a:xfrm>
            <a:custGeom>
              <a:rect b="b" l="l" r="r" t="t"/>
              <a:pathLst>
                <a:path extrusionOk="0" h="9920" w="1019">
                  <a:moveTo>
                    <a:pt x="698" y="1"/>
                  </a:moveTo>
                  <a:lnTo>
                    <a:pt x="222" y="9079"/>
                  </a:lnTo>
                  <a:cubicBezTo>
                    <a:pt x="222" y="9488"/>
                    <a:pt x="299" y="9831"/>
                    <a:pt x="1" y="9908"/>
                  </a:cubicBezTo>
                  <a:cubicBezTo>
                    <a:pt x="56" y="9919"/>
                    <a:pt x="111" y="9919"/>
                    <a:pt x="167" y="9919"/>
                  </a:cubicBezTo>
                  <a:cubicBezTo>
                    <a:pt x="642" y="9919"/>
                    <a:pt x="543" y="9543"/>
                    <a:pt x="543" y="9079"/>
                  </a:cubicBezTo>
                  <a:lnTo>
                    <a:pt x="1018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5" name="Google Shape;405;p64"/>
            <p:cNvSpPr/>
            <p:nvPr/>
          </p:nvSpPr>
          <p:spPr>
            <a:xfrm>
              <a:off x="930346" y="-26175"/>
              <a:ext cx="1126183" cy="3846725"/>
            </a:xfrm>
            <a:custGeom>
              <a:rect b="b" l="l" r="r" t="t"/>
              <a:pathLst>
                <a:path extrusionOk="0" h="15603" w="4568">
                  <a:moveTo>
                    <a:pt x="0" y="1"/>
                  </a:moveTo>
                  <a:lnTo>
                    <a:pt x="443" y="15603"/>
                  </a:lnTo>
                  <a:lnTo>
                    <a:pt x="3063" y="15603"/>
                  </a:lnTo>
                  <a:lnTo>
                    <a:pt x="4567" y="1"/>
                  </a:lnTo>
                  <a:lnTo>
                    <a:pt x="3583" y="1"/>
                  </a:lnTo>
                  <a:lnTo>
                    <a:pt x="3119" y="9079"/>
                  </a:lnTo>
                  <a:cubicBezTo>
                    <a:pt x="3119" y="9543"/>
                    <a:pt x="3207" y="9919"/>
                    <a:pt x="2743" y="9919"/>
                  </a:cubicBezTo>
                  <a:cubicBezTo>
                    <a:pt x="2687" y="9919"/>
                    <a:pt x="2632" y="9919"/>
                    <a:pt x="2577" y="9908"/>
                  </a:cubicBezTo>
                  <a:cubicBezTo>
                    <a:pt x="2533" y="9919"/>
                    <a:pt x="2477" y="9919"/>
                    <a:pt x="2433" y="9919"/>
                  </a:cubicBezTo>
                  <a:cubicBezTo>
                    <a:pt x="2312" y="9919"/>
                    <a:pt x="2190" y="9897"/>
                    <a:pt x="2068" y="9842"/>
                  </a:cubicBezTo>
                  <a:cubicBezTo>
                    <a:pt x="2010" y="9890"/>
                    <a:pt x="1928" y="9921"/>
                    <a:pt x="1841" y="9921"/>
                  </a:cubicBezTo>
                  <a:cubicBezTo>
                    <a:pt x="1829" y="9921"/>
                    <a:pt x="1816" y="9921"/>
                    <a:pt x="1803" y="9919"/>
                  </a:cubicBezTo>
                  <a:cubicBezTo>
                    <a:pt x="1338" y="9919"/>
                    <a:pt x="962" y="9543"/>
                    <a:pt x="962" y="9079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6" name="Google Shape;406;p64"/>
            <p:cNvSpPr/>
            <p:nvPr/>
          </p:nvSpPr>
          <p:spPr>
            <a:xfrm>
              <a:off x="1170227" y="1691206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1"/>
                  </a:moveTo>
                  <a:lnTo>
                    <a:pt x="1" y="764"/>
                  </a:lnTo>
                  <a:lnTo>
                    <a:pt x="1670" y="764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7" name="Google Shape;407;p64"/>
            <p:cNvSpPr/>
            <p:nvPr/>
          </p:nvSpPr>
          <p:spPr>
            <a:xfrm>
              <a:off x="1170227" y="1091627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0"/>
                  </a:moveTo>
                  <a:lnTo>
                    <a:pt x="1" y="763"/>
                  </a:lnTo>
                  <a:lnTo>
                    <a:pt x="1670" y="763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8" name="Google Shape;408;p64"/>
            <p:cNvSpPr/>
            <p:nvPr/>
          </p:nvSpPr>
          <p:spPr>
            <a:xfrm>
              <a:off x="1170227" y="491801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1"/>
                  </a:moveTo>
                  <a:lnTo>
                    <a:pt x="1" y="764"/>
                  </a:lnTo>
                  <a:lnTo>
                    <a:pt x="1670" y="764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09" name="Google Shape;409;p64"/>
            <p:cNvSpPr/>
            <p:nvPr/>
          </p:nvSpPr>
          <p:spPr>
            <a:xfrm>
              <a:off x="1039315" y="4128478"/>
              <a:ext cx="518222" cy="305460"/>
            </a:xfrm>
            <a:custGeom>
              <a:rect b="b" l="l" r="r" t="t"/>
              <a:pathLst>
                <a:path extrusionOk="0" h="1239" w="2102">
                  <a:moveTo>
                    <a:pt x="963" y="0"/>
                  </a:moveTo>
                  <a:cubicBezTo>
                    <a:pt x="432" y="0"/>
                    <a:pt x="1" y="432"/>
                    <a:pt x="1" y="962"/>
                  </a:cubicBezTo>
                  <a:lnTo>
                    <a:pt x="1" y="1239"/>
                  </a:lnTo>
                  <a:lnTo>
                    <a:pt x="2102" y="1239"/>
                  </a:lnTo>
                  <a:lnTo>
                    <a:pt x="2102" y="962"/>
                  </a:lnTo>
                  <a:cubicBezTo>
                    <a:pt x="2102" y="432"/>
                    <a:pt x="1659" y="0"/>
                    <a:pt x="1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0" name="Google Shape;410;p64"/>
            <p:cNvSpPr/>
            <p:nvPr/>
          </p:nvSpPr>
          <p:spPr>
            <a:xfrm>
              <a:off x="1036603" y="3820306"/>
              <a:ext cx="518222" cy="308418"/>
            </a:xfrm>
            <a:custGeom>
              <a:rect b="b" l="l" r="r" t="t"/>
              <a:pathLst>
                <a:path extrusionOk="0" h="1251" w="2102">
                  <a:moveTo>
                    <a:pt x="1" y="1"/>
                  </a:moveTo>
                  <a:lnTo>
                    <a:pt x="1" y="277"/>
                  </a:lnTo>
                  <a:cubicBezTo>
                    <a:pt x="1" y="808"/>
                    <a:pt x="432" y="1250"/>
                    <a:pt x="963" y="1250"/>
                  </a:cubicBezTo>
                  <a:lnTo>
                    <a:pt x="1129" y="1250"/>
                  </a:lnTo>
                  <a:cubicBezTo>
                    <a:pt x="1670" y="1250"/>
                    <a:pt x="2102" y="808"/>
                    <a:pt x="2102" y="277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1" name="Google Shape;411;p64"/>
            <p:cNvSpPr/>
            <p:nvPr/>
          </p:nvSpPr>
          <p:spPr>
            <a:xfrm>
              <a:off x="938481" y="4349129"/>
              <a:ext cx="717178" cy="169371"/>
            </a:xfrm>
            <a:custGeom>
              <a:rect b="b" l="l" r="r" t="t"/>
              <a:pathLst>
                <a:path extrusionOk="0" h="687" w="2909">
                  <a:moveTo>
                    <a:pt x="1" y="1"/>
                  </a:moveTo>
                  <a:lnTo>
                    <a:pt x="1" y="687"/>
                  </a:lnTo>
                  <a:lnTo>
                    <a:pt x="2909" y="687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2" name="Google Shape;412;p64"/>
            <p:cNvSpPr/>
            <p:nvPr/>
          </p:nvSpPr>
          <p:spPr>
            <a:xfrm>
              <a:off x="616750" y="-26175"/>
              <a:ext cx="1357929" cy="3846725"/>
            </a:xfrm>
            <a:custGeom>
              <a:rect b="b" l="l" r="r" t="t"/>
              <a:pathLst>
                <a:path extrusionOk="0" h="15603" w="5508">
                  <a:moveTo>
                    <a:pt x="1" y="1"/>
                  </a:moveTo>
                  <a:lnTo>
                    <a:pt x="1505" y="15603"/>
                  </a:lnTo>
                  <a:lnTo>
                    <a:pt x="4015" y="15603"/>
                  </a:lnTo>
                  <a:lnTo>
                    <a:pt x="5508" y="1"/>
                  </a:lnTo>
                  <a:lnTo>
                    <a:pt x="3595" y="1"/>
                  </a:lnTo>
                  <a:lnTo>
                    <a:pt x="3595" y="9079"/>
                  </a:lnTo>
                  <a:cubicBezTo>
                    <a:pt x="3595" y="9543"/>
                    <a:pt x="3219" y="9919"/>
                    <a:pt x="2754" y="9919"/>
                  </a:cubicBezTo>
                  <a:cubicBezTo>
                    <a:pt x="2290" y="9919"/>
                    <a:pt x="1914" y="9543"/>
                    <a:pt x="1914" y="9079"/>
                  </a:cubicBezTo>
                  <a:lnTo>
                    <a:pt x="1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3" name="Google Shape;413;p64"/>
            <p:cNvSpPr/>
            <p:nvPr/>
          </p:nvSpPr>
          <p:spPr>
            <a:xfrm>
              <a:off x="1200304" y="4035779"/>
              <a:ext cx="237416" cy="182931"/>
            </a:xfrm>
            <a:custGeom>
              <a:rect b="b" l="l" r="r" t="t"/>
              <a:pathLst>
                <a:path extrusionOk="0" h="742" w="963">
                  <a:moveTo>
                    <a:pt x="387" y="0"/>
                  </a:moveTo>
                  <a:cubicBezTo>
                    <a:pt x="0" y="89"/>
                    <a:pt x="0" y="642"/>
                    <a:pt x="387" y="730"/>
                  </a:cubicBezTo>
                  <a:lnTo>
                    <a:pt x="387" y="741"/>
                  </a:lnTo>
                  <a:lnTo>
                    <a:pt x="476" y="741"/>
                  </a:lnTo>
                  <a:cubicBezTo>
                    <a:pt x="962" y="741"/>
                    <a:pt x="962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4" name="Google Shape;414;p64"/>
            <p:cNvSpPr/>
            <p:nvPr/>
          </p:nvSpPr>
          <p:spPr>
            <a:xfrm>
              <a:off x="1172939" y="4035779"/>
              <a:ext cx="215720" cy="184903"/>
            </a:xfrm>
            <a:custGeom>
              <a:rect b="b" l="l" r="r" t="t"/>
              <a:pathLst>
                <a:path extrusionOk="0" h="750" w="875">
                  <a:moveTo>
                    <a:pt x="498" y="0"/>
                  </a:moveTo>
                  <a:cubicBezTo>
                    <a:pt x="166" y="0"/>
                    <a:pt x="1" y="398"/>
                    <a:pt x="233" y="642"/>
                  </a:cubicBezTo>
                  <a:cubicBezTo>
                    <a:pt x="311" y="716"/>
                    <a:pt x="405" y="750"/>
                    <a:pt x="497" y="750"/>
                  </a:cubicBezTo>
                  <a:cubicBezTo>
                    <a:pt x="691" y="750"/>
                    <a:pt x="874" y="601"/>
                    <a:pt x="874" y="376"/>
                  </a:cubicBezTo>
                  <a:cubicBezTo>
                    <a:pt x="874" y="166"/>
                    <a:pt x="708" y="0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5" name="Google Shape;415;p64"/>
            <p:cNvSpPr/>
            <p:nvPr/>
          </p:nvSpPr>
          <p:spPr>
            <a:xfrm>
              <a:off x="1260213" y="4101112"/>
              <a:ext cx="62867" cy="54485"/>
            </a:xfrm>
            <a:custGeom>
              <a:rect b="b" l="l" r="r" t="t"/>
              <a:pathLst>
                <a:path extrusionOk="0" h="221" w="255">
                  <a:moveTo>
                    <a:pt x="144" y="1"/>
                  </a:moveTo>
                  <a:cubicBezTo>
                    <a:pt x="45" y="1"/>
                    <a:pt x="0" y="111"/>
                    <a:pt x="67" y="189"/>
                  </a:cubicBezTo>
                  <a:cubicBezTo>
                    <a:pt x="88" y="210"/>
                    <a:pt x="116" y="220"/>
                    <a:pt x="143" y="220"/>
                  </a:cubicBezTo>
                  <a:cubicBezTo>
                    <a:pt x="200" y="220"/>
                    <a:pt x="255" y="178"/>
                    <a:pt x="255" y="111"/>
                  </a:cubicBezTo>
                  <a:cubicBezTo>
                    <a:pt x="255" y="45"/>
                    <a:pt x="211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6" name="Google Shape;416;p64"/>
            <p:cNvSpPr/>
            <p:nvPr/>
          </p:nvSpPr>
          <p:spPr>
            <a:xfrm>
              <a:off x="1170227" y="679909"/>
              <a:ext cx="229280" cy="57443"/>
            </a:xfrm>
            <a:custGeom>
              <a:rect b="b" l="l" r="r" t="t"/>
              <a:pathLst>
                <a:path extrusionOk="0" h="233" w="930">
                  <a:moveTo>
                    <a:pt x="1" y="1"/>
                  </a:moveTo>
                  <a:lnTo>
                    <a:pt x="1" y="233"/>
                  </a:lnTo>
                  <a:lnTo>
                    <a:pt x="929" y="233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7" name="Google Shape;417;p64"/>
            <p:cNvSpPr/>
            <p:nvPr/>
          </p:nvSpPr>
          <p:spPr>
            <a:xfrm>
              <a:off x="1110318" y="491801"/>
              <a:ext cx="60155" cy="245551"/>
            </a:xfrm>
            <a:custGeom>
              <a:rect b="b" l="l" r="r" t="t"/>
              <a:pathLst>
                <a:path extrusionOk="0" h="996" w="244">
                  <a:moveTo>
                    <a:pt x="244" y="1"/>
                  </a:moveTo>
                  <a:lnTo>
                    <a:pt x="0" y="354"/>
                  </a:lnTo>
                  <a:lnTo>
                    <a:pt x="0" y="996"/>
                  </a:lnTo>
                  <a:lnTo>
                    <a:pt x="244" y="996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8" name="Google Shape;418;p64"/>
            <p:cNvSpPr/>
            <p:nvPr/>
          </p:nvSpPr>
          <p:spPr>
            <a:xfrm>
              <a:off x="1170227" y="1279735"/>
              <a:ext cx="229280" cy="54731"/>
            </a:xfrm>
            <a:custGeom>
              <a:rect b="b" l="l" r="r" t="t"/>
              <a:pathLst>
                <a:path extrusionOk="0" h="222" w="930">
                  <a:moveTo>
                    <a:pt x="1" y="0"/>
                  </a:moveTo>
                  <a:lnTo>
                    <a:pt x="1" y="221"/>
                  </a:lnTo>
                  <a:lnTo>
                    <a:pt x="929" y="221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9" name="Google Shape;419;p64"/>
            <p:cNvSpPr/>
            <p:nvPr/>
          </p:nvSpPr>
          <p:spPr>
            <a:xfrm>
              <a:off x="1110318" y="1091627"/>
              <a:ext cx="60155" cy="242839"/>
            </a:xfrm>
            <a:custGeom>
              <a:rect b="b" l="l" r="r" t="t"/>
              <a:pathLst>
                <a:path extrusionOk="0" h="985" w="244">
                  <a:moveTo>
                    <a:pt x="244" y="0"/>
                  </a:moveTo>
                  <a:lnTo>
                    <a:pt x="0" y="343"/>
                  </a:lnTo>
                  <a:lnTo>
                    <a:pt x="0" y="984"/>
                  </a:lnTo>
                  <a:lnTo>
                    <a:pt x="244" y="98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0" name="Google Shape;420;p64"/>
            <p:cNvSpPr/>
            <p:nvPr/>
          </p:nvSpPr>
          <p:spPr>
            <a:xfrm>
              <a:off x="1170227" y="1876603"/>
              <a:ext cx="229280" cy="57690"/>
            </a:xfrm>
            <a:custGeom>
              <a:rect b="b" l="l" r="r" t="t"/>
              <a:pathLst>
                <a:path extrusionOk="0" h="234" w="930">
                  <a:moveTo>
                    <a:pt x="1" y="1"/>
                  </a:moveTo>
                  <a:lnTo>
                    <a:pt x="1" y="233"/>
                  </a:lnTo>
                  <a:lnTo>
                    <a:pt x="929" y="233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1" name="Google Shape;421;p64"/>
            <p:cNvSpPr/>
            <p:nvPr/>
          </p:nvSpPr>
          <p:spPr>
            <a:xfrm>
              <a:off x="1110318" y="1691206"/>
              <a:ext cx="60155" cy="243086"/>
            </a:xfrm>
            <a:custGeom>
              <a:rect b="b" l="l" r="r" t="t"/>
              <a:pathLst>
                <a:path extrusionOk="0" h="986" w="244">
                  <a:moveTo>
                    <a:pt x="244" y="1"/>
                  </a:moveTo>
                  <a:lnTo>
                    <a:pt x="0" y="344"/>
                  </a:lnTo>
                  <a:lnTo>
                    <a:pt x="0" y="985"/>
                  </a:lnTo>
                  <a:lnTo>
                    <a:pt x="244" y="985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2" name="Google Shape;422;p64"/>
            <p:cNvSpPr/>
            <p:nvPr/>
          </p:nvSpPr>
          <p:spPr>
            <a:xfrm>
              <a:off x="1655413" y="3752261"/>
              <a:ext cx="234704" cy="68291"/>
            </a:xfrm>
            <a:custGeom>
              <a:rect b="b" l="l" r="r" t="t"/>
              <a:pathLst>
                <a:path extrusionOk="0" h="277" w="952">
                  <a:moveTo>
                    <a:pt x="1" y="0"/>
                  </a:moveTo>
                  <a:lnTo>
                    <a:pt x="1" y="277"/>
                  </a:lnTo>
                  <a:lnTo>
                    <a:pt x="952" y="27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4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2" name="Google Shape;22;p44"/>
          <p:cNvSpPr/>
          <p:nvPr/>
        </p:nvSpPr>
        <p:spPr>
          <a:xfrm>
            <a:off x="-71400" y="4662850"/>
            <a:ext cx="9286800" cy="5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BLANK_1_1_1_1_1_1_1_1"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65"/>
          <p:cNvSpPr/>
          <p:nvPr/>
        </p:nvSpPr>
        <p:spPr>
          <a:xfrm>
            <a:off x="-71400" y="4662850"/>
            <a:ext cx="9286800" cy="552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5" name="Google Shape;425;p65"/>
          <p:cNvGrpSpPr/>
          <p:nvPr/>
        </p:nvGrpSpPr>
        <p:grpSpPr>
          <a:xfrm flipH="1">
            <a:off x="-50" y="2"/>
            <a:ext cx="9144022" cy="3494672"/>
            <a:chOff x="-50" y="2"/>
            <a:chExt cx="9144022" cy="3494672"/>
          </a:xfrm>
        </p:grpSpPr>
        <p:sp>
          <p:nvSpPr>
            <p:cNvPr id="426" name="Google Shape;426;p65"/>
            <p:cNvSpPr/>
            <p:nvPr/>
          </p:nvSpPr>
          <p:spPr>
            <a:xfrm>
              <a:off x="-50" y="2"/>
              <a:ext cx="9144022" cy="3494672"/>
            </a:xfrm>
            <a:custGeom>
              <a:rect b="b" l="l" r="r" t="t"/>
              <a:pathLst>
                <a:path extrusionOk="0" h="18434" w="62200">
                  <a:moveTo>
                    <a:pt x="23741" y="34"/>
                  </a:moveTo>
                  <a:cubicBezTo>
                    <a:pt x="24073" y="200"/>
                    <a:pt x="24394" y="365"/>
                    <a:pt x="24714" y="553"/>
                  </a:cubicBezTo>
                  <a:lnTo>
                    <a:pt x="23741" y="553"/>
                  </a:lnTo>
                  <a:lnTo>
                    <a:pt x="23741" y="34"/>
                  </a:lnTo>
                  <a:close/>
                  <a:moveTo>
                    <a:pt x="9123" y="56"/>
                  </a:moveTo>
                  <a:lnTo>
                    <a:pt x="9123" y="565"/>
                  </a:lnTo>
                  <a:lnTo>
                    <a:pt x="8194" y="565"/>
                  </a:lnTo>
                  <a:cubicBezTo>
                    <a:pt x="8493" y="388"/>
                    <a:pt x="8803" y="222"/>
                    <a:pt x="9112" y="56"/>
                  </a:cubicBezTo>
                  <a:close/>
                  <a:moveTo>
                    <a:pt x="10251" y="12"/>
                  </a:moveTo>
                  <a:lnTo>
                    <a:pt x="10251" y="565"/>
                  </a:lnTo>
                  <a:lnTo>
                    <a:pt x="9190" y="565"/>
                  </a:lnTo>
                  <a:lnTo>
                    <a:pt x="9190" y="23"/>
                  </a:lnTo>
                  <a:lnTo>
                    <a:pt x="9223" y="12"/>
                  </a:lnTo>
                  <a:close/>
                  <a:moveTo>
                    <a:pt x="7973" y="693"/>
                  </a:moveTo>
                  <a:lnTo>
                    <a:pt x="7973" y="1327"/>
                  </a:lnTo>
                  <a:lnTo>
                    <a:pt x="6978" y="1327"/>
                  </a:lnTo>
                  <a:cubicBezTo>
                    <a:pt x="7306" y="1109"/>
                    <a:pt x="7634" y="890"/>
                    <a:pt x="7973" y="693"/>
                  </a:cubicBezTo>
                  <a:close/>
                  <a:moveTo>
                    <a:pt x="10959" y="631"/>
                  </a:moveTo>
                  <a:lnTo>
                    <a:pt x="10959" y="1327"/>
                  </a:lnTo>
                  <a:lnTo>
                    <a:pt x="10329" y="1327"/>
                  </a:lnTo>
                  <a:lnTo>
                    <a:pt x="10329" y="631"/>
                  </a:lnTo>
                  <a:close/>
                  <a:moveTo>
                    <a:pt x="12076" y="631"/>
                  </a:moveTo>
                  <a:lnTo>
                    <a:pt x="12076" y="1327"/>
                  </a:lnTo>
                  <a:lnTo>
                    <a:pt x="11401" y="1327"/>
                  </a:lnTo>
                  <a:lnTo>
                    <a:pt x="11401" y="631"/>
                  </a:lnTo>
                  <a:close/>
                  <a:moveTo>
                    <a:pt x="16222" y="631"/>
                  </a:moveTo>
                  <a:lnTo>
                    <a:pt x="16222" y="1327"/>
                  </a:lnTo>
                  <a:lnTo>
                    <a:pt x="15537" y="1327"/>
                  </a:lnTo>
                  <a:lnTo>
                    <a:pt x="15537" y="631"/>
                  </a:lnTo>
                  <a:close/>
                  <a:moveTo>
                    <a:pt x="17450" y="631"/>
                  </a:moveTo>
                  <a:lnTo>
                    <a:pt x="17450" y="1327"/>
                  </a:lnTo>
                  <a:lnTo>
                    <a:pt x="16676" y="1327"/>
                  </a:lnTo>
                  <a:lnTo>
                    <a:pt x="16665" y="631"/>
                  </a:lnTo>
                  <a:close/>
                  <a:moveTo>
                    <a:pt x="23675" y="631"/>
                  </a:moveTo>
                  <a:lnTo>
                    <a:pt x="23675" y="1327"/>
                  </a:lnTo>
                  <a:lnTo>
                    <a:pt x="22614" y="1327"/>
                  </a:lnTo>
                  <a:lnTo>
                    <a:pt x="22614" y="631"/>
                  </a:lnTo>
                  <a:close/>
                  <a:moveTo>
                    <a:pt x="24803" y="631"/>
                  </a:moveTo>
                  <a:lnTo>
                    <a:pt x="24803" y="1327"/>
                  </a:lnTo>
                  <a:lnTo>
                    <a:pt x="23741" y="1327"/>
                  </a:lnTo>
                  <a:lnTo>
                    <a:pt x="23741" y="631"/>
                  </a:lnTo>
                  <a:close/>
                  <a:moveTo>
                    <a:pt x="24869" y="653"/>
                  </a:moveTo>
                  <a:cubicBezTo>
                    <a:pt x="25223" y="863"/>
                    <a:pt x="25566" y="1095"/>
                    <a:pt x="25909" y="1327"/>
                  </a:cubicBezTo>
                  <a:lnTo>
                    <a:pt x="24869" y="1327"/>
                  </a:lnTo>
                  <a:lnTo>
                    <a:pt x="24869" y="653"/>
                  </a:lnTo>
                  <a:close/>
                  <a:moveTo>
                    <a:pt x="9112" y="631"/>
                  </a:moveTo>
                  <a:lnTo>
                    <a:pt x="9112" y="1339"/>
                  </a:lnTo>
                  <a:lnTo>
                    <a:pt x="8051" y="1339"/>
                  </a:lnTo>
                  <a:lnTo>
                    <a:pt x="8051" y="631"/>
                  </a:lnTo>
                  <a:close/>
                  <a:moveTo>
                    <a:pt x="10251" y="631"/>
                  </a:moveTo>
                  <a:lnTo>
                    <a:pt x="10251" y="1339"/>
                  </a:lnTo>
                  <a:lnTo>
                    <a:pt x="9190" y="1339"/>
                  </a:lnTo>
                  <a:lnTo>
                    <a:pt x="9190" y="631"/>
                  </a:lnTo>
                  <a:close/>
                  <a:moveTo>
                    <a:pt x="13204" y="631"/>
                  </a:moveTo>
                  <a:lnTo>
                    <a:pt x="13204" y="1339"/>
                  </a:lnTo>
                  <a:lnTo>
                    <a:pt x="12142" y="1339"/>
                  </a:lnTo>
                  <a:lnTo>
                    <a:pt x="12142" y="631"/>
                  </a:lnTo>
                  <a:close/>
                  <a:moveTo>
                    <a:pt x="14342" y="631"/>
                  </a:moveTo>
                  <a:lnTo>
                    <a:pt x="14342" y="1339"/>
                  </a:lnTo>
                  <a:lnTo>
                    <a:pt x="13281" y="1339"/>
                  </a:lnTo>
                  <a:lnTo>
                    <a:pt x="13281" y="631"/>
                  </a:lnTo>
                  <a:close/>
                  <a:moveTo>
                    <a:pt x="15470" y="631"/>
                  </a:moveTo>
                  <a:lnTo>
                    <a:pt x="15470" y="1339"/>
                  </a:lnTo>
                  <a:lnTo>
                    <a:pt x="14409" y="1339"/>
                  </a:lnTo>
                  <a:lnTo>
                    <a:pt x="14409" y="631"/>
                  </a:lnTo>
                  <a:close/>
                  <a:moveTo>
                    <a:pt x="18566" y="631"/>
                  </a:moveTo>
                  <a:lnTo>
                    <a:pt x="18566" y="1339"/>
                  </a:lnTo>
                  <a:lnTo>
                    <a:pt x="17505" y="1339"/>
                  </a:lnTo>
                  <a:lnTo>
                    <a:pt x="17505" y="631"/>
                  </a:lnTo>
                  <a:close/>
                  <a:moveTo>
                    <a:pt x="19705" y="631"/>
                  </a:moveTo>
                  <a:lnTo>
                    <a:pt x="19705" y="1339"/>
                  </a:lnTo>
                  <a:lnTo>
                    <a:pt x="18644" y="1339"/>
                  </a:lnTo>
                  <a:lnTo>
                    <a:pt x="18644" y="631"/>
                  </a:lnTo>
                  <a:close/>
                  <a:moveTo>
                    <a:pt x="20833" y="631"/>
                  </a:moveTo>
                  <a:lnTo>
                    <a:pt x="20833" y="1339"/>
                  </a:lnTo>
                  <a:lnTo>
                    <a:pt x="19772" y="1339"/>
                  </a:lnTo>
                  <a:lnTo>
                    <a:pt x="19772" y="631"/>
                  </a:lnTo>
                  <a:close/>
                  <a:moveTo>
                    <a:pt x="22536" y="631"/>
                  </a:moveTo>
                  <a:lnTo>
                    <a:pt x="22536" y="1339"/>
                  </a:lnTo>
                  <a:lnTo>
                    <a:pt x="20911" y="1339"/>
                  </a:lnTo>
                  <a:lnTo>
                    <a:pt x="20911" y="631"/>
                  </a:lnTo>
                  <a:close/>
                  <a:moveTo>
                    <a:pt x="6845" y="1435"/>
                  </a:moveTo>
                  <a:lnTo>
                    <a:pt x="6845" y="1936"/>
                  </a:lnTo>
                  <a:lnTo>
                    <a:pt x="6182" y="1936"/>
                  </a:lnTo>
                  <a:cubicBezTo>
                    <a:pt x="6400" y="1772"/>
                    <a:pt x="6617" y="1598"/>
                    <a:pt x="6845" y="1435"/>
                  </a:cubicBezTo>
                  <a:close/>
                  <a:moveTo>
                    <a:pt x="7973" y="1394"/>
                  </a:moveTo>
                  <a:lnTo>
                    <a:pt x="7973" y="1936"/>
                  </a:lnTo>
                  <a:lnTo>
                    <a:pt x="6912" y="1936"/>
                  </a:lnTo>
                  <a:lnTo>
                    <a:pt x="6912" y="1394"/>
                  </a:lnTo>
                  <a:close/>
                  <a:moveTo>
                    <a:pt x="9112" y="1394"/>
                  </a:moveTo>
                  <a:lnTo>
                    <a:pt x="9112" y="1936"/>
                  </a:lnTo>
                  <a:lnTo>
                    <a:pt x="8051" y="1936"/>
                  </a:lnTo>
                  <a:lnTo>
                    <a:pt x="8051" y="1394"/>
                  </a:lnTo>
                  <a:close/>
                  <a:moveTo>
                    <a:pt x="10959" y="1405"/>
                  </a:moveTo>
                  <a:lnTo>
                    <a:pt x="10959" y="1936"/>
                  </a:lnTo>
                  <a:lnTo>
                    <a:pt x="10329" y="1936"/>
                  </a:lnTo>
                  <a:lnTo>
                    <a:pt x="10329" y="1405"/>
                  </a:lnTo>
                  <a:close/>
                  <a:moveTo>
                    <a:pt x="12076" y="1405"/>
                  </a:moveTo>
                  <a:lnTo>
                    <a:pt x="12076" y="1936"/>
                  </a:lnTo>
                  <a:lnTo>
                    <a:pt x="11401" y="1936"/>
                  </a:lnTo>
                  <a:lnTo>
                    <a:pt x="11401" y="1405"/>
                  </a:lnTo>
                  <a:close/>
                  <a:moveTo>
                    <a:pt x="16222" y="1405"/>
                  </a:moveTo>
                  <a:lnTo>
                    <a:pt x="16222" y="1936"/>
                  </a:lnTo>
                  <a:lnTo>
                    <a:pt x="15537" y="1936"/>
                  </a:lnTo>
                  <a:lnTo>
                    <a:pt x="15537" y="1405"/>
                  </a:lnTo>
                  <a:close/>
                  <a:moveTo>
                    <a:pt x="17450" y="1405"/>
                  </a:moveTo>
                  <a:lnTo>
                    <a:pt x="17450" y="1936"/>
                  </a:lnTo>
                  <a:lnTo>
                    <a:pt x="16676" y="1936"/>
                  </a:lnTo>
                  <a:lnTo>
                    <a:pt x="16665" y="1405"/>
                  </a:lnTo>
                  <a:close/>
                  <a:moveTo>
                    <a:pt x="23675" y="1394"/>
                  </a:moveTo>
                  <a:lnTo>
                    <a:pt x="23675" y="1936"/>
                  </a:lnTo>
                  <a:lnTo>
                    <a:pt x="22614" y="1936"/>
                  </a:lnTo>
                  <a:lnTo>
                    <a:pt x="22614" y="1394"/>
                  </a:lnTo>
                  <a:close/>
                  <a:moveTo>
                    <a:pt x="24803" y="1394"/>
                  </a:moveTo>
                  <a:lnTo>
                    <a:pt x="24803" y="1936"/>
                  </a:lnTo>
                  <a:lnTo>
                    <a:pt x="23741" y="1936"/>
                  </a:lnTo>
                  <a:lnTo>
                    <a:pt x="23741" y="1394"/>
                  </a:lnTo>
                  <a:close/>
                  <a:moveTo>
                    <a:pt x="25931" y="1394"/>
                  </a:moveTo>
                  <a:lnTo>
                    <a:pt x="25931" y="1936"/>
                  </a:lnTo>
                  <a:lnTo>
                    <a:pt x="24869" y="1936"/>
                  </a:lnTo>
                  <a:lnTo>
                    <a:pt x="24869" y="1394"/>
                  </a:lnTo>
                  <a:close/>
                  <a:moveTo>
                    <a:pt x="26008" y="1405"/>
                  </a:moveTo>
                  <a:cubicBezTo>
                    <a:pt x="26240" y="1571"/>
                    <a:pt x="26484" y="1748"/>
                    <a:pt x="26705" y="1936"/>
                  </a:cubicBezTo>
                  <a:lnTo>
                    <a:pt x="26008" y="1936"/>
                  </a:lnTo>
                  <a:lnTo>
                    <a:pt x="26008" y="1405"/>
                  </a:lnTo>
                  <a:close/>
                  <a:moveTo>
                    <a:pt x="10251" y="1405"/>
                  </a:moveTo>
                  <a:lnTo>
                    <a:pt x="10251" y="1947"/>
                  </a:lnTo>
                  <a:lnTo>
                    <a:pt x="9190" y="1947"/>
                  </a:lnTo>
                  <a:lnTo>
                    <a:pt x="9190" y="1405"/>
                  </a:lnTo>
                  <a:close/>
                  <a:moveTo>
                    <a:pt x="13204" y="1405"/>
                  </a:moveTo>
                  <a:lnTo>
                    <a:pt x="13204" y="1947"/>
                  </a:lnTo>
                  <a:lnTo>
                    <a:pt x="12142" y="1947"/>
                  </a:lnTo>
                  <a:lnTo>
                    <a:pt x="12142" y="1405"/>
                  </a:lnTo>
                  <a:close/>
                  <a:moveTo>
                    <a:pt x="14342" y="1405"/>
                  </a:moveTo>
                  <a:lnTo>
                    <a:pt x="14342" y="1947"/>
                  </a:lnTo>
                  <a:lnTo>
                    <a:pt x="13281" y="1947"/>
                  </a:lnTo>
                  <a:lnTo>
                    <a:pt x="13281" y="1405"/>
                  </a:lnTo>
                  <a:close/>
                  <a:moveTo>
                    <a:pt x="15470" y="1405"/>
                  </a:moveTo>
                  <a:lnTo>
                    <a:pt x="15470" y="1947"/>
                  </a:lnTo>
                  <a:lnTo>
                    <a:pt x="14409" y="1947"/>
                  </a:lnTo>
                  <a:lnTo>
                    <a:pt x="14409" y="1405"/>
                  </a:lnTo>
                  <a:close/>
                  <a:moveTo>
                    <a:pt x="18566" y="1405"/>
                  </a:moveTo>
                  <a:lnTo>
                    <a:pt x="18566" y="1947"/>
                  </a:lnTo>
                  <a:lnTo>
                    <a:pt x="17505" y="1947"/>
                  </a:lnTo>
                  <a:lnTo>
                    <a:pt x="17505" y="1405"/>
                  </a:lnTo>
                  <a:close/>
                  <a:moveTo>
                    <a:pt x="19705" y="1405"/>
                  </a:moveTo>
                  <a:lnTo>
                    <a:pt x="19705" y="1947"/>
                  </a:lnTo>
                  <a:lnTo>
                    <a:pt x="18644" y="1947"/>
                  </a:lnTo>
                  <a:lnTo>
                    <a:pt x="18644" y="1405"/>
                  </a:lnTo>
                  <a:close/>
                  <a:moveTo>
                    <a:pt x="20833" y="1405"/>
                  </a:moveTo>
                  <a:lnTo>
                    <a:pt x="20833" y="1947"/>
                  </a:lnTo>
                  <a:lnTo>
                    <a:pt x="19772" y="1947"/>
                  </a:lnTo>
                  <a:lnTo>
                    <a:pt x="19772" y="1405"/>
                  </a:lnTo>
                  <a:close/>
                  <a:moveTo>
                    <a:pt x="22536" y="1405"/>
                  </a:moveTo>
                  <a:lnTo>
                    <a:pt x="22536" y="1947"/>
                  </a:lnTo>
                  <a:lnTo>
                    <a:pt x="20911" y="1947"/>
                  </a:lnTo>
                  <a:lnTo>
                    <a:pt x="20911" y="1405"/>
                  </a:lnTo>
                  <a:close/>
                  <a:moveTo>
                    <a:pt x="5718" y="2378"/>
                  </a:moveTo>
                  <a:lnTo>
                    <a:pt x="5718" y="2953"/>
                  </a:lnTo>
                  <a:lnTo>
                    <a:pt x="5076" y="2953"/>
                  </a:lnTo>
                  <a:lnTo>
                    <a:pt x="5076" y="2898"/>
                  </a:lnTo>
                  <a:cubicBezTo>
                    <a:pt x="5264" y="2721"/>
                    <a:pt x="5452" y="2555"/>
                    <a:pt x="5640" y="2378"/>
                  </a:cubicBezTo>
                  <a:close/>
                  <a:moveTo>
                    <a:pt x="6845" y="2378"/>
                  </a:moveTo>
                  <a:lnTo>
                    <a:pt x="6845" y="2953"/>
                  </a:lnTo>
                  <a:lnTo>
                    <a:pt x="6171" y="2953"/>
                  </a:lnTo>
                  <a:lnTo>
                    <a:pt x="6171" y="2378"/>
                  </a:lnTo>
                  <a:close/>
                  <a:moveTo>
                    <a:pt x="7973" y="2378"/>
                  </a:moveTo>
                  <a:lnTo>
                    <a:pt x="7973" y="2953"/>
                  </a:lnTo>
                  <a:lnTo>
                    <a:pt x="6912" y="2953"/>
                  </a:lnTo>
                  <a:lnTo>
                    <a:pt x="6912" y="2378"/>
                  </a:lnTo>
                  <a:close/>
                  <a:moveTo>
                    <a:pt x="9112" y="2389"/>
                  </a:moveTo>
                  <a:lnTo>
                    <a:pt x="9112" y="2964"/>
                  </a:lnTo>
                  <a:lnTo>
                    <a:pt x="8051" y="2964"/>
                  </a:lnTo>
                  <a:lnTo>
                    <a:pt x="8051" y="2389"/>
                  </a:lnTo>
                  <a:close/>
                  <a:moveTo>
                    <a:pt x="10959" y="2389"/>
                  </a:moveTo>
                  <a:lnTo>
                    <a:pt x="10959" y="2964"/>
                  </a:lnTo>
                  <a:lnTo>
                    <a:pt x="10329" y="2964"/>
                  </a:lnTo>
                  <a:lnTo>
                    <a:pt x="10329" y="2389"/>
                  </a:lnTo>
                  <a:close/>
                  <a:moveTo>
                    <a:pt x="12076" y="2389"/>
                  </a:moveTo>
                  <a:lnTo>
                    <a:pt x="12076" y="2964"/>
                  </a:lnTo>
                  <a:lnTo>
                    <a:pt x="11401" y="2964"/>
                  </a:lnTo>
                  <a:lnTo>
                    <a:pt x="11401" y="2389"/>
                  </a:lnTo>
                  <a:close/>
                  <a:moveTo>
                    <a:pt x="13204" y="2389"/>
                  </a:moveTo>
                  <a:lnTo>
                    <a:pt x="13204" y="2964"/>
                  </a:lnTo>
                  <a:lnTo>
                    <a:pt x="12142" y="2964"/>
                  </a:lnTo>
                  <a:lnTo>
                    <a:pt x="12142" y="2389"/>
                  </a:lnTo>
                  <a:close/>
                  <a:moveTo>
                    <a:pt x="14342" y="2389"/>
                  </a:moveTo>
                  <a:lnTo>
                    <a:pt x="14342" y="2964"/>
                  </a:lnTo>
                  <a:lnTo>
                    <a:pt x="13281" y="2964"/>
                  </a:lnTo>
                  <a:lnTo>
                    <a:pt x="13281" y="2389"/>
                  </a:lnTo>
                  <a:close/>
                  <a:moveTo>
                    <a:pt x="15470" y="2389"/>
                  </a:moveTo>
                  <a:lnTo>
                    <a:pt x="15470" y="2964"/>
                  </a:lnTo>
                  <a:lnTo>
                    <a:pt x="14409" y="2964"/>
                  </a:lnTo>
                  <a:lnTo>
                    <a:pt x="14409" y="2389"/>
                  </a:lnTo>
                  <a:close/>
                  <a:moveTo>
                    <a:pt x="16222" y="2389"/>
                  </a:moveTo>
                  <a:lnTo>
                    <a:pt x="16222" y="2964"/>
                  </a:lnTo>
                  <a:lnTo>
                    <a:pt x="15537" y="2964"/>
                  </a:lnTo>
                  <a:lnTo>
                    <a:pt x="15537" y="2389"/>
                  </a:lnTo>
                  <a:close/>
                  <a:moveTo>
                    <a:pt x="17450" y="2389"/>
                  </a:moveTo>
                  <a:lnTo>
                    <a:pt x="17450" y="2964"/>
                  </a:lnTo>
                  <a:lnTo>
                    <a:pt x="16676" y="2964"/>
                  </a:lnTo>
                  <a:lnTo>
                    <a:pt x="16665" y="2389"/>
                  </a:lnTo>
                  <a:close/>
                  <a:moveTo>
                    <a:pt x="18566" y="2389"/>
                  </a:moveTo>
                  <a:lnTo>
                    <a:pt x="18566" y="2964"/>
                  </a:lnTo>
                  <a:lnTo>
                    <a:pt x="17505" y="2964"/>
                  </a:lnTo>
                  <a:lnTo>
                    <a:pt x="17505" y="2389"/>
                  </a:lnTo>
                  <a:close/>
                  <a:moveTo>
                    <a:pt x="19705" y="2389"/>
                  </a:moveTo>
                  <a:lnTo>
                    <a:pt x="19705" y="2964"/>
                  </a:lnTo>
                  <a:lnTo>
                    <a:pt x="18644" y="2964"/>
                  </a:lnTo>
                  <a:lnTo>
                    <a:pt x="18644" y="2389"/>
                  </a:lnTo>
                  <a:close/>
                  <a:moveTo>
                    <a:pt x="20833" y="2389"/>
                  </a:moveTo>
                  <a:lnTo>
                    <a:pt x="20833" y="2964"/>
                  </a:lnTo>
                  <a:lnTo>
                    <a:pt x="19772" y="2964"/>
                  </a:lnTo>
                  <a:lnTo>
                    <a:pt x="19772" y="2389"/>
                  </a:lnTo>
                  <a:close/>
                  <a:moveTo>
                    <a:pt x="22536" y="2389"/>
                  </a:moveTo>
                  <a:lnTo>
                    <a:pt x="22536" y="2964"/>
                  </a:lnTo>
                  <a:lnTo>
                    <a:pt x="20911" y="2964"/>
                  </a:lnTo>
                  <a:lnTo>
                    <a:pt x="20911" y="2389"/>
                  </a:lnTo>
                  <a:close/>
                  <a:moveTo>
                    <a:pt x="23675" y="2389"/>
                  </a:moveTo>
                  <a:lnTo>
                    <a:pt x="23675" y="2964"/>
                  </a:lnTo>
                  <a:lnTo>
                    <a:pt x="22614" y="2964"/>
                  </a:lnTo>
                  <a:lnTo>
                    <a:pt x="22614" y="2389"/>
                  </a:lnTo>
                  <a:close/>
                  <a:moveTo>
                    <a:pt x="24803" y="2389"/>
                  </a:moveTo>
                  <a:lnTo>
                    <a:pt x="24803" y="2964"/>
                  </a:lnTo>
                  <a:lnTo>
                    <a:pt x="23741" y="2964"/>
                  </a:lnTo>
                  <a:lnTo>
                    <a:pt x="23741" y="2389"/>
                  </a:lnTo>
                  <a:close/>
                  <a:moveTo>
                    <a:pt x="25931" y="2389"/>
                  </a:moveTo>
                  <a:lnTo>
                    <a:pt x="25931" y="2964"/>
                  </a:lnTo>
                  <a:lnTo>
                    <a:pt x="24869" y="2964"/>
                  </a:lnTo>
                  <a:lnTo>
                    <a:pt x="24869" y="2389"/>
                  </a:lnTo>
                  <a:close/>
                  <a:moveTo>
                    <a:pt x="26716" y="2389"/>
                  </a:moveTo>
                  <a:lnTo>
                    <a:pt x="26716" y="2964"/>
                  </a:lnTo>
                  <a:lnTo>
                    <a:pt x="25997" y="2964"/>
                  </a:lnTo>
                  <a:lnTo>
                    <a:pt x="26008" y="2389"/>
                  </a:lnTo>
                  <a:close/>
                  <a:moveTo>
                    <a:pt x="27247" y="2389"/>
                  </a:moveTo>
                  <a:cubicBezTo>
                    <a:pt x="27457" y="2577"/>
                    <a:pt x="27656" y="2765"/>
                    <a:pt x="27866" y="2964"/>
                  </a:cubicBezTo>
                  <a:lnTo>
                    <a:pt x="27169" y="2964"/>
                  </a:lnTo>
                  <a:lnTo>
                    <a:pt x="27169" y="2389"/>
                  </a:lnTo>
                  <a:close/>
                  <a:moveTo>
                    <a:pt x="10251" y="2400"/>
                  </a:moveTo>
                  <a:lnTo>
                    <a:pt x="10251" y="2975"/>
                  </a:lnTo>
                  <a:lnTo>
                    <a:pt x="9190" y="2975"/>
                  </a:lnTo>
                  <a:lnTo>
                    <a:pt x="9190" y="2400"/>
                  </a:lnTo>
                  <a:close/>
                  <a:moveTo>
                    <a:pt x="31548" y="2599"/>
                  </a:moveTo>
                  <a:lnTo>
                    <a:pt x="31548" y="3086"/>
                  </a:lnTo>
                  <a:lnTo>
                    <a:pt x="31249" y="3086"/>
                  </a:lnTo>
                  <a:cubicBezTo>
                    <a:pt x="31084" y="2920"/>
                    <a:pt x="30907" y="2754"/>
                    <a:pt x="30730" y="2599"/>
                  </a:cubicBezTo>
                  <a:close/>
                  <a:moveTo>
                    <a:pt x="33815" y="2599"/>
                  </a:moveTo>
                  <a:lnTo>
                    <a:pt x="33815" y="3086"/>
                  </a:lnTo>
                  <a:lnTo>
                    <a:pt x="32753" y="3086"/>
                  </a:lnTo>
                  <a:lnTo>
                    <a:pt x="32753" y="2599"/>
                  </a:lnTo>
                  <a:close/>
                  <a:moveTo>
                    <a:pt x="34943" y="2599"/>
                  </a:moveTo>
                  <a:lnTo>
                    <a:pt x="34943" y="3086"/>
                  </a:lnTo>
                  <a:lnTo>
                    <a:pt x="33881" y="3086"/>
                  </a:lnTo>
                  <a:lnTo>
                    <a:pt x="33881" y="2599"/>
                  </a:lnTo>
                  <a:close/>
                  <a:moveTo>
                    <a:pt x="32676" y="2610"/>
                  </a:moveTo>
                  <a:lnTo>
                    <a:pt x="32676" y="3097"/>
                  </a:lnTo>
                  <a:lnTo>
                    <a:pt x="31614" y="3097"/>
                  </a:lnTo>
                  <a:lnTo>
                    <a:pt x="31614" y="2610"/>
                  </a:lnTo>
                  <a:close/>
                  <a:moveTo>
                    <a:pt x="35706" y="2599"/>
                  </a:moveTo>
                  <a:lnTo>
                    <a:pt x="35706" y="3097"/>
                  </a:lnTo>
                  <a:lnTo>
                    <a:pt x="35009" y="3097"/>
                  </a:lnTo>
                  <a:lnTo>
                    <a:pt x="35009" y="2599"/>
                  </a:lnTo>
                  <a:close/>
                  <a:moveTo>
                    <a:pt x="36822" y="2610"/>
                  </a:moveTo>
                  <a:lnTo>
                    <a:pt x="36822" y="3097"/>
                  </a:lnTo>
                  <a:lnTo>
                    <a:pt x="36148" y="3097"/>
                  </a:lnTo>
                  <a:lnTo>
                    <a:pt x="36148" y="2610"/>
                  </a:lnTo>
                  <a:close/>
                  <a:moveTo>
                    <a:pt x="37950" y="2610"/>
                  </a:moveTo>
                  <a:lnTo>
                    <a:pt x="37950" y="3097"/>
                  </a:lnTo>
                  <a:lnTo>
                    <a:pt x="36889" y="3097"/>
                  </a:lnTo>
                  <a:lnTo>
                    <a:pt x="36889" y="2610"/>
                  </a:lnTo>
                  <a:close/>
                  <a:moveTo>
                    <a:pt x="39089" y="2610"/>
                  </a:moveTo>
                  <a:lnTo>
                    <a:pt x="39089" y="3097"/>
                  </a:lnTo>
                  <a:lnTo>
                    <a:pt x="38028" y="3097"/>
                  </a:lnTo>
                  <a:lnTo>
                    <a:pt x="38028" y="2610"/>
                  </a:lnTo>
                  <a:close/>
                  <a:moveTo>
                    <a:pt x="40217" y="2610"/>
                  </a:moveTo>
                  <a:lnTo>
                    <a:pt x="40217" y="3097"/>
                  </a:lnTo>
                  <a:lnTo>
                    <a:pt x="39156" y="3097"/>
                  </a:lnTo>
                  <a:lnTo>
                    <a:pt x="39156" y="2610"/>
                  </a:lnTo>
                  <a:close/>
                  <a:moveTo>
                    <a:pt x="40969" y="2610"/>
                  </a:moveTo>
                  <a:lnTo>
                    <a:pt x="40969" y="3097"/>
                  </a:lnTo>
                  <a:lnTo>
                    <a:pt x="40295" y="3097"/>
                  </a:lnTo>
                  <a:lnTo>
                    <a:pt x="40295" y="2610"/>
                  </a:lnTo>
                  <a:close/>
                  <a:moveTo>
                    <a:pt x="42097" y="2610"/>
                  </a:moveTo>
                  <a:lnTo>
                    <a:pt x="42097" y="3097"/>
                  </a:lnTo>
                  <a:lnTo>
                    <a:pt x="41422" y="3097"/>
                  </a:lnTo>
                  <a:lnTo>
                    <a:pt x="41422" y="2610"/>
                  </a:lnTo>
                  <a:close/>
                  <a:moveTo>
                    <a:pt x="43225" y="2610"/>
                  </a:moveTo>
                  <a:lnTo>
                    <a:pt x="43225" y="3097"/>
                  </a:lnTo>
                  <a:lnTo>
                    <a:pt x="42163" y="3097"/>
                  </a:lnTo>
                  <a:lnTo>
                    <a:pt x="42163" y="2610"/>
                  </a:lnTo>
                  <a:close/>
                  <a:moveTo>
                    <a:pt x="44364" y="2610"/>
                  </a:moveTo>
                  <a:lnTo>
                    <a:pt x="44364" y="3108"/>
                  </a:lnTo>
                  <a:lnTo>
                    <a:pt x="43302" y="3108"/>
                  </a:lnTo>
                  <a:lnTo>
                    <a:pt x="43302" y="2610"/>
                  </a:lnTo>
                  <a:close/>
                  <a:moveTo>
                    <a:pt x="45492" y="2610"/>
                  </a:moveTo>
                  <a:lnTo>
                    <a:pt x="45492" y="3108"/>
                  </a:lnTo>
                  <a:lnTo>
                    <a:pt x="44430" y="3108"/>
                  </a:lnTo>
                  <a:lnTo>
                    <a:pt x="44430" y="2610"/>
                  </a:lnTo>
                  <a:close/>
                  <a:moveTo>
                    <a:pt x="46244" y="2621"/>
                  </a:moveTo>
                  <a:lnTo>
                    <a:pt x="46244" y="3108"/>
                  </a:lnTo>
                  <a:lnTo>
                    <a:pt x="45558" y="3108"/>
                  </a:lnTo>
                  <a:lnTo>
                    <a:pt x="45558" y="2621"/>
                  </a:lnTo>
                  <a:close/>
                  <a:moveTo>
                    <a:pt x="47371" y="2621"/>
                  </a:moveTo>
                  <a:lnTo>
                    <a:pt x="47371" y="3108"/>
                  </a:lnTo>
                  <a:lnTo>
                    <a:pt x="46697" y="3108"/>
                  </a:lnTo>
                  <a:lnTo>
                    <a:pt x="46697" y="2621"/>
                  </a:lnTo>
                  <a:close/>
                  <a:moveTo>
                    <a:pt x="48510" y="2621"/>
                  </a:moveTo>
                  <a:lnTo>
                    <a:pt x="48499" y="3108"/>
                  </a:lnTo>
                  <a:lnTo>
                    <a:pt x="47449" y="3108"/>
                  </a:lnTo>
                  <a:lnTo>
                    <a:pt x="47449" y="2621"/>
                  </a:lnTo>
                  <a:close/>
                  <a:moveTo>
                    <a:pt x="49638" y="2621"/>
                  </a:moveTo>
                  <a:lnTo>
                    <a:pt x="49638" y="3108"/>
                  </a:lnTo>
                  <a:lnTo>
                    <a:pt x="48577" y="3108"/>
                  </a:lnTo>
                  <a:lnTo>
                    <a:pt x="48577" y="2621"/>
                  </a:lnTo>
                  <a:close/>
                  <a:moveTo>
                    <a:pt x="50766" y="2621"/>
                  </a:moveTo>
                  <a:lnTo>
                    <a:pt x="50766" y="3108"/>
                  </a:lnTo>
                  <a:lnTo>
                    <a:pt x="49705" y="3108"/>
                  </a:lnTo>
                  <a:lnTo>
                    <a:pt x="49705" y="2621"/>
                  </a:lnTo>
                  <a:close/>
                  <a:moveTo>
                    <a:pt x="51518" y="2621"/>
                  </a:moveTo>
                  <a:lnTo>
                    <a:pt x="51518" y="3108"/>
                  </a:lnTo>
                  <a:lnTo>
                    <a:pt x="50832" y="3108"/>
                  </a:lnTo>
                  <a:lnTo>
                    <a:pt x="50832" y="2621"/>
                  </a:lnTo>
                  <a:close/>
                  <a:moveTo>
                    <a:pt x="52646" y="2621"/>
                  </a:moveTo>
                  <a:lnTo>
                    <a:pt x="52646" y="3119"/>
                  </a:lnTo>
                  <a:lnTo>
                    <a:pt x="51971" y="3119"/>
                  </a:lnTo>
                  <a:lnTo>
                    <a:pt x="51971" y="2621"/>
                  </a:lnTo>
                  <a:close/>
                  <a:moveTo>
                    <a:pt x="53774" y="2621"/>
                  </a:moveTo>
                  <a:lnTo>
                    <a:pt x="53774" y="3119"/>
                  </a:lnTo>
                  <a:lnTo>
                    <a:pt x="52712" y="3119"/>
                  </a:lnTo>
                  <a:lnTo>
                    <a:pt x="52712" y="2621"/>
                  </a:lnTo>
                  <a:close/>
                  <a:moveTo>
                    <a:pt x="54913" y="2632"/>
                  </a:moveTo>
                  <a:lnTo>
                    <a:pt x="54913" y="3119"/>
                  </a:lnTo>
                  <a:lnTo>
                    <a:pt x="53851" y="3119"/>
                  </a:lnTo>
                  <a:lnTo>
                    <a:pt x="53851" y="2632"/>
                  </a:lnTo>
                  <a:close/>
                  <a:moveTo>
                    <a:pt x="56041" y="2632"/>
                  </a:moveTo>
                  <a:lnTo>
                    <a:pt x="56041" y="3119"/>
                  </a:lnTo>
                  <a:lnTo>
                    <a:pt x="54979" y="3119"/>
                  </a:lnTo>
                  <a:lnTo>
                    <a:pt x="54979" y="2632"/>
                  </a:lnTo>
                  <a:close/>
                  <a:moveTo>
                    <a:pt x="56792" y="2632"/>
                  </a:moveTo>
                  <a:lnTo>
                    <a:pt x="56792" y="3119"/>
                  </a:lnTo>
                  <a:lnTo>
                    <a:pt x="56107" y="3119"/>
                  </a:lnTo>
                  <a:lnTo>
                    <a:pt x="56107" y="2632"/>
                  </a:lnTo>
                  <a:close/>
                  <a:moveTo>
                    <a:pt x="57920" y="2632"/>
                  </a:moveTo>
                  <a:lnTo>
                    <a:pt x="57920" y="3119"/>
                  </a:lnTo>
                  <a:lnTo>
                    <a:pt x="57246" y="3119"/>
                  </a:lnTo>
                  <a:lnTo>
                    <a:pt x="57246" y="2632"/>
                  </a:lnTo>
                  <a:close/>
                  <a:moveTo>
                    <a:pt x="59059" y="2632"/>
                  </a:moveTo>
                  <a:lnTo>
                    <a:pt x="59048" y="3119"/>
                  </a:lnTo>
                  <a:lnTo>
                    <a:pt x="57987" y="3119"/>
                  </a:lnTo>
                  <a:lnTo>
                    <a:pt x="57987" y="2632"/>
                  </a:lnTo>
                  <a:close/>
                  <a:moveTo>
                    <a:pt x="60187" y="2632"/>
                  </a:moveTo>
                  <a:lnTo>
                    <a:pt x="60187" y="3119"/>
                  </a:lnTo>
                  <a:lnTo>
                    <a:pt x="59126" y="3119"/>
                  </a:lnTo>
                  <a:lnTo>
                    <a:pt x="59126" y="2632"/>
                  </a:lnTo>
                  <a:close/>
                  <a:moveTo>
                    <a:pt x="61315" y="2632"/>
                  </a:moveTo>
                  <a:lnTo>
                    <a:pt x="61315" y="3130"/>
                  </a:lnTo>
                  <a:lnTo>
                    <a:pt x="60254" y="3130"/>
                  </a:lnTo>
                  <a:lnTo>
                    <a:pt x="60254" y="2632"/>
                  </a:lnTo>
                  <a:close/>
                  <a:moveTo>
                    <a:pt x="31548" y="3163"/>
                  </a:moveTo>
                  <a:lnTo>
                    <a:pt x="31548" y="3395"/>
                  </a:lnTo>
                  <a:cubicBezTo>
                    <a:pt x="31471" y="3318"/>
                    <a:pt x="31393" y="3240"/>
                    <a:pt x="31316" y="3163"/>
                  </a:cubicBezTo>
                  <a:close/>
                  <a:moveTo>
                    <a:pt x="5010" y="3030"/>
                  </a:moveTo>
                  <a:lnTo>
                    <a:pt x="5010" y="3727"/>
                  </a:lnTo>
                  <a:lnTo>
                    <a:pt x="4280" y="3727"/>
                  </a:lnTo>
                  <a:cubicBezTo>
                    <a:pt x="4501" y="3495"/>
                    <a:pt x="4733" y="3263"/>
                    <a:pt x="4966" y="3041"/>
                  </a:cubicBezTo>
                  <a:lnTo>
                    <a:pt x="4955" y="3030"/>
                  </a:lnTo>
                  <a:close/>
                  <a:moveTo>
                    <a:pt x="5718" y="3030"/>
                  </a:moveTo>
                  <a:lnTo>
                    <a:pt x="5718" y="3727"/>
                  </a:lnTo>
                  <a:lnTo>
                    <a:pt x="5076" y="3727"/>
                  </a:lnTo>
                  <a:lnTo>
                    <a:pt x="5076" y="3030"/>
                  </a:lnTo>
                  <a:close/>
                  <a:moveTo>
                    <a:pt x="6845" y="3030"/>
                  </a:moveTo>
                  <a:lnTo>
                    <a:pt x="6845" y="3727"/>
                  </a:lnTo>
                  <a:lnTo>
                    <a:pt x="6171" y="3727"/>
                  </a:lnTo>
                  <a:lnTo>
                    <a:pt x="6171" y="3030"/>
                  </a:lnTo>
                  <a:close/>
                  <a:moveTo>
                    <a:pt x="7973" y="3030"/>
                  </a:moveTo>
                  <a:lnTo>
                    <a:pt x="7973" y="3727"/>
                  </a:lnTo>
                  <a:lnTo>
                    <a:pt x="6912" y="3727"/>
                  </a:lnTo>
                  <a:lnTo>
                    <a:pt x="6912" y="3030"/>
                  </a:lnTo>
                  <a:close/>
                  <a:moveTo>
                    <a:pt x="9112" y="3030"/>
                  </a:moveTo>
                  <a:lnTo>
                    <a:pt x="9112" y="3727"/>
                  </a:lnTo>
                  <a:lnTo>
                    <a:pt x="8051" y="3727"/>
                  </a:lnTo>
                  <a:lnTo>
                    <a:pt x="8051" y="3030"/>
                  </a:lnTo>
                  <a:close/>
                  <a:moveTo>
                    <a:pt x="10251" y="3041"/>
                  </a:moveTo>
                  <a:lnTo>
                    <a:pt x="10251" y="3738"/>
                  </a:lnTo>
                  <a:lnTo>
                    <a:pt x="9190" y="3738"/>
                  </a:lnTo>
                  <a:lnTo>
                    <a:pt x="9190" y="3041"/>
                  </a:lnTo>
                  <a:close/>
                  <a:moveTo>
                    <a:pt x="10959" y="3030"/>
                  </a:moveTo>
                  <a:lnTo>
                    <a:pt x="10959" y="3738"/>
                  </a:lnTo>
                  <a:lnTo>
                    <a:pt x="10329" y="3738"/>
                  </a:lnTo>
                  <a:lnTo>
                    <a:pt x="10329" y="3030"/>
                  </a:lnTo>
                  <a:close/>
                  <a:moveTo>
                    <a:pt x="12076" y="3030"/>
                  </a:moveTo>
                  <a:lnTo>
                    <a:pt x="12076" y="3738"/>
                  </a:lnTo>
                  <a:lnTo>
                    <a:pt x="11401" y="3738"/>
                  </a:lnTo>
                  <a:lnTo>
                    <a:pt x="11401" y="3030"/>
                  </a:lnTo>
                  <a:close/>
                  <a:moveTo>
                    <a:pt x="13204" y="3041"/>
                  </a:moveTo>
                  <a:lnTo>
                    <a:pt x="13204" y="3738"/>
                  </a:lnTo>
                  <a:lnTo>
                    <a:pt x="12142" y="3738"/>
                  </a:lnTo>
                  <a:lnTo>
                    <a:pt x="12142" y="3041"/>
                  </a:lnTo>
                  <a:close/>
                  <a:moveTo>
                    <a:pt x="14342" y="3041"/>
                  </a:moveTo>
                  <a:lnTo>
                    <a:pt x="14342" y="3738"/>
                  </a:lnTo>
                  <a:lnTo>
                    <a:pt x="13281" y="3738"/>
                  </a:lnTo>
                  <a:lnTo>
                    <a:pt x="13281" y="3041"/>
                  </a:lnTo>
                  <a:close/>
                  <a:moveTo>
                    <a:pt x="15470" y="3041"/>
                  </a:moveTo>
                  <a:lnTo>
                    <a:pt x="15470" y="3738"/>
                  </a:lnTo>
                  <a:lnTo>
                    <a:pt x="14409" y="3738"/>
                  </a:lnTo>
                  <a:lnTo>
                    <a:pt x="14409" y="3041"/>
                  </a:lnTo>
                  <a:close/>
                  <a:moveTo>
                    <a:pt x="16222" y="3030"/>
                  </a:moveTo>
                  <a:lnTo>
                    <a:pt x="16222" y="3738"/>
                  </a:lnTo>
                  <a:lnTo>
                    <a:pt x="15537" y="3738"/>
                  </a:lnTo>
                  <a:lnTo>
                    <a:pt x="15537" y="3030"/>
                  </a:lnTo>
                  <a:close/>
                  <a:moveTo>
                    <a:pt x="17450" y="3030"/>
                  </a:moveTo>
                  <a:lnTo>
                    <a:pt x="17450" y="3738"/>
                  </a:lnTo>
                  <a:lnTo>
                    <a:pt x="16676" y="3738"/>
                  </a:lnTo>
                  <a:lnTo>
                    <a:pt x="16665" y="3030"/>
                  </a:lnTo>
                  <a:close/>
                  <a:moveTo>
                    <a:pt x="18566" y="3041"/>
                  </a:moveTo>
                  <a:lnTo>
                    <a:pt x="18566" y="3738"/>
                  </a:lnTo>
                  <a:lnTo>
                    <a:pt x="17505" y="3738"/>
                  </a:lnTo>
                  <a:lnTo>
                    <a:pt x="17505" y="3041"/>
                  </a:lnTo>
                  <a:close/>
                  <a:moveTo>
                    <a:pt x="19705" y="3041"/>
                  </a:moveTo>
                  <a:lnTo>
                    <a:pt x="19705" y="3738"/>
                  </a:lnTo>
                  <a:lnTo>
                    <a:pt x="18644" y="3738"/>
                  </a:lnTo>
                  <a:lnTo>
                    <a:pt x="18644" y="3041"/>
                  </a:lnTo>
                  <a:close/>
                  <a:moveTo>
                    <a:pt x="20833" y="3041"/>
                  </a:moveTo>
                  <a:lnTo>
                    <a:pt x="20833" y="3738"/>
                  </a:lnTo>
                  <a:lnTo>
                    <a:pt x="19772" y="3738"/>
                  </a:lnTo>
                  <a:lnTo>
                    <a:pt x="19772" y="3041"/>
                  </a:lnTo>
                  <a:close/>
                  <a:moveTo>
                    <a:pt x="22536" y="3041"/>
                  </a:moveTo>
                  <a:lnTo>
                    <a:pt x="22536" y="3738"/>
                  </a:lnTo>
                  <a:lnTo>
                    <a:pt x="20911" y="3738"/>
                  </a:lnTo>
                  <a:lnTo>
                    <a:pt x="20911" y="3041"/>
                  </a:lnTo>
                  <a:close/>
                  <a:moveTo>
                    <a:pt x="23675" y="3030"/>
                  </a:moveTo>
                  <a:lnTo>
                    <a:pt x="23675" y="3738"/>
                  </a:lnTo>
                  <a:lnTo>
                    <a:pt x="22614" y="3738"/>
                  </a:lnTo>
                  <a:lnTo>
                    <a:pt x="22614" y="3030"/>
                  </a:lnTo>
                  <a:close/>
                  <a:moveTo>
                    <a:pt x="24803" y="3030"/>
                  </a:moveTo>
                  <a:lnTo>
                    <a:pt x="24803" y="3738"/>
                  </a:lnTo>
                  <a:lnTo>
                    <a:pt x="23741" y="3738"/>
                  </a:lnTo>
                  <a:lnTo>
                    <a:pt x="23741" y="3030"/>
                  </a:lnTo>
                  <a:close/>
                  <a:moveTo>
                    <a:pt x="25931" y="3030"/>
                  </a:moveTo>
                  <a:lnTo>
                    <a:pt x="25931" y="3738"/>
                  </a:lnTo>
                  <a:lnTo>
                    <a:pt x="24869" y="3738"/>
                  </a:lnTo>
                  <a:lnTo>
                    <a:pt x="24869" y="3030"/>
                  </a:lnTo>
                  <a:close/>
                  <a:moveTo>
                    <a:pt x="26716" y="3030"/>
                  </a:moveTo>
                  <a:lnTo>
                    <a:pt x="26716" y="3738"/>
                  </a:lnTo>
                  <a:lnTo>
                    <a:pt x="25997" y="3738"/>
                  </a:lnTo>
                  <a:lnTo>
                    <a:pt x="26008" y="3030"/>
                  </a:lnTo>
                  <a:close/>
                  <a:moveTo>
                    <a:pt x="27899" y="3030"/>
                  </a:moveTo>
                  <a:lnTo>
                    <a:pt x="27899" y="3738"/>
                  </a:lnTo>
                  <a:lnTo>
                    <a:pt x="27169" y="3738"/>
                  </a:lnTo>
                  <a:lnTo>
                    <a:pt x="27169" y="3030"/>
                  </a:lnTo>
                  <a:close/>
                  <a:moveTo>
                    <a:pt x="27965" y="3064"/>
                  </a:moveTo>
                  <a:cubicBezTo>
                    <a:pt x="28187" y="3285"/>
                    <a:pt x="28397" y="3506"/>
                    <a:pt x="28607" y="3738"/>
                  </a:cubicBezTo>
                  <a:lnTo>
                    <a:pt x="27965" y="3738"/>
                  </a:lnTo>
                  <a:lnTo>
                    <a:pt x="27965" y="3064"/>
                  </a:lnTo>
                  <a:close/>
                  <a:moveTo>
                    <a:pt x="32676" y="3163"/>
                  </a:moveTo>
                  <a:lnTo>
                    <a:pt x="32676" y="3815"/>
                  </a:lnTo>
                  <a:lnTo>
                    <a:pt x="31935" y="3815"/>
                  </a:lnTo>
                  <a:cubicBezTo>
                    <a:pt x="31824" y="3705"/>
                    <a:pt x="31725" y="3583"/>
                    <a:pt x="31614" y="3473"/>
                  </a:cubicBezTo>
                  <a:lnTo>
                    <a:pt x="31625" y="3473"/>
                  </a:lnTo>
                  <a:lnTo>
                    <a:pt x="31625" y="3163"/>
                  </a:lnTo>
                  <a:close/>
                  <a:moveTo>
                    <a:pt x="33815" y="3163"/>
                  </a:moveTo>
                  <a:lnTo>
                    <a:pt x="33815" y="3815"/>
                  </a:lnTo>
                  <a:lnTo>
                    <a:pt x="32753" y="3815"/>
                  </a:lnTo>
                  <a:lnTo>
                    <a:pt x="32753" y="3163"/>
                  </a:lnTo>
                  <a:close/>
                  <a:moveTo>
                    <a:pt x="34943" y="3163"/>
                  </a:moveTo>
                  <a:lnTo>
                    <a:pt x="34943" y="3815"/>
                  </a:lnTo>
                  <a:lnTo>
                    <a:pt x="33881" y="3815"/>
                  </a:lnTo>
                  <a:lnTo>
                    <a:pt x="33881" y="3163"/>
                  </a:lnTo>
                  <a:close/>
                  <a:moveTo>
                    <a:pt x="35706" y="3163"/>
                  </a:moveTo>
                  <a:lnTo>
                    <a:pt x="35706" y="3815"/>
                  </a:lnTo>
                  <a:lnTo>
                    <a:pt x="35009" y="3815"/>
                  </a:lnTo>
                  <a:lnTo>
                    <a:pt x="35009" y="3163"/>
                  </a:lnTo>
                  <a:close/>
                  <a:moveTo>
                    <a:pt x="36822" y="3163"/>
                  </a:moveTo>
                  <a:lnTo>
                    <a:pt x="36822" y="3815"/>
                  </a:lnTo>
                  <a:lnTo>
                    <a:pt x="36148" y="3815"/>
                  </a:lnTo>
                  <a:lnTo>
                    <a:pt x="36148" y="3163"/>
                  </a:lnTo>
                  <a:close/>
                  <a:moveTo>
                    <a:pt x="37950" y="3163"/>
                  </a:moveTo>
                  <a:lnTo>
                    <a:pt x="37950" y="3815"/>
                  </a:lnTo>
                  <a:lnTo>
                    <a:pt x="36889" y="3815"/>
                  </a:lnTo>
                  <a:lnTo>
                    <a:pt x="36889" y="3163"/>
                  </a:lnTo>
                  <a:close/>
                  <a:moveTo>
                    <a:pt x="39089" y="3163"/>
                  </a:moveTo>
                  <a:lnTo>
                    <a:pt x="39089" y="3815"/>
                  </a:lnTo>
                  <a:lnTo>
                    <a:pt x="38028" y="3815"/>
                  </a:lnTo>
                  <a:lnTo>
                    <a:pt x="38028" y="3163"/>
                  </a:lnTo>
                  <a:close/>
                  <a:moveTo>
                    <a:pt x="40217" y="3163"/>
                  </a:moveTo>
                  <a:lnTo>
                    <a:pt x="40217" y="3815"/>
                  </a:lnTo>
                  <a:lnTo>
                    <a:pt x="39156" y="3815"/>
                  </a:lnTo>
                  <a:lnTo>
                    <a:pt x="39156" y="3163"/>
                  </a:lnTo>
                  <a:close/>
                  <a:moveTo>
                    <a:pt x="40969" y="3174"/>
                  </a:moveTo>
                  <a:lnTo>
                    <a:pt x="40969" y="3815"/>
                  </a:lnTo>
                  <a:lnTo>
                    <a:pt x="40295" y="3815"/>
                  </a:lnTo>
                  <a:lnTo>
                    <a:pt x="40295" y="3174"/>
                  </a:lnTo>
                  <a:close/>
                  <a:moveTo>
                    <a:pt x="42097" y="3174"/>
                  </a:moveTo>
                  <a:lnTo>
                    <a:pt x="42097" y="3815"/>
                  </a:lnTo>
                  <a:lnTo>
                    <a:pt x="41422" y="3815"/>
                  </a:lnTo>
                  <a:lnTo>
                    <a:pt x="41422" y="3174"/>
                  </a:lnTo>
                  <a:close/>
                  <a:moveTo>
                    <a:pt x="43225" y="3174"/>
                  </a:moveTo>
                  <a:lnTo>
                    <a:pt x="43225" y="3826"/>
                  </a:lnTo>
                  <a:lnTo>
                    <a:pt x="42163" y="3826"/>
                  </a:lnTo>
                  <a:lnTo>
                    <a:pt x="42163" y="3174"/>
                  </a:lnTo>
                  <a:close/>
                  <a:moveTo>
                    <a:pt x="44364" y="3174"/>
                  </a:moveTo>
                  <a:lnTo>
                    <a:pt x="44364" y="3826"/>
                  </a:lnTo>
                  <a:lnTo>
                    <a:pt x="43302" y="3826"/>
                  </a:lnTo>
                  <a:lnTo>
                    <a:pt x="43302" y="3174"/>
                  </a:lnTo>
                  <a:close/>
                  <a:moveTo>
                    <a:pt x="45492" y="3174"/>
                  </a:moveTo>
                  <a:lnTo>
                    <a:pt x="45492" y="3826"/>
                  </a:lnTo>
                  <a:lnTo>
                    <a:pt x="44430" y="3826"/>
                  </a:lnTo>
                  <a:lnTo>
                    <a:pt x="44430" y="3174"/>
                  </a:lnTo>
                  <a:close/>
                  <a:moveTo>
                    <a:pt x="46244" y="3174"/>
                  </a:moveTo>
                  <a:lnTo>
                    <a:pt x="46244" y="3826"/>
                  </a:lnTo>
                  <a:lnTo>
                    <a:pt x="45558" y="3826"/>
                  </a:lnTo>
                  <a:lnTo>
                    <a:pt x="45558" y="3174"/>
                  </a:lnTo>
                  <a:close/>
                  <a:moveTo>
                    <a:pt x="47371" y="3174"/>
                  </a:moveTo>
                  <a:lnTo>
                    <a:pt x="47371" y="3826"/>
                  </a:lnTo>
                  <a:lnTo>
                    <a:pt x="46697" y="3826"/>
                  </a:lnTo>
                  <a:lnTo>
                    <a:pt x="46697" y="3174"/>
                  </a:lnTo>
                  <a:close/>
                  <a:moveTo>
                    <a:pt x="48510" y="3174"/>
                  </a:moveTo>
                  <a:lnTo>
                    <a:pt x="48499" y="3826"/>
                  </a:lnTo>
                  <a:lnTo>
                    <a:pt x="47449" y="3826"/>
                  </a:lnTo>
                  <a:lnTo>
                    <a:pt x="47449" y="3174"/>
                  </a:lnTo>
                  <a:close/>
                  <a:moveTo>
                    <a:pt x="49638" y="3185"/>
                  </a:moveTo>
                  <a:lnTo>
                    <a:pt x="49638" y="3826"/>
                  </a:lnTo>
                  <a:lnTo>
                    <a:pt x="48577" y="3826"/>
                  </a:lnTo>
                  <a:lnTo>
                    <a:pt x="48577" y="3185"/>
                  </a:lnTo>
                  <a:close/>
                  <a:moveTo>
                    <a:pt x="50766" y="3185"/>
                  </a:moveTo>
                  <a:lnTo>
                    <a:pt x="50766" y="3826"/>
                  </a:lnTo>
                  <a:lnTo>
                    <a:pt x="49705" y="3826"/>
                  </a:lnTo>
                  <a:lnTo>
                    <a:pt x="49705" y="3185"/>
                  </a:lnTo>
                  <a:close/>
                  <a:moveTo>
                    <a:pt x="51518" y="3185"/>
                  </a:moveTo>
                  <a:lnTo>
                    <a:pt x="51518" y="3838"/>
                  </a:lnTo>
                  <a:lnTo>
                    <a:pt x="50832" y="3838"/>
                  </a:lnTo>
                  <a:lnTo>
                    <a:pt x="50832" y="3185"/>
                  </a:lnTo>
                  <a:close/>
                  <a:moveTo>
                    <a:pt x="52646" y="3185"/>
                  </a:moveTo>
                  <a:lnTo>
                    <a:pt x="52646" y="3838"/>
                  </a:lnTo>
                  <a:lnTo>
                    <a:pt x="51971" y="3838"/>
                  </a:lnTo>
                  <a:lnTo>
                    <a:pt x="51971" y="3185"/>
                  </a:lnTo>
                  <a:close/>
                  <a:moveTo>
                    <a:pt x="53774" y="3185"/>
                  </a:moveTo>
                  <a:lnTo>
                    <a:pt x="53774" y="3838"/>
                  </a:lnTo>
                  <a:lnTo>
                    <a:pt x="52712" y="3838"/>
                  </a:lnTo>
                  <a:lnTo>
                    <a:pt x="52712" y="3185"/>
                  </a:lnTo>
                  <a:close/>
                  <a:moveTo>
                    <a:pt x="54913" y="3185"/>
                  </a:moveTo>
                  <a:lnTo>
                    <a:pt x="54913" y="3838"/>
                  </a:lnTo>
                  <a:lnTo>
                    <a:pt x="53851" y="3838"/>
                  </a:lnTo>
                  <a:lnTo>
                    <a:pt x="53851" y="3185"/>
                  </a:lnTo>
                  <a:close/>
                  <a:moveTo>
                    <a:pt x="56041" y="3185"/>
                  </a:moveTo>
                  <a:lnTo>
                    <a:pt x="56041" y="3838"/>
                  </a:lnTo>
                  <a:lnTo>
                    <a:pt x="54979" y="3838"/>
                  </a:lnTo>
                  <a:lnTo>
                    <a:pt x="54979" y="3185"/>
                  </a:lnTo>
                  <a:close/>
                  <a:moveTo>
                    <a:pt x="56792" y="3185"/>
                  </a:moveTo>
                  <a:lnTo>
                    <a:pt x="56792" y="3838"/>
                  </a:lnTo>
                  <a:lnTo>
                    <a:pt x="56107" y="3838"/>
                  </a:lnTo>
                  <a:lnTo>
                    <a:pt x="56107" y="3185"/>
                  </a:lnTo>
                  <a:close/>
                  <a:moveTo>
                    <a:pt x="57920" y="3196"/>
                  </a:moveTo>
                  <a:lnTo>
                    <a:pt x="57920" y="3838"/>
                  </a:lnTo>
                  <a:lnTo>
                    <a:pt x="57246" y="3838"/>
                  </a:lnTo>
                  <a:lnTo>
                    <a:pt x="57246" y="3196"/>
                  </a:lnTo>
                  <a:close/>
                  <a:moveTo>
                    <a:pt x="59059" y="3196"/>
                  </a:moveTo>
                  <a:lnTo>
                    <a:pt x="59048" y="3838"/>
                  </a:lnTo>
                  <a:lnTo>
                    <a:pt x="57987" y="3838"/>
                  </a:lnTo>
                  <a:lnTo>
                    <a:pt x="57987" y="3196"/>
                  </a:lnTo>
                  <a:close/>
                  <a:moveTo>
                    <a:pt x="60187" y="3196"/>
                  </a:moveTo>
                  <a:lnTo>
                    <a:pt x="60187" y="3849"/>
                  </a:lnTo>
                  <a:lnTo>
                    <a:pt x="59126" y="3849"/>
                  </a:lnTo>
                  <a:lnTo>
                    <a:pt x="59126" y="3196"/>
                  </a:lnTo>
                  <a:close/>
                  <a:moveTo>
                    <a:pt x="61315" y="3196"/>
                  </a:moveTo>
                  <a:lnTo>
                    <a:pt x="61315" y="3849"/>
                  </a:lnTo>
                  <a:lnTo>
                    <a:pt x="60254" y="3849"/>
                  </a:lnTo>
                  <a:lnTo>
                    <a:pt x="60254" y="3196"/>
                  </a:lnTo>
                  <a:close/>
                  <a:moveTo>
                    <a:pt x="32676" y="3882"/>
                  </a:moveTo>
                  <a:lnTo>
                    <a:pt x="32676" y="4468"/>
                  </a:lnTo>
                  <a:lnTo>
                    <a:pt x="32488" y="4468"/>
                  </a:lnTo>
                  <a:cubicBezTo>
                    <a:pt x="32322" y="4269"/>
                    <a:pt x="32167" y="4070"/>
                    <a:pt x="31990" y="3882"/>
                  </a:cubicBezTo>
                  <a:close/>
                  <a:moveTo>
                    <a:pt x="33815" y="3882"/>
                  </a:moveTo>
                  <a:lnTo>
                    <a:pt x="33815" y="4468"/>
                  </a:lnTo>
                  <a:lnTo>
                    <a:pt x="32753" y="4468"/>
                  </a:lnTo>
                  <a:lnTo>
                    <a:pt x="32753" y="3882"/>
                  </a:lnTo>
                  <a:close/>
                  <a:moveTo>
                    <a:pt x="34943" y="3882"/>
                  </a:moveTo>
                  <a:lnTo>
                    <a:pt x="34943" y="4468"/>
                  </a:lnTo>
                  <a:lnTo>
                    <a:pt x="33881" y="4468"/>
                  </a:lnTo>
                  <a:lnTo>
                    <a:pt x="33881" y="3882"/>
                  </a:lnTo>
                  <a:close/>
                  <a:moveTo>
                    <a:pt x="35706" y="3882"/>
                  </a:moveTo>
                  <a:lnTo>
                    <a:pt x="35706" y="4468"/>
                  </a:lnTo>
                  <a:lnTo>
                    <a:pt x="35009" y="4468"/>
                  </a:lnTo>
                  <a:lnTo>
                    <a:pt x="35009" y="3882"/>
                  </a:lnTo>
                  <a:close/>
                  <a:moveTo>
                    <a:pt x="36822" y="3882"/>
                  </a:moveTo>
                  <a:lnTo>
                    <a:pt x="36822" y="4479"/>
                  </a:lnTo>
                  <a:lnTo>
                    <a:pt x="36148" y="4479"/>
                  </a:lnTo>
                  <a:lnTo>
                    <a:pt x="36148" y="3882"/>
                  </a:lnTo>
                  <a:close/>
                  <a:moveTo>
                    <a:pt x="37950" y="3882"/>
                  </a:moveTo>
                  <a:lnTo>
                    <a:pt x="37950" y="4479"/>
                  </a:lnTo>
                  <a:lnTo>
                    <a:pt x="36889" y="4479"/>
                  </a:lnTo>
                  <a:lnTo>
                    <a:pt x="36889" y="3882"/>
                  </a:lnTo>
                  <a:close/>
                  <a:moveTo>
                    <a:pt x="39089" y="3882"/>
                  </a:moveTo>
                  <a:lnTo>
                    <a:pt x="39089" y="4479"/>
                  </a:lnTo>
                  <a:lnTo>
                    <a:pt x="38028" y="4479"/>
                  </a:lnTo>
                  <a:lnTo>
                    <a:pt x="38028" y="3882"/>
                  </a:lnTo>
                  <a:close/>
                  <a:moveTo>
                    <a:pt x="40217" y="3893"/>
                  </a:moveTo>
                  <a:lnTo>
                    <a:pt x="40217" y="4479"/>
                  </a:lnTo>
                  <a:lnTo>
                    <a:pt x="39156" y="4479"/>
                  </a:lnTo>
                  <a:lnTo>
                    <a:pt x="39156" y="3893"/>
                  </a:lnTo>
                  <a:close/>
                  <a:moveTo>
                    <a:pt x="40969" y="3893"/>
                  </a:moveTo>
                  <a:lnTo>
                    <a:pt x="40969" y="4479"/>
                  </a:lnTo>
                  <a:lnTo>
                    <a:pt x="40295" y="4479"/>
                  </a:lnTo>
                  <a:lnTo>
                    <a:pt x="40295" y="3893"/>
                  </a:lnTo>
                  <a:close/>
                  <a:moveTo>
                    <a:pt x="42097" y="3893"/>
                  </a:moveTo>
                  <a:lnTo>
                    <a:pt x="42097" y="4479"/>
                  </a:lnTo>
                  <a:lnTo>
                    <a:pt x="41422" y="4479"/>
                  </a:lnTo>
                  <a:lnTo>
                    <a:pt x="41422" y="3893"/>
                  </a:lnTo>
                  <a:close/>
                  <a:moveTo>
                    <a:pt x="43225" y="3893"/>
                  </a:moveTo>
                  <a:lnTo>
                    <a:pt x="43225" y="4479"/>
                  </a:lnTo>
                  <a:lnTo>
                    <a:pt x="42163" y="4479"/>
                  </a:lnTo>
                  <a:lnTo>
                    <a:pt x="42163" y="3893"/>
                  </a:lnTo>
                  <a:close/>
                  <a:moveTo>
                    <a:pt x="44364" y="3893"/>
                  </a:moveTo>
                  <a:lnTo>
                    <a:pt x="44364" y="4479"/>
                  </a:lnTo>
                  <a:lnTo>
                    <a:pt x="43302" y="4479"/>
                  </a:lnTo>
                  <a:lnTo>
                    <a:pt x="43302" y="3893"/>
                  </a:lnTo>
                  <a:close/>
                  <a:moveTo>
                    <a:pt x="45492" y="3893"/>
                  </a:moveTo>
                  <a:lnTo>
                    <a:pt x="45492" y="4490"/>
                  </a:lnTo>
                  <a:lnTo>
                    <a:pt x="44430" y="4490"/>
                  </a:lnTo>
                  <a:lnTo>
                    <a:pt x="44430" y="3893"/>
                  </a:lnTo>
                  <a:close/>
                  <a:moveTo>
                    <a:pt x="46244" y="3893"/>
                  </a:moveTo>
                  <a:lnTo>
                    <a:pt x="46244" y="4490"/>
                  </a:lnTo>
                  <a:lnTo>
                    <a:pt x="45558" y="4490"/>
                  </a:lnTo>
                  <a:lnTo>
                    <a:pt x="45558" y="3893"/>
                  </a:lnTo>
                  <a:close/>
                  <a:moveTo>
                    <a:pt x="47371" y="3893"/>
                  </a:moveTo>
                  <a:lnTo>
                    <a:pt x="47371" y="4490"/>
                  </a:lnTo>
                  <a:lnTo>
                    <a:pt x="46697" y="4490"/>
                  </a:lnTo>
                  <a:lnTo>
                    <a:pt x="46697" y="3893"/>
                  </a:lnTo>
                  <a:close/>
                  <a:moveTo>
                    <a:pt x="48510" y="3904"/>
                  </a:moveTo>
                  <a:lnTo>
                    <a:pt x="48499" y="4490"/>
                  </a:lnTo>
                  <a:lnTo>
                    <a:pt x="47449" y="4490"/>
                  </a:lnTo>
                  <a:lnTo>
                    <a:pt x="47449" y="3904"/>
                  </a:lnTo>
                  <a:close/>
                  <a:moveTo>
                    <a:pt x="49638" y="3904"/>
                  </a:moveTo>
                  <a:lnTo>
                    <a:pt x="49638" y="4490"/>
                  </a:lnTo>
                  <a:lnTo>
                    <a:pt x="48577" y="4490"/>
                  </a:lnTo>
                  <a:lnTo>
                    <a:pt x="48577" y="3904"/>
                  </a:lnTo>
                  <a:close/>
                  <a:moveTo>
                    <a:pt x="50766" y="3904"/>
                  </a:moveTo>
                  <a:lnTo>
                    <a:pt x="50766" y="4490"/>
                  </a:lnTo>
                  <a:lnTo>
                    <a:pt x="49705" y="4490"/>
                  </a:lnTo>
                  <a:lnTo>
                    <a:pt x="49705" y="3904"/>
                  </a:lnTo>
                  <a:close/>
                  <a:moveTo>
                    <a:pt x="51518" y="3904"/>
                  </a:moveTo>
                  <a:lnTo>
                    <a:pt x="51518" y="4490"/>
                  </a:lnTo>
                  <a:lnTo>
                    <a:pt x="50832" y="4490"/>
                  </a:lnTo>
                  <a:lnTo>
                    <a:pt x="50832" y="3904"/>
                  </a:lnTo>
                  <a:close/>
                  <a:moveTo>
                    <a:pt x="52646" y="3904"/>
                  </a:moveTo>
                  <a:lnTo>
                    <a:pt x="52646" y="4490"/>
                  </a:lnTo>
                  <a:lnTo>
                    <a:pt x="51971" y="4490"/>
                  </a:lnTo>
                  <a:lnTo>
                    <a:pt x="51971" y="3904"/>
                  </a:lnTo>
                  <a:close/>
                  <a:moveTo>
                    <a:pt x="3871" y="4217"/>
                  </a:moveTo>
                  <a:lnTo>
                    <a:pt x="3871" y="4501"/>
                  </a:lnTo>
                  <a:lnTo>
                    <a:pt x="3628" y="4501"/>
                  </a:lnTo>
                  <a:cubicBezTo>
                    <a:pt x="3712" y="4417"/>
                    <a:pt x="3796" y="4312"/>
                    <a:pt x="3871" y="4217"/>
                  </a:cubicBezTo>
                  <a:close/>
                  <a:moveTo>
                    <a:pt x="5010" y="3804"/>
                  </a:moveTo>
                  <a:lnTo>
                    <a:pt x="5010" y="4501"/>
                  </a:lnTo>
                  <a:lnTo>
                    <a:pt x="3948" y="4501"/>
                  </a:lnTo>
                  <a:lnTo>
                    <a:pt x="3948" y="4114"/>
                  </a:lnTo>
                  <a:cubicBezTo>
                    <a:pt x="4037" y="4003"/>
                    <a:pt x="4125" y="3904"/>
                    <a:pt x="4214" y="3804"/>
                  </a:cubicBezTo>
                  <a:close/>
                  <a:moveTo>
                    <a:pt x="5718" y="3804"/>
                  </a:moveTo>
                  <a:lnTo>
                    <a:pt x="5718" y="4501"/>
                  </a:lnTo>
                  <a:lnTo>
                    <a:pt x="5076" y="4501"/>
                  </a:lnTo>
                  <a:lnTo>
                    <a:pt x="5076" y="3804"/>
                  </a:lnTo>
                  <a:close/>
                  <a:moveTo>
                    <a:pt x="6845" y="3804"/>
                  </a:moveTo>
                  <a:lnTo>
                    <a:pt x="6845" y="4501"/>
                  </a:lnTo>
                  <a:lnTo>
                    <a:pt x="6171" y="4501"/>
                  </a:lnTo>
                  <a:lnTo>
                    <a:pt x="6171" y="3804"/>
                  </a:lnTo>
                  <a:close/>
                  <a:moveTo>
                    <a:pt x="7973" y="3804"/>
                  </a:moveTo>
                  <a:lnTo>
                    <a:pt x="7973" y="4501"/>
                  </a:lnTo>
                  <a:lnTo>
                    <a:pt x="6912" y="4501"/>
                  </a:lnTo>
                  <a:lnTo>
                    <a:pt x="6912" y="3804"/>
                  </a:lnTo>
                  <a:close/>
                  <a:moveTo>
                    <a:pt x="53774" y="3904"/>
                  </a:moveTo>
                  <a:lnTo>
                    <a:pt x="53774" y="4501"/>
                  </a:lnTo>
                  <a:lnTo>
                    <a:pt x="52712" y="4501"/>
                  </a:lnTo>
                  <a:lnTo>
                    <a:pt x="52712" y="3904"/>
                  </a:lnTo>
                  <a:close/>
                  <a:moveTo>
                    <a:pt x="54913" y="3904"/>
                  </a:moveTo>
                  <a:lnTo>
                    <a:pt x="54913" y="4501"/>
                  </a:lnTo>
                  <a:lnTo>
                    <a:pt x="53851" y="4501"/>
                  </a:lnTo>
                  <a:lnTo>
                    <a:pt x="53851" y="3904"/>
                  </a:lnTo>
                  <a:close/>
                  <a:moveTo>
                    <a:pt x="56041" y="3904"/>
                  </a:moveTo>
                  <a:lnTo>
                    <a:pt x="56041" y="4501"/>
                  </a:lnTo>
                  <a:lnTo>
                    <a:pt x="54979" y="4501"/>
                  </a:lnTo>
                  <a:lnTo>
                    <a:pt x="54979" y="3904"/>
                  </a:lnTo>
                  <a:close/>
                  <a:moveTo>
                    <a:pt x="56792" y="3915"/>
                  </a:moveTo>
                  <a:lnTo>
                    <a:pt x="56792" y="4501"/>
                  </a:lnTo>
                  <a:lnTo>
                    <a:pt x="56107" y="4501"/>
                  </a:lnTo>
                  <a:lnTo>
                    <a:pt x="56107" y="3915"/>
                  </a:lnTo>
                  <a:close/>
                  <a:moveTo>
                    <a:pt x="57920" y="3915"/>
                  </a:moveTo>
                  <a:lnTo>
                    <a:pt x="57920" y="4501"/>
                  </a:lnTo>
                  <a:lnTo>
                    <a:pt x="57246" y="4501"/>
                  </a:lnTo>
                  <a:lnTo>
                    <a:pt x="57246" y="3915"/>
                  </a:lnTo>
                  <a:close/>
                  <a:moveTo>
                    <a:pt x="59059" y="3915"/>
                  </a:moveTo>
                  <a:lnTo>
                    <a:pt x="59048" y="4501"/>
                  </a:lnTo>
                  <a:lnTo>
                    <a:pt x="57987" y="4501"/>
                  </a:lnTo>
                  <a:lnTo>
                    <a:pt x="57987" y="3915"/>
                  </a:lnTo>
                  <a:close/>
                  <a:moveTo>
                    <a:pt x="60187" y="3915"/>
                  </a:moveTo>
                  <a:lnTo>
                    <a:pt x="60187" y="4501"/>
                  </a:lnTo>
                  <a:lnTo>
                    <a:pt x="59126" y="4501"/>
                  </a:lnTo>
                  <a:lnTo>
                    <a:pt x="59126" y="3915"/>
                  </a:lnTo>
                  <a:close/>
                  <a:moveTo>
                    <a:pt x="61315" y="3915"/>
                  </a:moveTo>
                  <a:lnTo>
                    <a:pt x="61315" y="4501"/>
                  </a:lnTo>
                  <a:lnTo>
                    <a:pt x="60254" y="4501"/>
                  </a:lnTo>
                  <a:lnTo>
                    <a:pt x="60254" y="3915"/>
                  </a:lnTo>
                  <a:close/>
                  <a:moveTo>
                    <a:pt x="9112" y="3804"/>
                  </a:moveTo>
                  <a:lnTo>
                    <a:pt x="9112" y="4512"/>
                  </a:lnTo>
                  <a:lnTo>
                    <a:pt x="8051" y="4512"/>
                  </a:lnTo>
                  <a:lnTo>
                    <a:pt x="8051" y="3804"/>
                  </a:lnTo>
                  <a:close/>
                  <a:moveTo>
                    <a:pt x="10251" y="3815"/>
                  </a:moveTo>
                  <a:lnTo>
                    <a:pt x="10251" y="4512"/>
                  </a:lnTo>
                  <a:lnTo>
                    <a:pt x="9190" y="4512"/>
                  </a:lnTo>
                  <a:lnTo>
                    <a:pt x="9190" y="3815"/>
                  </a:lnTo>
                  <a:close/>
                  <a:moveTo>
                    <a:pt x="10959" y="3804"/>
                  </a:moveTo>
                  <a:lnTo>
                    <a:pt x="10959" y="4512"/>
                  </a:lnTo>
                  <a:lnTo>
                    <a:pt x="10329" y="4512"/>
                  </a:lnTo>
                  <a:lnTo>
                    <a:pt x="10329" y="3804"/>
                  </a:lnTo>
                  <a:close/>
                  <a:moveTo>
                    <a:pt x="12076" y="3804"/>
                  </a:moveTo>
                  <a:lnTo>
                    <a:pt x="12076" y="4512"/>
                  </a:lnTo>
                  <a:lnTo>
                    <a:pt x="11401" y="4512"/>
                  </a:lnTo>
                  <a:lnTo>
                    <a:pt x="11401" y="3804"/>
                  </a:lnTo>
                  <a:close/>
                  <a:moveTo>
                    <a:pt x="13204" y="3804"/>
                  </a:moveTo>
                  <a:lnTo>
                    <a:pt x="13204" y="4512"/>
                  </a:lnTo>
                  <a:lnTo>
                    <a:pt x="12142" y="4512"/>
                  </a:lnTo>
                  <a:lnTo>
                    <a:pt x="12142" y="3804"/>
                  </a:lnTo>
                  <a:close/>
                  <a:moveTo>
                    <a:pt x="14342" y="3804"/>
                  </a:moveTo>
                  <a:lnTo>
                    <a:pt x="14342" y="4512"/>
                  </a:lnTo>
                  <a:lnTo>
                    <a:pt x="13281" y="4512"/>
                  </a:lnTo>
                  <a:lnTo>
                    <a:pt x="13281" y="3804"/>
                  </a:lnTo>
                  <a:close/>
                  <a:moveTo>
                    <a:pt x="15470" y="3804"/>
                  </a:moveTo>
                  <a:lnTo>
                    <a:pt x="15470" y="4512"/>
                  </a:lnTo>
                  <a:lnTo>
                    <a:pt x="14409" y="4512"/>
                  </a:lnTo>
                  <a:lnTo>
                    <a:pt x="14409" y="3804"/>
                  </a:lnTo>
                  <a:close/>
                  <a:moveTo>
                    <a:pt x="16222" y="3804"/>
                  </a:moveTo>
                  <a:lnTo>
                    <a:pt x="16222" y="4512"/>
                  </a:lnTo>
                  <a:lnTo>
                    <a:pt x="15537" y="4512"/>
                  </a:lnTo>
                  <a:lnTo>
                    <a:pt x="15537" y="3804"/>
                  </a:lnTo>
                  <a:close/>
                  <a:moveTo>
                    <a:pt x="17450" y="3804"/>
                  </a:moveTo>
                  <a:lnTo>
                    <a:pt x="17450" y="4512"/>
                  </a:lnTo>
                  <a:lnTo>
                    <a:pt x="16676" y="4512"/>
                  </a:lnTo>
                  <a:lnTo>
                    <a:pt x="16665" y="3804"/>
                  </a:lnTo>
                  <a:close/>
                  <a:moveTo>
                    <a:pt x="18566" y="3804"/>
                  </a:moveTo>
                  <a:lnTo>
                    <a:pt x="18566" y="4512"/>
                  </a:lnTo>
                  <a:lnTo>
                    <a:pt x="17505" y="4512"/>
                  </a:lnTo>
                  <a:lnTo>
                    <a:pt x="17505" y="3804"/>
                  </a:lnTo>
                  <a:close/>
                  <a:moveTo>
                    <a:pt x="19705" y="3804"/>
                  </a:moveTo>
                  <a:lnTo>
                    <a:pt x="19705" y="4512"/>
                  </a:lnTo>
                  <a:lnTo>
                    <a:pt x="18644" y="4512"/>
                  </a:lnTo>
                  <a:lnTo>
                    <a:pt x="18644" y="3804"/>
                  </a:lnTo>
                  <a:close/>
                  <a:moveTo>
                    <a:pt x="20833" y="3804"/>
                  </a:moveTo>
                  <a:lnTo>
                    <a:pt x="20833" y="4512"/>
                  </a:lnTo>
                  <a:lnTo>
                    <a:pt x="19772" y="4512"/>
                  </a:lnTo>
                  <a:lnTo>
                    <a:pt x="19772" y="3804"/>
                  </a:lnTo>
                  <a:close/>
                  <a:moveTo>
                    <a:pt x="22536" y="3804"/>
                  </a:moveTo>
                  <a:lnTo>
                    <a:pt x="22536" y="4512"/>
                  </a:lnTo>
                  <a:lnTo>
                    <a:pt x="20911" y="4512"/>
                  </a:lnTo>
                  <a:lnTo>
                    <a:pt x="20911" y="3804"/>
                  </a:lnTo>
                  <a:close/>
                  <a:moveTo>
                    <a:pt x="23675" y="3804"/>
                  </a:moveTo>
                  <a:lnTo>
                    <a:pt x="23675" y="4512"/>
                  </a:lnTo>
                  <a:lnTo>
                    <a:pt x="22614" y="4512"/>
                  </a:lnTo>
                  <a:lnTo>
                    <a:pt x="22614" y="3804"/>
                  </a:lnTo>
                  <a:close/>
                  <a:moveTo>
                    <a:pt x="24803" y="3804"/>
                  </a:moveTo>
                  <a:lnTo>
                    <a:pt x="24803" y="4512"/>
                  </a:lnTo>
                  <a:lnTo>
                    <a:pt x="23741" y="4512"/>
                  </a:lnTo>
                  <a:lnTo>
                    <a:pt x="23741" y="3804"/>
                  </a:lnTo>
                  <a:close/>
                  <a:moveTo>
                    <a:pt x="25931" y="3804"/>
                  </a:moveTo>
                  <a:lnTo>
                    <a:pt x="25931" y="4512"/>
                  </a:lnTo>
                  <a:lnTo>
                    <a:pt x="24869" y="4512"/>
                  </a:lnTo>
                  <a:lnTo>
                    <a:pt x="24869" y="3804"/>
                  </a:lnTo>
                  <a:close/>
                  <a:moveTo>
                    <a:pt x="26716" y="3804"/>
                  </a:moveTo>
                  <a:lnTo>
                    <a:pt x="26716" y="4512"/>
                  </a:lnTo>
                  <a:lnTo>
                    <a:pt x="25997" y="4512"/>
                  </a:lnTo>
                  <a:lnTo>
                    <a:pt x="26008" y="3804"/>
                  </a:lnTo>
                  <a:close/>
                  <a:moveTo>
                    <a:pt x="27899" y="3804"/>
                  </a:moveTo>
                  <a:lnTo>
                    <a:pt x="27899" y="4512"/>
                  </a:lnTo>
                  <a:lnTo>
                    <a:pt x="27169" y="4512"/>
                  </a:lnTo>
                  <a:lnTo>
                    <a:pt x="27169" y="3804"/>
                  </a:lnTo>
                  <a:close/>
                  <a:moveTo>
                    <a:pt x="28673" y="3804"/>
                  </a:moveTo>
                  <a:cubicBezTo>
                    <a:pt x="28795" y="3948"/>
                    <a:pt x="28916" y="4081"/>
                    <a:pt x="29027" y="4225"/>
                  </a:cubicBezTo>
                  <a:lnTo>
                    <a:pt x="29027" y="4512"/>
                  </a:lnTo>
                  <a:lnTo>
                    <a:pt x="27965" y="4512"/>
                  </a:lnTo>
                  <a:lnTo>
                    <a:pt x="27965" y="3804"/>
                  </a:lnTo>
                  <a:close/>
                  <a:moveTo>
                    <a:pt x="29104" y="4313"/>
                  </a:moveTo>
                  <a:cubicBezTo>
                    <a:pt x="29160" y="4379"/>
                    <a:pt x="29204" y="4446"/>
                    <a:pt x="29259" y="4512"/>
                  </a:cubicBezTo>
                  <a:lnTo>
                    <a:pt x="29104" y="4512"/>
                  </a:lnTo>
                  <a:lnTo>
                    <a:pt x="29104" y="4313"/>
                  </a:lnTo>
                  <a:close/>
                  <a:moveTo>
                    <a:pt x="33804" y="4921"/>
                  </a:moveTo>
                  <a:lnTo>
                    <a:pt x="33815" y="5496"/>
                  </a:lnTo>
                  <a:lnTo>
                    <a:pt x="33240" y="5496"/>
                  </a:lnTo>
                  <a:cubicBezTo>
                    <a:pt x="33107" y="5297"/>
                    <a:pt x="32974" y="5109"/>
                    <a:pt x="32831" y="4921"/>
                  </a:cubicBezTo>
                  <a:close/>
                  <a:moveTo>
                    <a:pt x="34943" y="4921"/>
                  </a:moveTo>
                  <a:lnTo>
                    <a:pt x="34943" y="5496"/>
                  </a:lnTo>
                  <a:lnTo>
                    <a:pt x="33881" y="5496"/>
                  </a:lnTo>
                  <a:lnTo>
                    <a:pt x="33881" y="4921"/>
                  </a:lnTo>
                  <a:close/>
                  <a:moveTo>
                    <a:pt x="35706" y="4921"/>
                  </a:moveTo>
                  <a:lnTo>
                    <a:pt x="35706" y="5496"/>
                  </a:lnTo>
                  <a:lnTo>
                    <a:pt x="35009" y="5496"/>
                  </a:lnTo>
                  <a:lnTo>
                    <a:pt x="35009" y="4921"/>
                  </a:lnTo>
                  <a:close/>
                  <a:moveTo>
                    <a:pt x="36822" y="4921"/>
                  </a:moveTo>
                  <a:lnTo>
                    <a:pt x="36822" y="5496"/>
                  </a:lnTo>
                  <a:lnTo>
                    <a:pt x="36148" y="5496"/>
                  </a:lnTo>
                  <a:lnTo>
                    <a:pt x="36148" y="4921"/>
                  </a:lnTo>
                  <a:close/>
                  <a:moveTo>
                    <a:pt x="37950" y="4921"/>
                  </a:moveTo>
                  <a:lnTo>
                    <a:pt x="37950" y="5496"/>
                  </a:lnTo>
                  <a:lnTo>
                    <a:pt x="36889" y="5496"/>
                  </a:lnTo>
                  <a:lnTo>
                    <a:pt x="36889" y="4921"/>
                  </a:lnTo>
                  <a:close/>
                  <a:moveTo>
                    <a:pt x="39089" y="4921"/>
                  </a:moveTo>
                  <a:lnTo>
                    <a:pt x="39089" y="5496"/>
                  </a:lnTo>
                  <a:lnTo>
                    <a:pt x="38028" y="5496"/>
                  </a:lnTo>
                  <a:lnTo>
                    <a:pt x="38028" y="4921"/>
                  </a:lnTo>
                  <a:close/>
                  <a:moveTo>
                    <a:pt x="40217" y="4932"/>
                  </a:moveTo>
                  <a:lnTo>
                    <a:pt x="40217" y="5496"/>
                  </a:lnTo>
                  <a:lnTo>
                    <a:pt x="39156" y="5496"/>
                  </a:lnTo>
                  <a:lnTo>
                    <a:pt x="39156" y="4932"/>
                  </a:lnTo>
                  <a:close/>
                  <a:moveTo>
                    <a:pt x="40969" y="4932"/>
                  </a:moveTo>
                  <a:lnTo>
                    <a:pt x="40969" y="5507"/>
                  </a:lnTo>
                  <a:lnTo>
                    <a:pt x="40295" y="5507"/>
                  </a:lnTo>
                  <a:lnTo>
                    <a:pt x="40295" y="4932"/>
                  </a:lnTo>
                  <a:close/>
                  <a:moveTo>
                    <a:pt x="42097" y="4932"/>
                  </a:moveTo>
                  <a:lnTo>
                    <a:pt x="42097" y="5507"/>
                  </a:lnTo>
                  <a:lnTo>
                    <a:pt x="41422" y="5507"/>
                  </a:lnTo>
                  <a:lnTo>
                    <a:pt x="41422" y="4932"/>
                  </a:lnTo>
                  <a:close/>
                  <a:moveTo>
                    <a:pt x="43225" y="4932"/>
                  </a:moveTo>
                  <a:lnTo>
                    <a:pt x="43225" y="5507"/>
                  </a:lnTo>
                  <a:lnTo>
                    <a:pt x="42163" y="5507"/>
                  </a:lnTo>
                  <a:lnTo>
                    <a:pt x="42163" y="4932"/>
                  </a:lnTo>
                  <a:close/>
                  <a:moveTo>
                    <a:pt x="44364" y="4932"/>
                  </a:moveTo>
                  <a:lnTo>
                    <a:pt x="44364" y="5507"/>
                  </a:lnTo>
                  <a:lnTo>
                    <a:pt x="43302" y="5507"/>
                  </a:lnTo>
                  <a:lnTo>
                    <a:pt x="43302" y="4932"/>
                  </a:lnTo>
                  <a:close/>
                  <a:moveTo>
                    <a:pt x="45492" y="4932"/>
                  </a:moveTo>
                  <a:lnTo>
                    <a:pt x="45492" y="5507"/>
                  </a:lnTo>
                  <a:lnTo>
                    <a:pt x="44430" y="5507"/>
                  </a:lnTo>
                  <a:lnTo>
                    <a:pt x="44430" y="4932"/>
                  </a:lnTo>
                  <a:close/>
                  <a:moveTo>
                    <a:pt x="46244" y="4932"/>
                  </a:moveTo>
                  <a:lnTo>
                    <a:pt x="46244" y="5507"/>
                  </a:lnTo>
                  <a:lnTo>
                    <a:pt x="45558" y="5507"/>
                  </a:lnTo>
                  <a:lnTo>
                    <a:pt x="45558" y="4932"/>
                  </a:lnTo>
                  <a:close/>
                  <a:moveTo>
                    <a:pt x="47371" y="4932"/>
                  </a:moveTo>
                  <a:lnTo>
                    <a:pt x="47371" y="5507"/>
                  </a:lnTo>
                  <a:lnTo>
                    <a:pt x="46697" y="5507"/>
                  </a:lnTo>
                  <a:lnTo>
                    <a:pt x="46697" y="4932"/>
                  </a:lnTo>
                  <a:close/>
                  <a:moveTo>
                    <a:pt x="48510" y="4943"/>
                  </a:moveTo>
                  <a:lnTo>
                    <a:pt x="48499" y="5507"/>
                  </a:lnTo>
                  <a:lnTo>
                    <a:pt x="47449" y="5507"/>
                  </a:lnTo>
                  <a:lnTo>
                    <a:pt x="47449" y="4943"/>
                  </a:lnTo>
                  <a:close/>
                  <a:moveTo>
                    <a:pt x="49638" y="4943"/>
                  </a:moveTo>
                  <a:lnTo>
                    <a:pt x="49638" y="5518"/>
                  </a:lnTo>
                  <a:lnTo>
                    <a:pt x="48577" y="5518"/>
                  </a:lnTo>
                  <a:lnTo>
                    <a:pt x="48577" y="4943"/>
                  </a:lnTo>
                  <a:close/>
                  <a:moveTo>
                    <a:pt x="50766" y="4943"/>
                  </a:moveTo>
                  <a:lnTo>
                    <a:pt x="50766" y="5518"/>
                  </a:lnTo>
                  <a:lnTo>
                    <a:pt x="49705" y="5518"/>
                  </a:lnTo>
                  <a:lnTo>
                    <a:pt x="49705" y="4943"/>
                  </a:lnTo>
                  <a:close/>
                  <a:moveTo>
                    <a:pt x="51518" y="4943"/>
                  </a:moveTo>
                  <a:lnTo>
                    <a:pt x="51518" y="5518"/>
                  </a:lnTo>
                  <a:lnTo>
                    <a:pt x="50832" y="5518"/>
                  </a:lnTo>
                  <a:lnTo>
                    <a:pt x="50832" y="4943"/>
                  </a:lnTo>
                  <a:close/>
                  <a:moveTo>
                    <a:pt x="52646" y="4943"/>
                  </a:moveTo>
                  <a:lnTo>
                    <a:pt x="52646" y="5518"/>
                  </a:lnTo>
                  <a:lnTo>
                    <a:pt x="51971" y="5518"/>
                  </a:lnTo>
                  <a:lnTo>
                    <a:pt x="51971" y="4943"/>
                  </a:lnTo>
                  <a:close/>
                  <a:moveTo>
                    <a:pt x="53774" y="4943"/>
                  </a:moveTo>
                  <a:lnTo>
                    <a:pt x="53774" y="5518"/>
                  </a:lnTo>
                  <a:lnTo>
                    <a:pt x="52712" y="5518"/>
                  </a:lnTo>
                  <a:lnTo>
                    <a:pt x="52712" y="4943"/>
                  </a:lnTo>
                  <a:close/>
                  <a:moveTo>
                    <a:pt x="54913" y="4943"/>
                  </a:moveTo>
                  <a:lnTo>
                    <a:pt x="54913" y="5518"/>
                  </a:lnTo>
                  <a:lnTo>
                    <a:pt x="53851" y="5518"/>
                  </a:lnTo>
                  <a:lnTo>
                    <a:pt x="53851" y="4943"/>
                  </a:lnTo>
                  <a:close/>
                  <a:moveTo>
                    <a:pt x="56041" y="4943"/>
                  </a:moveTo>
                  <a:lnTo>
                    <a:pt x="56041" y="5518"/>
                  </a:lnTo>
                  <a:lnTo>
                    <a:pt x="54979" y="5518"/>
                  </a:lnTo>
                  <a:lnTo>
                    <a:pt x="54979" y="4943"/>
                  </a:lnTo>
                  <a:close/>
                  <a:moveTo>
                    <a:pt x="56792" y="4954"/>
                  </a:moveTo>
                  <a:lnTo>
                    <a:pt x="56792" y="5518"/>
                  </a:lnTo>
                  <a:lnTo>
                    <a:pt x="56107" y="5518"/>
                  </a:lnTo>
                  <a:lnTo>
                    <a:pt x="56107" y="4954"/>
                  </a:lnTo>
                  <a:close/>
                  <a:moveTo>
                    <a:pt x="57920" y="4954"/>
                  </a:moveTo>
                  <a:lnTo>
                    <a:pt x="57920" y="5529"/>
                  </a:lnTo>
                  <a:lnTo>
                    <a:pt x="57246" y="5529"/>
                  </a:lnTo>
                  <a:lnTo>
                    <a:pt x="57246" y="4954"/>
                  </a:lnTo>
                  <a:close/>
                  <a:moveTo>
                    <a:pt x="59059" y="4954"/>
                  </a:moveTo>
                  <a:lnTo>
                    <a:pt x="59048" y="5529"/>
                  </a:lnTo>
                  <a:lnTo>
                    <a:pt x="57987" y="5529"/>
                  </a:lnTo>
                  <a:lnTo>
                    <a:pt x="57987" y="4954"/>
                  </a:lnTo>
                  <a:close/>
                  <a:moveTo>
                    <a:pt x="60187" y="4954"/>
                  </a:moveTo>
                  <a:lnTo>
                    <a:pt x="60187" y="5529"/>
                  </a:lnTo>
                  <a:lnTo>
                    <a:pt x="59126" y="5529"/>
                  </a:lnTo>
                  <a:lnTo>
                    <a:pt x="59126" y="4954"/>
                  </a:lnTo>
                  <a:close/>
                  <a:moveTo>
                    <a:pt x="61315" y="4954"/>
                  </a:moveTo>
                  <a:lnTo>
                    <a:pt x="61315" y="5529"/>
                  </a:lnTo>
                  <a:lnTo>
                    <a:pt x="60254" y="5529"/>
                  </a:lnTo>
                  <a:lnTo>
                    <a:pt x="60254" y="4954"/>
                  </a:lnTo>
                  <a:close/>
                  <a:moveTo>
                    <a:pt x="3241" y="5032"/>
                  </a:moveTo>
                  <a:lnTo>
                    <a:pt x="3981" y="5784"/>
                  </a:lnTo>
                  <a:lnTo>
                    <a:pt x="2699" y="5784"/>
                  </a:lnTo>
                  <a:cubicBezTo>
                    <a:pt x="2876" y="5529"/>
                    <a:pt x="3053" y="5286"/>
                    <a:pt x="3241" y="5032"/>
                  </a:cubicBezTo>
                  <a:close/>
                  <a:moveTo>
                    <a:pt x="4966" y="5021"/>
                  </a:moveTo>
                  <a:lnTo>
                    <a:pt x="4203" y="5784"/>
                  </a:lnTo>
                  <a:lnTo>
                    <a:pt x="3440" y="5021"/>
                  </a:lnTo>
                  <a:close/>
                  <a:moveTo>
                    <a:pt x="5076" y="5131"/>
                  </a:moveTo>
                  <a:lnTo>
                    <a:pt x="5729" y="5784"/>
                  </a:lnTo>
                  <a:lnTo>
                    <a:pt x="4424" y="5784"/>
                  </a:lnTo>
                  <a:lnTo>
                    <a:pt x="5076" y="5131"/>
                  </a:lnTo>
                  <a:close/>
                  <a:moveTo>
                    <a:pt x="6713" y="5032"/>
                  </a:moveTo>
                  <a:lnTo>
                    <a:pt x="5950" y="5784"/>
                  </a:lnTo>
                  <a:lnTo>
                    <a:pt x="5187" y="5032"/>
                  </a:lnTo>
                  <a:close/>
                  <a:moveTo>
                    <a:pt x="6823" y="5131"/>
                  </a:moveTo>
                  <a:lnTo>
                    <a:pt x="7487" y="5784"/>
                  </a:lnTo>
                  <a:lnTo>
                    <a:pt x="6171" y="5784"/>
                  </a:lnTo>
                  <a:lnTo>
                    <a:pt x="6823" y="5131"/>
                  </a:lnTo>
                  <a:close/>
                  <a:moveTo>
                    <a:pt x="8471" y="5032"/>
                  </a:moveTo>
                  <a:lnTo>
                    <a:pt x="7708" y="5784"/>
                  </a:lnTo>
                  <a:lnTo>
                    <a:pt x="6945" y="5032"/>
                  </a:lnTo>
                  <a:close/>
                  <a:moveTo>
                    <a:pt x="10340" y="5142"/>
                  </a:moveTo>
                  <a:lnTo>
                    <a:pt x="10992" y="5784"/>
                  </a:lnTo>
                  <a:lnTo>
                    <a:pt x="9687" y="5784"/>
                  </a:lnTo>
                  <a:lnTo>
                    <a:pt x="10340" y="5142"/>
                  </a:lnTo>
                  <a:close/>
                  <a:moveTo>
                    <a:pt x="11987" y="5032"/>
                  </a:moveTo>
                  <a:lnTo>
                    <a:pt x="11213" y="5784"/>
                  </a:lnTo>
                  <a:lnTo>
                    <a:pt x="10450" y="5032"/>
                  </a:lnTo>
                  <a:close/>
                  <a:moveTo>
                    <a:pt x="12087" y="5142"/>
                  </a:moveTo>
                  <a:lnTo>
                    <a:pt x="12739" y="5784"/>
                  </a:lnTo>
                  <a:lnTo>
                    <a:pt x="11434" y="5784"/>
                  </a:lnTo>
                  <a:lnTo>
                    <a:pt x="12087" y="5142"/>
                  </a:lnTo>
                  <a:close/>
                  <a:moveTo>
                    <a:pt x="15481" y="5032"/>
                  </a:moveTo>
                  <a:lnTo>
                    <a:pt x="14718" y="5784"/>
                  </a:lnTo>
                  <a:lnTo>
                    <a:pt x="13944" y="5032"/>
                  </a:lnTo>
                  <a:close/>
                  <a:moveTo>
                    <a:pt x="15581" y="5142"/>
                  </a:moveTo>
                  <a:lnTo>
                    <a:pt x="16233" y="5784"/>
                  </a:lnTo>
                  <a:lnTo>
                    <a:pt x="14928" y="5784"/>
                  </a:lnTo>
                  <a:lnTo>
                    <a:pt x="15581" y="5142"/>
                  </a:lnTo>
                  <a:close/>
                  <a:moveTo>
                    <a:pt x="17206" y="5032"/>
                  </a:moveTo>
                  <a:lnTo>
                    <a:pt x="16443" y="5784"/>
                  </a:lnTo>
                  <a:lnTo>
                    <a:pt x="15691" y="5032"/>
                  </a:lnTo>
                  <a:close/>
                  <a:moveTo>
                    <a:pt x="17317" y="5142"/>
                  </a:moveTo>
                  <a:lnTo>
                    <a:pt x="17969" y="5784"/>
                  </a:lnTo>
                  <a:lnTo>
                    <a:pt x="16665" y="5784"/>
                  </a:lnTo>
                  <a:lnTo>
                    <a:pt x="17317" y="5142"/>
                  </a:lnTo>
                  <a:close/>
                  <a:moveTo>
                    <a:pt x="18953" y="5032"/>
                  </a:moveTo>
                  <a:lnTo>
                    <a:pt x="18190" y="5784"/>
                  </a:lnTo>
                  <a:lnTo>
                    <a:pt x="17427" y="5032"/>
                  </a:lnTo>
                  <a:close/>
                  <a:moveTo>
                    <a:pt x="22459" y="5032"/>
                  </a:moveTo>
                  <a:lnTo>
                    <a:pt x="21696" y="5784"/>
                  </a:lnTo>
                  <a:lnTo>
                    <a:pt x="20933" y="5032"/>
                  </a:lnTo>
                  <a:close/>
                  <a:moveTo>
                    <a:pt x="22569" y="5142"/>
                  </a:moveTo>
                  <a:lnTo>
                    <a:pt x="23222" y="5784"/>
                  </a:lnTo>
                  <a:lnTo>
                    <a:pt x="21906" y="5784"/>
                  </a:lnTo>
                  <a:lnTo>
                    <a:pt x="22569" y="5142"/>
                  </a:lnTo>
                  <a:close/>
                  <a:moveTo>
                    <a:pt x="24206" y="5032"/>
                  </a:moveTo>
                  <a:lnTo>
                    <a:pt x="23443" y="5784"/>
                  </a:lnTo>
                  <a:lnTo>
                    <a:pt x="22680" y="5032"/>
                  </a:lnTo>
                  <a:close/>
                  <a:moveTo>
                    <a:pt x="24316" y="5131"/>
                  </a:moveTo>
                  <a:lnTo>
                    <a:pt x="24969" y="5784"/>
                  </a:lnTo>
                  <a:lnTo>
                    <a:pt x="23653" y="5784"/>
                  </a:lnTo>
                  <a:lnTo>
                    <a:pt x="24316" y="5131"/>
                  </a:lnTo>
                  <a:close/>
                  <a:moveTo>
                    <a:pt x="26063" y="5142"/>
                  </a:moveTo>
                  <a:lnTo>
                    <a:pt x="26716" y="5784"/>
                  </a:lnTo>
                  <a:lnTo>
                    <a:pt x="25411" y="5784"/>
                  </a:lnTo>
                  <a:lnTo>
                    <a:pt x="26063" y="5142"/>
                  </a:lnTo>
                  <a:close/>
                  <a:moveTo>
                    <a:pt x="27700" y="5032"/>
                  </a:moveTo>
                  <a:lnTo>
                    <a:pt x="26937" y="5784"/>
                  </a:lnTo>
                  <a:lnTo>
                    <a:pt x="26174" y="5032"/>
                  </a:lnTo>
                  <a:close/>
                  <a:moveTo>
                    <a:pt x="27811" y="5131"/>
                  </a:moveTo>
                  <a:lnTo>
                    <a:pt x="28463" y="5784"/>
                  </a:lnTo>
                  <a:lnTo>
                    <a:pt x="27158" y="5784"/>
                  </a:lnTo>
                  <a:lnTo>
                    <a:pt x="27811" y="5131"/>
                  </a:lnTo>
                  <a:close/>
                  <a:moveTo>
                    <a:pt x="29447" y="5032"/>
                  </a:moveTo>
                  <a:lnTo>
                    <a:pt x="28684" y="5784"/>
                  </a:lnTo>
                  <a:lnTo>
                    <a:pt x="27921" y="5032"/>
                  </a:lnTo>
                  <a:close/>
                  <a:moveTo>
                    <a:pt x="29668" y="5043"/>
                  </a:moveTo>
                  <a:cubicBezTo>
                    <a:pt x="29845" y="5286"/>
                    <a:pt x="30022" y="5529"/>
                    <a:pt x="30188" y="5784"/>
                  </a:cubicBezTo>
                  <a:lnTo>
                    <a:pt x="28905" y="5784"/>
                  </a:lnTo>
                  <a:lnTo>
                    <a:pt x="29668" y="5043"/>
                  </a:lnTo>
                  <a:close/>
                  <a:moveTo>
                    <a:pt x="8592" y="5142"/>
                  </a:moveTo>
                  <a:lnTo>
                    <a:pt x="9245" y="5795"/>
                  </a:lnTo>
                  <a:lnTo>
                    <a:pt x="7940" y="5795"/>
                  </a:lnTo>
                  <a:lnTo>
                    <a:pt x="8592" y="5142"/>
                  </a:lnTo>
                  <a:close/>
                  <a:moveTo>
                    <a:pt x="10229" y="5043"/>
                  </a:moveTo>
                  <a:lnTo>
                    <a:pt x="9466" y="5795"/>
                  </a:lnTo>
                  <a:lnTo>
                    <a:pt x="8703" y="5043"/>
                  </a:lnTo>
                  <a:close/>
                  <a:moveTo>
                    <a:pt x="13723" y="5032"/>
                  </a:moveTo>
                  <a:lnTo>
                    <a:pt x="12960" y="5795"/>
                  </a:lnTo>
                  <a:lnTo>
                    <a:pt x="12197" y="5032"/>
                  </a:lnTo>
                  <a:close/>
                  <a:moveTo>
                    <a:pt x="13834" y="5142"/>
                  </a:moveTo>
                  <a:lnTo>
                    <a:pt x="14497" y="5795"/>
                  </a:lnTo>
                  <a:lnTo>
                    <a:pt x="13181" y="5795"/>
                  </a:lnTo>
                  <a:lnTo>
                    <a:pt x="13834" y="5142"/>
                  </a:lnTo>
                  <a:close/>
                  <a:moveTo>
                    <a:pt x="19075" y="5142"/>
                  </a:moveTo>
                  <a:lnTo>
                    <a:pt x="19716" y="5795"/>
                  </a:lnTo>
                  <a:lnTo>
                    <a:pt x="18423" y="5795"/>
                  </a:lnTo>
                  <a:lnTo>
                    <a:pt x="19075" y="5142"/>
                  </a:lnTo>
                  <a:close/>
                  <a:moveTo>
                    <a:pt x="20701" y="5032"/>
                  </a:moveTo>
                  <a:lnTo>
                    <a:pt x="19938" y="5795"/>
                  </a:lnTo>
                  <a:lnTo>
                    <a:pt x="19175" y="5032"/>
                  </a:lnTo>
                  <a:close/>
                  <a:moveTo>
                    <a:pt x="20811" y="5142"/>
                  </a:moveTo>
                  <a:lnTo>
                    <a:pt x="21464" y="5795"/>
                  </a:lnTo>
                  <a:lnTo>
                    <a:pt x="20159" y="5795"/>
                  </a:lnTo>
                  <a:lnTo>
                    <a:pt x="20811" y="5142"/>
                  </a:lnTo>
                  <a:close/>
                  <a:moveTo>
                    <a:pt x="25953" y="5032"/>
                  </a:moveTo>
                  <a:lnTo>
                    <a:pt x="25190" y="5795"/>
                  </a:lnTo>
                  <a:lnTo>
                    <a:pt x="24427" y="5032"/>
                  </a:lnTo>
                  <a:close/>
                  <a:moveTo>
                    <a:pt x="33815" y="5563"/>
                  </a:moveTo>
                  <a:lnTo>
                    <a:pt x="33815" y="6270"/>
                  </a:lnTo>
                  <a:lnTo>
                    <a:pt x="33737" y="6270"/>
                  </a:lnTo>
                  <a:cubicBezTo>
                    <a:pt x="33594" y="6027"/>
                    <a:pt x="33439" y="5795"/>
                    <a:pt x="33284" y="5563"/>
                  </a:cubicBezTo>
                  <a:close/>
                  <a:moveTo>
                    <a:pt x="34943" y="5563"/>
                  </a:moveTo>
                  <a:lnTo>
                    <a:pt x="34943" y="6270"/>
                  </a:lnTo>
                  <a:lnTo>
                    <a:pt x="33881" y="6270"/>
                  </a:lnTo>
                  <a:lnTo>
                    <a:pt x="33881" y="5563"/>
                  </a:lnTo>
                  <a:close/>
                  <a:moveTo>
                    <a:pt x="35706" y="5563"/>
                  </a:moveTo>
                  <a:lnTo>
                    <a:pt x="35706" y="6270"/>
                  </a:lnTo>
                  <a:lnTo>
                    <a:pt x="35009" y="6270"/>
                  </a:lnTo>
                  <a:lnTo>
                    <a:pt x="35009" y="5563"/>
                  </a:lnTo>
                  <a:close/>
                  <a:moveTo>
                    <a:pt x="36822" y="5563"/>
                  </a:moveTo>
                  <a:lnTo>
                    <a:pt x="36822" y="6270"/>
                  </a:lnTo>
                  <a:lnTo>
                    <a:pt x="36148" y="6270"/>
                  </a:lnTo>
                  <a:lnTo>
                    <a:pt x="36148" y="5563"/>
                  </a:lnTo>
                  <a:close/>
                  <a:moveTo>
                    <a:pt x="37950" y="5574"/>
                  </a:moveTo>
                  <a:lnTo>
                    <a:pt x="37950" y="6270"/>
                  </a:lnTo>
                  <a:lnTo>
                    <a:pt x="36889" y="6270"/>
                  </a:lnTo>
                  <a:lnTo>
                    <a:pt x="36889" y="5574"/>
                  </a:lnTo>
                  <a:close/>
                  <a:moveTo>
                    <a:pt x="39089" y="5574"/>
                  </a:moveTo>
                  <a:lnTo>
                    <a:pt x="39089" y="6270"/>
                  </a:lnTo>
                  <a:lnTo>
                    <a:pt x="38028" y="6270"/>
                  </a:lnTo>
                  <a:lnTo>
                    <a:pt x="38028" y="5574"/>
                  </a:lnTo>
                  <a:close/>
                  <a:moveTo>
                    <a:pt x="40217" y="5574"/>
                  </a:moveTo>
                  <a:lnTo>
                    <a:pt x="40217" y="6270"/>
                  </a:lnTo>
                  <a:lnTo>
                    <a:pt x="39156" y="6270"/>
                  </a:lnTo>
                  <a:lnTo>
                    <a:pt x="39156" y="5574"/>
                  </a:lnTo>
                  <a:close/>
                  <a:moveTo>
                    <a:pt x="40969" y="5574"/>
                  </a:moveTo>
                  <a:lnTo>
                    <a:pt x="40969" y="6281"/>
                  </a:lnTo>
                  <a:lnTo>
                    <a:pt x="40295" y="6281"/>
                  </a:lnTo>
                  <a:lnTo>
                    <a:pt x="40295" y="5574"/>
                  </a:lnTo>
                  <a:close/>
                  <a:moveTo>
                    <a:pt x="42097" y="5574"/>
                  </a:moveTo>
                  <a:lnTo>
                    <a:pt x="42097" y="6281"/>
                  </a:lnTo>
                  <a:lnTo>
                    <a:pt x="41422" y="6281"/>
                  </a:lnTo>
                  <a:lnTo>
                    <a:pt x="41422" y="5574"/>
                  </a:lnTo>
                  <a:close/>
                  <a:moveTo>
                    <a:pt x="43225" y="5574"/>
                  </a:moveTo>
                  <a:lnTo>
                    <a:pt x="43225" y="6281"/>
                  </a:lnTo>
                  <a:lnTo>
                    <a:pt x="42163" y="6281"/>
                  </a:lnTo>
                  <a:lnTo>
                    <a:pt x="42163" y="5574"/>
                  </a:lnTo>
                  <a:close/>
                  <a:moveTo>
                    <a:pt x="44364" y="5574"/>
                  </a:moveTo>
                  <a:lnTo>
                    <a:pt x="44364" y="6281"/>
                  </a:lnTo>
                  <a:lnTo>
                    <a:pt x="43302" y="6281"/>
                  </a:lnTo>
                  <a:lnTo>
                    <a:pt x="43302" y="5574"/>
                  </a:lnTo>
                  <a:close/>
                  <a:moveTo>
                    <a:pt x="45492" y="5574"/>
                  </a:moveTo>
                  <a:lnTo>
                    <a:pt x="45492" y="6281"/>
                  </a:lnTo>
                  <a:lnTo>
                    <a:pt x="44430" y="6281"/>
                  </a:lnTo>
                  <a:lnTo>
                    <a:pt x="44430" y="5574"/>
                  </a:lnTo>
                  <a:close/>
                  <a:moveTo>
                    <a:pt x="46244" y="5585"/>
                  </a:moveTo>
                  <a:lnTo>
                    <a:pt x="46244" y="6281"/>
                  </a:lnTo>
                  <a:lnTo>
                    <a:pt x="45558" y="6281"/>
                  </a:lnTo>
                  <a:lnTo>
                    <a:pt x="45558" y="5585"/>
                  </a:lnTo>
                  <a:close/>
                  <a:moveTo>
                    <a:pt x="47371" y="5585"/>
                  </a:moveTo>
                  <a:lnTo>
                    <a:pt x="47371" y="6281"/>
                  </a:lnTo>
                  <a:lnTo>
                    <a:pt x="46697" y="6281"/>
                  </a:lnTo>
                  <a:lnTo>
                    <a:pt x="46697" y="5585"/>
                  </a:lnTo>
                  <a:close/>
                  <a:moveTo>
                    <a:pt x="48510" y="5585"/>
                  </a:moveTo>
                  <a:lnTo>
                    <a:pt x="48499" y="6281"/>
                  </a:lnTo>
                  <a:lnTo>
                    <a:pt x="47449" y="6281"/>
                  </a:lnTo>
                  <a:lnTo>
                    <a:pt x="47449" y="5585"/>
                  </a:lnTo>
                  <a:close/>
                  <a:moveTo>
                    <a:pt x="49638" y="5585"/>
                  </a:moveTo>
                  <a:lnTo>
                    <a:pt x="49638" y="6292"/>
                  </a:lnTo>
                  <a:lnTo>
                    <a:pt x="48577" y="6292"/>
                  </a:lnTo>
                  <a:lnTo>
                    <a:pt x="48577" y="5585"/>
                  </a:lnTo>
                  <a:close/>
                  <a:moveTo>
                    <a:pt x="50766" y="5585"/>
                  </a:moveTo>
                  <a:lnTo>
                    <a:pt x="50766" y="6292"/>
                  </a:lnTo>
                  <a:lnTo>
                    <a:pt x="49705" y="6292"/>
                  </a:lnTo>
                  <a:lnTo>
                    <a:pt x="49705" y="5585"/>
                  </a:lnTo>
                  <a:close/>
                  <a:moveTo>
                    <a:pt x="51518" y="5585"/>
                  </a:moveTo>
                  <a:lnTo>
                    <a:pt x="51518" y="6292"/>
                  </a:lnTo>
                  <a:lnTo>
                    <a:pt x="50832" y="6292"/>
                  </a:lnTo>
                  <a:lnTo>
                    <a:pt x="50832" y="5585"/>
                  </a:lnTo>
                  <a:close/>
                  <a:moveTo>
                    <a:pt x="52646" y="5585"/>
                  </a:moveTo>
                  <a:lnTo>
                    <a:pt x="52646" y="6292"/>
                  </a:lnTo>
                  <a:lnTo>
                    <a:pt x="51971" y="6292"/>
                  </a:lnTo>
                  <a:lnTo>
                    <a:pt x="51971" y="5585"/>
                  </a:lnTo>
                  <a:close/>
                  <a:moveTo>
                    <a:pt x="53774" y="5585"/>
                  </a:moveTo>
                  <a:lnTo>
                    <a:pt x="53774" y="6292"/>
                  </a:lnTo>
                  <a:lnTo>
                    <a:pt x="52712" y="6292"/>
                  </a:lnTo>
                  <a:lnTo>
                    <a:pt x="52712" y="5585"/>
                  </a:lnTo>
                  <a:close/>
                  <a:moveTo>
                    <a:pt x="54913" y="5596"/>
                  </a:moveTo>
                  <a:lnTo>
                    <a:pt x="54913" y="6292"/>
                  </a:lnTo>
                  <a:lnTo>
                    <a:pt x="53851" y="6292"/>
                  </a:lnTo>
                  <a:lnTo>
                    <a:pt x="53851" y="5596"/>
                  </a:lnTo>
                  <a:close/>
                  <a:moveTo>
                    <a:pt x="56041" y="5596"/>
                  </a:moveTo>
                  <a:lnTo>
                    <a:pt x="56041" y="6292"/>
                  </a:lnTo>
                  <a:lnTo>
                    <a:pt x="54979" y="6292"/>
                  </a:lnTo>
                  <a:lnTo>
                    <a:pt x="54979" y="5596"/>
                  </a:lnTo>
                  <a:close/>
                  <a:moveTo>
                    <a:pt x="56792" y="5596"/>
                  </a:moveTo>
                  <a:lnTo>
                    <a:pt x="56792" y="6292"/>
                  </a:lnTo>
                  <a:lnTo>
                    <a:pt x="56107" y="6292"/>
                  </a:lnTo>
                  <a:lnTo>
                    <a:pt x="56107" y="5596"/>
                  </a:lnTo>
                  <a:close/>
                  <a:moveTo>
                    <a:pt x="57920" y="5596"/>
                  </a:moveTo>
                  <a:lnTo>
                    <a:pt x="57920" y="6303"/>
                  </a:lnTo>
                  <a:lnTo>
                    <a:pt x="57246" y="6303"/>
                  </a:lnTo>
                  <a:lnTo>
                    <a:pt x="57246" y="5596"/>
                  </a:lnTo>
                  <a:close/>
                  <a:moveTo>
                    <a:pt x="59059" y="5596"/>
                  </a:moveTo>
                  <a:lnTo>
                    <a:pt x="59048" y="6303"/>
                  </a:lnTo>
                  <a:lnTo>
                    <a:pt x="57987" y="6303"/>
                  </a:lnTo>
                  <a:lnTo>
                    <a:pt x="57987" y="5596"/>
                  </a:lnTo>
                  <a:close/>
                  <a:moveTo>
                    <a:pt x="60187" y="5596"/>
                  </a:moveTo>
                  <a:lnTo>
                    <a:pt x="60187" y="6303"/>
                  </a:lnTo>
                  <a:lnTo>
                    <a:pt x="59126" y="6303"/>
                  </a:lnTo>
                  <a:lnTo>
                    <a:pt x="59126" y="5596"/>
                  </a:lnTo>
                  <a:close/>
                  <a:moveTo>
                    <a:pt x="61315" y="5596"/>
                  </a:moveTo>
                  <a:lnTo>
                    <a:pt x="61315" y="6303"/>
                  </a:lnTo>
                  <a:lnTo>
                    <a:pt x="60254" y="6303"/>
                  </a:lnTo>
                  <a:lnTo>
                    <a:pt x="60254" y="5596"/>
                  </a:lnTo>
                  <a:close/>
                  <a:moveTo>
                    <a:pt x="33815" y="6337"/>
                  </a:moveTo>
                  <a:lnTo>
                    <a:pt x="33815" y="6392"/>
                  </a:lnTo>
                  <a:cubicBezTo>
                    <a:pt x="33804" y="6370"/>
                    <a:pt x="33793" y="6359"/>
                    <a:pt x="33782" y="6337"/>
                  </a:cubicBezTo>
                  <a:close/>
                  <a:moveTo>
                    <a:pt x="30741" y="6724"/>
                  </a:moveTo>
                  <a:lnTo>
                    <a:pt x="30818" y="6856"/>
                  </a:lnTo>
                  <a:lnTo>
                    <a:pt x="2080" y="6856"/>
                  </a:lnTo>
                  <a:lnTo>
                    <a:pt x="2146" y="6724"/>
                  </a:lnTo>
                  <a:close/>
                  <a:moveTo>
                    <a:pt x="34943" y="6337"/>
                  </a:moveTo>
                  <a:lnTo>
                    <a:pt x="34943" y="6956"/>
                  </a:lnTo>
                  <a:lnTo>
                    <a:pt x="34136" y="6956"/>
                  </a:lnTo>
                  <a:cubicBezTo>
                    <a:pt x="34058" y="6812"/>
                    <a:pt x="33970" y="6657"/>
                    <a:pt x="33881" y="6513"/>
                  </a:cubicBezTo>
                  <a:lnTo>
                    <a:pt x="33881" y="6337"/>
                  </a:lnTo>
                  <a:close/>
                  <a:moveTo>
                    <a:pt x="35706" y="6337"/>
                  </a:moveTo>
                  <a:lnTo>
                    <a:pt x="35706" y="6956"/>
                  </a:lnTo>
                  <a:lnTo>
                    <a:pt x="35009" y="6956"/>
                  </a:lnTo>
                  <a:lnTo>
                    <a:pt x="35009" y="6337"/>
                  </a:lnTo>
                  <a:close/>
                  <a:moveTo>
                    <a:pt x="32024" y="4921"/>
                  </a:moveTo>
                  <a:cubicBezTo>
                    <a:pt x="32510" y="5563"/>
                    <a:pt x="32941" y="6248"/>
                    <a:pt x="33317" y="6956"/>
                  </a:cubicBezTo>
                  <a:lnTo>
                    <a:pt x="33317" y="6967"/>
                  </a:lnTo>
                  <a:lnTo>
                    <a:pt x="32499" y="6967"/>
                  </a:lnTo>
                  <a:cubicBezTo>
                    <a:pt x="32112" y="6248"/>
                    <a:pt x="31681" y="5563"/>
                    <a:pt x="31194" y="4921"/>
                  </a:cubicBezTo>
                  <a:close/>
                  <a:moveTo>
                    <a:pt x="36822" y="6337"/>
                  </a:moveTo>
                  <a:lnTo>
                    <a:pt x="36822" y="6967"/>
                  </a:lnTo>
                  <a:lnTo>
                    <a:pt x="36148" y="6967"/>
                  </a:lnTo>
                  <a:lnTo>
                    <a:pt x="36148" y="6337"/>
                  </a:lnTo>
                  <a:close/>
                  <a:moveTo>
                    <a:pt x="37950" y="6337"/>
                  </a:moveTo>
                  <a:lnTo>
                    <a:pt x="37950" y="6967"/>
                  </a:lnTo>
                  <a:lnTo>
                    <a:pt x="36889" y="6967"/>
                  </a:lnTo>
                  <a:lnTo>
                    <a:pt x="36889" y="6337"/>
                  </a:lnTo>
                  <a:close/>
                  <a:moveTo>
                    <a:pt x="39089" y="6337"/>
                  </a:moveTo>
                  <a:lnTo>
                    <a:pt x="39089" y="6967"/>
                  </a:lnTo>
                  <a:lnTo>
                    <a:pt x="38028" y="6967"/>
                  </a:lnTo>
                  <a:lnTo>
                    <a:pt x="38028" y="6337"/>
                  </a:lnTo>
                  <a:close/>
                  <a:moveTo>
                    <a:pt x="40217" y="6348"/>
                  </a:moveTo>
                  <a:lnTo>
                    <a:pt x="40217" y="6967"/>
                  </a:lnTo>
                  <a:lnTo>
                    <a:pt x="39156" y="6967"/>
                  </a:lnTo>
                  <a:lnTo>
                    <a:pt x="39156" y="6348"/>
                  </a:lnTo>
                  <a:close/>
                  <a:moveTo>
                    <a:pt x="40969" y="6348"/>
                  </a:moveTo>
                  <a:lnTo>
                    <a:pt x="40969" y="6967"/>
                  </a:lnTo>
                  <a:lnTo>
                    <a:pt x="40295" y="6967"/>
                  </a:lnTo>
                  <a:lnTo>
                    <a:pt x="40295" y="6348"/>
                  </a:lnTo>
                  <a:close/>
                  <a:moveTo>
                    <a:pt x="42097" y="6348"/>
                  </a:moveTo>
                  <a:lnTo>
                    <a:pt x="42097" y="6967"/>
                  </a:lnTo>
                  <a:lnTo>
                    <a:pt x="41422" y="6967"/>
                  </a:lnTo>
                  <a:lnTo>
                    <a:pt x="41422" y="6348"/>
                  </a:lnTo>
                  <a:close/>
                  <a:moveTo>
                    <a:pt x="43225" y="6348"/>
                  </a:moveTo>
                  <a:lnTo>
                    <a:pt x="43225" y="6967"/>
                  </a:lnTo>
                  <a:lnTo>
                    <a:pt x="42163" y="6967"/>
                  </a:lnTo>
                  <a:lnTo>
                    <a:pt x="42163" y="6348"/>
                  </a:lnTo>
                  <a:close/>
                  <a:moveTo>
                    <a:pt x="44364" y="6348"/>
                  </a:moveTo>
                  <a:lnTo>
                    <a:pt x="44364" y="6967"/>
                  </a:lnTo>
                  <a:lnTo>
                    <a:pt x="43302" y="6967"/>
                  </a:lnTo>
                  <a:lnTo>
                    <a:pt x="43302" y="6348"/>
                  </a:lnTo>
                  <a:close/>
                  <a:moveTo>
                    <a:pt x="45492" y="6348"/>
                  </a:moveTo>
                  <a:lnTo>
                    <a:pt x="45492" y="6978"/>
                  </a:lnTo>
                  <a:lnTo>
                    <a:pt x="44430" y="6978"/>
                  </a:lnTo>
                  <a:lnTo>
                    <a:pt x="44430" y="6348"/>
                  </a:lnTo>
                  <a:close/>
                  <a:moveTo>
                    <a:pt x="46244" y="6348"/>
                  </a:moveTo>
                  <a:lnTo>
                    <a:pt x="46244" y="6978"/>
                  </a:lnTo>
                  <a:lnTo>
                    <a:pt x="45558" y="6978"/>
                  </a:lnTo>
                  <a:lnTo>
                    <a:pt x="45558" y="6348"/>
                  </a:lnTo>
                  <a:close/>
                  <a:moveTo>
                    <a:pt x="47371" y="6348"/>
                  </a:moveTo>
                  <a:lnTo>
                    <a:pt x="47371" y="6978"/>
                  </a:lnTo>
                  <a:lnTo>
                    <a:pt x="46697" y="6978"/>
                  </a:lnTo>
                  <a:lnTo>
                    <a:pt x="46697" y="6348"/>
                  </a:lnTo>
                  <a:close/>
                  <a:moveTo>
                    <a:pt x="48510" y="6359"/>
                  </a:moveTo>
                  <a:lnTo>
                    <a:pt x="48499" y="6978"/>
                  </a:lnTo>
                  <a:lnTo>
                    <a:pt x="47449" y="6978"/>
                  </a:lnTo>
                  <a:lnTo>
                    <a:pt x="47449" y="6359"/>
                  </a:lnTo>
                  <a:close/>
                  <a:moveTo>
                    <a:pt x="49638" y="6359"/>
                  </a:moveTo>
                  <a:lnTo>
                    <a:pt x="49638" y="6978"/>
                  </a:lnTo>
                  <a:lnTo>
                    <a:pt x="48577" y="6978"/>
                  </a:lnTo>
                  <a:lnTo>
                    <a:pt x="48577" y="6359"/>
                  </a:lnTo>
                  <a:close/>
                  <a:moveTo>
                    <a:pt x="50766" y="6359"/>
                  </a:moveTo>
                  <a:lnTo>
                    <a:pt x="50766" y="6978"/>
                  </a:lnTo>
                  <a:lnTo>
                    <a:pt x="49705" y="6978"/>
                  </a:lnTo>
                  <a:lnTo>
                    <a:pt x="49705" y="6359"/>
                  </a:lnTo>
                  <a:close/>
                  <a:moveTo>
                    <a:pt x="51518" y="6359"/>
                  </a:moveTo>
                  <a:lnTo>
                    <a:pt x="51518" y="6978"/>
                  </a:lnTo>
                  <a:lnTo>
                    <a:pt x="50832" y="6978"/>
                  </a:lnTo>
                  <a:lnTo>
                    <a:pt x="50832" y="6359"/>
                  </a:lnTo>
                  <a:close/>
                  <a:moveTo>
                    <a:pt x="52646" y="6359"/>
                  </a:moveTo>
                  <a:lnTo>
                    <a:pt x="52646" y="6978"/>
                  </a:lnTo>
                  <a:lnTo>
                    <a:pt x="51971" y="6978"/>
                  </a:lnTo>
                  <a:lnTo>
                    <a:pt x="51971" y="6359"/>
                  </a:lnTo>
                  <a:close/>
                  <a:moveTo>
                    <a:pt x="53774" y="6359"/>
                  </a:moveTo>
                  <a:lnTo>
                    <a:pt x="53774" y="6989"/>
                  </a:lnTo>
                  <a:lnTo>
                    <a:pt x="52712" y="6989"/>
                  </a:lnTo>
                  <a:lnTo>
                    <a:pt x="52712" y="6359"/>
                  </a:lnTo>
                  <a:close/>
                  <a:moveTo>
                    <a:pt x="54913" y="6359"/>
                  </a:moveTo>
                  <a:lnTo>
                    <a:pt x="54913" y="6989"/>
                  </a:lnTo>
                  <a:lnTo>
                    <a:pt x="53851" y="6989"/>
                  </a:lnTo>
                  <a:lnTo>
                    <a:pt x="53851" y="6359"/>
                  </a:lnTo>
                  <a:close/>
                  <a:moveTo>
                    <a:pt x="56041" y="6359"/>
                  </a:moveTo>
                  <a:lnTo>
                    <a:pt x="56041" y="6989"/>
                  </a:lnTo>
                  <a:lnTo>
                    <a:pt x="54979" y="6989"/>
                  </a:lnTo>
                  <a:lnTo>
                    <a:pt x="54979" y="6359"/>
                  </a:lnTo>
                  <a:close/>
                  <a:moveTo>
                    <a:pt x="56792" y="6370"/>
                  </a:moveTo>
                  <a:lnTo>
                    <a:pt x="56792" y="6989"/>
                  </a:lnTo>
                  <a:lnTo>
                    <a:pt x="56107" y="6989"/>
                  </a:lnTo>
                  <a:lnTo>
                    <a:pt x="56107" y="6370"/>
                  </a:lnTo>
                  <a:close/>
                  <a:moveTo>
                    <a:pt x="57920" y="6370"/>
                  </a:moveTo>
                  <a:lnTo>
                    <a:pt x="57920" y="6989"/>
                  </a:lnTo>
                  <a:lnTo>
                    <a:pt x="57246" y="6989"/>
                  </a:lnTo>
                  <a:lnTo>
                    <a:pt x="57246" y="6370"/>
                  </a:lnTo>
                  <a:close/>
                  <a:moveTo>
                    <a:pt x="59059" y="6370"/>
                  </a:moveTo>
                  <a:lnTo>
                    <a:pt x="59048" y="6989"/>
                  </a:lnTo>
                  <a:lnTo>
                    <a:pt x="57987" y="6989"/>
                  </a:lnTo>
                  <a:lnTo>
                    <a:pt x="57987" y="6370"/>
                  </a:lnTo>
                  <a:close/>
                  <a:moveTo>
                    <a:pt x="60187" y="6370"/>
                  </a:moveTo>
                  <a:lnTo>
                    <a:pt x="60187" y="6989"/>
                  </a:lnTo>
                  <a:lnTo>
                    <a:pt x="59126" y="6989"/>
                  </a:lnTo>
                  <a:lnTo>
                    <a:pt x="59126" y="6370"/>
                  </a:lnTo>
                  <a:close/>
                  <a:moveTo>
                    <a:pt x="61315" y="6370"/>
                  </a:moveTo>
                  <a:lnTo>
                    <a:pt x="61315" y="6989"/>
                  </a:lnTo>
                  <a:lnTo>
                    <a:pt x="60254" y="6989"/>
                  </a:lnTo>
                  <a:lnTo>
                    <a:pt x="60254" y="6370"/>
                  </a:lnTo>
                  <a:close/>
                  <a:moveTo>
                    <a:pt x="7708" y="1"/>
                  </a:moveTo>
                  <a:cubicBezTo>
                    <a:pt x="4645" y="1515"/>
                    <a:pt x="2135" y="3948"/>
                    <a:pt x="509" y="6967"/>
                  </a:cubicBezTo>
                  <a:cubicBezTo>
                    <a:pt x="332" y="7310"/>
                    <a:pt x="156" y="7652"/>
                    <a:pt x="1" y="8006"/>
                  </a:cubicBezTo>
                  <a:lnTo>
                    <a:pt x="1" y="18433"/>
                  </a:lnTo>
                  <a:lnTo>
                    <a:pt x="78" y="18433"/>
                  </a:lnTo>
                  <a:lnTo>
                    <a:pt x="78" y="14685"/>
                  </a:lnTo>
                  <a:cubicBezTo>
                    <a:pt x="78" y="11987"/>
                    <a:pt x="742" y="9333"/>
                    <a:pt x="2013" y="6967"/>
                  </a:cubicBezTo>
                  <a:lnTo>
                    <a:pt x="30885" y="6967"/>
                  </a:lnTo>
                  <a:cubicBezTo>
                    <a:pt x="32156" y="9333"/>
                    <a:pt x="32820" y="11987"/>
                    <a:pt x="32820" y="14685"/>
                  </a:cubicBezTo>
                  <a:lnTo>
                    <a:pt x="32820" y="18433"/>
                  </a:lnTo>
                  <a:lnTo>
                    <a:pt x="34423" y="18433"/>
                  </a:lnTo>
                  <a:lnTo>
                    <a:pt x="34423" y="14685"/>
                  </a:lnTo>
                  <a:cubicBezTo>
                    <a:pt x="34423" y="12706"/>
                    <a:pt x="34069" y="10749"/>
                    <a:pt x="33373" y="8891"/>
                  </a:cubicBezTo>
                  <a:lnTo>
                    <a:pt x="34191" y="8891"/>
                  </a:lnTo>
                  <a:cubicBezTo>
                    <a:pt x="34887" y="10749"/>
                    <a:pt x="35241" y="12706"/>
                    <a:pt x="35241" y="14685"/>
                  </a:cubicBezTo>
                  <a:lnTo>
                    <a:pt x="35241" y="18433"/>
                  </a:lnTo>
                  <a:lnTo>
                    <a:pt x="62200" y="18433"/>
                  </a:lnTo>
                  <a:lnTo>
                    <a:pt x="62200" y="6956"/>
                  </a:lnTo>
                  <a:lnTo>
                    <a:pt x="61381" y="6956"/>
                  </a:lnTo>
                  <a:lnTo>
                    <a:pt x="61381" y="6337"/>
                  </a:lnTo>
                  <a:lnTo>
                    <a:pt x="62200" y="6337"/>
                  </a:lnTo>
                  <a:lnTo>
                    <a:pt x="62200" y="6270"/>
                  </a:lnTo>
                  <a:lnTo>
                    <a:pt x="61381" y="6270"/>
                  </a:lnTo>
                  <a:lnTo>
                    <a:pt x="61381" y="5563"/>
                  </a:lnTo>
                  <a:lnTo>
                    <a:pt x="62200" y="5563"/>
                  </a:lnTo>
                  <a:lnTo>
                    <a:pt x="62200" y="5496"/>
                  </a:lnTo>
                  <a:lnTo>
                    <a:pt x="61381" y="5496"/>
                  </a:lnTo>
                  <a:lnTo>
                    <a:pt x="61381" y="4921"/>
                  </a:lnTo>
                  <a:lnTo>
                    <a:pt x="62200" y="4921"/>
                  </a:lnTo>
                  <a:lnTo>
                    <a:pt x="62200" y="4468"/>
                  </a:lnTo>
                  <a:lnTo>
                    <a:pt x="61381" y="4468"/>
                  </a:lnTo>
                  <a:lnTo>
                    <a:pt x="61381" y="3882"/>
                  </a:lnTo>
                  <a:lnTo>
                    <a:pt x="62200" y="3882"/>
                  </a:lnTo>
                  <a:lnTo>
                    <a:pt x="62200" y="3815"/>
                  </a:lnTo>
                  <a:lnTo>
                    <a:pt x="61381" y="3815"/>
                  </a:lnTo>
                  <a:lnTo>
                    <a:pt x="61381" y="3163"/>
                  </a:lnTo>
                  <a:lnTo>
                    <a:pt x="62200" y="3163"/>
                  </a:lnTo>
                  <a:lnTo>
                    <a:pt x="62200" y="3086"/>
                  </a:lnTo>
                  <a:lnTo>
                    <a:pt x="61381" y="3086"/>
                  </a:lnTo>
                  <a:lnTo>
                    <a:pt x="61381" y="2599"/>
                  </a:lnTo>
                  <a:lnTo>
                    <a:pt x="62200" y="2610"/>
                  </a:lnTo>
                  <a:lnTo>
                    <a:pt x="62200" y="1"/>
                  </a:lnTo>
                  <a:lnTo>
                    <a:pt x="26108" y="1"/>
                  </a:lnTo>
                  <a:cubicBezTo>
                    <a:pt x="27490" y="686"/>
                    <a:pt x="28773" y="1560"/>
                    <a:pt x="29912" y="2599"/>
                  </a:cubicBezTo>
                  <a:cubicBezTo>
                    <a:pt x="30542" y="3174"/>
                    <a:pt x="31128" y="3804"/>
                    <a:pt x="31659" y="4468"/>
                  </a:cubicBezTo>
                  <a:lnTo>
                    <a:pt x="30829" y="4468"/>
                  </a:lnTo>
                  <a:cubicBezTo>
                    <a:pt x="29325" y="2588"/>
                    <a:pt x="27435" y="1062"/>
                    <a:pt x="25278" y="1"/>
                  </a:cubicBezTo>
                  <a:lnTo>
                    <a:pt x="23675" y="1"/>
                  </a:lnTo>
                  <a:lnTo>
                    <a:pt x="23675" y="553"/>
                  </a:lnTo>
                  <a:lnTo>
                    <a:pt x="22614" y="553"/>
                  </a:lnTo>
                  <a:lnTo>
                    <a:pt x="22614" y="1"/>
                  </a:lnTo>
                  <a:lnTo>
                    <a:pt x="22536" y="1"/>
                  </a:lnTo>
                  <a:lnTo>
                    <a:pt x="22536" y="553"/>
                  </a:lnTo>
                  <a:lnTo>
                    <a:pt x="20911" y="553"/>
                  </a:lnTo>
                  <a:lnTo>
                    <a:pt x="20911" y="1"/>
                  </a:lnTo>
                  <a:lnTo>
                    <a:pt x="20833" y="1"/>
                  </a:lnTo>
                  <a:lnTo>
                    <a:pt x="20833" y="553"/>
                  </a:lnTo>
                  <a:lnTo>
                    <a:pt x="19772" y="553"/>
                  </a:lnTo>
                  <a:lnTo>
                    <a:pt x="19772" y="1"/>
                  </a:lnTo>
                  <a:lnTo>
                    <a:pt x="19705" y="1"/>
                  </a:lnTo>
                  <a:lnTo>
                    <a:pt x="19705" y="553"/>
                  </a:lnTo>
                  <a:lnTo>
                    <a:pt x="18644" y="553"/>
                  </a:lnTo>
                  <a:lnTo>
                    <a:pt x="18644" y="1"/>
                  </a:lnTo>
                  <a:lnTo>
                    <a:pt x="18566" y="1"/>
                  </a:lnTo>
                  <a:lnTo>
                    <a:pt x="18566" y="553"/>
                  </a:lnTo>
                  <a:lnTo>
                    <a:pt x="17505" y="553"/>
                  </a:lnTo>
                  <a:lnTo>
                    <a:pt x="17505" y="1"/>
                  </a:lnTo>
                  <a:lnTo>
                    <a:pt x="17450" y="1"/>
                  </a:lnTo>
                  <a:lnTo>
                    <a:pt x="17450" y="553"/>
                  </a:lnTo>
                  <a:lnTo>
                    <a:pt x="16676" y="553"/>
                  </a:lnTo>
                  <a:lnTo>
                    <a:pt x="16665" y="1"/>
                  </a:lnTo>
                  <a:lnTo>
                    <a:pt x="16222" y="1"/>
                  </a:lnTo>
                  <a:lnTo>
                    <a:pt x="16222" y="553"/>
                  </a:lnTo>
                  <a:lnTo>
                    <a:pt x="15537" y="553"/>
                  </a:lnTo>
                  <a:lnTo>
                    <a:pt x="15537" y="1"/>
                  </a:lnTo>
                  <a:lnTo>
                    <a:pt x="15470" y="1"/>
                  </a:lnTo>
                  <a:lnTo>
                    <a:pt x="15470" y="553"/>
                  </a:lnTo>
                  <a:lnTo>
                    <a:pt x="14409" y="553"/>
                  </a:lnTo>
                  <a:lnTo>
                    <a:pt x="14409" y="1"/>
                  </a:lnTo>
                  <a:lnTo>
                    <a:pt x="14342" y="1"/>
                  </a:lnTo>
                  <a:lnTo>
                    <a:pt x="14342" y="553"/>
                  </a:lnTo>
                  <a:lnTo>
                    <a:pt x="13281" y="553"/>
                  </a:lnTo>
                  <a:lnTo>
                    <a:pt x="13281" y="1"/>
                  </a:lnTo>
                  <a:lnTo>
                    <a:pt x="13204" y="1"/>
                  </a:lnTo>
                  <a:lnTo>
                    <a:pt x="13204" y="553"/>
                  </a:lnTo>
                  <a:lnTo>
                    <a:pt x="12142" y="553"/>
                  </a:lnTo>
                  <a:lnTo>
                    <a:pt x="12142" y="1"/>
                  </a:lnTo>
                  <a:lnTo>
                    <a:pt x="12076" y="1"/>
                  </a:lnTo>
                  <a:lnTo>
                    <a:pt x="12076" y="553"/>
                  </a:lnTo>
                  <a:lnTo>
                    <a:pt x="11401" y="553"/>
                  </a:lnTo>
                  <a:lnTo>
                    <a:pt x="11401" y="1"/>
                  </a:lnTo>
                  <a:lnTo>
                    <a:pt x="10959" y="1"/>
                  </a:lnTo>
                  <a:lnTo>
                    <a:pt x="10959" y="553"/>
                  </a:lnTo>
                  <a:lnTo>
                    <a:pt x="10329" y="553"/>
                  </a:lnTo>
                  <a:lnTo>
                    <a:pt x="103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7" name="Google Shape;427;p65"/>
            <p:cNvSpPr/>
            <p:nvPr/>
          </p:nvSpPr>
          <p:spPr>
            <a:xfrm>
              <a:off x="-50" y="2"/>
              <a:ext cx="1019367" cy="1230737"/>
            </a:xfrm>
            <a:custGeom>
              <a:rect b="b" l="l" r="r" t="t"/>
              <a:pathLst>
                <a:path extrusionOk="0" h="6492" w="6934">
                  <a:moveTo>
                    <a:pt x="1" y="1"/>
                  </a:moveTo>
                  <a:lnTo>
                    <a:pt x="1" y="6491"/>
                  </a:lnTo>
                  <a:cubicBezTo>
                    <a:pt x="1615" y="3694"/>
                    <a:pt x="4026" y="1438"/>
                    <a:pt x="693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28" name="Google Shape;428;p65"/>
          <p:cNvSpPr/>
          <p:nvPr/>
        </p:nvSpPr>
        <p:spPr>
          <a:xfrm>
            <a:off x="-50" y="3494675"/>
            <a:ext cx="9286800" cy="2682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29" name="Google Shape;429;p65"/>
          <p:cNvGrpSpPr/>
          <p:nvPr/>
        </p:nvGrpSpPr>
        <p:grpSpPr>
          <a:xfrm>
            <a:off x="137440" y="2598652"/>
            <a:ext cx="1151549" cy="2060252"/>
            <a:chOff x="-3882175" y="2494675"/>
            <a:chExt cx="1407074" cy="2517415"/>
          </a:xfrm>
        </p:grpSpPr>
        <p:sp>
          <p:nvSpPr>
            <p:cNvPr id="430" name="Google Shape;430;p65"/>
            <p:cNvSpPr/>
            <p:nvPr/>
          </p:nvSpPr>
          <p:spPr>
            <a:xfrm>
              <a:off x="-3197920" y="4233031"/>
              <a:ext cx="115694" cy="779059"/>
            </a:xfrm>
            <a:custGeom>
              <a:rect b="b" l="l" r="r" t="t"/>
              <a:pathLst>
                <a:path extrusionOk="0" h="2909" w="432">
                  <a:moveTo>
                    <a:pt x="431" y="2908"/>
                  </a:moveTo>
                  <a:lnTo>
                    <a:pt x="0" y="2908"/>
                  </a:lnTo>
                  <a:lnTo>
                    <a:pt x="78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1" name="Google Shape;431;p65"/>
            <p:cNvSpPr/>
            <p:nvPr/>
          </p:nvSpPr>
          <p:spPr>
            <a:xfrm>
              <a:off x="-3129896" y="4233031"/>
              <a:ext cx="56508" cy="779059"/>
            </a:xfrm>
            <a:custGeom>
              <a:rect b="b" l="l" r="r" t="t"/>
              <a:pathLst>
                <a:path extrusionOk="0" h="2909" w="211">
                  <a:moveTo>
                    <a:pt x="211" y="2908"/>
                  </a:moveTo>
                  <a:lnTo>
                    <a:pt x="1" y="2908"/>
                  </a:lnTo>
                  <a:lnTo>
                    <a:pt x="1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2" name="Google Shape;432;p65"/>
            <p:cNvSpPr/>
            <p:nvPr/>
          </p:nvSpPr>
          <p:spPr>
            <a:xfrm>
              <a:off x="-3103115" y="4194467"/>
              <a:ext cx="189609" cy="364489"/>
            </a:xfrm>
            <a:custGeom>
              <a:rect b="b" l="l" r="r" t="t"/>
              <a:pathLst>
                <a:path extrusionOk="0" h="1361" w="708">
                  <a:moveTo>
                    <a:pt x="22" y="1360"/>
                  </a:moveTo>
                  <a:lnTo>
                    <a:pt x="0" y="1294"/>
                  </a:lnTo>
                  <a:cubicBezTo>
                    <a:pt x="464" y="1062"/>
                    <a:pt x="630" y="476"/>
                    <a:pt x="354" y="45"/>
                  </a:cubicBezTo>
                  <a:lnTo>
                    <a:pt x="409" y="0"/>
                  </a:lnTo>
                  <a:cubicBezTo>
                    <a:pt x="708" y="476"/>
                    <a:pt x="531" y="1117"/>
                    <a:pt x="22" y="1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3" name="Google Shape;433;p65"/>
            <p:cNvSpPr/>
            <p:nvPr/>
          </p:nvSpPr>
          <p:spPr>
            <a:xfrm>
              <a:off x="-3369854" y="4158848"/>
              <a:ext cx="207553" cy="376273"/>
            </a:xfrm>
            <a:custGeom>
              <a:rect b="b" l="l" r="r" t="t"/>
              <a:pathLst>
                <a:path extrusionOk="0" h="1405" w="775">
                  <a:moveTo>
                    <a:pt x="709" y="1405"/>
                  </a:moveTo>
                  <a:cubicBezTo>
                    <a:pt x="189" y="1151"/>
                    <a:pt x="1" y="487"/>
                    <a:pt x="322" y="1"/>
                  </a:cubicBezTo>
                  <a:lnTo>
                    <a:pt x="432" y="78"/>
                  </a:lnTo>
                  <a:cubicBezTo>
                    <a:pt x="167" y="498"/>
                    <a:pt x="322" y="1062"/>
                    <a:pt x="775" y="1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4" name="Google Shape;434;p65"/>
            <p:cNvSpPr/>
            <p:nvPr/>
          </p:nvSpPr>
          <p:spPr>
            <a:xfrm>
              <a:off x="-3882175" y="2497621"/>
              <a:ext cx="1407074" cy="2055442"/>
            </a:xfrm>
            <a:custGeom>
              <a:rect b="b" l="l" r="r" t="t"/>
              <a:pathLst>
                <a:path extrusionOk="0" h="7675" w="5254">
                  <a:moveTo>
                    <a:pt x="4988" y="3340"/>
                  </a:moveTo>
                  <a:cubicBezTo>
                    <a:pt x="4966" y="3196"/>
                    <a:pt x="4922" y="3052"/>
                    <a:pt x="4844" y="2920"/>
                  </a:cubicBezTo>
                  <a:cubicBezTo>
                    <a:pt x="4944" y="2787"/>
                    <a:pt x="4988" y="2632"/>
                    <a:pt x="4988" y="2466"/>
                  </a:cubicBezTo>
                  <a:cubicBezTo>
                    <a:pt x="4988" y="2079"/>
                    <a:pt x="4700" y="1747"/>
                    <a:pt x="4313" y="1681"/>
                  </a:cubicBezTo>
                  <a:cubicBezTo>
                    <a:pt x="4523" y="1294"/>
                    <a:pt x="4313" y="830"/>
                    <a:pt x="3904" y="708"/>
                  </a:cubicBezTo>
                  <a:cubicBezTo>
                    <a:pt x="3783" y="299"/>
                    <a:pt x="3451" y="0"/>
                    <a:pt x="3053" y="0"/>
                  </a:cubicBezTo>
                  <a:cubicBezTo>
                    <a:pt x="2688" y="11"/>
                    <a:pt x="2367" y="255"/>
                    <a:pt x="2257" y="609"/>
                  </a:cubicBezTo>
                  <a:cubicBezTo>
                    <a:pt x="2124" y="531"/>
                    <a:pt x="1980" y="498"/>
                    <a:pt x="1836" y="498"/>
                  </a:cubicBezTo>
                  <a:cubicBezTo>
                    <a:pt x="1317" y="509"/>
                    <a:pt x="908" y="940"/>
                    <a:pt x="919" y="1460"/>
                  </a:cubicBezTo>
                  <a:cubicBezTo>
                    <a:pt x="919" y="1626"/>
                    <a:pt x="952" y="1781"/>
                    <a:pt x="1029" y="1924"/>
                  </a:cubicBezTo>
                  <a:cubicBezTo>
                    <a:pt x="852" y="2035"/>
                    <a:pt x="698" y="2179"/>
                    <a:pt x="565" y="2356"/>
                  </a:cubicBezTo>
                  <a:cubicBezTo>
                    <a:pt x="543" y="2389"/>
                    <a:pt x="532" y="2422"/>
                    <a:pt x="510" y="2455"/>
                  </a:cubicBezTo>
                  <a:lnTo>
                    <a:pt x="498" y="2477"/>
                  </a:lnTo>
                  <a:cubicBezTo>
                    <a:pt x="476" y="2499"/>
                    <a:pt x="465" y="2522"/>
                    <a:pt x="454" y="2544"/>
                  </a:cubicBezTo>
                  <a:lnTo>
                    <a:pt x="443" y="2555"/>
                  </a:lnTo>
                  <a:lnTo>
                    <a:pt x="443" y="2577"/>
                  </a:lnTo>
                  <a:lnTo>
                    <a:pt x="432" y="2599"/>
                  </a:lnTo>
                  <a:lnTo>
                    <a:pt x="432" y="2599"/>
                  </a:lnTo>
                  <a:lnTo>
                    <a:pt x="432" y="2621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65"/>
                  </a:lnTo>
                  <a:cubicBezTo>
                    <a:pt x="410" y="2676"/>
                    <a:pt x="399" y="2687"/>
                    <a:pt x="399" y="2687"/>
                  </a:cubicBezTo>
                  <a:lnTo>
                    <a:pt x="388" y="2709"/>
                  </a:lnTo>
                  <a:lnTo>
                    <a:pt x="388" y="2721"/>
                  </a:lnTo>
                  <a:lnTo>
                    <a:pt x="377" y="2776"/>
                  </a:lnTo>
                  <a:cubicBezTo>
                    <a:pt x="377" y="2787"/>
                    <a:pt x="366" y="2809"/>
                    <a:pt x="355" y="2820"/>
                  </a:cubicBezTo>
                  <a:lnTo>
                    <a:pt x="355" y="2820"/>
                  </a:lnTo>
                  <a:cubicBezTo>
                    <a:pt x="355" y="2842"/>
                    <a:pt x="355" y="2853"/>
                    <a:pt x="344" y="2875"/>
                  </a:cubicBezTo>
                  <a:cubicBezTo>
                    <a:pt x="344" y="2886"/>
                    <a:pt x="344" y="2897"/>
                    <a:pt x="344" y="2897"/>
                  </a:cubicBezTo>
                  <a:lnTo>
                    <a:pt x="344" y="2931"/>
                  </a:lnTo>
                  <a:cubicBezTo>
                    <a:pt x="277" y="3240"/>
                    <a:pt x="311" y="3550"/>
                    <a:pt x="432" y="3837"/>
                  </a:cubicBezTo>
                  <a:cubicBezTo>
                    <a:pt x="156" y="4158"/>
                    <a:pt x="1" y="4567"/>
                    <a:pt x="1" y="4998"/>
                  </a:cubicBezTo>
                  <a:cubicBezTo>
                    <a:pt x="1" y="5009"/>
                    <a:pt x="1" y="5021"/>
                    <a:pt x="1" y="5032"/>
                  </a:cubicBezTo>
                  <a:cubicBezTo>
                    <a:pt x="1" y="5054"/>
                    <a:pt x="1" y="5065"/>
                    <a:pt x="1" y="5076"/>
                  </a:cubicBezTo>
                  <a:lnTo>
                    <a:pt x="1" y="5087"/>
                  </a:lnTo>
                  <a:lnTo>
                    <a:pt x="1" y="5120"/>
                  </a:lnTo>
                  <a:lnTo>
                    <a:pt x="1" y="5131"/>
                  </a:lnTo>
                  <a:cubicBezTo>
                    <a:pt x="1" y="5142"/>
                    <a:pt x="1" y="5153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08"/>
                  </a:lnTo>
                  <a:cubicBezTo>
                    <a:pt x="1" y="5220"/>
                    <a:pt x="1" y="5231"/>
                    <a:pt x="1" y="5242"/>
                  </a:cubicBezTo>
                  <a:lnTo>
                    <a:pt x="1" y="5253"/>
                  </a:lnTo>
                  <a:lnTo>
                    <a:pt x="1" y="5286"/>
                  </a:lnTo>
                  <a:lnTo>
                    <a:pt x="1" y="5297"/>
                  </a:lnTo>
                  <a:lnTo>
                    <a:pt x="1" y="5319"/>
                  </a:lnTo>
                  <a:lnTo>
                    <a:pt x="1" y="5341"/>
                  </a:lnTo>
                  <a:cubicBezTo>
                    <a:pt x="1" y="5352"/>
                    <a:pt x="1" y="5363"/>
                    <a:pt x="1" y="5363"/>
                  </a:cubicBezTo>
                  <a:cubicBezTo>
                    <a:pt x="1" y="5374"/>
                    <a:pt x="12" y="5396"/>
                    <a:pt x="12" y="5408"/>
                  </a:cubicBezTo>
                  <a:lnTo>
                    <a:pt x="12" y="5419"/>
                  </a:lnTo>
                  <a:lnTo>
                    <a:pt x="23" y="5441"/>
                  </a:lnTo>
                  <a:lnTo>
                    <a:pt x="23" y="5463"/>
                  </a:lnTo>
                  <a:lnTo>
                    <a:pt x="23" y="5485"/>
                  </a:lnTo>
                  <a:lnTo>
                    <a:pt x="23" y="5496"/>
                  </a:lnTo>
                  <a:lnTo>
                    <a:pt x="23" y="5518"/>
                  </a:lnTo>
                  <a:lnTo>
                    <a:pt x="23" y="5540"/>
                  </a:lnTo>
                  <a:cubicBezTo>
                    <a:pt x="23" y="5540"/>
                    <a:pt x="23" y="5551"/>
                    <a:pt x="23" y="5562"/>
                  </a:cubicBezTo>
                  <a:lnTo>
                    <a:pt x="23" y="5573"/>
                  </a:lnTo>
                  <a:lnTo>
                    <a:pt x="34" y="5596"/>
                  </a:lnTo>
                  <a:lnTo>
                    <a:pt x="34" y="5618"/>
                  </a:lnTo>
                  <a:lnTo>
                    <a:pt x="34" y="5629"/>
                  </a:lnTo>
                  <a:cubicBezTo>
                    <a:pt x="34" y="5640"/>
                    <a:pt x="45" y="5651"/>
                    <a:pt x="45" y="5662"/>
                  </a:cubicBezTo>
                  <a:lnTo>
                    <a:pt x="45" y="5673"/>
                  </a:lnTo>
                  <a:lnTo>
                    <a:pt x="56" y="5695"/>
                  </a:lnTo>
                  <a:lnTo>
                    <a:pt x="56" y="5706"/>
                  </a:lnTo>
                  <a:lnTo>
                    <a:pt x="56" y="5728"/>
                  </a:lnTo>
                  <a:lnTo>
                    <a:pt x="78" y="5750"/>
                  </a:lnTo>
                  <a:lnTo>
                    <a:pt x="78" y="5761"/>
                  </a:lnTo>
                  <a:lnTo>
                    <a:pt x="78" y="5772"/>
                  </a:lnTo>
                  <a:cubicBezTo>
                    <a:pt x="78" y="5783"/>
                    <a:pt x="89" y="5795"/>
                    <a:pt x="89" y="5806"/>
                  </a:cubicBezTo>
                  <a:lnTo>
                    <a:pt x="134" y="5883"/>
                  </a:lnTo>
                  <a:cubicBezTo>
                    <a:pt x="421" y="6381"/>
                    <a:pt x="919" y="6701"/>
                    <a:pt x="1472" y="6779"/>
                  </a:cubicBezTo>
                  <a:cubicBezTo>
                    <a:pt x="3241" y="7674"/>
                    <a:pt x="5253" y="6093"/>
                    <a:pt x="4789" y="4158"/>
                  </a:cubicBezTo>
                  <a:cubicBezTo>
                    <a:pt x="4944" y="3915"/>
                    <a:pt x="5021" y="3627"/>
                    <a:pt x="4988" y="33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5" name="Google Shape;435;p65"/>
            <p:cNvSpPr/>
            <p:nvPr/>
          </p:nvSpPr>
          <p:spPr>
            <a:xfrm>
              <a:off x="-3882175" y="2494675"/>
              <a:ext cx="1335836" cy="1617037"/>
            </a:xfrm>
            <a:custGeom>
              <a:rect b="b" l="l" r="r" t="t"/>
              <a:pathLst>
                <a:path extrusionOk="0" h="6038" w="4988">
                  <a:moveTo>
                    <a:pt x="4933" y="3130"/>
                  </a:moveTo>
                  <a:cubicBezTo>
                    <a:pt x="4910" y="3063"/>
                    <a:pt x="4877" y="2997"/>
                    <a:pt x="4844" y="2931"/>
                  </a:cubicBezTo>
                  <a:cubicBezTo>
                    <a:pt x="4944" y="2798"/>
                    <a:pt x="4988" y="2643"/>
                    <a:pt x="4988" y="2477"/>
                  </a:cubicBezTo>
                  <a:cubicBezTo>
                    <a:pt x="4988" y="2090"/>
                    <a:pt x="4700" y="1758"/>
                    <a:pt x="4313" y="1692"/>
                  </a:cubicBezTo>
                  <a:cubicBezTo>
                    <a:pt x="4523" y="1305"/>
                    <a:pt x="4313" y="841"/>
                    <a:pt x="3904" y="719"/>
                  </a:cubicBezTo>
                  <a:cubicBezTo>
                    <a:pt x="3783" y="310"/>
                    <a:pt x="3451" y="0"/>
                    <a:pt x="3053" y="0"/>
                  </a:cubicBezTo>
                  <a:cubicBezTo>
                    <a:pt x="2688" y="22"/>
                    <a:pt x="2367" y="266"/>
                    <a:pt x="2257" y="609"/>
                  </a:cubicBezTo>
                  <a:cubicBezTo>
                    <a:pt x="2124" y="542"/>
                    <a:pt x="1980" y="509"/>
                    <a:pt x="1836" y="498"/>
                  </a:cubicBezTo>
                  <a:cubicBezTo>
                    <a:pt x="1317" y="520"/>
                    <a:pt x="908" y="951"/>
                    <a:pt x="919" y="1471"/>
                  </a:cubicBezTo>
                  <a:cubicBezTo>
                    <a:pt x="919" y="1637"/>
                    <a:pt x="952" y="1792"/>
                    <a:pt x="1029" y="1935"/>
                  </a:cubicBezTo>
                  <a:cubicBezTo>
                    <a:pt x="852" y="2046"/>
                    <a:pt x="698" y="2190"/>
                    <a:pt x="565" y="2367"/>
                  </a:cubicBezTo>
                  <a:cubicBezTo>
                    <a:pt x="543" y="2400"/>
                    <a:pt x="532" y="2433"/>
                    <a:pt x="510" y="2455"/>
                  </a:cubicBezTo>
                  <a:lnTo>
                    <a:pt x="498" y="2477"/>
                  </a:lnTo>
                  <a:cubicBezTo>
                    <a:pt x="476" y="2510"/>
                    <a:pt x="465" y="2533"/>
                    <a:pt x="454" y="2555"/>
                  </a:cubicBezTo>
                  <a:lnTo>
                    <a:pt x="443" y="2566"/>
                  </a:lnTo>
                  <a:lnTo>
                    <a:pt x="443" y="2588"/>
                  </a:lnTo>
                  <a:lnTo>
                    <a:pt x="432" y="2599"/>
                  </a:lnTo>
                  <a:lnTo>
                    <a:pt x="432" y="2610"/>
                  </a:lnTo>
                  <a:lnTo>
                    <a:pt x="432" y="2632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76"/>
                  </a:lnTo>
                  <a:cubicBezTo>
                    <a:pt x="410" y="2687"/>
                    <a:pt x="399" y="2698"/>
                    <a:pt x="399" y="2698"/>
                  </a:cubicBezTo>
                  <a:lnTo>
                    <a:pt x="388" y="2720"/>
                  </a:lnTo>
                  <a:lnTo>
                    <a:pt x="388" y="2732"/>
                  </a:lnTo>
                  <a:lnTo>
                    <a:pt x="377" y="2776"/>
                  </a:lnTo>
                  <a:cubicBezTo>
                    <a:pt x="377" y="2798"/>
                    <a:pt x="366" y="2820"/>
                    <a:pt x="355" y="2831"/>
                  </a:cubicBezTo>
                  <a:lnTo>
                    <a:pt x="355" y="2831"/>
                  </a:lnTo>
                  <a:cubicBezTo>
                    <a:pt x="355" y="2853"/>
                    <a:pt x="355" y="2864"/>
                    <a:pt x="344" y="2886"/>
                  </a:cubicBezTo>
                  <a:cubicBezTo>
                    <a:pt x="344" y="2897"/>
                    <a:pt x="344" y="2897"/>
                    <a:pt x="344" y="2908"/>
                  </a:cubicBezTo>
                  <a:lnTo>
                    <a:pt x="344" y="2942"/>
                  </a:lnTo>
                  <a:cubicBezTo>
                    <a:pt x="277" y="3240"/>
                    <a:pt x="311" y="3561"/>
                    <a:pt x="432" y="3848"/>
                  </a:cubicBezTo>
                  <a:cubicBezTo>
                    <a:pt x="156" y="4169"/>
                    <a:pt x="1" y="4578"/>
                    <a:pt x="1" y="5009"/>
                  </a:cubicBezTo>
                  <a:cubicBezTo>
                    <a:pt x="1" y="5020"/>
                    <a:pt x="1" y="5032"/>
                    <a:pt x="1" y="5043"/>
                  </a:cubicBezTo>
                  <a:cubicBezTo>
                    <a:pt x="1" y="5054"/>
                    <a:pt x="1" y="5076"/>
                    <a:pt x="1" y="5087"/>
                  </a:cubicBezTo>
                  <a:lnTo>
                    <a:pt x="1" y="5098"/>
                  </a:lnTo>
                  <a:lnTo>
                    <a:pt x="1" y="5131"/>
                  </a:lnTo>
                  <a:lnTo>
                    <a:pt x="1" y="5142"/>
                  </a:lnTo>
                  <a:cubicBezTo>
                    <a:pt x="1" y="5153"/>
                    <a:pt x="1" y="5164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19"/>
                  </a:lnTo>
                  <a:cubicBezTo>
                    <a:pt x="1" y="5231"/>
                    <a:pt x="1" y="5242"/>
                    <a:pt x="1" y="5253"/>
                  </a:cubicBezTo>
                  <a:lnTo>
                    <a:pt x="1" y="5264"/>
                  </a:lnTo>
                  <a:lnTo>
                    <a:pt x="1" y="5297"/>
                  </a:lnTo>
                  <a:lnTo>
                    <a:pt x="1" y="5308"/>
                  </a:lnTo>
                  <a:lnTo>
                    <a:pt x="1" y="5330"/>
                  </a:lnTo>
                  <a:lnTo>
                    <a:pt x="1" y="5352"/>
                  </a:lnTo>
                  <a:cubicBezTo>
                    <a:pt x="1" y="5363"/>
                    <a:pt x="1" y="5363"/>
                    <a:pt x="1" y="5374"/>
                  </a:cubicBezTo>
                  <a:cubicBezTo>
                    <a:pt x="1" y="5385"/>
                    <a:pt x="12" y="5396"/>
                    <a:pt x="12" y="5419"/>
                  </a:cubicBezTo>
                  <a:lnTo>
                    <a:pt x="12" y="5430"/>
                  </a:lnTo>
                  <a:lnTo>
                    <a:pt x="23" y="5452"/>
                  </a:lnTo>
                  <a:lnTo>
                    <a:pt x="23" y="5463"/>
                  </a:lnTo>
                  <a:lnTo>
                    <a:pt x="23" y="5496"/>
                  </a:lnTo>
                  <a:lnTo>
                    <a:pt x="23" y="5507"/>
                  </a:lnTo>
                  <a:lnTo>
                    <a:pt x="23" y="5529"/>
                  </a:lnTo>
                  <a:lnTo>
                    <a:pt x="23" y="5540"/>
                  </a:lnTo>
                  <a:cubicBezTo>
                    <a:pt x="23" y="5551"/>
                    <a:pt x="23" y="5562"/>
                    <a:pt x="23" y="5573"/>
                  </a:cubicBezTo>
                  <a:lnTo>
                    <a:pt x="23" y="5584"/>
                  </a:lnTo>
                  <a:lnTo>
                    <a:pt x="34" y="5607"/>
                  </a:lnTo>
                  <a:lnTo>
                    <a:pt x="34" y="5629"/>
                  </a:lnTo>
                  <a:lnTo>
                    <a:pt x="34" y="5640"/>
                  </a:lnTo>
                  <a:cubicBezTo>
                    <a:pt x="34" y="5651"/>
                    <a:pt x="45" y="5662"/>
                    <a:pt x="45" y="5673"/>
                  </a:cubicBezTo>
                  <a:lnTo>
                    <a:pt x="45" y="5673"/>
                  </a:lnTo>
                  <a:lnTo>
                    <a:pt x="56" y="5706"/>
                  </a:lnTo>
                  <a:lnTo>
                    <a:pt x="56" y="5717"/>
                  </a:lnTo>
                  <a:lnTo>
                    <a:pt x="56" y="5728"/>
                  </a:lnTo>
                  <a:lnTo>
                    <a:pt x="78" y="5761"/>
                  </a:lnTo>
                  <a:lnTo>
                    <a:pt x="78" y="5772"/>
                  </a:lnTo>
                  <a:lnTo>
                    <a:pt x="78" y="5783"/>
                  </a:lnTo>
                  <a:cubicBezTo>
                    <a:pt x="78" y="5794"/>
                    <a:pt x="89" y="5806"/>
                    <a:pt x="89" y="5817"/>
                  </a:cubicBezTo>
                  <a:lnTo>
                    <a:pt x="134" y="5894"/>
                  </a:lnTo>
                  <a:cubicBezTo>
                    <a:pt x="167" y="5949"/>
                    <a:pt x="189" y="5994"/>
                    <a:pt x="222" y="6038"/>
                  </a:cubicBezTo>
                  <a:cubicBezTo>
                    <a:pt x="808" y="6027"/>
                    <a:pt x="1383" y="5916"/>
                    <a:pt x="1925" y="5728"/>
                  </a:cubicBezTo>
                  <a:cubicBezTo>
                    <a:pt x="3396" y="5242"/>
                    <a:pt x="4446" y="4257"/>
                    <a:pt x="4933" y="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6" name="Google Shape;436;p65"/>
            <p:cNvSpPr/>
            <p:nvPr/>
          </p:nvSpPr>
          <p:spPr>
            <a:xfrm>
              <a:off x="-3423148" y="2938704"/>
              <a:ext cx="266739" cy="317355"/>
            </a:xfrm>
            <a:custGeom>
              <a:rect b="b" l="l" r="r" t="t"/>
              <a:pathLst>
                <a:path extrusionOk="0" h="1185" w="996">
                  <a:moveTo>
                    <a:pt x="753" y="1074"/>
                  </a:moveTo>
                  <a:cubicBezTo>
                    <a:pt x="565" y="1184"/>
                    <a:pt x="288" y="1051"/>
                    <a:pt x="145" y="786"/>
                  </a:cubicBezTo>
                  <a:cubicBezTo>
                    <a:pt x="1" y="521"/>
                    <a:pt x="34" y="222"/>
                    <a:pt x="233" y="112"/>
                  </a:cubicBezTo>
                  <a:cubicBezTo>
                    <a:pt x="432" y="1"/>
                    <a:pt x="709" y="134"/>
                    <a:pt x="852" y="399"/>
                  </a:cubicBezTo>
                  <a:cubicBezTo>
                    <a:pt x="996" y="664"/>
                    <a:pt x="952" y="974"/>
                    <a:pt x="753" y="10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7" name="Google Shape;437;p65"/>
            <p:cNvSpPr/>
            <p:nvPr/>
          </p:nvSpPr>
          <p:spPr>
            <a:xfrm>
              <a:off x="-3585977" y="3279359"/>
              <a:ext cx="915375" cy="1069365"/>
            </a:xfrm>
            <a:custGeom>
              <a:rect b="b" l="l" r="r" t="t"/>
              <a:pathLst>
                <a:path extrusionOk="0" h="3993" w="3418">
                  <a:moveTo>
                    <a:pt x="1681" y="520"/>
                  </a:moveTo>
                  <a:cubicBezTo>
                    <a:pt x="1648" y="565"/>
                    <a:pt x="1626" y="609"/>
                    <a:pt x="1604" y="664"/>
                  </a:cubicBezTo>
                  <a:cubicBezTo>
                    <a:pt x="1482" y="952"/>
                    <a:pt x="1250" y="1195"/>
                    <a:pt x="963" y="1316"/>
                  </a:cubicBezTo>
                  <a:cubicBezTo>
                    <a:pt x="642" y="1427"/>
                    <a:pt x="388" y="1670"/>
                    <a:pt x="255" y="1980"/>
                  </a:cubicBezTo>
                  <a:cubicBezTo>
                    <a:pt x="1" y="2577"/>
                    <a:pt x="255" y="3285"/>
                    <a:pt x="841" y="3583"/>
                  </a:cubicBezTo>
                  <a:cubicBezTo>
                    <a:pt x="1681" y="3992"/>
                    <a:pt x="2654" y="3351"/>
                    <a:pt x="2621" y="2422"/>
                  </a:cubicBezTo>
                  <a:cubicBezTo>
                    <a:pt x="2599" y="2157"/>
                    <a:pt x="2710" y="1902"/>
                    <a:pt x="2931" y="1737"/>
                  </a:cubicBezTo>
                  <a:cubicBezTo>
                    <a:pt x="3373" y="1416"/>
                    <a:pt x="3417" y="775"/>
                    <a:pt x="3030" y="388"/>
                  </a:cubicBezTo>
                  <a:cubicBezTo>
                    <a:pt x="2643" y="1"/>
                    <a:pt x="1991" y="67"/>
                    <a:pt x="1681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8" name="Google Shape;438;p65"/>
            <p:cNvSpPr/>
            <p:nvPr/>
          </p:nvSpPr>
          <p:spPr>
            <a:xfrm>
              <a:off x="-3553304" y="3217227"/>
              <a:ext cx="870918" cy="859134"/>
            </a:xfrm>
            <a:custGeom>
              <a:rect b="b" l="l" r="r" t="t"/>
              <a:pathLst>
                <a:path extrusionOk="0" h="3208" w="3252">
                  <a:moveTo>
                    <a:pt x="1559" y="752"/>
                  </a:moveTo>
                  <a:cubicBezTo>
                    <a:pt x="1526" y="797"/>
                    <a:pt x="1504" y="841"/>
                    <a:pt x="1482" y="896"/>
                  </a:cubicBezTo>
                  <a:cubicBezTo>
                    <a:pt x="1360" y="1184"/>
                    <a:pt x="1128" y="1427"/>
                    <a:pt x="841" y="1548"/>
                  </a:cubicBezTo>
                  <a:cubicBezTo>
                    <a:pt x="520" y="1659"/>
                    <a:pt x="266" y="1902"/>
                    <a:pt x="133" y="2212"/>
                  </a:cubicBezTo>
                  <a:cubicBezTo>
                    <a:pt x="0" y="2533"/>
                    <a:pt x="0" y="2897"/>
                    <a:pt x="144" y="3207"/>
                  </a:cubicBezTo>
                  <a:cubicBezTo>
                    <a:pt x="354" y="3163"/>
                    <a:pt x="564" y="3108"/>
                    <a:pt x="774" y="3030"/>
                  </a:cubicBezTo>
                  <a:cubicBezTo>
                    <a:pt x="1725" y="2709"/>
                    <a:pt x="2555" y="2112"/>
                    <a:pt x="3174" y="1327"/>
                  </a:cubicBezTo>
                  <a:cubicBezTo>
                    <a:pt x="3251" y="421"/>
                    <a:pt x="2079" y="0"/>
                    <a:pt x="1559" y="7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9" name="Google Shape;439;p65"/>
            <p:cNvSpPr/>
            <p:nvPr/>
          </p:nvSpPr>
          <p:spPr>
            <a:xfrm>
              <a:off x="-3124004" y="3063236"/>
              <a:ext cx="178094" cy="213445"/>
            </a:xfrm>
            <a:custGeom>
              <a:rect b="b" l="l" r="r" t="t"/>
              <a:pathLst>
                <a:path extrusionOk="0" h="797" w="665">
                  <a:moveTo>
                    <a:pt x="542" y="597"/>
                  </a:moveTo>
                  <a:cubicBezTo>
                    <a:pt x="343" y="797"/>
                    <a:pt x="1" y="631"/>
                    <a:pt x="34" y="343"/>
                  </a:cubicBezTo>
                  <a:cubicBezTo>
                    <a:pt x="78" y="67"/>
                    <a:pt x="454" y="0"/>
                    <a:pt x="587" y="244"/>
                  </a:cubicBezTo>
                  <a:cubicBezTo>
                    <a:pt x="664" y="354"/>
                    <a:pt x="642" y="509"/>
                    <a:pt x="542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0" name="Google Shape;440;p65"/>
            <p:cNvSpPr/>
            <p:nvPr/>
          </p:nvSpPr>
          <p:spPr>
            <a:xfrm>
              <a:off x="-3763535" y="3427458"/>
              <a:ext cx="266739" cy="311195"/>
            </a:xfrm>
            <a:custGeom>
              <a:rect b="b" l="l" r="r" t="t"/>
              <a:pathLst>
                <a:path extrusionOk="0" h="1162" w="996">
                  <a:moveTo>
                    <a:pt x="752" y="1062"/>
                  </a:moveTo>
                  <a:cubicBezTo>
                    <a:pt x="564" y="1162"/>
                    <a:pt x="288" y="1040"/>
                    <a:pt x="144" y="774"/>
                  </a:cubicBezTo>
                  <a:cubicBezTo>
                    <a:pt x="0" y="509"/>
                    <a:pt x="44" y="211"/>
                    <a:pt x="232" y="100"/>
                  </a:cubicBezTo>
                  <a:cubicBezTo>
                    <a:pt x="431" y="0"/>
                    <a:pt x="708" y="122"/>
                    <a:pt x="852" y="387"/>
                  </a:cubicBezTo>
                  <a:cubicBezTo>
                    <a:pt x="995" y="653"/>
                    <a:pt x="951" y="962"/>
                    <a:pt x="752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441" name="Google Shape;441;p65"/>
          <p:cNvGrpSpPr/>
          <p:nvPr/>
        </p:nvGrpSpPr>
        <p:grpSpPr>
          <a:xfrm flipH="1" rot="5400000">
            <a:off x="7931612" y="1152532"/>
            <a:ext cx="795743" cy="1686809"/>
            <a:chOff x="-809850" y="445850"/>
            <a:chExt cx="1036528" cy="2197225"/>
          </a:xfrm>
        </p:grpSpPr>
        <p:sp>
          <p:nvSpPr>
            <p:cNvPr id="442" name="Google Shape;442;p65"/>
            <p:cNvSpPr/>
            <p:nvPr/>
          </p:nvSpPr>
          <p:spPr>
            <a:xfrm flipH="1" rot="10800000">
              <a:off x="-284828" y="630082"/>
              <a:ext cx="111607" cy="1369765"/>
            </a:xfrm>
            <a:custGeom>
              <a:rect b="b" l="l" r="r" t="t"/>
              <a:pathLst>
                <a:path extrusionOk="0" h="4357" w="355">
                  <a:moveTo>
                    <a:pt x="1" y="0"/>
                  </a:moveTo>
                  <a:lnTo>
                    <a:pt x="1" y="4357"/>
                  </a:lnTo>
                  <a:lnTo>
                    <a:pt x="354" y="43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rgbClr val="47322F">
                <a:alpha val="64705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3" name="Google Shape;443;p65"/>
            <p:cNvSpPr/>
            <p:nvPr/>
          </p:nvSpPr>
          <p:spPr>
            <a:xfrm flipH="1" rot="10800000">
              <a:off x="-229182" y="630082"/>
              <a:ext cx="55961" cy="1369765"/>
            </a:xfrm>
            <a:custGeom>
              <a:rect b="b" l="l" r="r" t="t"/>
              <a:pathLst>
                <a:path extrusionOk="0" h="4357" w="178">
                  <a:moveTo>
                    <a:pt x="1" y="0"/>
                  </a:moveTo>
                  <a:lnTo>
                    <a:pt x="1" y="4357"/>
                  </a:lnTo>
                  <a:lnTo>
                    <a:pt x="177" y="435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4" name="Google Shape;444;p65"/>
            <p:cNvSpPr/>
            <p:nvPr/>
          </p:nvSpPr>
          <p:spPr>
            <a:xfrm flipH="1" rot="10800000">
              <a:off x="-284828" y="1701497"/>
              <a:ext cx="111607" cy="76081"/>
            </a:xfrm>
            <a:custGeom>
              <a:rect b="b" l="l" r="r" t="t"/>
              <a:pathLst>
                <a:path extrusionOk="0" h="242" w="355">
                  <a:moveTo>
                    <a:pt x="1" y="1"/>
                  </a:moveTo>
                  <a:lnTo>
                    <a:pt x="1" y="233"/>
                  </a:lnTo>
                  <a:cubicBezTo>
                    <a:pt x="61" y="238"/>
                    <a:pt x="122" y="241"/>
                    <a:pt x="182" y="241"/>
                  </a:cubicBezTo>
                  <a:cubicBezTo>
                    <a:pt x="241" y="241"/>
                    <a:pt x="299" y="238"/>
                    <a:pt x="354" y="233"/>
                  </a:cubicBezTo>
                  <a:lnTo>
                    <a:pt x="354" y="1"/>
                  </a:lnTo>
                  <a:cubicBezTo>
                    <a:pt x="299" y="12"/>
                    <a:pt x="244" y="12"/>
                    <a:pt x="178" y="12"/>
                  </a:cubicBezTo>
                  <a:cubicBezTo>
                    <a:pt x="122" y="12"/>
                    <a:pt x="56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5" name="Google Shape;445;p65"/>
            <p:cNvSpPr/>
            <p:nvPr/>
          </p:nvSpPr>
          <p:spPr>
            <a:xfrm flipH="1" rot="10800000">
              <a:off x="-618390" y="445850"/>
              <a:ext cx="782504" cy="181084"/>
            </a:xfrm>
            <a:custGeom>
              <a:rect b="b" l="l" r="r" t="t"/>
              <a:pathLst>
                <a:path extrusionOk="0" h="576" w="2489">
                  <a:moveTo>
                    <a:pt x="575" y="1"/>
                  </a:moveTo>
                  <a:cubicBezTo>
                    <a:pt x="254" y="1"/>
                    <a:pt x="0" y="255"/>
                    <a:pt x="0" y="576"/>
                  </a:cubicBezTo>
                  <a:lnTo>
                    <a:pt x="2488" y="576"/>
                  </a:lnTo>
                  <a:cubicBezTo>
                    <a:pt x="2488" y="255"/>
                    <a:pt x="2223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6" name="Google Shape;446;p65"/>
            <p:cNvSpPr/>
            <p:nvPr/>
          </p:nvSpPr>
          <p:spPr>
            <a:xfrm flipH="1" rot="10800000">
              <a:off x="-788786" y="1772549"/>
              <a:ext cx="1015464" cy="870525"/>
            </a:xfrm>
            <a:custGeom>
              <a:rect b="b" l="l" r="r" t="t"/>
              <a:pathLst>
                <a:path extrusionOk="0" h="2769" w="3230">
                  <a:moveTo>
                    <a:pt x="1847" y="0"/>
                  </a:moveTo>
                  <a:cubicBezTo>
                    <a:pt x="619" y="0"/>
                    <a:pt x="0" y="1493"/>
                    <a:pt x="874" y="2367"/>
                  </a:cubicBezTo>
                  <a:cubicBezTo>
                    <a:pt x="1151" y="2644"/>
                    <a:pt x="1494" y="2768"/>
                    <a:pt x="1831" y="2768"/>
                  </a:cubicBezTo>
                  <a:cubicBezTo>
                    <a:pt x="2542" y="2768"/>
                    <a:pt x="3229" y="2215"/>
                    <a:pt x="3229" y="1383"/>
                  </a:cubicBezTo>
                  <a:cubicBezTo>
                    <a:pt x="3229" y="620"/>
                    <a:pt x="2610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7" name="Google Shape;447;p65"/>
            <p:cNvSpPr/>
            <p:nvPr/>
          </p:nvSpPr>
          <p:spPr>
            <a:xfrm flipH="1" rot="10800000">
              <a:off x="-764579" y="1807131"/>
              <a:ext cx="935610" cy="801361"/>
            </a:xfrm>
            <a:custGeom>
              <a:rect b="b" l="l" r="r" t="t"/>
              <a:pathLst>
                <a:path extrusionOk="0" h="2549" w="2976">
                  <a:moveTo>
                    <a:pt x="1704" y="1"/>
                  </a:moveTo>
                  <a:cubicBezTo>
                    <a:pt x="576" y="1"/>
                    <a:pt x="1" y="1372"/>
                    <a:pt x="808" y="2168"/>
                  </a:cubicBezTo>
                  <a:cubicBezTo>
                    <a:pt x="1067" y="2431"/>
                    <a:pt x="1386" y="2548"/>
                    <a:pt x="1700" y="2548"/>
                  </a:cubicBezTo>
                  <a:cubicBezTo>
                    <a:pt x="2350" y="2548"/>
                    <a:pt x="2975" y="2041"/>
                    <a:pt x="2975" y="1273"/>
                  </a:cubicBezTo>
                  <a:cubicBezTo>
                    <a:pt x="2975" y="576"/>
                    <a:pt x="2411" y="1"/>
                    <a:pt x="1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8" name="Google Shape;448;p65"/>
            <p:cNvSpPr/>
            <p:nvPr/>
          </p:nvSpPr>
          <p:spPr>
            <a:xfrm flipH="1" rot="10800000">
              <a:off x="-809850" y="1771921"/>
              <a:ext cx="1015464" cy="871154"/>
            </a:xfrm>
            <a:custGeom>
              <a:rect b="b" l="l" r="r" t="t"/>
              <a:pathLst>
                <a:path extrusionOk="0" h="2771" w="3230">
                  <a:moveTo>
                    <a:pt x="1839" y="109"/>
                  </a:moveTo>
                  <a:cubicBezTo>
                    <a:pt x="2491" y="109"/>
                    <a:pt x="3119" y="619"/>
                    <a:pt x="3119" y="1383"/>
                  </a:cubicBezTo>
                  <a:cubicBezTo>
                    <a:pt x="3119" y="2090"/>
                    <a:pt x="2555" y="2654"/>
                    <a:pt x="1848" y="2654"/>
                  </a:cubicBezTo>
                  <a:cubicBezTo>
                    <a:pt x="720" y="2654"/>
                    <a:pt x="145" y="1283"/>
                    <a:pt x="952" y="487"/>
                  </a:cubicBezTo>
                  <a:cubicBezTo>
                    <a:pt x="1209" y="226"/>
                    <a:pt x="1527" y="109"/>
                    <a:pt x="1839" y="109"/>
                  </a:cubicBezTo>
                  <a:close/>
                  <a:moveTo>
                    <a:pt x="1848" y="0"/>
                  </a:moveTo>
                  <a:cubicBezTo>
                    <a:pt x="620" y="0"/>
                    <a:pt x="1" y="1493"/>
                    <a:pt x="874" y="2367"/>
                  </a:cubicBezTo>
                  <a:cubicBezTo>
                    <a:pt x="1153" y="2645"/>
                    <a:pt x="1497" y="2770"/>
                    <a:pt x="1836" y="2770"/>
                  </a:cubicBezTo>
                  <a:cubicBezTo>
                    <a:pt x="2546" y="2770"/>
                    <a:pt x="3230" y="2221"/>
                    <a:pt x="3230" y="1383"/>
                  </a:cubicBezTo>
                  <a:cubicBezTo>
                    <a:pt x="3230" y="620"/>
                    <a:pt x="2610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9" name="Google Shape;449;p65"/>
            <p:cNvSpPr/>
            <p:nvPr/>
          </p:nvSpPr>
          <p:spPr>
            <a:xfrm>
              <a:off x="-568987" y="1865963"/>
              <a:ext cx="683700" cy="683700"/>
            </a:xfrm>
            <a:prstGeom prst="mathMultiply">
              <a:avLst>
                <a:gd fmla="val 12756" name="adj1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BLANK_1_1_1_1_2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5"/>
          <p:cNvSpPr txBox="1"/>
          <p:nvPr>
            <p:ph idx="1" type="subTitle"/>
          </p:nvPr>
        </p:nvSpPr>
        <p:spPr>
          <a:xfrm>
            <a:off x="2243988" y="1839113"/>
            <a:ext cx="2197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45"/>
          <p:cNvSpPr txBox="1"/>
          <p:nvPr>
            <p:ph idx="2" type="subTitle"/>
          </p:nvPr>
        </p:nvSpPr>
        <p:spPr>
          <a:xfrm>
            <a:off x="5586317" y="1839113"/>
            <a:ext cx="2197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5"/>
          <p:cNvSpPr txBox="1"/>
          <p:nvPr>
            <p:ph idx="3" type="subTitle"/>
          </p:nvPr>
        </p:nvSpPr>
        <p:spPr>
          <a:xfrm>
            <a:off x="2243988" y="3464212"/>
            <a:ext cx="2197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5"/>
          <p:cNvSpPr txBox="1"/>
          <p:nvPr>
            <p:ph idx="4" type="subTitle"/>
          </p:nvPr>
        </p:nvSpPr>
        <p:spPr>
          <a:xfrm>
            <a:off x="5586317" y="3464215"/>
            <a:ext cx="2197500" cy="5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45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9" name="Google Shape;29;p45"/>
          <p:cNvSpPr txBox="1"/>
          <p:nvPr>
            <p:ph idx="5" type="title"/>
          </p:nvPr>
        </p:nvSpPr>
        <p:spPr>
          <a:xfrm>
            <a:off x="1360187" y="1582162"/>
            <a:ext cx="733500" cy="7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0" name="Google Shape;30;p45"/>
          <p:cNvSpPr txBox="1"/>
          <p:nvPr>
            <p:ph idx="6" type="title"/>
          </p:nvPr>
        </p:nvSpPr>
        <p:spPr>
          <a:xfrm>
            <a:off x="1360185" y="3207385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1" name="Google Shape;31;p45"/>
          <p:cNvSpPr txBox="1"/>
          <p:nvPr>
            <p:ph idx="7" type="title"/>
          </p:nvPr>
        </p:nvSpPr>
        <p:spPr>
          <a:xfrm>
            <a:off x="4703663" y="1583205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2" name="Google Shape;32;p45"/>
          <p:cNvSpPr txBox="1"/>
          <p:nvPr>
            <p:ph idx="8" type="title"/>
          </p:nvPr>
        </p:nvSpPr>
        <p:spPr>
          <a:xfrm>
            <a:off x="4702513" y="3207387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33" name="Google Shape;33;p45"/>
          <p:cNvSpPr txBox="1"/>
          <p:nvPr>
            <p:ph idx="9" type="subTitle"/>
          </p:nvPr>
        </p:nvSpPr>
        <p:spPr>
          <a:xfrm>
            <a:off x="2243888" y="1540212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3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4" name="Google Shape;34;p45"/>
          <p:cNvSpPr txBox="1"/>
          <p:nvPr>
            <p:ph idx="13" type="subTitle"/>
          </p:nvPr>
        </p:nvSpPr>
        <p:spPr>
          <a:xfrm>
            <a:off x="2243888" y="3165443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3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5" name="Google Shape;35;p45"/>
          <p:cNvSpPr txBox="1"/>
          <p:nvPr>
            <p:ph idx="14" type="subTitle"/>
          </p:nvPr>
        </p:nvSpPr>
        <p:spPr>
          <a:xfrm>
            <a:off x="5586313" y="1540212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3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6" name="Google Shape;36;p45"/>
          <p:cNvSpPr txBox="1"/>
          <p:nvPr>
            <p:ph idx="15" type="subTitle"/>
          </p:nvPr>
        </p:nvSpPr>
        <p:spPr>
          <a:xfrm>
            <a:off x="5586313" y="3165443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3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37" name="Google Shape;37;p45"/>
          <p:cNvSpPr/>
          <p:nvPr/>
        </p:nvSpPr>
        <p:spPr>
          <a:xfrm flipH="1">
            <a:off x="-620870" y="3225438"/>
            <a:ext cx="1181745" cy="327626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rgbClr val="5EBFD1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" name="Google Shape;38;p45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39" name="Google Shape;39;p45"/>
          <p:cNvGrpSpPr/>
          <p:nvPr/>
        </p:nvGrpSpPr>
        <p:grpSpPr>
          <a:xfrm>
            <a:off x="8073499" y="2772373"/>
            <a:ext cx="841661" cy="1783926"/>
            <a:chOff x="152700" y="2332825"/>
            <a:chExt cx="1036528" cy="2197224"/>
          </a:xfrm>
        </p:grpSpPr>
        <p:sp>
          <p:nvSpPr>
            <p:cNvPr id="40" name="Google Shape;40;p45"/>
            <p:cNvSpPr/>
            <p:nvPr/>
          </p:nvSpPr>
          <p:spPr>
            <a:xfrm>
              <a:off x="677722" y="2976053"/>
              <a:ext cx="111607" cy="1369765"/>
            </a:xfrm>
            <a:custGeom>
              <a:rect b="b" l="l" r="r" t="t"/>
              <a:pathLst>
                <a:path extrusionOk="0" h="4357" w="355">
                  <a:moveTo>
                    <a:pt x="1" y="0"/>
                  </a:moveTo>
                  <a:lnTo>
                    <a:pt x="1" y="4357"/>
                  </a:lnTo>
                  <a:lnTo>
                    <a:pt x="354" y="43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1" name="Google Shape;41;p45"/>
            <p:cNvSpPr/>
            <p:nvPr/>
          </p:nvSpPr>
          <p:spPr>
            <a:xfrm>
              <a:off x="733368" y="2976053"/>
              <a:ext cx="55961" cy="1369765"/>
            </a:xfrm>
            <a:custGeom>
              <a:rect b="b" l="l" r="r" t="t"/>
              <a:pathLst>
                <a:path extrusionOk="0" h="4357" w="178">
                  <a:moveTo>
                    <a:pt x="1" y="0"/>
                  </a:moveTo>
                  <a:lnTo>
                    <a:pt x="1" y="4357"/>
                  </a:lnTo>
                  <a:lnTo>
                    <a:pt x="177" y="435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2" name="Google Shape;42;p45"/>
            <p:cNvSpPr/>
            <p:nvPr/>
          </p:nvSpPr>
          <p:spPr>
            <a:xfrm>
              <a:off x="677722" y="3198322"/>
              <a:ext cx="111607" cy="76081"/>
            </a:xfrm>
            <a:custGeom>
              <a:rect b="b" l="l" r="r" t="t"/>
              <a:pathLst>
                <a:path extrusionOk="0" h="242" w="355">
                  <a:moveTo>
                    <a:pt x="1" y="1"/>
                  </a:moveTo>
                  <a:lnTo>
                    <a:pt x="1" y="233"/>
                  </a:lnTo>
                  <a:cubicBezTo>
                    <a:pt x="61" y="238"/>
                    <a:pt x="122" y="241"/>
                    <a:pt x="182" y="241"/>
                  </a:cubicBezTo>
                  <a:cubicBezTo>
                    <a:pt x="241" y="241"/>
                    <a:pt x="299" y="238"/>
                    <a:pt x="354" y="233"/>
                  </a:cubicBezTo>
                  <a:lnTo>
                    <a:pt x="354" y="1"/>
                  </a:lnTo>
                  <a:cubicBezTo>
                    <a:pt x="299" y="12"/>
                    <a:pt x="244" y="12"/>
                    <a:pt x="178" y="12"/>
                  </a:cubicBezTo>
                  <a:cubicBezTo>
                    <a:pt x="122" y="12"/>
                    <a:pt x="56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3" name="Google Shape;43;p45"/>
            <p:cNvSpPr/>
            <p:nvPr/>
          </p:nvSpPr>
          <p:spPr>
            <a:xfrm>
              <a:off x="344160" y="4348965"/>
              <a:ext cx="782504" cy="181084"/>
            </a:xfrm>
            <a:custGeom>
              <a:rect b="b" l="l" r="r" t="t"/>
              <a:pathLst>
                <a:path extrusionOk="0" h="576" w="2489">
                  <a:moveTo>
                    <a:pt x="575" y="1"/>
                  </a:moveTo>
                  <a:cubicBezTo>
                    <a:pt x="254" y="1"/>
                    <a:pt x="0" y="255"/>
                    <a:pt x="0" y="576"/>
                  </a:cubicBezTo>
                  <a:lnTo>
                    <a:pt x="2488" y="576"/>
                  </a:lnTo>
                  <a:cubicBezTo>
                    <a:pt x="2488" y="255"/>
                    <a:pt x="2223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5"/>
            <p:cNvSpPr/>
            <p:nvPr/>
          </p:nvSpPr>
          <p:spPr>
            <a:xfrm>
              <a:off x="173764" y="2332825"/>
              <a:ext cx="1015464" cy="870525"/>
            </a:xfrm>
            <a:custGeom>
              <a:rect b="b" l="l" r="r" t="t"/>
              <a:pathLst>
                <a:path extrusionOk="0" h="2769" w="3230">
                  <a:moveTo>
                    <a:pt x="1847" y="0"/>
                  </a:moveTo>
                  <a:cubicBezTo>
                    <a:pt x="619" y="0"/>
                    <a:pt x="0" y="1493"/>
                    <a:pt x="874" y="2367"/>
                  </a:cubicBezTo>
                  <a:cubicBezTo>
                    <a:pt x="1151" y="2644"/>
                    <a:pt x="1494" y="2768"/>
                    <a:pt x="1831" y="2768"/>
                  </a:cubicBezTo>
                  <a:cubicBezTo>
                    <a:pt x="2542" y="2768"/>
                    <a:pt x="3229" y="2215"/>
                    <a:pt x="3229" y="1383"/>
                  </a:cubicBezTo>
                  <a:cubicBezTo>
                    <a:pt x="3229" y="620"/>
                    <a:pt x="2610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5" name="Google Shape;45;p45"/>
            <p:cNvSpPr/>
            <p:nvPr/>
          </p:nvSpPr>
          <p:spPr>
            <a:xfrm>
              <a:off x="197971" y="2367407"/>
              <a:ext cx="935610" cy="801361"/>
            </a:xfrm>
            <a:custGeom>
              <a:rect b="b" l="l" r="r" t="t"/>
              <a:pathLst>
                <a:path extrusionOk="0" h="2549" w="2976">
                  <a:moveTo>
                    <a:pt x="1704" y="1"/>
                  </a:moveTo>
                  <a:cubicBezTo>
                    <a:pt x="576" y="1"/>
                    <a:pt x="1" y="1372"/>
                    <a:pt x="808" y="2168"/>
                  </a:cubicBezTo>
                  <a:cubicBezTo>
                    <a:pt x="1067" y="2431"/>
                    <a:pt x="1386" y="2548"/>
                    <a:pt x="1700" y="2548"/>
                  </a:cubicBezTo>
                  <a:cubicBezTo>
                    <a:pt x="2350" y="2548"/>
                    <a:pt x="2975" y="2041"/>
                    <a:pt x="2975" y="1273"/>
                  </a:cubicBezTo>
                  <a:cubicBezTo>
                    <a:pt x="2975" y="576"/>
                    <a:pt x="2411" y="1"/>
                    <a:pt x="1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6" name="Google Shape;46;p45"/>
            <p:cNvSpPr/>
            <p:nvPr/>
          </p:nvSpPr>
          <p:spPr>
            <a:xfrm>
              <a:off x="152700" y="2332825"/>
              <a:ext cx="1015464" cy="871154"/>
            </a:xfrm>
            <a:custGeom>
              <a:rect b="b" l="l" r="r" t="t"/>
              <a:pathLst>
                <a:path extrusionOk="0" h="2771" w="3230">
                  <a:moveTo>
                    <a:pt x="1839" y="109"/>
                  </a:moveTo>
                  <a:cubicBezTo>
                    <a:pt x="2491" y="109"/>
                    <a:pt x="3119" y="619"/>
                    <a:pt x="3119" y="1383"/>
                  </a:cubicBezTo>
                  <a:cubicBezTo>
                    <a:pt x="3119" y="2090"/>
                    <a:pt x="2555" y="2654"/>
                    <a:pt x="1848" y="2654"/>
                  </a:cubicBezTo>
                  <a:cubicBezTo>
                    <a:pt x="720" y="2654"/>
                    <a:pt x="145" y="1283"/>
                    <a:pt x="952" y="487"/>
                  </a:cubicBezTo>
                  <a:cubicBezTo>
                    <a:pt x="1209" y="226"/>
                    <a:pt x="1527" y="109"/>
                    <a:pt x="1839" y="109"/>
                  </a:cubicBezTo>
                  <a:close/>
                  <a:moveTo>
                    <a:pt x="1848" y="0"/>
                  </a:moveTo>
                  <a:cubicBezTo>
                    <a:pt x="620" y="0"/>
                    <a:pt x="1" y="1493"/>
                    <a:pt x="874" y="2367"/>
                  </a:cubicBezTo>
                  <a:cubicBezTo>
                    <a:pt x="1153" y="2645"/>
                    <a:pt x="1497" y="2770"/>
                    <a:pt x="1836" y="2770"/>
                  </a:cubicBezTo>
                  <a:cubicBezTo>
                    <a:pt x="2546" y="2770"/>
                    <a:pt x="3230" y="2221"/>
                    <a:pt x="3230" y="1383"/>
                  </a:cubicBezTo>
                  <a:cubicBezTo>
                    <a:pt x="3230" y="620"/>
                    <a:pt x="2610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7" name="Google Shape;47;p45"/>
            <p:cNvSpPr/>
            <p:nvPr/>
          </p:nvSpPr>
          <p:spPr>
            <a:xfrm>
              <a:off x="413639" y="2656011"/>
              <a:ext cx="142731" cy="212523"/>
            </a:xfrm>
            <a:custGeom>
              <a:rect b="b" l="l" r="r" t="t"/>
              <a:pathLst>
                <a:path extrusionOk="0" h="676" w="454">
                  <a:moveTo>
                    <a:pt x="243" y="1"/>
                  </a:moveTo>
                  <a:cubicBezTo>
                    <a:pt x="210" y="1"/>
                    <a:pt x="177" y="12"/>
                    <a:pt x="144" y="12"/>
                  </a:cubicBezTo>
                  <a:cubicBezTo>
                    <a:pt x="122" y="23"/>
                    <a:pt x="100" y="34"/>
                    <a:pt x="78" y="56"/>
                  </a:cubicBezTo>
                  <a:cubicBezTo>
                    <a:pt x="56" y="78"/>
                    <a:pt x="44" y="100"/>
                    <a:pt x="33" y="122"/>
                  </a:cubicBezTo>
                  <a:cubicBezTo>
                    <a:pt x="22" y="145"/>
                    <a:pt x="11" y="178"/>
                    <a:pt x="11" y="200"/>
                  </a:cubicBezTo>
                  <a:cubicBezTo>
                    <a:pt x="11" y="233"/>
                    <a:pt x="22" y="255"/>
                    <a:pt x="22" y="277"/>
                  </a:cubicBezTo>
                  <a:cubicBezTo>
                    <a:pt x="33" y="288"/>
                    <a:pt x="44" y="310"/>
                    <a:pt x="56" y="321"/>
                  </a:cubicBezTo>
                  <a:cubicBezTo>
                    <a:pt x="67" y="344"/>
                    <a:pt x="89" y="355"/>
                    <a:pt x="100" y="366"/>
                  </a:cubicBezTo>
                  <a:cubicBezTo>
                    <a:pt x="122" y="377"/>
                    <a:pt x="144" y="388"/>
                    <a:pt x="166" y="388"/>
                  </a:cubicBezTo>
                  <a:lnTo>
                    <a:pt x="210" y="410"/>
                  </a:lnTo>
                  <a:lnTo>
                    <a:pt x="232" y="421"/>
                  </a:lnTo>
                  <a:lnTo>
                    <a:pt x="255" y="432"/>
                  </a:lnTo>
                  <a:cubicBezTo>
                    <a:pt x="266" y="432"/>
                    <a:pt x="277" y="443"/>
                    <a:pt x="277" y="443"/>
                  </a:cubicBezTo>
                  <a:cubicBezTo>
                    <a:pt x="277" y="454"/>
                    <a:pt x="277" y="465"/>
                    <a:pt x="277" y="476"/>
                  </a:cubicBezTo>
                  <a:cubicBezTo>
                    <a:pt x="277" y="487"/>
                    <a:pt x="277" y="509"/>
                    <a:pt x="255" y="520"/>
                  </a:cubicBezTo>
                  <a:cubicBezTo>
                    <a:pt x="232" y="532"/>
                    <a:pt x="210" y="532"/>
                    <a:pt x="177" y="532"/>
                  </a:cubicBezTo>
                  <a:cubicBezTo>
                    <a:pt x="133" y="532"/>
                    <a:pt x="78" y="520"/>
                    <a:pt x="33" y="498"/>
                  </a:cubicBezTo>
                  <a:cubicBezTo>
                    <a:pt x="22" y="520"/>
                    <a:pt x="11" y="543"/>
                    <a:pt x="11" y="576"/>
                  </a:cubicBezTo>
                  <a:cubicBezTo>
                    <a:pt x="11" y="598"/>
                    <a:pt x="0" y="620"/>
                    <a:pt x="0" y="642"/>
                  </a:cubicBezTo>
                  <a:cubicBezTo>
                    <a:pt x="33" y="653"/>
                    <a:pt x="67" y="664"/>
                    <a:pt x="100" y="664"/>
                  </a:cubicBezTo>
                  <a:cubicBezTo>
                    <a:pt x="122" y="675"/>
                    <a:pt x="155" y="675"/>
                    <a:pt x="199" y="675"/>
                  </a:cubicBezTo>
                  <a:cubicBezTo>
                    <a:pt x="232" y="675"/>
                    <a:pt x="266" y="675"/>
                    <a:pt x="299" y="664"/>
                  </a:cubicBezTo>
                  <a:cubicBezTo>
                    <a:pt x="332" y="653"/>
                    <a:pt x="365" y="642"/>
                    <a:pt x="387" y="620"/>
                  </a:cubicBezTo>
                  <a:cubicBezTo>
                    <a:pt x="409" y="598"/>
                    <a:pt x="420" y="576"/>
                    <a:pt x="431" y="554"/>
                  </a:cubicBezTo>
                  <a:cubicBezTo>
                    <a:pt x="443" y="520"/>
                    <a:pt x="454" y="498"/>
                    <a:pt x="454" y="465"/>
                  </a:cubicBezTo>
                  <a:cubicBezTo>
                    <a:pt x="454" y="443"/>
                    <a:pt x="443" y="410"/>
                    <a:pt x="443" y="388"/>
                  </a:cubicBezTo>
                  <a:cubicBezTo>
                    <a:pt x="431" y="366"/>
                    <a:pt x="420" y="355"/>
                    <a:pt x="409" y="332"/>
                  </a:cubicBezTo>
                  <a:cubicBezTo>
                    <a:pt x="387" y="321"/>
                    <a:pt x="376" y="310"/>
                    <a:pt x="354" y="299"/>
                  </a:cubicBezTo>
                  <a:cubicBezTo>
                    <a:pt x="332" y="288"/>
                    <a:pt x="310" y="277"/>
                    <a:pt x="288" y="266"/>
                  </a:cubicBezTo>
                  <a:lnTo>
                    <a:pt x="243" y="244"/>
                  </a:lnTo>
                  <a:cubicBezTo>
                    <a:pt x="232" y="244"/>
                    <a:pt x="210" y="233"/>
                    <a:pt x="199" y="233"/>
                  </a:cubicBezTo>
                  <a:cubicBezTo>
                    <a:pt x="188" y="222"/>
                    <a:pt x="188" y="200"/>
                    <a:pt x="188" y="189"/>
                  </a:cubicBezTo>
                  <a:cubicBezTo>
                    <a:pt x="177" y="178"/>
                    <a:pt x="177" y="167"/>
                    <a:pt x="188" y="167"/>
                  </a:cubicBezTo>
                  <a:cubicBezTo>
                    <a:pt x="188" y="156"/>
                    <a:pt x="199" y="145"/>
                    <a:pt x="199" y="145"/>
                  </a:cubicBezTo>
                  <a:cubicBezTo>
                    <a:pt x="210" y="145"/>
                    <a:pt x="221" y="133"/>
                    <a:pt x="221" y="133"/>
                  </a:cubicBezTo>
                  <a:lnTo>
                    <a:pt x="255" y="133"/>
                  </a:lnTo>
                  <a:cubicBezTo>
                    <a:pt x="277" y="133"/>
                    <a:pt x="310" y="145"/>
                    <a:pt x="332" y="145"/>
                  </a:cubicBezTo>
                  <a:lnTo>
                    <a:pt x="387" y="167"/>
                  </a:lnTo>
                  <a:cubicBezTo>
                    <a:pt x="398" y="145"/>
                    <a:pt x="409" y="122"/>
                    <a:pt x="409" y="100"/>
                  </a:cubicBezTo>
                  <a:cubicBezTo>
                    <a:pt x="420" y="78"/>
                    <a:pt x="420" y="56"/>
                    <a:pt x="420" y="45"/>
                  </a:cubicBezTo>
                  <a:cubicBezTo>
                    <a:pt x="398" y="23"/>
                    <a:pt x="365" y="23"/>
                    <a:pt x="332" y="12"/>
                  </a:cubicBezTo>
                  <a:cubicBezTo>
                    <a:pt x="299" y="12"/>
                    <a:pt x="277" y="1"/>
                    <a:pt x="243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8" name="Google Shape;48;p45"/>
            <p:cNvSpPr/>
            <p:nvPr/>
          </p:nvSpPr>
          <p:spPr>
            <a:xfrm>
              <a:off x="562971" y="2659469"/>
              <a:ext cx="149962" cy="209064"/>
            </a:xfrm>
            <a:custGeom>
              <a:rect b="b" l="l" r="r" t="t"/>
              <a:pathLst>
                <a:path extrusionOk="0" h="665" w="477">
                  <a:moveTo>
                    <a:pt x="12" y="1"/>
                  </a:moveTo>
                  <a:cubicBezTo>
                    <a:pt x="12" y="23"/>
                    <a:pt x="1" y="45"/>
                    <a:pt x="1" y="78"/>
                  </a:cubicBezTo>
                  <a:cubicBezTo>
                    <a:pt x="1" y="100"/>
                    <a:pt x="12" y="122"/>
                    <a:pt x="12" y="145"/>
                  </a:cubicBezTo>
                  <a:lnTo>
                    <a:pt x="167" y="145"/>
                  </a:lnTo>
                  <a:lnTo>
                    <a:pt x="167" y="653"/>
                  </a:lnTo>
                  <a:cubicBezTo>
                    <a:pt x="200" y="653"/>
                    <a:pt x="222" y="664"/>
                    <a:pt x="255" y="664"/>
                  </a:cubicBezTo>
                  <a:cubicBezTo>
                    <a:pt x="277" y="664"/>
                    <a:pt x="310" y="653"/>
                    <a:pt x="332" y="653"/>
                  </a:cubicBezTo>
                  <a:lnTo>
                    <a:pt x="332" y="145"/>
                  </a:lnTo>
                  <a:lnTo>
                    <a:pt x="476" y="145"/>
                  </a:lnTo>
                  <a:cubicBezTo>
                    <a:pt x="476" y="122"/>
                    <a:pt x="476" y="100"/>
                    <a:pt x="476" y="78"/>
                  </a:cubicBezTo>
                  <a:cubicBezTo>
                    <a:pt x="476" y="67"/>
                    <a:pt x="476" y="45"/>
                    <a:pt x="476" y="45"/>
                  </a:cubicBezTo>
                  <a:lnTo>
                    <a:pt x="476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9" name="Google Shape;49;p45"/>
            <p:cNvSpPr/>
            <p:nvPr/>
          </p:nvSpPr>
          <p:spPr>
            <a:xfrm>
              <a:off x="722993" y="2655068"/>
              <a:ext cx="181086" cy="214409"/>
            </a:xfrm>
            <a:custGeom>
              <a:rect b="b" l="l" r="r" t="t"/>
              <a:pathLst>
                <a:path extrusionOk="0" h="682" w="576">
                  <a:moveTo>
                    <a:pt x="288" y="148"/>
                  </a:moveTo>
                  <a:cubicBezTo>
                    <a:pt x="365" y="148"/>
                    <a:pt x="398" y="203"/>
                    <a:pt x="398" y="347"/>
                  </a:cubicBezTo>
                  <a:cubicBezTo>
                    <a:pt x="398" y="479"/>
                    <a:pt x="365" y="546"/>
                    <a:pt x="288" y="546"/>
                  </a:cubicBezTo>
                  <a:cubicBezTo>
                    <a:pt x="244" y="546"/>
                    <a:pt x="210" y="523"/>
                    <a:pt x="199" y="490"/>
                  </a:cubicBezTo>
                  <a:cubicBezTo>
                    <a:pt x="177" y="446"/>
                    <a:pt x="166" y="391"/>
                    <a:pt x="166" y="347"/>
                  </a:cubicBezTo>
                  <a:cubicBezTo>
                    <a:pt x="166" y="214"/>
                    <a:pt x="210" y="148"/>
                    <a:pt x="288" y="148"/>
                  </a:cubicBezTo>
                  <a:close/>
                  <a:moveTo>
                    <a:pt x="286" y="1"/>
                  </a:moveTo>
                  <a:cubicBezTo>
                    <a:pt x="244" y="1"/>
                    <a:pt x="199" y="9"/>
                    <a:pt x="155" y="26"/>
                  </a:cubicBezTo>
                  <a:cubicBezTo>
                    <a:pt x="122" y="48"/>
                    <a:pt x="89" y="70"/>
                    <a:pt x="67" y="103"/>
                  </a:cubicBezTo>
                  <a:cubicBezTo>
                    <a:pt x="45" y="125"/>
                    <a:pt x="22" y="170"/>
                    <a:pt x="11" y="203"/>
                  </a:cubicBezTo>
                  <a:cubicBezTo>
                    <a:pt x="0" y="247"/>
                    <a:pt x="0" y="302"/>
                    <a:pt x="0" y="347"/>
                  </a:cubicBezTo>
                  <a:cubicBezTo>
                    <a:pt x="0" y="391"/>
                    <a:pt x="0" y="435"/>
                    <a:pt x="11" y="479"/>
                  </a:cubicBezTo>
                  <a:cubicBezTo>
                    <a:pt x="22" y="523"/>
                    <a:pt x="45" y="557"/>
                    <a:pt x="67" y="590"/>
                  </a:cubicBezTo>
                  <a:cubicBezTo>
                    <a:pt x="89" y="623"/>
                    <a:pt x="122" y="645"/>
                    <a:pt x="155" y="656"/>
                  </a:cubicBezTo>
                  <a:cubicBezTo>
                    <a:pt x="199" y="673"/>
                    <a:pt x="244" y="681"/>
                    <a:pt x="286" y="681"/>
                  </a:cubicBezTo>
                  <a:cubicBezTo>
                    <a:pt x="329" y="681"/>
                    <a:pt x="371" y="673"/>
                    <a:pt x="409" y="656"/>
                  </a:cubicBezTo>
                  <a:cubicBezTo>
                    <a:pt x="454" y="645"/>
                    <a:pt x="476" y="623"/>
                    <a:pt x="498" y="590"/>
                  </a:cubicBezTo>
                  <a:cubicBezTo>
                    <a:pt x="531" y="557"/>
                    <a:pt x="542" y="523"/>
                    <a:pt x="553" y="479"/>
                  </a:cubicBezTo>
                  <a:cubicBezTo>
                    <a:pt x="564" y="435"/>
                    <a:pt x="575" y="391"/>
                    <a:pt x="575" y="347"/>
                  </a:cubicBezTo>
                  <a:cubicBezTo>
                    <a:pt x="575" y="302"/>
                    <a:pt x="564" y="247"/>
                    <a:pt x="553" y="203"/>
                  </a:cubicBezTo>
                  <a:cubicBezTo>
                    <a:pt x="542" y="170"/>
                    <a:pt x="531" y="125"/>
                    <a:pt x="498" y="103"/>
                  </a:cubicBezTo>
                  <a:cubicBezTo>
                    <a:pt x="476" y="70"/>
                    <a:pt x="454" y="48"/>
                    <a:pt x="409" y="26"/>
                  </a:cubicBezTo>
                  <a:cubicBezTo>
                    <a:pt x="371" y="9"/>
                    <a:pt x="329" y="1"/>
                    <a:pt x="286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0" name="Google Shape;50;p45"/>
            <p:cNvSpPr/>
            <p:nvPr/>
          </p:nvSpPr>
          <p:spPr>
            <a:xfrm>
              <a:off x="931430" y="2659469"/>
              <a:ext cx="143045" cy="212523"/>
            </a:xfrm>
            <a:custGeom>
              <a:rect b="b" l="l" r="r" t="t"/>
              <a:pathLst>
                <a:path extrusionOk="0" h="676" w="455">
                  <a:moveTo>
                    <a:pt x="233" y="134"/>
                  </a:moveTo>
                  <a:cubicBezTo>
                    <a:pt x="244" y="134"/>
                    <a:pt x="255" y="145"/>
                    <a:pt x="266" y="145"/>
                  </a:cubicBezTo>
                  <a:cubicBezTo>
                    <a:pt x="277" y="156"/>
                    <a:pt x="277" y="167"/>
                    <a:pt x="288" y="178"/>
                  </a:cubicBezTo>
                  <a:cubicBezTo>
                    <a:pt x="288" y="189"/>
                    <a:pt x="288" y="211"/>
                    <a:pt x="288" y="222"/>
                  </a:cubicBezTo>
                  <a:cubicBezTo>
                    <a:pt x="288" y="271"/>
                    <a:pt x="253" y="312"/>
                    <a:pt x="214" y="312"/>
                  </a:cubicBezTo>
                  <a:cubicBezTo>
                    <a:pt x="209" y="312"/>
                    <a:pt x="204" y="312"/>
                    <a:pt x="200" y="310"/>
                  </a:cubicBezTo>
                  <a:lnTo>
                    <a:pt x="156" y="310"/>
                  </a:lnTo>
                  <a:lnTo>
                    <a:pt x="167" y="134"/>
                  </a:lnTo>
                  <a:close/>
                  <a:moveTo>
                    <a:pt x="67" y="1"/>
                  </a:moveTo>
                  <a:lnTo>
                    <a:pt x="1" y="12"/>
                  </a:lnTo>
                  <a:lnTo>
                    <a:pt x="1" y="664"/>
                  </a:lnTo>
                  <a:cubicBezTo>
                    <a:pt x="23" y="664"/>
                    <a:pt x="45" y="675"/>
                    <a:pt x="78" y="675"/>
                  </a:cubicBezTo>
                  <a:lnTo>
                    <a:pt x="111" y="675"/>
                  </a:lnTo>
                  <a:cubicBezTo>
                    <a:pt x="122" y="675"/>
                    <a:pt x="145" y="664"/>
                    <a:pt x="156" y="664"/>
                  </a:cubicBezTo>
                  <a:lnTo>
                    <a:pt x="156" y="454"/>
                  </a:lnTo>
                  <a:lnTo>
                    <a:pt x="211" y="454"/>
                  </a:lnTo>
                  <a:cubicBezTo>
                    <a:pt x="244" y="454"/>
                    <a:pt x="266" y="454"/>
                    <a:pt x="299" y="443"/>
                  </a:cubicBezTo>
                  <a:cubicBezTo>
                    <a:pt x="321" y="432"/>
                    <a:pt x="355" y="421"/>
                    <a:pt x="377" y="410"/>
                  </a:cubicBezTo>
                  <a:cubicBezTo>
                    <a:pt x="399" y="388"/>
                    <a:pt x="410" y="366"/>
                    <a:pt x="421" y="344"/>
                  </a:cubicBezTo>
                  <a:cubicBezTo>
                    <a:pt x="454" y="266"/>
                    <a:pt x="454" y="189"/>
                    <a:pt x="421" y="111"/>
                  </a:cubicBezTo>
                  <a:cubicBezTo>
                    <a:pt x="410" y="89"/>
                    <a:pt x="388" y="56"/>
                    <a:pt x="355" y="45"/>
                  </a:cubicBezTo>
                  <a:cubicBezTo>
                    <a:pt x="333" y="23"/>
                    <a:pt x="299" y="12"/>
                    <a:pt x="266" y="12"/>
                  </a:cubicBezTo>
                  <a:cubicBezTo>
                    <a:pt x="233" y="1"/>
                    <a:pt x="211" y="1"/>
                    <a:pt x="178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46"/>
          <p:cNvSpPr txBox="1"/>
          <p:nvPr>
            <p:ph idx="1" type="subTitle"/>
          </p:nvPr>
        </p:nvSpPr>
        <p:spPr>
          <a:xfrm>
            <a:off x="1015450" y="1732525"/>
            <a:ext cx="33213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idx="2" type="subTitle"/>
          </p:nvPr>
        </p:nvSpPr>
        <p:spPr>
          <a:xfrm>
            <a:off x="4807397" y="1732525"/>
            <a:ext cx="33213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/>
          <p:nvPr/>
        </p:nvSpPr>
        <p:spPr>
          <a:xfrm flipH="1">
            <a:off x="7687903" y="4022432"/>
            <a:ext cx="1852422" cy="513550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46"/>
          <p:cNvSpPr/>
          <p:nvPr/>
        </p:nvSpPr>
        <p:spPr>
          <a:xfrm flipH="1">
            <a:off x="-323781" y="3225450"/>
            <a:ext cx="962031" cy="351249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7"/>
          <p:cNvSpPr txBox="1"/>
          <p:nvPr>
            <p:ph type="title"/>
          </p:nvPr>
        </p:nvSpPr>
        <p:spPr>
          <a:xfrm>
            <a:off x="3591150" y="838600"/>
            <a:ext cx="3657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4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9" name="Google Shape;59;p47"/>
          <p:cNvSpPr txBox="1"/>
          <p:nvPr>
            <p:ph idx="2" type="title"/>
          </p:nvPr>
        </p:nvSpPr>
        <p:spPr>
          <a:xfrm>
            <a:off x="1895250" y="861850"/>
            <a:ext cx="1268400" cy="12696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60" name="Google Shape;60;p47"/>
          <p:cNvSpPr txBox="1"/>
          <p:nvPr>
            <p:ph idx="1" type="subTitle"/>
          </p:nvPr>
        </p:nvSpPr>
        <p:spPr>
          <a:xfrm>
            <a:off x="3591150" y="1680400"/>
            <a:ext cx="3657600" cy="47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7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48"/>
          <p:cNvGrpSpPr/>
          <p:nvPr/>
        </p:nvGrpSpPr>
        <p:grpSpPr>
          <a:xfrm flipH="1">
            <a:off x="-125294" y="3120794"/>
            <a:ext cx="9269294" cy="1715408"/>
            <a:chOff x="2477366" y="1218625"/>
            <a:chExt cx="7526832" cy="1392942"/>
          </a:xfrm>
        </p:grpSpPr>
        <p:sp>
          <p:nvSpPr>
            <p:cNvPr id="64" name="Google Shape;64;p48"/>
            <p:cNvSpPr/>
            <p:nvPr/>
          </p:nvSpPr>
          <p:spPr>
            <a:xfrm>
              <a:off x="9061672" y="1366006"/>
              <a:ext cx="942526" cy="1075265"/>
            </a:xfrm>
            <a:custGeom>
              <a:rect b="b" l="l" r="r" t="t"/>
              <a:pathLst>
                <a:path extrusionOk="0" h="10484" w="9190">
                  <a:moveTo>
                    <a:pt x="0" y="10118"/>
                  </a:moveTo>
                  <a:lnTo>
                    <a:pt x="0" y="9289"/>
                  </a:lnTo>
                  <a:cubicBezTo>
                    <a:pt x="0" y="9156"/>
                    <a:pt x="78" y="9046"/>
                    <a:pt x="177" y="9046"/>
                  </a:cubicBezTo>
                  <a:cubicBezTo>
                    <a:pt x="277" y="9046"/>
                    <a:pt x="354" y="8935"/>
                    <a:pt x="354" y="8802"/>
                  </a:cubicBezTo>
                  <a:lnTo>
                    <a:pt x="354" y="8614"/>
                  </a:lnTo>
                  <a:cubicBezTo>
                    <a:pt x="354" y="8482"/>
                    <a:pt x="431" y="8371"/>
                    <a:pt x="531" y="8371"/>
                  </a:cubicBezTo>
                  <a:lnTo>
                    <a:pt x="852" y="8371"/>
                  </a:lnTo>
                  <a:lnTo>
                    <a:pt x="852" y="8227"/>
                  </a:lnTo>
                  <a:lnTo>
                    <a:pt x="1062" y="8227"/>
                  </a:lnTo>
                  <a:cubicBezTo>
                    <a:pt x="1084" y="8205"/>
                    <a:pt x="1117" y="8194"/>
                    <a:pt x="1139" y="8194"/>
                  </a:cubicBezTo>
                  <a:lnTo>
                    <a:pt x="1139" y="8084"/>
                  </a:lnTo>
                  <a:lnTo>
                    <a:pt x="1017" y="8084"/>
                  </a:lnTo>
                  <a:lnTo>
                    <a:pt x="1017" y="7697"/>
                  </a:lnTo>
                  <a:lnTo>
                    <a:pt x="1139" y="7697"/>
                  </a:lnTo>
                  <a:lnTo>
                    <a:pt x="1139" y="7553"/>
                  </a:lnTo>
                  <a:lnTo>
                    <a:pt x="852" y="7553"/>
                  </a:lnTo>
                  <a:lnTo>
                    <a:pt x="852" y="7365"/>
                  </a:lnTo>
                  <a:lnTo>
                    <a:pt x="1139" y="7365"/>
                  </a:lnTo>
                  <a:lnTo>
                    <a:pt x="1139" y="7221"/>
                  </a:lnTo>
                  <a:lnTo>
                    <a:pt x="1017" y="7221"/>
                  </a:lnTo>
                  <a:lnTo>
                    <a:pt x="1017" y="6823"/>
                  </a:lnTo>
                  <a:lnTo>
                    <a:pt x="1139" y="6823"/>
                  </a:lnTo>
                  <a:lnTo>
                    <a:pt x="1139" y="6690"/>
                  </a:lnTo>
                  <a:lnTo>
                    <a:pt x="852" y="6690"/>
                  </a:lnTo>
                  <a:lnTo>
                    <a:pt x="852" y="6491"/>
                  </a:lnTo>
                  <a:lnTo>
                    <a:pt x="1139" y="6491"/>
                  </a:lnTo>
                  <a:lnTo>
                    <a:pt x="1139" y="6359"/>
                  </a:lnTo>
                  <a:lnTo>
                    <a:pt x="1017" y="6359"/>
                  </a:lnTo>
                  <a:lnTo>
                    <a:pt x="1017" y="5960"/>
                  </a:lnTo>
                  <a:lnTo>
                    <a:pt x="1139" y="5960"/>
                  </a:lnTo>
                  <a:lnTo>
                    <a:pt x="1139" y="5828"/>
                  </a:lnTo>
                  <a:lnTo>
                    <a:pt x="852" y="5828"/>
                  </a:lnTo>
                  <a:lnTo>
                    <a:pt x="852" y="5629"/>
                  </a:lnTo>
                  <a:lnTo>
                    <a:pt x="1139" y="5629"/>
                  </a:lnTo>
                  <a:lnTo>
                    <a:pt x="1139" y="5485"/>
                  </a:lnTo>
                  <a:lnTo>
                    <a:pt x="1017" y="5485"/>
                  </a:lnTo>
                  <a:lnTo>
                    <a:pt x="1017" y="5098"/>
                  </a:lnTo>
                  <a:lnTo>
                    <a:pt x="1139" y="5098"/>
                  </a:lnTo>
                  <a:lnTo>
                    <a:pt x="1139" y="4954"/>
                  </a:lnTo>
                  <a:lnTo>
                    <a:pt x="852" y="4954"/>
                  </a:lnTo>
                  <a:lnTo>
                    <a:pt x="852" y="4755"/>
                  </a:lnTo>
                  <a:lnTo>
                    <a:pt x="1139" y="4755"/>
                  </a:lnTo>
                  <a:lnTo>
                    <a:pt x="1139" y="4623"/>
                  </a:lnTo>
                  <a:lnTo>
                    <a:pt x="1017" y="4623"/>
                  </a:lnTo>
                  <a:lnTo>
                    <a:pt x="1017" y="4236"/>
                  </a:lnTo>
                  <a:lnTo>
                    <a:pt x="1139" y="4236"/>
                  </a:lnTo>
                  <a:lnTo>
                    <a:pt x="1139" y="4092"/>
                  </a:lnTo>
                  <a:lnTo>
                    <a:pt x="852" y="4092"/>
                  </a:lnTo>
                  <a:lnTo>
                    <a:pt x="852" y="3893"/>
                  </a:lnTo>
                  <a:lnTo>
                    <a:pt x="1139" y="3893"/>
                  </a:lnTo>
                  <a:lnTo>
                    <a:pt x="1139" y="3362"/>
                  </a:lnTo>
                  <a:lnTo>
                    <a:pt x="1692" y="3362"/>
                  </a:lnTo>
                  <a:lnTo>
                    <a:pt x="1692" y="2654"/>
                  </a:lnTo>
                  <a:lnTo>
                    <a:pt x="2090" y="2654"/>
                  </a:lnTo>
                  <a:lnTo>
                    <a:pt x="2090" y="1792"/>
                  </a:lnTo>
                  <a:lnTo>
                    <a:pt x="3152" y="1792"/>
                  </a:lnTo>
                  <a:lnTo>
                    <a:pt x="3152" y="2654"/>
                  </a:lnTo>
                  <a:lnTo>
                    <a:pt x="3539" y="2654"/>
                  </a:lnTo>
                  <a:lnTo>
                    <a:pt x="3539" y="3362"/>
                  </a:lnTo>
                  <a:lnTo>
                    <a:pt x="4092" y="3362"/>
                  </a:lnTo>
                  <a:lnTo>
                    <a:pt x="4092" y="4236"/>
                  </a:lnTo>
                  <a:cubicBezTo>
                    <a:pt x="4766" y="4258"/>
                    <a:pt x="5253" y="4302"/>
                    <a:pt x="5253" y="4368"/>
                  </a:cubicBezTo>
                  <a:lnTo>
                    <a:pt x="5253" y="4589"/>
                  </a:lnTo>
                  <a:lnTo>
                    <a:pt x="5253" y="4589"/>
                  </a:lnTo>
                  <a:lnTo>
                    <a:pt x="5253" y="4744"/>
                  </a:lnTo>
                  <a:lnTo>
                    <a:pt x="5253" y="4744"/>
                  </a:lnTo>
                  <a:lnTo>
                    <a:pt x="5253" y="5021"/>
                  </a:lnTo>
                  <a:lnTo>
                    <a:pt x="5253" y="5021"/>
                  </a:lnTo>
                  <a:lnTo>
                    <a:pt x="5253" y="5175"/>
                  </a:lnTo>
                  <a:lnTo>
                    <a:pt x="5253" y="5175"/>
                  </a:lnTo>
                  <a:lnTo>
                    <a:pt x="5253" y="5452"/>
                  </a:lnTo>
                  <a:lnTo>
                    <a:pt x="5253" y="5452"/>
                  </a:lnTo>
                  <a:lnTo>
                    <a:pt x="5253" y="5596"/>
                  </a:lnTo>
                  <a:lnTo>
                    <a:pt x="5253" y="5596"/>
                  </a:lnTo>
                  <a:lnTo>
                    <a:pt x="5253" y="5872"/>
                  </a:lnTo>
                  <a:lnTo>
                    <a:pt x="5253" y="5872"/>
                  </a:lnTo>
                  <a:lnTo>
                    <a:pt x="5253" y="6027"/>
                  </a:lnTo>
                  <a:lnTo>
                    <a:pt x="5253" y="6038"/>
                  </a:lnTo>
                  <a:lnTo>
                    <a:pt x="5253" y="6314"/>
                  </a:lnTo>
                  <a:lnTo>
                    <a:pt x="5253" y="6458"/>
                  </a:lnTo>
                  <a:lnTo>
                    <a:pt x="5253" y="6458"/>
                  </a:lnTo>
                  <a:lnTo>
                    <a:pt x="5253" y="6735"/>
                  </a:lnTo>
                  <a:lnTo>
                    <a:pt x="5253" y="6735"/>
                  </a:lnTo>
                  <a:lnTo>
                    <a:pt x="5253" y="6889"/>
                  </a:lnTo>
                  <a:lnTo>
                    <a:pt x="5253" y="6889"/>
                  </a:lnTo>
                  <a:lnTo>
                    <a:pt x="5253" y="7166"/>
                  </a:lnTo>
                  <a:lnTo>
                    <a:pt x="5253" y="7166"/>
                  </a:lnTo>
                  <a:lnTo>
                    <a:pt x="5253" y="7309"/>
                  </a:lnTo>
                  <a:lnTo>
                    <a:pt x="5253" y="7321"/>
                  </a:lnTo>
                  <a:lnTo>
                    <a:pt x="5253" y="7597"/>
                  </a:lnTo>
                  <a:lnTo>
                    <a:pt x="5253" y="7597"/>
                  </a:lnTo>
                  <a:lnTo>
                    <a:pt x="5253" y="7741"/>
                  </a:lnTo>
                  <a:lnTo>
                    <a:pt x="5253" y="7741"/>
                  </a:lnTo>
                  <a:lnTo>
                    <a:pt x="5253" y="7962"/>
                  </a:lnTo>
                  <a:lnTo>
                    <a:pt x="5684" y="7962"/>
                  </a:lnTo>
                  <a:lnTo>
                    <a:pt x="5684" y="3251"/>
                  </a:lnTo>
                  <a:lnTo>
                    <a:pt x="6248" y="3251"/>
                  </a:lnTo>
                  <a:lnTo>
                    <a:pt x="6248" y="874"/>
                  </a:lnTo>
                  <a:lnTo>
                    <a:pt x="6767" y="874"/>
                  </a:lnTo>
                  <a:lnTo>
                    <a:pt x="6767" y="0"/>
                  </a:lnTo>
                  <a:lnTo>
                    <a:pt x="7597" y="0"/>
                  </a:lnTo>
                  <a:lnTo>
                    <a:pt x="7597" y="874"/>
                  </a:lnTo>
                  <a:lnTo>
                    <a:pt x="8128" y="874"/>
                  </a:lnTo>
                  <a:lnTo>
                    <a:pt x="8128" y="3251"/>
                  </a:lnTo>
                  <a:lnTo>
                    <a:pt x="8691" y="3251"/>
                  </a:lnTo>
                  <a:lnTo>
                    <a:pt x="8691" y="3373"/>
                  </a:lnTo>
                  <a:lnTo>
                    <a:pt x="8835" y="3373"/>
                  </a:lnTo>
                  <a:lnTo>
                    <a:pt x="8835" y="3517"/>
                  </a:lnTo>
                  <a:lnTo>
                    <a:pt x="8691" y="3517"/>
                  </a:lnTo>
                  <a:lnTo>
                    <a:pt x="8691" y="3727"/>
                  </a:lnTo>
                  <a:lnTo>
                    <a:pt x="8835" y="3727"/>
                  </a:lnTo>
                  <a:lnTo>
                    <a:pt x="8835" y="3882"/>
                  </a:lnTo>
                  <a:lnTo>
                    <a:pt x="8691" y="3882"/>
                  </a:lnTo>
                  <a:lnTo>
                    <a:pt x="8691" y="4092"/>
                  </a:lnTo>
                  <a:lnTo>
                    <a:pt x="8835" y="4092"/>
                  </a:lnTo>
                  <a:lnTo>
                    <a:pt x="8835" y="4247"/>
                  </a:lnTo>
                  <a:lnTo>
                    <a:pt x="8691" y="4247"/>
                  </a:lnTo>
                  <a:lnTo>
                    <a:pt x="8691" y="4457"/>
                  </a:lnTo>
                  <a:lnTo>
                    <a:pt x="8835" y="4457"/>
                  </a:lnTo>
                  <a:lnTo>
                    <a:pt x="8835" y="4611"/>
                  </a:lnTo>
                  <a:lnTo>
                    <a:pt x="8691" y="4611"/>
                  </a:lnTo>
                  <a:lnTo>
                    <a:pt x="8691" y="4822"/>
                  </a:lnTo>
                  <a:lnTo>
                    <a:pt x="8835" y="4822"/>
                  </a:lnTo>
                  <a:lnTo>
                    <a:pt x="8835" y="4976"/>
                  </a:lnTo>
                  <a:lnTo>
                    <a:pt x="8691" y="4976"/>
                  </a:lnTo>
                  <a:lnTo>
                    <a:pt x="8691" y="5186"/>
                  </a:lnTo>
                  <a:lnTo>
                    <a:pt x="8835" y="5186"/>
                  </a:lnTo>
                  <a:lnTo>
                    <a:pt x="8835" y="5341"/>
                  </a:lnTo>
                  <a:lnTo>
                    <a:pt x="8691" y="5341"/>
                  </a:lnTo>
                  <a:lnTo>
                    <a:pt x="8691" y="5551"/>
                  </a:lnTo>
                  <a:lnTo>
                    <a:pt x="8835" y="5551"/>
                  </a:lnTo>
                  <a:lnTo>
                    <a:pt x="8835" y="5706"/>
                  </a:lnTo>
                  <a:lnTo>
                    <a:pt x="8691" y="5706"/>
                  </a:lnTo>
                  <a:lnTo>
                    <a:pt x="8691" y="5916"/>
                  </a:lnTo>
                  <a:lnTo>
                    <a:pt x="8835" y="5916"/>
                  </a:lnTo>
                  <a:lnTo>
                    <a:pt x="8835" y="6060"/>
                  </a:lnTo>
                  <a:lnTo>
                    <a:pt x="8691" y="6060"/>
                  </a:lnTo>
                  <a:lnTo>
                    <a:pt x="8691" y="6281"/>
                  </a:lnTo>
                  <a:lnTo>
                    <a:pt x="8835" y="6281"/>
                  </a:lnTo>
                  <a:lnTo>
                    <a:pt x="8835" y="6425"/>
                  </a:lnTo>
                  <a:lnTo>
                    <a:pt x="8691" y="6425"/>
                  </a:lnTo>
                  <a:lnTo>
                    <a:pt x="8691" y="6646"/>
                  </a:lnTo>
                  <a:lnTo>
                    <a:pt x="8835" y="6646"/>
                  </a:lnTo>
                  <a:lnTo>
                    <a:pt x="8835" y="6801"/>
                  </a:lnTo>
                  <a:lnTo>
                    <a:pt x="8691" y="6801"/>
                  </a:lnTo>
                  <a:lnTo>
                    <a:pt x="8691" y="7011"/>
                  </a:lnTo>
                  <a:lnTo>
                    <a:pt x="8835" y="7011"/>
                  </a:lnTo>
                  <a:lnTo>
                    <a:pt x="8835" y="7166"/>
                  </a:lnTo>
                  <a:lnTo>
                    <a:pt x="8691" y="7166"/>
                  </a:lnTo>
                  <a:lnTo>
                    <a:pt x="8691" y="7376"/>
                  </a:lnTo>
                  <a:lnTo>
                    <a:pt x="8835" y="7376"/>
                  </a:lnTo>
                  <a:lnTo>
                    <a:pt x="8835" y="7531"/>
                  </a:lnTo>
                  <a:lnTo>
                    <a:pt x="8691" y="7531"/>
                  </a:lnTo>
                  <a:lnTo>
                    <a:pt x="8691" y="7608"/>
                  </a:lnTo>
                  <a:lnTo>
                    <a:pt x="9189" y="7608"/>
                  </a:lnTo>
                  <a:lnTo>
                    <a:pt x="9189" y="10483"/>
                  </a:lnTo>
                  <a:lnTo>
                    <a:pt x="266" y="10483"/>
                  </a:lnTo>
                  <a:cubicBezTo>
                    <a:pt x="122" y="10483"/>
                    <a:pt x="0" y="10317"/>
                    <a:pt x="0" y="10118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48"/>
            <p:cNvSpPr/>
            <p:nvPr/>
          </p:nvSpPr>
          <p:spPr>
            <a:xfrm>
              <a:off x="7295456" y="1218625"/>
              <a:ext cx="958423" cy="1237314"/>
            </a:xfrm>
            <a:custGeom>
              <a:rect b="b" l="l" r="r" t="t"/>
              <a:pathLst>
                <a:path extrusionOk="0" h="12064" w="9345">
                  <a:moveTo>
                    <a:pt x="9333" y="3870"/>
                  </a:moveTo>
                  <a:lnTo>
                    <a:pt x="8957" y="3870"/>
                  </a:lnTo>
                  <a:lnTo>
                    <a:pt x="8957" y="3063"/>
                  </a:lnTo>
                  <a:lnTo>
                    <a:pt x="8482" y="3063"/>
                  </a:lnTo>
                  <a:lnTo>
                    <a:pt x="8482" y="2079"/>
                  </a:lnTo>
                  <a:lnTo>
                    <a:pt x="7232" y="2079"/>
                  </a:lnTo>
                  <a:lnTo>
                    <a:pt x="7232" y="3063"/>
                  </a:lnTo>
                  <a:lnTo>
                    <a:pt x="6757" y="3063"/>
                  </a:lnTo>
                  <a:lnTo>
                    <a:pt x="6757" y="3870"/>
                  </a:lnTo>
                  <a:lnTo>
                    <a:pt x="6093" y="3870"/>
                  </a:lnTo>
                  <a:lnTo>
                    <a:pt x="6093" y="4876"/>
                  </a:lnTo>
                  <a:cubicBezTo>
                    <a:pt x="5286" y="4898"/>
                    <a:pt x="4711" y="4954"/>
                    <a:pt x="4711" y="5031"/>
                  </a:cubicBezTo>
                  <a:lnTo>
                    <a:pt x="4711" y="5285"/>
                  </a:lnTo>
                  <a:lnTo>
                    <a:pt x="4711" y="5274"/>
                  </a:lnTo>
                  <a:lnTo>
                    <a:pt x="4711" y="5451"/>
                  </a:lnTo>
                  <a:lnTo>
                    <a:pt x="4711" y="5462"/>
                  </a:lnTo>
                  <a:lnTo>
                    <a:pt x="4711" y="5783"/>
                  </a:lnTo>
                  <a:lnTo>
                    <a:pt x="4711" y="5783"/>
                  </a:lnTo>
                  <a:lnTo>
                    <a:pt x="4711" y="5949"/>
                  </a:lnTo>
                  <a:lnTo>
                    <a:pt x="4711" y="5949"/>
                  </a:lnTo>
                  <a:lnTo>
                    <a:pt x="4711" y="6270"/>
                  </a:lnTo>
                  <a:lnTo>
                    <a:pt x="4711" y="6270"/>
                  </a:lnTo>
                  <a:lnTo>
                    <a:pt x="4711" y="6447"/>
                  </a:lnTo>
                  <a:lnTo>
                    <a:pt x="4711" y="6458"/>
                  </a:lnTo>
                  <a:lnTo>
                    <a:pt x="4711" y="6778"/>
                  </a:lnTo>
                  <a:cubicBezTo>
                    <a:pt x="4711" y="6767"/>
                    <a:pt x="4711" y="6767"/>
                    <a:pt x="4711" y="6767"/>
                  </a:cubicBezTo>
                  <a:lnTo>
                    <a:pt x="4711" y="6944"/>
                  </a:lnTo>
                  <a:cubicBezTo>
                    <a:pt x="4711" y="6944"/>
                    <a:pt x="4711" y="6944"/>
                    <a:pt x="4711" y="6944"/>
                  </a:cubicBezTo>
                  <a:lnTo>
                    <a:pt x="4711" y="7265"/>
                  </a:lnTo>
                  <a:lnTo>
                    <a:pt x="4711" y="7265"/>
                  </a:lnTo>
                  <a:lnTo>
                    <a:pt x="4711" y="7442"/>
                  </a:lnTo>
                  <a:cubicBezTo>
                    <a:pt x="4711" y="7442"/>
                    <a:pt x="4711" y="7442"/>
                    <a:pt x="4711" y="7442"/>
                  </a:cubicBezTo>
                  <a:lnTo>
                    <a:pt x="4711" y="7773"/>
                  </a:lnTo>
                  <a:lnTo>
                    <a:pt x="4711" y="7773"/>
                  </a:lnTo>
                  <a:lnTo>
                    <a:pt x="4711" y="7939"/>
                  </a:lnTo>
                  <a:lnTo>
                    <a:pt x="4711" y="7939"/>
                  </a:lnTo>
                  <a:lnTo>
                    <a:pt x="4711" y="8260"/>
                  </a:lnTo>
                  <a:lnTo>
                    <a:pt x="4711" y="8260"/>
                  </a:lnTo>
                  <a:lnTo>
                    <a:pt x="4711" y="8437"/>
                  </a:lnTo>
                  <a:lnTo>
                    <a:pt x="4711" y="8758"/>
                  </a:lnTo>
                  <a:lnTo>
                    <a:pt x="4711" y="8923"/>
                  </a:lnTo>
                  <a:lnTo>
                    <a:pt x="4711" y="8934"/>
                  </a:lnTo>
                  <a:lnTo>
                    <a:pt x="4711" y="9189"/>
                  </a:lnTo>
                  <a:lnTo>
                    <a:pt x="4192" y="9189"/>
                  </a:lnTo>
                  <a:lnTo>
                    <a:pt x="4192" y="3749"/>
                  </a:lnTo>
                  <a:lnTo>
                    <a:pt x="3517" y="3749"/>
                  </a:lnTo>
                  <a:lnTo>
                    <a:pt x="3517" y="1006"/>
                  </a:lnTo>
                  <a:lnTo>
                    <a:pt x="2898" y="1006"/>
                  </a:lnTo>
                  <a:lnTo>
                    <a:pt x="2898" y="0"/>
                  </a:lnTo>
                  <a:lnTo>
                    <a:pt x="1903" y="0"/>
                  </a:lnTo>
                  <a:lnTo>
                    <a:pt x="1903" y="1006"/>
                  </a:lnTo>
                  <a:lnTo>
                    <a:pt x="1283" y="1006"/>
                  </a:lnTo>
                  <a:lnTo>
                    <a:pt x="1283" y="3749"/>
                  </a:lnTo>
                  <a:lnTo>
                    <a:pt x="609" y="3749"/>
                  </a:lnTo>
                  <a:lnTo>
                    <a:pt x="609" y="3881"/>
                  </a:lnTo>
                  <a:lnTo>
                    <a:pt x="432" y="3881"/>
                  </a:lnTo>
                  <a:lnTo>
                    <a:pt x="432" y="4058"/>
                  </a:lnTo>
                  <a:lnTo>
                    <a:pt x="609" y="4058"/>
                  </a:lnTo>
                  <a:lnTo>
                    <a:pt x="609" y="4301"/>
                  </a:lnTo>
                  <a:lnTo>
                    <a:pt x="432" y="4301"/>
                  </a:lnTo>
                  <a:lnTo>
                    <a:pt x="432" y="4467"/>
                  </a:lnTo>
                  <a:lnTo>
                    <a:pt x="609" y="4467"/>
                  </a:lnTo>
                  <a:lnTo>
                    <a:pt x="609" y="4722"/>
                  </a:lnTo>
                  <a:lnTo>
                    <a:pt x="432" y="4722"/>
                  </a:lnTo>
                  <a:lnTo>
                    <a:pt x="432" y="4887"/>
                  </a:lnTo>
                  <a:lnTo>
                    <a:pt x="609" y="4887"/>
                  </a:lnTo>
                  <a:lnTo>
                    <a:pt x="609" y="5142"/>
                  </a:lnTo>
                  <a:lnTo>
                    <a:pt x="432" y="5142"/>
                  </a:lnTo>
                  <a:lnTo>
                    <a:pt x="432" y="5308"/>
                  </a:lnTo>
                  <a:lnTo>
                    <a:pt x="609" y="5308"/>
                  </a:lnTo>
                  <a:lnTo>
                    <a:pt x="609" y="5562"/>
                  </a:lnTo>
                  <a:lnTo>
                    <a:pt x="432" y="5562"/>
                  </a:lnTo>
                  <a:lnTo>
                    <a:pt x="432" y="5728"/>
                  </a:lnTo>
                  <a:lnTo>
                    <a:pt x="609" y="5728"/>
                  </a:lnTo>
                  <a:lnTo>
                    <a:pt x="609" y="5982"/>
                  </a:lnTo>
                  <a:lnTo>
                    <a:pt x="432" y="5982"/>
                  </a:lnTo>
                  <a:lnTo>
                    <a:pt x="432" y="6148"/>
                  </a:lnTo>
                  <a:lnTo>
                    <a:pt x="609" y="6148"/>
                  </a:lnTo>
                  <a:lnTo>
                    <a:pt x="609" y="6402"/>
                  </a:lnTo>
                  <a:lnTo>
                    <a:pt x="432" y="6402"/>
                  </a:lnTo>
                  <a:lnTo>
                    <a:pt x="432" y="6568"/>
                  </a:lnTo>
                  <a:lnTo>
                    <a:pt x="609" y="6568"/>
                  </a:lnTo>
                  <a:lnTo>
                    <a:pt x="609" y="6822"/>
                  </a:lnTo>
                  <a:lnTo>
                    <a:pt x="432" y="6822"/>
                  </a:lnTo>
                  <a:lnTo>
                    <a:pt x="432" y="6988"/>
                  </a:lnTo>
                  <a:lnTo>
                    <a:pt x="609" y="6988"/>
                  </a:lnTo>
                  <a:lnTo>
                    <a:pt x="609" y="7243"/>
                  </a:lnTo>
                  <a:lnTo>
                    <a:pt x="432" y="7243"/>
                  </a:lnTo>
                  <a:lnTo>
                    <a:pt x="432" y="7409"/>
                  </a:lnTo>
                  <a:lnTo>
                    <a:pt x="609" y="7409"/>
                  </a:lnTo>
                  <a:lnTo>
                    <a:pt x="609" y="7652"/>
                  </a:lnTo>
                  <a:lnTo>
                    <a:pt x="432" y="7652"/>
                  </a:lnTo>
                  <a:lnTo>
                    <a:pt x="432" y="7829"/>
                  </a:lnTo>
                  <a:lnTo>
                    <a:pt x="609" y="7829"/>
                  </a:lnTo>
                  <a:lnTo>
                    <a:pt x="609" y="8072"/>
                  </a:lnTo>
                  <a:lnTo>
                    <a:pt x="432" y="8072"/>
                  </a:lnTo>
                  <a:lnTo>
                    <a:pt x="432" y="8238"/>
                  </a:lnTo>
                  <a:lnTo>
                    <a:pt x="609" y="8238"/>
                  </a:lnTo>
                  <a:lnTo>
                    <a:pt x="609" y="8492"/>
                  </a:lnTo>
                  <a:lnTo>
                    <a:pt x="432" y="8492"/>
                  </a:lnTo>
                  <a:lnTo>
                    <a:pt x="432" y="8658"/>
                  </a:lnTo>
                  <a:lnTo>
                    <a:pt x="609" y="8658"/>
                  </a:lnTo>
                  <a:lnTo>
                    <a:pt x="609" y="8746"/>
                  </a:lnTo>
                  <a:lnTo>
                    <a:pt x="1" y="8746"/>
                  </a:lnTo>
                  <a:lnTo>
                    <a:pt x="1" y="12064"/>
                  </a:lnTo>
                  <a:lnTo>
                    <a:pt x="9344" y="12064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6" name="Google Shape;66;p48"/>
            <p:cNvSpPr/>
            <p:nvPr/>
          </p:nvSpPr>
          <p:spPr>
            <a:xfrm>
              <a:off x="6303722" y="1626823"/>
              <a:ext cx="957295" cy="829115"/>
            </a:xfrm>
            <a:custGeom>
              <a:rect b="b" l="l" r="r" t="t"/>
              <a:pathLst>
                <a:path extrusionOk="0" h="8084" w="9334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56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59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42" y="885"/>
                  </a:lnTo>
                  <a:lnTo>
                    <a:pt x="7442" y="742"/>
                  </a:lnTo>
                  <a:lnTo>
                    <a:pt x="7442" y="454"/>
                  </a:lnTo>
                  <a:lnTo>
                    <a:pt x="7232" y="454"/>
                  </a:lnTo>
                  <a:lnTo>
                    <a:pt x="7232" y="1"/>
                  </a:lnTo>
                  <a:lnTo>
                    <a:pt x="6558" y="1"/>
                  </a:lnTo>
                  <a:lnTo>
                    <a:pt x="6558" y="454"/>
                  </a:lnTo>
                  <a:lnTo>
                    <a:pt x="6348" y="454"/>
                  </a:lnTo>
                  <a:lnTo>
                    <a:pt x="6348" y="885"/>
                  </a:lnTo>
                  <a:lnTo>
                    <a:pt x="5983" y="885"/>
                  </a:lnTo>
                  <a:lnTo>
                    <a:pt x="5983" y="1239"/>
                  </a:lnTo>
                  <a:lnTo>
                    <a:pt x="5983" y="1361"/>
                  </a:lnTo>
                  <a:lnTo>
                    <a:pt x="5607" y="1361"/>
                  </a:lnTo>
                  <a:lnTo>
                    <a:pt x="5607" y="3141"/>
                  </a:lnTo>
                  <a:lnTo>
                    <a:pt x="2456" y="3141"/>
                  </a:lnTo>
                  <a:lnTo>
                    <a:pt x="2456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96" y="885"/>
                  </a:lnTo>
                  <a:lnTo>
                    <a:pt x="996" y="797"/>
                  </a:lnTo>
                  <a:cubicBezTo>
                    <a:pt x="985" y="742"/>
                    <a:pt x="985" y="697"/>
                    <a:pt x="996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55" y="896"/>
                  </a:lnTo>
                  <a:lnTo>
                    <a:pt x="255" y="1250"/>
                  </a:lnTo>
                  <a:cubicBezTo>
                    <a:pt x="244" y="1283"/>
                    <a:pt x="244" y="1328"/>
                    <a:pt x="255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33" y="80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7" name="Google Shape;67;p48"/>
            <p:cNvSpPr/>
            <p:nvPr/>
          </p:nvSpPr>
          <p:spPr>
            <a:xfrm>
              <a:off x="8253874" y="1312674"/>
              <a:ext cx="956167" cy="829115"/>
            </a:xfrm>
            <a:custGeom>
              <a:rect b="b" l="l" r="r" t="t"/>
              <a:pathLst>
                <a:path extrusionOk="0" h="8084" w="9323">
                  <a:moveTo>
                    <a:pt x="9311" y="6912"/>
                  </a:moveTo>
                  <a:cubicBezTo>
                    <a:pt x="9223" y="6890"/>
                    <a:pt x="9167" y="6812"/>
                    <a:pt x="9167" y="6724"/>
                  </a:cubicBezTo>
                  <a:lnTo>
                    <a:pt x="9167" y="6569"/>
                  </a:lnTo>
                  <a:cubicBezTo>
                    <a:pt x="9167" y="6558"/>
                    <a:pt x="9167" y="6547"/>
                    <a:pt x="9167" y="6547"/>
                  </a:cubicBezTo>
                  <a:cubicBezTo>
                    <a:pt x="9223" y="6469"/>
                    <a:pt x="9267" y="6392"/>
                    <a:pt x="9267" y="6293"/>
                  </a:cubicBezTo>
                  <a:cubicBezTo>
                    <a:pt x="9267" y="6093"/>
                    <a:pt x="9101" y="5585"/>
                    <a:pt x="8913" y="5585"/>
                  </a:cubicBezTo>
                  <a:cubicBezTo>
                    <a:pt x="8714" y="5585"/>
                    <a:pt x="8559" y="6093"/>
                    <a:pt x="8559" y="6293"/>
                  </a:cubicBezTo>
                  <a:cubicBezTo>
                    <a:pt x="8559" y="6326"/>
                    <a:pt x="8559" y="6348"/>
                    <a:pt x="8570" y="6381"/>
                  </a:cubicBezTo>
                  <a:lnTo>
                    <a:pt x="8139" y="6381"/>
                  </a:lnTo>
                  <a:lnTo>
                    <a:pt x="8139" y="1361"/>
                  </a:lnTo>
                  <a:lnTo>
                    <a:pt x="7796" y="1361"/>
                  </a:lnTo>
                  <a:lnTo>
                    <a:pt x="7796" y="885"/>
                  </a:lnTo>
                  <a:lnTo>
                    <a:pt x="7431" y="885"/>
                  </a:lnTo>
                  <a:lnTo>
                    <a:pt x="7431" y="742"/>
                  </a:lnTo>
                  <a:lnTo>
                    <a:pt x="7431" y="454"/>
                  </a:lnTo>
                  <a:lnTo>
                    <a:pt x="7221" y="454"/>
                  </a:lnTo>
                  <a:lnTo>
                    <a:pt x="7221" y="1"/>
                  </a:lnTo>
                  <a:lnTo>
                    <a:pt x="6547" y="1"/>
                  </a:lnTo>
                  <a:lnTo>
                    <a:pt x="6547" y="454"/>
                  </a:lnTo>
                  <a:lnTo>
                    <a:pt x="6337" y="454"/>
                  </a:lnTo>
                  <a:lnTo>
                    <a:pt x="6337" y="885"/>
                  </a:lnTo>
                  <a:lnTo>
                    <a:pt x="5972" y="885"/>
                  </a:lnTo>
                  <a:lnTo>
                    <a:pt x="5972" y="1239"/>
                  </a:lnTo>
                  <a:lnTo>
                    <a:pt x="5972" y="1361"/>
                  </a:lnTo>
                  <a:lnTo>
                    <a:pt x="5596" y="1361"/>
                  </a:lnTo>
                  <a:lnTo>
                    <a:pt x="5596" y="3141"/>
                  </a:lnTo>
                  <a:lnTo>
                    <a:pt x="2455" y="3141"/>
                  </a:lnTo>
                  <a:lnTo>
                    <a:pt x="2455" y="1361"/>
                  </a:lnTo>
                  <a:lnTo>
                    <a:pt x="2057" y="1361"/>
                  </a:lnTo>
                  <a:lnTo>
                    <a:pt x="2057" y="885"/>
                  </a:lnTo>
                  <a:lnTo>
                    <a:pt x="1903" y="885"/>
                  </a:lnTo>
                  <a:lnTo>
                    <a:pt x="1903" y="797"/>
                  </a:lnTo>
                  <a:lnTo>
                    <a:pt x="1903" y="653"/>
                  </a:lnTo>
                  <a:lnTo>
                    <a:pt x="1317" y="653"/>
                  </a:lnTo>
                  <a:lnTo>
                    <a:pt x="1317" y="797"/>
                  </a:lnTo>
                  <a:lnTo>
                    <a:pt x="1317" y="885"/>
                  </a:lnTo>
                  <a:lnTo>
                    <a:pt x="985" y="885"/>
                  </a:lnTo>
                  <a:lnTo>
                    <a:pt x="985" y="797"/>
                  </a:lnTo>
                  <a:cubicBezTo>
                    <a:pt x="985" y="742"/>
                    <a:pt x="985" y="697"/>
                    <a:pt x="985" y="653"/>
                  </a:cubicBezTo>
                  <a:lnTo>
                    <a:pt x="399" y="653"/>
                  </a:lnTo>
                  <a:lnTo>
                    <a:pt x="399" y="896"/>
                  </a:lnTo>
                  <a:lnTo>
                    <a:pt x="244" y="896"/>
                  </a:lnTo>
                  <a:lnTo>
                    <a:pt x="244" y="1250"/>
                  </a:lnTo>
                  <a:cubicBezTo>
                    <a:pt x="244" y="1283"/>
                    <a:pt x="244" y="1328"/>
                    <a:pt x="244" y="1361"/>
                  </a:cubicBezTo>
                  <a:lnTo>
                    <a:pt x="1" y="1361"/>
                  </a:lnTo>
                  <a:lnTo>
                    <a:pt x="1" y="8084"/>
                  </a:lnTo>
                  <a:lnTo>
                    <a:pt x="9278" y="8084"/>
                  </a:lnTo>
                  <a:cubicBezTo>
                    <a:pt x="9289" y="8084"/>
                    <a:pt x="9311" y="8084"/>
                    <a:pt x="9322" y="8084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8" name="Google Shape;68;p48"/>
            <p:cNvSpPr/>
            <p:nvPr/>
          </p:nvSpPr>
          <p:spPr>
            <a:xfrm>
              <a:off x="2477366" y="2056267"/>
              <a:ext cx="7425000" cy="555300"/>
            </a:xfrm>
            <a:prstGeom prst="re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9" name="Google Shape;69;p48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0" name="Google Shape;70;p48"/>
          <p:cNvSpPr txBox="1"/>
          <p:nvPr>
            <p:ph idx="1" type="body"/>
          </p:nvPr>
        </p:nvSpPr>
        <p:spPr>
          <a:xfrm flipH="1">
            <a:off x="4545688" y="1584825"/>
            <a:ext cx="3705900" cy="231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71" name="Google Shape;71;p48"/>
          <p:cNvSpPr/>
          <p:nvPr>
            <p:ph idx="2" type="pic"/>
          </p:nvPr>
        </p:nvSpPr>
        <p:spPr>
          <a:xfrm>
            <a:off x="892413" y="1259775"/>
            <a:ext cx="2966700" cy="2966700"/>
          </a:xfrm>
          <a:prstGeom prst="ellipse">
            <a:avLst/>
          </a:prstGeom>
          <a:noFill/>
          <a:ln cap="flat" cmpd="sng" w="1905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sp>
      <p:grpSp>
        <p:nvGrpSpPr>
          <p:cNvPr id="72" name="Google Shape;72;p48"/>
          <p:cNvGrpSpPr/>
          <p:nvPr/>
        </p:nvGrpSpPr>
        <p:grpSpPr>
          <a:xfrm>
            <a:off x="8430787" y="0"/>
            <a:ext cx="1671524" cy="4544675"/>
            <a:chOff x="616750" y="-26175"/>
            <a:chExt cx="1671524" cy="4544675"/>
          </a:xfrm>
        </p:grpSpPr>
        <p:sp>
          <p:nvSpPr>
            <p:cNvPr id="73" name="Google Shape;73;p48"/>
            <p:cNvSpPr/>
            <p:nvPr/>
          </p:nvSpPr>
          <p:spPr>
            <a:xfrm>
              <a:off x="1483823" y="4035779"/>
              <a:ext cx="215474" cy="184903"/>
            </a:xfrm>
            <a:custGeom>
              <a:rect b="b" l="l" r="r" t="t"/>
              <a:pathLst>
                <a:path extrusionOk="0" h="750" w="874">
                  <a:moveTo>
                    <a:pt x="498" y="0"/>
                  </a:moveTo>
                  <a:cubicBezTo>
                    <a:pt x="166" y="0"/>
                    <a:pt x="0" y="398"/>
                    <a:pt x="243" y="642"/>
                  </a:cubicBezTo>
                  <a:cubicBezTo>
                    <a:pt x="318" y="716"/>
                    <a:pt x="410" y="750"/>
                    <a:pt x="500" y="750"/>
                  </a:cubicBezTo>
                  <a:cubicBezTo>
                    <a:pt x="691" y="750"/>
                    <a:pt x="874" y="601"/>
                    <a:pt x="874" y="376"/>
                  </a:cubicBezTo>
                  <a:cubicBezTo>
                    <a:pt x="874" y="166"/>
                    <a:pt x="708" y="0"/>
                    <a:pt x="498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48"/>
            <p:cNvSpPr/>
            <p:nvPr/>
          </p:nvSpPr>
          <p:spPr>
            <a:xfrm>
              <a:off x="1322834" y="1691206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1"/>
                  </a:moveTo>
                  <a:lnTo>
                    <a:pt x="1" y="764"/>
                  </a:lnTo>
                  <a:lnTo>
                    <a:pt x="2312" y="764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48"/>
            <p:cNvSpPr/>
            <p:nvPr/>
          </p:nvSpPr>
          <p:spPr>
            <a:xfrm>
              <a:off x="1322834" y="1091627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0"/>
                  </a:moveTo>
                  <a:lnTo>
                    <a:pt x="1" y="763"/>
                  </a:lnTo>
                  <a:lnTo>
                    <a:pt x="2312" y="763"/>
                  </a:lnTo>
                  <a:lnTo>
                    <a:pt x="2312" y="0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48"/>
            <p:cNvSpPr/>
            <p:nvPr/>
          </p:nvSpPr>
          <p:spPr>
            <a:xfrm>
              <a:off x="1322834" y="491801"/>
              <a:ext cx="569995" cy="188355"/>
            </a:xfrm>
            <a:custGeom>
              <a:rect b="b" l="l" r="r" t="t"/>
              <a:pathLst>
                <a:path extrusionOk="0" h="764" w="2312">
                  <a:moveTo>
                    <a:pt x="1" y="1"/>
                  </a:moveTo>
                  <a:lnTo>
                    <a:pt x="1" y="764"/>
                  </a:lnTo>
                  <a:lnTo>
                    <a:pt x="2312" y="764"/>
                  </a:lnTo>
                  <a:lnTo>
                    <a:pt x="2312" y="1"/>
                  </a:lnTo>
                  <a:close/>
                </a:path>
              </a:pathLst>
            </a:custGeom>
            <a:solidFill>
              <a:srgbClr val="A3A3A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48"/>
            <p:cNvSpPr/>
            <p:nvPr/>
          </p:nvSpPr>
          <p:spPr>
            <a:xfrm>
              <a:off x="1347487" y="4128478"/>
              <a:ext cx="518222" cy="305460"/>
            </a:xfrm>
            <a:custGeom>
              <a:rect b="b" l="l" r="r" t="t"/>
              <a:pathLst>
                <a:path extrusionOk="0" h="1239" w="2102">
                  <a:moveTo>
                    <a:pt x="0" y="0"/>
                  </a:moveTo>
                  <a:lnTo>
                    <a:pt x="0" y="1239"/>
                  </a:lnTo>
                  <a:lnTo>
                    <a:pt x="2101" y="1239"/>
                  </a:lnTo>
                  <a:lnTo>
                    <a:pt x="2101" y="962"/>
                  </a:lnTo>
                  <a:cubicBezTo>
                    <a:pt x="2101" y="432"/>
                    <a:pt x="1670" y="0"/>
                    <a:pt x="113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48"/>
            <p:cNvSpPr/>
            <p:nvPr/>
          </p:nvSpPr>
          <p:spPr>
            <a:xfrm>
              <a:off x="1347487" y="3820306"/>
              <a:ext cx="520934" cy="308418"/>
            </a:xfrm>
            <a:custGeom>
              <a:rect b="b" l="l" r="r" t="t"/>
              <a:pathLst>
                <a:path extrusionOk="0" h="1251" w="2113">
                  <a:moveTo>
                    <a:pt x="0" y="1"/>
                  </a:moveTo>
                  <a:lnTo>
                    <a:pt x="0" y="1250"/>
                  </a:lnTo>
                  <a:lnTo>
                    <a:pt x="1139" y="1250"/>
                  </a:lnTo>
                  <a:cubicBezTo>
                    <a:pt x="1670" y="1250"/>
                    <a:pt x="2112" y="808"/>
                    <a:pt x="2112" y="277"/>
                  </a:cubicBezTo>
                  <a:lnTo>
                    <a:pt x="2112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48"/>
            <p:cNvSpPr/>
            <p:nvPr/>
          </p:nvSpPr>
          <p:spPr>
            <a:xfrm>
              <a:off x="1249365" y="4349129"/>
              <a:ext cx="717178" cy="169371"/>
            </a:xfrm>
            <a:custGeom>
              <a:rect b="b" l="l" r="r" t="t"/>
              <a:pathLst>
                <a:path extrusionOk="0" h="687" w="2909">
                  <a:moveTo>
                    <a:pt x="0" y="1"/>
                  </a:moveTo>
                  <a:lnTo>
                    <a:pt x="0" y="687"/>
                  </a:lnTo>
                  <a:lnTo>
                    <a:pt x="2908" y="687"/>
                  </a:lnTo>
                  <a:lnTo>
                    <a:pt x="290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48"/>
            <p:cNvSpPr/>
            <p:nvPr/>
          </p:nvSpPr>
          <p:spPr>
            <a:xfrm>
              <a:off x="1322834" y="-26175"/>
              <a:ext cx="142006" cy="2426422"/>
            </a:xfrm>
            <a:custGeom>
              <a:rect b="b" l="l" r="r" t="t"/>
              <a:pathLst>
                <a:path extrusionOk="0" h="9842" w="576">
                  <a:moveTo>
                    <a:pt x="1" y="1"/>
                  </a:moveTo>
                  <a:lnTo>
                    <a:pt x="1" y="9079"/>
                  </a:lnTo>
                  <a:cubicBezTo>
                    <a:pt x="1" y="9400"/>
                    <a:pt x="189" y="9698"/>
                    <a:pt x="487" y="9842"/>
                  </a:cubicBezTo>
                  <a:cubicBezTo>
                    <a:pt x="532" y="9798"/>
                    <a:pt x="554" y="9742"/>
                    <a:pt x="576" y="9676"/>
                  </a:cubicBezTo>
                  <a:cubicBezTo>
                    <a:pt x="410" y="9521"/>
                    <a:pt x="310" y="9300"/>
                    <a:pt x="310" y="9079"/>
                  </a:cubicBezTo>
                  <a:lnTo>
                    <a:pt x="310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48"/>
            <p:cNvSpPr/>
            <p:nvPr/>
          </p:nvSpPr>
          <p:spPr>
            <a:xfrm>
              <a:off x="1838097" y="-26175"/>
              <a:ext cx="450177" cy="3846725"/>
            </a:xfrm>
            <a:custGeom>
              <a:rect b="b" l="l" r="r" t="t"/>
              <a:pathLst>
                <a:path extrusionOk="0" h="15603" w="1826">
                  <a:moveTo>
                    <a:pt x="1504" y="1"/>
                  </a:moveTo>
                  <a:lnTo>
                    <a:pt x="1" y="15603"/>
                  </a:lnTo>
                  <a:lnTo>
                    <a:pt x="321" y="15603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48"/>
            <p:cNvSpPr/>
            <p:nvPr/>
          </p:nvSpPr>
          <p:spPr>
            <a:xfrm>
              <a:off x="1167515" y="-26175"/>
              <a:ext cx="275629" cy="2446145"/>
            </a:xfrm>
            <a:custGeom>
              <a:rect b="b" l="l" r="r" t="t"/>
              <a:pathLst>
                <a:path extrusionOk="0" h="9922" w="1118">
                  <a:moveTo>
                    <a:pt x="0" y="1"/>
                  </a:moveTo>
                  <a:lnTo>
                    <a:pt x="0" y="9079"/>
                  </a:lnTo>
                  <a:cubicBezTo>
                    <a:pt x="0" y="9543"/>
                    <a:pt x="376" y="9919"/>
                    <a:pt x="841" y="9919"/>
                  </a:cubicBezTo>
                  <a:cubicBezTo>
                    <a:pt x="854" y="9921"/>
                    <a:pt x="867" y="9921"/>
                    <a:pt x="879" y="9921"/>
                  </a:cubicBezTo>
                  <a:cubicBezTo>
                    <a:pt x="966" y="9921"/>
                    <a:pt x="1050" y="9890"/>
                    <a:pt x="1117" y="9842"/>
                  </a:cubicBezTo>
                  <a:cubicBezTo>
                    <a:pt x="819" y="9709"/>
                    <a:pt x="620" y="9411"/>
                    <a:pt x="631" y="9079"/>
                  </a:cubicBezTo>
                  <a:lnTo>
                    <a:pt x="631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48"/>
            <p:cNvSpPr/>
            <p:nvPr/>
          </p:nvSpPr>
          <p:spPr>
            <a:xfrm>
              <a:off x="1685490" y="-26175"/>
              <a:ext cx="523646" cy="3846725"/>
            </a:xfrm>
            <a:custGeom>
              <a:rect b="b" l="l" r="r" t="t"/>
              <a:pathLst>
                <a:path extrusionOk="0" h="15603" w="2124">
                  <a:moveTo>
                    <a:pt x="1493" y="1"/>
                  </a:moveTo>
                  <a:lnTo>
                    <a:pt x="0" y="15603"/>
                  </a:lnTo>
                  <a:lnTo>
                    <a:pt x="620" y="15603"/>
                  </a:lnTo>
                  <a:lnTo>
                    <a:pt x="212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48"/>
            <p:cNvSpPr/>
            <p:nvPr/>
          </p:nvSpPr>
          <p:spPr>
            <a:xfrm>
              <a:off x="1442897" y="2359323"/>
              <a:ext cx="122776" cy="60155"/>
            </a:xfrm>
            <a:custGeom>
              <a:rect b="b" l="l" r="r" t="t"/>
              <a:pathLst>
                <a:path extrusionOk="0" h="244" w="498">
                  <a:moveTo>
                    <a:pt x="89" y="0"/>
                  </a:moveTo>
                  <a:cubicBezTo>
                    <a:pt x="67" y="66"/>
                    <a:pt x="45" y="122"/>
                    <a:pt x="0" y="166"/>
                  </a:cubicBezTo>
                  <a:cubicBezTo>
                    <a:pt x="111" y="210"/>
                    <a:pt x="233" y="243"/>
                    <a:pt x="354" y="243"/>
                  </a:cubicBezTo>
                  <a:cubicBezTo>
                    <a:pt x="398" y="243"/>
                    <a:pt x="454" y="232"/>
                    <a:pt x="498" y="221"/>
                  </a:cubicBezTo>
                  <a:cubicBezTo>
                    <a:pt x="343" y="188"/>
                    <a:pt x="199" y="111"/>
                    <a:pt x="89" y="0"/>
                  </a:cubicBez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48"/>
            <p:cNvSpPr/>
            <p:nvPr/>
          </p:nvSpPr>
          <p:spPr>
            <a:xfrm>
              <a:off x="1565426" y="-26175"/>
              <a:ext cx="251222" cy="2445652"/>
            </a:xfrm>
            <a:custGeom>
              <a:rect b="b" l="l" r="r" t="t"/>
              <a:pathLst>
                <a:path extrusionOk="0" h="9920" w="1019">
                  <a:moveTo>
                    <a:pt x="698" y="1"/>
                  </a:moveTo>
                  <a:lnTo>
                    <a:pt x="222" y="9079"/>
                  </a:lnTo>
                  <a:cubicBezTo>
                    <a:pt x="222" y="9488"/>
                    <a:pt x="299" y="9831"/>
                    <a:pt x="1" y="9908"/>
                  </a:cubicBezTo>
                  <a:cubicBezTo>
                    <a:pt x="56" y="9919"/>
                    <a:pt x="111" y="9919"/>
                    <a:pt x="167" y="9919"/>
                  </a:cubicBezTo>
                  <a:cubicBezTo>
                    <a:pt x="642" y="9919"/>
                    <a:pt x="543" y="9543"/>
                    <a:pt x="543" y="9079"/>
                  </a:cubicBezTo>
                  <a:lnTo>
                    <a:pt x="1018" y="1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48"/>
            <p:cNvSpPr/>
            <p:nvPr/>
          </p:nvSpPr>
          <p:spPr>
            <a:xfrm>
              <a:off x="930346" y="-26175"/>
              <a:ext cx="1126183" cy="3846725"/>
            </a:xfrm>
            <a:custGeom>
              <a:rect b="b" l="l" r="r" t="t"/>
              <a:pathLst>
                <a:path extrusionOk="0" h="15603" w="4568">
                  <a:moveTo>
                    <a:pt x="0" y="1"/>
                  </a:moveTo>
                  <a:lnTo>
                    <a:pt x="443" y="15603"/>
                  </a:lnTo>
                  <a:lnTo>
                    <a:pt x="3063" y="15603"/>
                  </a:lnTo>
                  <a:lnTo>
                    <a:pt x="4567" y="1"/>
                  </a:lnTo>
                  <a:lnTo>
                    <a:pt x="3583" y="1"/>
                  </a:lnTo>
                  <a:lnTo>
                    <a:pt x="3119" y="9079"/>
                  </a:lnTo>
                  <a:cubicBezTo>
                    <a:pt x="3119" y="9543"/>
                    <a:pt x="3207" y="9919"/>
                    <a:pt x="2743" y="9919"/>
                  </a:cubicBezTo>
                  <a:cubicBezTo>
                    <a:pt x="2687" y="9919"/>
                    <a:pt x="2632" y="9919"/>
                    <a:pt x="2577" y="9908"/>
                  </a:cubicBezTo>
                  <a:cubicBezTo>
                    <a:pt x="2533" y="9919"/>
                    <a:pt x="2477" y="9919"/>
                    <a:pt x="2433" y="9919"/>
                  </a:cubicBezTo>
                  <a:cubicBezTo>
                    <a:pt x="2312" y="9919"/>
                    <a:pt x="2190" y="9897"/>
                    <a:pt x="2068" y="9842"/>
                  </a:cubicBezTo>
                  <a:cubicBezTo>
                    <a:pt x="2010" y="9890"/>
                    <a:pt x="1928" y="9921"/>
                    <a:pt x="1841" y="9921"/>
                  </a:cubicBezTo>
                  <a:cubicBezTo>
                    <a:pt x="1829" y="9921"/>
                    <a:pt x="1816" y="9921"/>
                    <a:pt x="1803" y="9919"/>
                  </a:cubicBezTo>
                  <a:cubicBezTo>
                    <a:pt x="1338" y="9919"/>
                    <a:pt x="962" y="9543"/>
                    <a:pt x="962" y="9079"/>
                  </a:cubicBezTo>
                  <a:lnTo>
                    <a:pt x="962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48"/>
            <p:cNvSpPr/>
            <p:nvPr/>
          </p:nvSpPr>
          <p:spPr>
            <a:xfrm>
              <a:off x="1170227" y="1691206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1"/>
                  </a:moveTo>
                  <a:lnTo>
                    <a:pt x="1" y="764"/>
                  </a:lnTo>
                  <a:lnTo>
                    <a:pt x="1670" y="764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48"/>
            <p:cNvSpPr/>
            <p:nvPr/>
          </p:nvSpPr>
          <p:spPr>
            <a:xfrm>
              <a:off x="1170227" y="1091627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0"/>
                  </a:moveTo>
                  <a:lnTo>
                    <a:pt x="1" y="763"/>
                  </a:lnTo>
                  <a:lnTo>
                    <a:pt x="1670" y="763"/>
                  </a:lnTo>
                  <a:lnTo>
                    <a:pt x="167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" name="Google Shape;89;p48"/>
            <p:cNvSpPr/>
            <p:nvPr/>
          </p:nvSpPr>
          <p:spPr>
            <a:xfrm>
              <a:off x="1170227" y="491801"/>
              <a:ext cx="411964" cy="188355"/>
            </a:xfrm>
            <a:custGeom>
              <a:rect b="b" l="l" r="r" t="t"/>
              <a:pathLst>
                <a:path extrusionOk="0" h="764" w="1671">
                  <a:moveTo>
                    <a:pt x="1" y="1"/>
                  </a:moveTo>
                  <a:lnTo>
                    <a:pt x="1" y="764"/>
                  </a:lnTo>
                  <a:lnTo>
                    <a:pt x="1670" y="764"/>
                  </a:lnTo>
                  <a:lnTo>
                    <a:pt x="167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" name="Google Shape;90;p48"/>
            <p:cNvSpPr/>
            <p:nvPr/>
          </p:nvSpPr>
          <p:spPr>
            <a:xfrm>
              <a:off x="1039315" y="4128478"/>
              <a:ext cx="518222" cy="305460"/>
            </a:xfrm>
            <a:custGeom>
              <a:rect b="b" l="l" r="r" t="t"/>
              <a:pathLst>
                <a:path extrusionOk="0" h="1239" w="2102">
                  <a:moveTo>
                    <a:pt x="963" y="0"/>
                  </a:moveTo>
                  <a:cubicBezTo>
                    <a:pt x="432" y="0"/>
                    <a:pt x="1" y="432"/>
                    <a:pt x="1" y="962"/>
                  </a:cubicBezTo>
                  <a:lnTo>
                    <a:pt x="1" y="1239"/>
                  </a:lnTo>
                  <a:lnTo>
                    <a:pt x="2102" y="1239"/>
                  </a:lnTo>
                  <a:lnTo>
                    <a:pt x="2102" y="962"/>
                  </a:lnTo>
                  <a:cubicBezTo>
                    <a:pt x="2102" y="432"/>
                    <a:pt x="1659" y="0"/>
                    <a:pt x="1129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" name="Google Shape;91;p48"/>
            <p:cNvSpPr/>
            <p:nvPr/>
          </p:nvSpPr>
          <p:spPr>
            <a:xfrm>
              <a:off x="1036603" y="3820306"/>
              <a:ext cx="518222" cy="308418"/>
            </a:xfrm>
            <a:custGeom>
              <a:rect b="b" l="l" r="r" t="t"/>
              <a:pathLst>
                <a:path extrusionOk="0" h="1251" w="2102">
                  <a:moveTo>
                    <a:pt x="1" y="1"/>
                  </a:moveTo>
                  <a:lnTo>
                    <a:pt x="1" y="277"/>
                  </a:lnTo>
                  <a:cubicBezTo>
                    <a:pt x="1" y="808"/>
                    <a:pt x="432" y="1250"/>
                    <a:pt x="963" y="1250"/>
                  </a:cubicBezTo>
                  <a:lnTo>
                    <a:pt x="1129" y="1250"/>
                  </a:lnTo>
                  <a:cubicBezTo>
                    <a:pt x="1670" y="1250"/>
                    <a:pt x="2102" y="808"/>
                    <a:pt x="2102" y="277"/>
                  </a:cubicBezTo>
                  <a:lnTo>
                    <a:pt x="210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" name="Google Shape;92;p48"/>
            <p:cNvSpPr/>
            <p:nvPr/>
          </p:nvSpPr>
          <p:spPr>
            <a:xfrm>
              <a:off x="938481" y="4349129"/>
              <a:ext cx="717178" cy="169371"/>
            </a:xfrm>
            <a:custGeom>
              <a:rect b="b" l="l" r="r" t="t"/>
              <a:pathLst>
                <a:path extrusionOk="0" h="687" w="2909">
                  <a:moveTo>
                    <a:pt x="1" y="1"/>
                  </a:moveTo>
                  <a:lnTo>
                    <a:pt x="1" y="687"/>
                  </a:lnTo>
                  <a:lnTo>
                    <a:pt x="2909" y="687"/>
                  </a:lnTo>
                  <a:lnTo>
                    <a:pt x="290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" name="Google Shape;93;p48"/>
            <p:cNvSpPr/>
            <p:nvPr/>
          </p:nvSpPr>
          <p:spPr>
            <a:xfrm>
              <a:off x="616750" y="-26175"/>
              <a:ext cx="1357929" cy="3846725"/>
            </a:xfrm>
            <a:custGeom>
              <a:rect b="b" l="l" r="r" t="t"/>
              <a:pathLst>
                <a:path extrusionOk="0" h="15603" w="5508">
                  <a:moveTo>
                    <a:pt x="1" y="1"/>
                  </a:moveTo>
                  <a:lnTo>
                    <a:pt x="1505" y="15603"/>
                  </a:lnTo>
                  <a:lnTo>
                    <a:pt x="4015" y="15603"/>
                  </a:lnTo>
                  <a:lnTo>
                    <a:pt x="5508" y="1"/>
                  </a:lnTo>
                  <a:lnTo>
                    <a:pt x="3595" y="1"/>
                  </a:lnTo>
                  <a:lnTo>
                    <a:pt x="3595" y="9079"/>
                  </a:lnTo>
                  <a:cubicBezTo>
                    <a:pt x="3595" y="9543"/>
                    <a:pt x="3219" y="9919"/>
                    <a:pt x="2754" y="9919"/>
                  </a:cubicBezTo>
                  <a:cubicBezTo>
                    <a:pt x="2290" y="9919"/>
                    <a:pt x="1914" y="9543"/>
                    <a:pt x="1914" y="9079"/>
                  </a:cubicBezTo>
                  <a:lnTo>
                    <a:pt x="191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48"/>
            <p:cNvSpPr/>
            <p:nvPr/>
          </p:nvSpPr>
          <p:spPr>
            <a:xfrm>
              <a:off x="1200304" y="4035779"/>
              <a:ext cx="237416" cy="182931"/>
            </a:xfrm>
            <a:custGeom>
              <a:rect b="b" l="l" r="r" t="t"/>
              <a:pathLst>
                <a:path extrusionOk="0" h="742" w="963">
                  <a:moveTo>
                    <a:pt x="387" y="0"/>
                  </a:moveTo>
                  <a:cubicBezTo>
                    <a:pt x="0" y="89"/>
                    <a:pt x="0" y="642"/>
                    <a:pt x="387" y="730"/>
                  </a:cubicBezTo>
                  <a:lnTo>
                    <a:pt x="387" y="741"/>
                  </a:lnTo>
                  <a:lnTo>
                    <a:pt x="476" y="741"/>
                  </a:lnTo>
                  <a:cubicBezTo>
                    <a:pt x="962" y="741"/>
                    <a:pt x="962" y="0"/>
                    <a:pt x="476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" name="Google Shape;95;p48"/>
            <p:cNvSpPr/>
            <p:nvPr/>
          </p:nvSpPr>
          <p:spPr>
            <a:xfrm>
              <a:off x="1172939" y="4035779"/>
              <a:ext cx="215720" cy="184903"/>
            </a:xfrm>
            <a:custGeom>
              <a:rect b="b" l="l" r="r" t="t"/>
              <a:pathLst>
                <a:path extrusionOk="0" h="750" w="875">
                  <a:moveTo>
                    <a:pt x="498" y="0"/>
                  </a:moveTo>
                  <a:cubicBezTo>
                    <a:pt x="166" y="0"/>
                    <a:pt x="1" y="398"/>
                    <a:pt x="233" y="642"/>
                  </a:cubicBezTo>
                  <a:cubicBezTo>
                    <a:pt x="311" y="716"/>
                    <a:pt x="405" y="750"/>
                    <a:pt x="497" y="750"/>
                  </a:cubicBezTo>
                  <a:cubicBezTo>
                    <a:pt x="691" y="750"/>
                    <a:pt x="874" y="601"/>
                    <a:pt x="874" y="376"/>
                  </a:cubicBezTo>
                  <a:cubicBezTo>
                    <a:pt x="874" y="166"/>
                    <a:pt x="708" y="0"/>
                    <a:pt x="49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" name="Google Shape;96;p48"/>
            <p:cNvSpPr/>
            <p:nvPr/>
          </p:nvSpPr>
          <p:spPr>
            <a:xfrm>
              <a:off x="1260213" y="4101112"/>
              <a:ext cx="62867" cy="54485"/>
            </a:xfrm>
            <a:custGeom>
              <a:rect b="b" l="l" r="r" t="t"/>
              <a:pathLst>
                <a:path extrusionOk="0" h="221" w="255">
                  <a:moveTo>
                    <a:pt x="144" y="1"/>
                  </a:moveTo>
                  <a:cubicBezTo>
                    <a:pt x="45" y="1"/>
                    <a:pt x="0" y="111"/>
                    <a:pt x="67" y="189"/>
                  </a:cubicBezTo>
                  <a:cubicBezTo>
                    <a:pt x="88" y="210"/>
                    <a:pt x="116" y="220"/>
                    <a:pt x="143" y="220"/>
                  </a:cubicBezTo>
                  <a:cubicBezTo>
                    <a:pt x="200" y="220"/>
                    <a:pt x="255" y="178"/>
                    <a:pt x="255" y="111"/>
                  </a:cubicBezTo>
                  <a:cubicBezTo>
                    <a:pt x="255" y="45"/>
                    <a:pt x="211" y="1"/>
                    <a:pt x="14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" name="Google Shape;97;p48"/>
            <p:cNvSpPr/>
            <p:nvPr/>
          </p:nvSpPr>
          <p:spPr>
            <a:xfrm>
              <a:off x="1170227" y="679909"/>
              <a:ext cx="229280" cy="57443"/>
            </a:xfrm>
            <a:custGeom>
              <a:rect b="b" l="l" r="r" t="t"/>
              <a:pathLst>
                <a:path extrusionOk="0" h="233" w="930">
                  <a:moveTo>
                    <a:pt x="1" y="1"/>
                  </a:moveTo>
                  <a:lnTo>
                    <a:pt x="1" y="233"/>
                  </a:lnTo>
                  <a:lnTo>
                    <a:pt x="929" y="233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" name="Google Shape;98;p48"/>
            <p:cNvSpPr/>
            <p:nvPr/>
          </p:nvSpPr>
          <p:spPr>
            <a:xfrm>
              <a:off x="1110318" y="491801"/>
              <a:ext cx="60155" cy="245551"/>
            </a:xfrm>
            <a:custGeom>
              <a:rect b="b" l="l" r="r" t="t"/>
              <a:pathLst>
                <a:path extrusionOk="0" h="996" w="244">
                  <a:moveTo>
                    <a:pt x="244" y="1"/>
                  </a:moveTo>
                  <a:lnTo>
                    <a:pt x="0" y="354"/>
                  </a:lnTo>
                  <a:lnTo>
                    <a:pt x="0" y="996"/>
                  </a:lnTo>
                  <a:lnTo>
                    <a:pt x="244" y="996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" name="Google Shape;99;p48"/>
            <p:cNvSpPr/>
            <p:nvPr/>
          </p:nvSpPr>
          <p:spPr>
            <a:xfrm>
              <a:off x="1170227" y="1279735"/>
              <a:ext cx="229280" cy="54731"/>
            </a:xfrm>
            <a:custGeom>
              <a:rect b="b" l="l" r="r" t="t"/>
              <a:pathLst>
                <a:path extrusionOk="0" h="222" w="930">
                  <a:moveTo>
                    <a:pt x="1" y="0"/>
                  </a:moveTo>
                  <a:lnTo>
                    <a:pt x="1" y="221"/>
                  </a:lnTo>
                  <a:lnTo>
                    <a:pt x="929" y="221"/>
                  </a:lnTo>
                  <a:lnTo>
                    <a:pt x="929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" name="Google Shape;100;p48"/>
            <p:cNvSpPr/>
            <p:nvPr/>
          </p:nvSpPr>
          <p:spPr>
            <a:xfrm>
              <a:off x="1110318" y="1091627"/>
              <a:ext cx="60155" cy="242839"/>
            </a:xfrm>
            <a:custGeom>
              <a:rect b="b" l="l" r="r" t="t"/>
              <a:pathLst>
                <a:path extrusionOk="0" h="985" w="244">
                  <a:moveTo>
                    <a:pt x="244" y="0"/>
                  </a:moveTo>
                  <a:lnTo>
                    <a:pt x="0" y="343"/>
                  </a:lnTo>
                  <a:lnTo>
                    <a:pt x="0" y="984"/>
                  </a:lnTo>
                  <a:lnTo>
                    <a:pt x="244" y="984"/>
                  </a:lnTo>
                  <a:lnTo>
                    <a:pt x="24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48"/>
            <p:cNvSpPr/>
            <p:nvPr/>
          </p:nvSpPr>
          <p:spPr>
            <a:xfrm>
              <a:off x="1170227" y="1876603"/>
              <a:ext cx="229280" cy="57690"/>
            </a:xfrm>
            <a:custGeom>
              <a:rect b="b" l="l" r="r" t="t"/>
              <a:pathLst>
                <a:path extrusionOk="0" h="234" w="930">
                  <a:moveTo>
                    <a:pt x="1" y="1"/>
                  </a:moveTo>
                  <a:lnTo>
                    <a:pt x="1" y="233"/>
                  </a:lnTo>
                  <a:lnTo>
                    <a:pt x="929" y="233"/>
                  </a:lnTo>
                  <a:lnTo>
                    <a:pt x="929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48"/>
            <p:cNvSpPr/>
            <p:nvPr/>
          </p:nvSpPr>
          <p:spPr>
            <a:xfrm>
              <a:off x="1110318" y="1691206"/>
              <a:ext cx="60155" cy="243086"/>
            </a:xfrm>
            <a:custGeom>
              <a:rect b="b" l="l" r="r" t="t"/>
              <a:pathLst>
                <a:path extrusionOk="0" h="986" w="244">
                  <a:moveTo>
                    <a:pt x="244" y="1"/>
                  </a:moveTo>
                  <a:lnTo>
                    <a:pt x="0" y="344"/>
                  </a:lnTo>
                  <a:lnTo>
                    <a:pt x="0" y="985"/>
                  </a:lnTo>
                  <a:lnTo>
                    <a:pt x="244" y="985"/>
                  </a:lnTo>
                  <a:lnTo>
                    <a:pt x="244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48"/>
            <p:cNvSpPr/>
            <p:nvPr/>
          </p:nvSpPr>
          <p:spPr>
            <a:xfrm>
              <a:off x="1655413" y="3752261"/>
              <a:ext cx="234704" cy="68291"/>
            </a:xfrm>
            <a:custGeom>
              <a:rect b="b" l="l" r="r" t="t"/>
              <a:pathLst>
                <a:path extrusionOk="0" h="277" w="952">
                  <a:moveTo>
                    <a:pt x="1" y="0"/>
                  </a:moveTo>
                  <a:lnTo>
                    <a:pt x="1" y="277"/>
                  </a:lnTo>
                  <a:lnTo>
                    <a:pt x="952" y="277"/>
                  </a:lnTo>
                  <a:lnTo>
                    <a:pt x="952" y="0"/>
                  </a:lnTo>
                  <a:close/>
                </a:path>
              </a:pathLst>
            </a:custGeom>
            <a:solidFill>
              <a:srgbClr val="D3D3D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4" name="Google Shape;104;p48"/>
          <p:cNvSpPr/>
          <p:nvPr/>
        </p:nvSpPr>
        <p:spPr>
          <a:xfrm>
            <a:off x="-4325" y="4544675"/>
            <a:ext cx="9191700" cy="683700"/>
          </a:xfrm>
          <a:prstGeom prst="rect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9"/>
          <p:cNvSpPr txBox="1"/>
          <p:nvPr>
            <p:ph idx="1" type="subTitle"/>
          </p:nvPr>
        </p:nvSpPr>
        <p:spPr>
          <a:xfrm>
            <a:off x="1533650" y="2214747"/>
            <a:ext cx="2907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49"/>
          <p:cNvSpPr txBox="1"/>
          <p:nvPr>
            <p:ph idx="2" type="subTitle"/>
          </p:nvPr>
        </p:nvSpPr>
        <p:spPr>
          <a:xfrm>
            <a:off x="4702750" y="2214747"/>
            <a:ext cx="29076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8" name="Google Shape;108;p49"/>
          <p:cNvSpPr txBox="1"/>
          <p:nvPr>
            <p:ph idx="3" type="subTitle"/>
          </p:nvPr>
        </p:nvSpPr>
        <p:spPr>
          <a:xfrm>
            <a:off x="1533650" y="2539409"/>
            <a:ext cx="2907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9"/>
          <p:cNvSpPr txBox="1"/>
          <p:nvPr>
            <p:ph idx="4" type="subTitle"/>
          </p:nvPr>
        </p:nvSpPr>
        <p:spPr>
          <a:xfrm>
            <a:off x="4702750" y="2539409"/>
            <a:ext cx="2907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9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111" name="Google Shape;111;p49"/>
          <p:cNvSpPr/>
          <p:nvPr/>
        </p:nvSpPr>
        <p:spPr>
          <a:xfrm>
            <a:off x="-268900" y="4522175"/>
            <a:ext cx="9513335" cy="621327"/>
          </a:xfrm>
          <a:custGeom>
            <a:rect b="b" l="l" r="r" t="t"/>
            <a:pathLst>
              <a:path extrusionOk="0" h="1947" w="62200">
                <a:moveTo>
                  <a:pt x="0" y="1"/>
                </a:moveTo>
                <a:lnTo>
                  <a:pt x="62199" y="1"/>
                </a:lnTo>
                <a:lnTo>
                  <a:pt x="62199" y="1947"/>
                </a:lnTo>
                <a:lnTo>
                  <a:pt x="26815" y="1947"/>
                </a:lnTo>
                <a:cubicBezTo>
                  <a:pt x="26738" y="1295"/>
                  <a:pt x="24659" y="775"/>
                  <a:pt x="22115" y="775"/>
                </a:cubicBezTo>
                <a:cubicBezTo>
                  <a:pt x="19561" y="775"/>
                  <a:pt x="17482" y="1295"/>
                  <a:pt x="17416" y="1947"/>
                </a:cubicBezTo>
                <a:lnTo>
                  <a:pt x="0" y="1947"/>
                </a:lnTo>
                <a:close/>
              </a:path>
            </a:pathLst>
          </a:cu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p49"/>
          <p:cNvSpPr/>
          <p:nvPr/>
        </p:nvSpPr>
        <p:spPr>
          <a:xfrm>
            <a:off x="-100436" y="4522175"/>
            <a:ext cx="9513335" cy="621327"/>
          </a:xfrm>
          <a:custGeom>
            <a:rect b="b" l="l" r="r" t="t"/>
            <a:pathLst>
              <a:path extrusionOk="0" h="1947" w="62200">
                <a:moveTo>
                  <a:pt x="0" y="1"/>
                </a:moveTo>
                <a:lnTo>
                  <a:pt x="62199" y="1"/>
                </a:lnTo>
                <a:lnTo>
                  <a:pt x="62199" y="1947"/>
                </a:lnTo>
                <a:lnTo>
                  <a:pt x="26815" y="1947"/>
                </a:lnTo>
                <a:cubicBezTo>
                  <a:pt x="26738" y="1295"/>
                  <a:pt x="24659" y="775"/>
                  <a:pt x="22115" y="775"/>
                </a:cubicBezTo>
                <a:cubicBezTo>
                  <a:pt x="19561" y="775"/>
                  <a:pt x="17482" y="1295"/>
                  <a:pt x="17416" y="1947"/>
                </a:cubicBezTo>
                <a:lnTo>
                  <a:pt x="0" y="194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3" name="Google Shape;113;p49"/>
          <p:cNvGrpSpPr/>
          <p:nvPr/>
        </p:nvGrpSpPr>
        <p:grpSpPr>
          <a:xfrm>
            <a:off x="8542415" y="2462477"/>
            <a:ext cx="1151549" cy="2060252"/>
            <a:chOff x="-3882175" y="2494675"/>
            <a:chExt cx="1407074" cy="2517415"/>
          </a:xfrm>
        </p:grpSpPr>
        <p:sp>
          <p:nvSpPr>
            <p:cNvPr id="114" name="Google Shape;114;p49"/>
            <p:cNvSpPr/>
            <p:nvPr/>
          </p:nvSpPr>
          <p:spPr>
            <a:xfrm>
              <a:off x="-3197920" y="4233031"/>
              <a:ext cx="115694" cy="779059"/>
            </a:xfrm>
            <a:custGeom>
              <a:rect b="b" l="l" r="r" t="t"/>
              <a:pathLst>
                <a:path extrusionOk="0" h="2909" w="432">
                  <a:moveTo>
                    <a:pt x="431" y="2908"/>
                  </a:moveTo>
                  <a:lnTo>
                    <a:pt x="0" y="2908"/>
                  </a:lnTo>
                  <a:lnTo>
                    <a:pt x="78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49"/>
            <p:cNvSpPr/>
            <p:nvPr/>
          </p:nvSpPr>
          <p:spPr>
            <a:xfrm>
              <a:off x="-3129896" y="4233031"/>
              <a:ext cx="56508" cy="779059"/>
            </a:xfrm>
            <a:custGeom>
              <a:rect b="b" l="l" r="r" t="t"/>
              <a:pathLst>
                <a:path extrusionOk="0" h="2909" w="211">
                  <a:moveTo>
                    <a:pt x="211" y="2908"/>
                  </a:moveTo>
                  <a:lnTo>
                    <a:pt x="1" y="2908"/>
                  </a:lnTo>
                  <a:lnTo>
                    <a:pt x="1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49"/>
            <p:cNvSpPr/>
            <p:nvPr/>
          </p:nvSpPr>
          <p:spPr>
            <a:xfrm>
              <a:off x="-3103115" y="4194467"/>
              <a:ext cx="189609" cy="364489"/>
            </a:xfrm>
            <a:custGeom>
              <a:rect b="b" l="l" r="r" t="t"/>
              <a:pathLst>
                <a:path extrusionOk="0" h="1361" w="708">
                  <a:moveTo>
                    <a:pt x="22" y="1360"/>
                  </a:moveTo>
                  <a:lnTo>
                    <a:pt x="0" y="1294"/>
                  </a:lnTo>
                  <a:cubicBezTo>
                    <a:pt x="464" y="1062"/>
                    <a:pt x="630" y="476"/>
                    <a:pt x="354" y="45"/>
                  </a:cubicBezTo>
                  <a:lnTo>
                    <a:pt x="409" y="0"/>
                  </a:lnTo>
                  <a:cubicBezTo>
                    <a:pt x="708" y="476"/>
                    <a:pt x="531" y="1117"/>
                    <a:pt x="22" y="1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49"/>
            <p:cNvSpPr/>
            <p:nvPr/>
          </p:nvSpPr>
          <p:spPr>
            <a:xfrm>
              <a:off x="-3369854" y="4158848"/>
              <a:ext cx="207553" cy="376273"/>
            </a:xfrm>
            <a:custGeom>
              <a:rect b="b" l="l" r="r" t="t"/>
              <a:pathLst>
                <a:path extrusionOk="0" h="1405" w="775">
                  <a:moveTo>
                    <a:pt x="709" y="1405"/>
                  </a:moveTo>
                  <a:cubicBezTo>
                    <a:pt x="189" y="1151"/>
                    <a:pt x="1" y="487"/>
                    <a:pt x="322" y="1"/>
                  </a:cubicBezTo>
                  <a:lnTo>
                    <a:pt x="432" y="78"/>
                  </a:lnTo>
                  <a:cubicBezTo>
                    <a:pt x="167" y="498"/>
                    <a:pt x="322" y="1062"/>
                    <a:pt x="775" y="1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49"/>
            <p:cNvSpPr/>
            <p:nvPr/>
          </p:nvSpPr>
          <p:spPr>
            <a:xfrm>
              <a:off x="-3882175" y="2497621"/>
              <a:ext cx="1407074" cy="2055442"/>
            </a:xfrm>
            <a:custGeom>
              <a:rect b="b" l="l" r="r" t="t"/>
              <a:pathLst>
                <a:path extrusionOk="0" h="7675" w="5254">
                  <a:moveTo>
                    <a:pt x="4988" y="3340"/>
                  </a:moveTo>
                  <a:cubicBezTo>
                    <a:pt x="4966" y="3196"/>
                    <a:pt x="4922" y="3052"/>
                    <a:pt x="4844" y="2920"/>
                  </a:cubicBezTo>
                  <a:cubicBezTo>
                    <a:pt x="4944" y="2787"/>
                    <a:pt x="4988" y="2632"/>
                    <a:pt x="4988" y="2466"/>
                  </a:cubicBezTo>
                  <a:cubicBezTo>
                    <a:pt x="4988" y="2079"/>
                    <a:pt x="4700" y="1747"/>
                    <a:pt x="4313" y="1681"/>
                  </a:cubicBezTo>
                  <a:cubicBezTo>
                    <a:pt x="4523" y="1294"/>
                    <a:pt x="4313" y="830"/>
                    <a:pt x="3904" y="708"/>
                  </a:cubicBezTo>
                  <a:cubicBezTo>
                    <a:pt x="3783" y="299"/>
                    <a:pt x="3451" y="0"/>
                    <a:pt x="3053" y="0"/>
                  </a:cubicBezTo>
                  <a:cubicBezTo>
                    <a:pt x="2688" y="11"/>
                    <a:pt x="2367" y="255"/>
                    <a:pt x="2257" y="609"/>
                  </a:cubicBezTo>
                  <a:cubicBezTo>
                    <a:pt x="2124" y="531"/>
                    <a:pt x="1980" y="498"/>
                    <a:pt x="1836" y="498"/>
                  </a:cubicBezTo>
                  <a:cubicBezTo>
                    <a:pt x="1317" y="509"/>
                    <a:pt x="908" y="940"/>
                    <a:pt x="919" y="1460"/>
                  </a:cubicBezTo>
                  <a:cubicBezTo>
                    <a:pt x="919" y="1626"/>
                    <a:pt x="952" y="1781"/>
                    <a:pt x="1029" y="1924"/>
                  </a:cubicBezTo>
                  <a:cubicBezTo>
                    <a:pt x="852" y="2035"/>
                    <a:pt x="698" y="2179"/>
                    <a:pt x="565" y="2356"/>
                  </a:cubicBezTo>
                  <a:cubicBezTo>
                    <a:pt x="543" y="2389"/>
                    <a:pt x="532" y="2422"/>
                    <a:pt x="510" y="2455"/>
                  </a:cubicBezTo>
                  <a:lnTo>
                    <a:pt x="498" y="2477"/>
                  </a:lnTo>
                  <a:cubicBezTo>
                    <a:pt x="476" y="2499"/>
                    <a:pt x="465" y="2522"/>
                    <a:pt x="454" y="2544"/>
                  </a:cubicBezTo>
                  <a:lnTo>
                    <a:pt x="443" y="2555"/>
                  </a:lnTo>
                  <a:lnTo>
                    <a:pt x="443" y="2577"/>
                  </a:lnTo>
                  <a:lnTo>
                    <a:pt x="432" y="2599"/>
                  </a:lnTo>
                  <a:lnTo>
                    <a:pt x="432" y="2599"/>
                  </a:lnTo>
                  <a:lnTo>
                    <a:pt x="432" y="2621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65"/>
                  </a:lnTo>
                  <a:cubicBezTo>
                    <a:pt x="410" y="2676"/>
                    <a:pt x="399" y="2687"/>
                    <a:pt x="399" y="2687"/>
                  </a:cubicBezTo>
                  <a:lnTo>
                    <a:pt x="388" y="2709"/>
                  </a:lnTo>
                  <a:lnTo>
                    <a:pt x="388" y="2721"/>
                  </a:lnTo>
                  <a:lnTo>
                    <a:pt x="377" y="2776"/>
                  </a:lnTo>
                  <a:cubicBezTo>
                    <a:pt x="377" y="2787"/>
                    <a:pt x="366" y="2809"/>
                    <a:pt x="355" y="2820"/>
                  </a:cubicBezTo>
                  <a:lnTo>
                    <a:pt x="355" y="2820"/>
                  </a:lnTo>
                  <a:cubicBezTo>
                    <a:pt x="355" y="2842"/>
                    <a:pt x="355" y="2853"/>
                    <a:pt x="344" y="2875"/>
                  </a:cubicBezTo>
                  <a:cubicBezTo>
                    <a:pt x="344" y="2886"/>
                    <a:pt x="344" y="2897"/>
                    <a:pt x="344" y="2897"/>
                  </a:cubicBezTo>
                  <a:lnTo>
                    <a:pt x="344" y="2931"/>
                  </a:lnTo>
                  <a:cubicBezTo>
                    <a:pt x="277" y="3240"/>
                    <a:pt x="311" y="3550"/>
                    <a:pt x="432" y="3837"/>
                  </a:cubicBezTo>
                  <a:cubicBezTo>
                    <a:pt x="156" y="4158"/>
                    <a:pt x="1" y="4567"/>
                    <a:pt x="1" y="4998"/>
                  </a:cubicBezTo>
                  <a:cubicBezTo>
                    <a:pt x="1" y="5009"/>
                    <a:pt x="1" y="5021"/>
                    <a:pt x="1" y="5032"/>
                  </a:cubicBezTo>
                  <a:cubicBezTo>
                    <a:pt x="1" y="5054"/>
                    <a:pt x="1" y="5065"/>
                    <a:pt x="1" y="5076"/>
                  </a:cubicBezTo>
                  <a:lnTo>
                    <a:pt x="1" y="5087"/>
                  </a:lnTo>
                  <a:lnTo>
                    <a:pt x="1" y="5120"/>
                  </a:lnTo>
                  <a:lnTo>
                    <a:pt x="1" y="5131"/>
                  </a:lnTo>
                  <a:cubicBezTo>
                    <a:pt x="1" y="5142"/>
                    <a:pt x="1" y="5153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08"/>
                  </a:lnTo>
                  <a:cubicBezTo>
                    <a:pt x="1" y="5220"/>
                    <a:pt x="1" y="5231"/>
                    <a:pt x="1" y="5242"/>
                  </a:cubicBezTo>
                  <a:lnTo>
                    <a:pt x="1" y="5253"/>
                  </a:lnTo>
                  <a:lnTo>
                    <a:pt x="1" y="5286"/>
                  </a:lnTo>
                  <a:lnTo>
                    <a:pt x="1" y="5297"/>
                  </a:lnTo>
                  <a:lnTo>
                    <a:pt x="1" y="5319"/>
                  </a:lnTo>
                  <a:lnTo>
                    <a:pt x="1" y="5341"/>
                  </a:lnTo>
                  <a:cubicBezTo>
                    <a:pt x="1" y="5352"/>
                    <a:pt x="1" y="5363"/>
                    <a:pt x="1" y="5363"/>
                  </a:cubicBezTo>
                  <a:cubicBezTo>
                    <a:pt x="1" y="5374"/>
                    <a:pt x="12" y="5396"/>
                    <a:pt x="12" y="5408"/>
                  </a:cubicBezTo>
                  <a:lnTo>
                    <a:pt x="12" y="5419"/>
                  </a:lnTo>
                  <a:lnTo>
                    <a:pt x="23" y="5441"/>
                  </a:lnTo>
                  <a:lnTo>
                    <a:pt x="23" y="5463"/>
                  </a:lnTo>
                  <a:lnTo>
                    <a:pt x="23" y="5485"/>
                  </a:lnTo>
                  <a:lnTo>
                    <a:pt x="23" y="5496"/>
                  </a:lnTo>
                  <a:lnTo>
                    <a:pt x="23" y="5518"/>
                  </a:lnTo>
                  <a:lnTo>
                    <a:pt x="23" y="5540"/>
                  </a:lnTo>
                  <a:cubicBezTo>
                    <a:pt x="23" y="5540"/>
                    <a:pt x="23" y="5551"/>
                    <a:pt x="23" y="5562"/>
                  </a:cubicBezTo>
                  <a:lnTo>
                    <a:pt x="23" y="5573"/>
                  </a:lnTo>
                  <a:lnTo>
                    <a:pt x="34" y="5596"/>
                  </a:lnTo>
                  <a:lnTo>
                    <a:pt x="34" y="5618"/>
                  </a:lnTo>
                  <a:lnTo>
                    <a:pt x="34" y="5629"/>
                  </a:lnTo>
                  <a:cubicBezTo>
                    <a:pt x="34" y="5640"/>
                    <a:pt x="45" y="5651"/>
                    <a:pt x="45" y="5662"/>
                  </a:cubicBezTo>
                  <a:lnTo>
                    <a:pt x="45" y="5673"/>
                  </a:lnTo>
                  <a:lnTo>
                    <a:pt x="56" y="5695"/>
                  </a:lnTo>
                  <a:lnTo>
                    <a:pt x="56" y="5706"/>
                  </a:lnTo>
                  <a:lnTo>
                    <a:pt x="56" y="5728"/>
                  </a:lnTo>
                  <a:lnTo>
                    <a:pt x="78" y="5750"/>
                  </a:lnTo>
                  <a:lnTo>
                    <a:pt x="78" y="5761"/>
                  </a:lnTo>
                  <a:lnTo>
                    <a:pt x="78" y="5772"/>
                  </a:lnTo>
                  <a:cubicBezTo>
                    <a:pt x="78" y="5783"/>
                    <a:pt x="89" y="5795"/>
                    <a:pt x="89" y="5806"/>
                  </a:cubicBezTo>
                  <a:lnTo>
                    <a:pt x="134" y="5883"/>
                  </a:lnTo>
                  <a:cubicBezTo>
                    <a:pt x="421" y="6381"/>
                    <a:pt x="919" y="6701"/>
                    <a:pt x="1472" y="6779"/>
                  </a:cubicBezTo>
                  <a:cubicBezTo>
                    <a:pt x="3241" y="7674"/>
                    <a:pt x="5253" y="6093"/>
                    <a:pt x="4789" y="4158"/>
                  </a:cubicBezTo>
                  <a:cubicBezTo>
                    <a:pt x="4944" y="3915"/>
                    <a:pt x="5021" y="3627"/>
                    <a:pt x="4988" y="33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49"/>
            <p:cNvSpPr/>
            <p:nvPr/>
          </p:nvSpPr>
          <p:spPr>
            <a:xfrm>
              <a:off x="-3882175" y="2494675"/>
              <a:ext cx="1335836" cy="1617037"/>
            </a:xfrm>
            <a:custGeom>
              <a:rect b="b" l="l" r="r" t="t"/>
              <a:pathLst>
                <a:path extrusionOk="0" h="6038" w="4988">
                  <a:moveTo>
                    <a:pt x="4933" y="3130"/>
                  </a:moveTo>
                  <a:cubicBezTo>
                    <a:pt x="4910" y="3063"/>
                    <a:pt x="4877" y="2997"/>
                    <a:pt x="4844" y="2931"/>
                  </a:cubicBezTo>
                  <a:cubicBezTo>
                    <a:pt x="4944" y="2798"/>
                    <a:pt x="4988" y="2643"/>
                    <a:pt x="4988" y="2477"/>
                  </a:cubicBezTo>
                  <a:cubicBezTo>
                    <a:pt x="4988" y="2090"/>
                    <a:pt x="4700" y="1758"/>
                    <a:pt x="4313" y="1692"/>
                  </a:cubicBezTo>
                  <a:cubicBezTo>
                    <a:pt x="4523" y="1305"/>
                    <a:pt x="4313" y="841"/>
                    <a:pt x="3904" y="719"/>
                  </a:cubicBezTo>
                  <a:cubicBezTo>
                    <a:pt x="3783" y="310"/>
                    <a:pt x="3451" y="0"/>
                    <a:pt x="3053" y="0"/>
                  </a:cubicBezTo>
                  <a:cubicBezTo>
                    <a:pt x="2688" y="22"/>
                    <a:pt x="2367" y="266"/>
                    <a:pt x="2257" y="609"/>
                  </a:cubicBezTo>
                  <a:cubicBezTo>
                    <a:pt x="2124" y="542"/>
                    <a:pt x="1980" y="509"/>
                    <a:pt x="1836" y="498"/>
                  </a:cubicBezTo>
                  <a:cubicBezTo>
                    <a:pt x="1317" y="520"/>
                    <a:pt x="908" y="951"/>
                    <a:pt x="919" y="1471"/>
                  </a:cubicBezTo>
                  <a:cubicBezTo>
                    <a:pt x="919" y="1637"/>
                    <a:pt x="952" y="1792"/>
                    <a:pt x="1029" y="1935"/>
                  </a:cubicBezTo>
                  <a:cubicBezTo>
                    <a:pt x="852" y="2046"/>
                    <a:pt x="698" y="2190"/>
                    <a:pt x="565" y="2367"/>
                  </a:cubicBezTo>
                  <a:cubicBezTo>
                    <a:pt x="543" y="2400"/>
                    <a:pt x="532" y="2433"/>
                    <a:pt x="510" y="2455"/>
                  </a:cubicBezTo>
                  <a:lnTo>
                    <a:pt x="498" y="2477"/>
                  </a:lnTo>
                  <a:cubicBezTo>
                    <a:pt x="476" y="2510"/>
                    <a:pt x="465" y="2533"/>
                    <a:pt x="454" y="2555"/>
                  </a:cubicBezTo>
                  <a:lnTo>
                    <a:pt x="443" y="2566"/>
                  </a:lnTo>
                  <a:lnTo>
                    <a:pt x="443" y="2588"/>
                  </a:lnTo>
                  <a:lnTo>
                    <a:pt x="432" y="2599"/>
                  </a:lnTo>
                  <a:lnTo>
                    <a:pt x="432" y="2610"/>
                  </a:lnTo>
                  <a:lnTo>
                    <a:pt x="432" y="2632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76"/>
                  </a:lnTo>
                  <a:cubicBezTo>
                    <a:pt x="410" y="2687"/>
                    <a:pt x="399" y="2698"/>
                    <a:pt x="399" y="2698"/>
                  </a:cubicBezTo>
                  <a:lnTo>
                    <a:pt x="388" y="2720"/>
                  </a:lnTo>
                  <a:lnTo>
                    <a:pt x="388" y="2732"/>
                  </a:lnTo>
                  <a:lnTo>
                    <a:pt x="377" y="2776"/>
                  </a:lnTo>
                  <a:cubicBezTo>
                    <a:pt x="377" y="2798"/>
                    <a:pt x="366" y="2820"/>
                    <a:pt x="355" y="2831"/>
                  </a:cubicBezTo>
                  <a:lnTo>
                    <a:pt x="355" y="2831"/>
                  </a:lnTo>
                  <a:cubicBezTo>
                    <a:pt x="355" y="2853"/>
                    <a:pt x="355" y="2864"/>
                    <a:pt x="344" y="2886"/>
                  </a:cubicBezTo>
                  <a:cubicBezTo>
                    <a:pt x="344" y="2897"/>
                    <a:pt x="344" y="2897"/>
                    <a:pt x="344" y="2908"/>
                  </a:cubicBezTo>
                  <a:lnTo>
                    <a:pt x="344" y="2942"/>
                  </a:lnTo>
                  <a:cubicBezTo>
                    <a:pt x="277" y="3240"/>
                    <a:pt x="311" y="3561"/>
                    <a:pt x="432" y="3848"/>
                  </a:cubicBezTo>
                  <a:cubicBezTo>
                    <a:pt x="156" y="4169"/>
                    <a:pt x="1" y="4578"/>
                    <a:pt x="1" y="5009"/>
                  </a:cubicBezTo>
                  <a:cubicBezTo>
                    <a:pt x="1" y="5020"/>
                    <a:pt x="1" y="5032"/>
                    <a:pt x="1" y="5043"/>
                  </a:cubicBezTo>
                  <a:cubicBezTo>
                    <a:pt x="1" y="5054"/>
                    <a:pt x="1" y="5076"/>
                    <a:pt x="1" y="5087"/>
                  </a:cubicBezTo>
                  <a:lnTo>
                    <a:pt x="1" y="5098"/>
                  </a:lnTo>
                  <a:lnTo>
                    <a:pt x="1" y="5131"/>
                  </a:lnTo>
                  <a:lnTo>
                    <a:pt x="1" y="5142"/>
                  </a:lnTo>
                  <a:cubicBezTo>
                    <a:pt x="1" y="5153"/>
                    <a:pt x="1" y="5164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19"/>
                  </a:lnTo>
                  <a:cubicBezTo>
                    <a:pt x="1" y="5231"/>
                    <a:pt x="1" y="5242"/>
                    <a:pt x="1" y="5253"/>
                  </a:cubicBezTo>
                  <a:lnTo>
                    <a:pt x="1" y="5264"/>
                  </a:lnTo>
                  <a:lnTo>
                    <a:pt x="1" y="5297"/>
                  </a:lnTo>
                  <a:lnTo>
                    <a:pt x="1" y="5308"/>
                  </a:lnTo>
                  <a:lnTo>
                    <a:pt x="1" y="5330"/>
                  </a:lnTo>
                  <a:lnTo>
                    <a:pt x="1" y="5352"/>
                  </a:lnTo>
                  <a:cubicBezTo>
                    <a:pt x="1" y="5363"/>
                    <a:pt x="1" y="5363"/>
                    <a:pt x="1" y="5374"/>
                  </a:cubicBezTo>
                  <a:cubicBezTo>
                    <a:pt x="1" y="5385"/>
                    <a:pt x="12" y="5396"/>
                    <a:pt x="12" y="5419"/>
                  </a:cubicBezTo>
                  <a:lnTo>
                    <a:pt x="12" y="5430"/>
                  </a:lnTo>
                  <a:lnTo>
                    <a:pt x="23" y="5452"/>
                  </a:lnTo>
                  <a:lnTo>
                    <a:pt x="23" y="5463"/>
                  </a:lnTo>
                  <a:lnTo>
                    <a:pt x="23" y="5496"/>
                  </a:lnTo>
                  <a:lnTo>
                    <a:pt x="23" y="5507"/>
                  </a:lnTo>
                  <a:lnTo>
                    <a:pt x="23" y="5529"/>
                  </a:lnTo>
                  <a:lnTo>
                    <a:pt x="23" y="5540"/>
                  </a:lnTo>
                  <a:cubicBezTo>
                    <a:pt x="23" y="5551"/>
                    <a:pt x="23" y="5562"/>
                    <a:pt x="23" y="5573"/>
                  </a:cubicBezTo>
                  <a:lnTo>
                    <a:pt x="23" y="5584"/>
                  </a:lnTo>
                  <a:lnTo>
                    <a:pt x="34" y="5607"/>
                  </a:lnTo>
                  <a:lnTo>
                    <a:pt x="34" y="5629"/>
                  </a:lnTo>
                  <a:lnTo>
                    <a:pt x="34" y="5640"/>
                  </a:lnTo>
                  <a:cubicBezTo>
                    <a:pt x="34" y="5651"/>
                    <a:pt x="45" y="5662"/>
                    <a:pt x="45" y="5673"/>
                  </a:cubicBezTo>
                  <a:lnTo>
                    <a:pt x="45" y="5673"/>
                  </a:lnTo>
                  <a:lnTo>
                    <a:pt x="56" y="5706"/>
                  </a:lnTo>
                  <a:lnTo>
                    <a:pt x="56" y="5717"/>
                  </a:lnTo>
                  <a:lnTo>
                    <a:pt x="56" y="5728"/>
                  </a:lnTo>
                  <a:lnTo>
                    <a:pt x="78" y="5761"/>
                  </a:lnTo>
                  <a:lnTo>
                    <a:pt x="78" y="5772"/>
                  </a:lnTo>
                  <a:lnTo>
                    <a:pt x="78" y="5783"/>
                  </a:lnTo>
                  <a:cubicBezTo>
                    <a:pt x="78" y="5794"/>
                    <a:pt x="89" y="5806"/>
                    <a:pt x="89" y="5817"/>
                  </a:cubicBezTo>
                  <a:lnTo>
                    <a:pt x="134" y="5894"/>
                  </a:lnTo>
                  <a:cubicBezTo>
                    <a:pt x="167" y="5949"/>
                    <a:pt x="189" y="5994"/>
                    <a:pt x="222" y="6038"/>
                  </a:cubicBezTo>
                  <a:cubicBezTo>
                    <a:pt x="808" y="6027"/>
                    <a:pt x="1383" y="5916"/>
                    <a:pt x="1925" y="5728"/>
                  </a:cubicBezTo>
                  <a:cubicBezTo>
                    <a:pt x="3396" y="5242"/>
                    <a:pt x="4446" y="4257"/>
                    <a:pt x="4933" y="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49"/>
            <p:cNvSpPr/>
            <p:nvPr/>
          </p:nvSpPr>
          <p:spPr>
            <a:xfrm>
              <a:off x="-3423148" y="2938704"/>
              <a:ext cx="266739" cy="317355"/>
            </a:xfrm>
            <a:custGeom>
              <a:rect b="b" l="l" r="r" t="t"/>
              <a:pathLst>
                <a:path extrusionOk="0" h="1185" w="996">
                  <a:moveTo>
                    <a:pt x="753" y="1074"/>
                  </a:moveTo>
                  <a:cubicBezTo>
                    <a:pt x="565" y="1184"/>
                    <a:pt x="288" y="1051"/>
                    <a:pt x="145" y="786"/>
                  </a:cubicBezTo>
                  <a:cubicBezTo>
                    <a:pt x="1" y="521"/>
                    <a:pt x="34" y="222"/>
                    <a:pt x="233" y="112"/>
                  </a:cubicBezTo>
                  <a:cubicBezTo>
                    <a:pt x="432" y="1"/>
                    <a:pt x="709" y="134"/>
                    <a:pt x="852" y="399"/>
                  </a:cubicBezTo>
                  <a:cubicBezTo>
                    <a:pt x="996" y="664"/>
                    <a:pt x="952" y="974"/>
                    <a:pt x="753" y="10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49"/>
            <p:cNvSpPr/>
            <p:nvPr/>
          </p:nvSpPr>
          <p:spPr>
            <a:xfrm>
              <a:off x="-3585977" y="3279359"/>
              <a:ext cx="915375" cy="1069365"/>
            </a:xfrm>
            <a:custGeom>
              <a:rect b="b" l="l" r="r" t="t"/>
              <a:pathLst>
                <a:path extrusionOk="0" h="3993" w="3418">
                  <a:moveTo>
                    <a:pt x="1681" y="520"/>
                  </a:moveTo>
                  <a:cubicBezTo>
                    <a:pt x="1648" y="565"/>
                    <a:pt x="1626" y="609"/>
                    <a:pt x="1604" y="664"/>
                  </a:cubicBezTo>
                  <a:cubicBezTo>
                    <a:pt x="1482" y="952"/>
                    <a:pt x="1250" y="1195"/>
                    <a:pt x="963" y="1316"/>
                  </a:cubicBezTo>
                  <a:cubicBezTo>
                    <a:pt x="642" y="1427"/>
                    <a:pt x="388" y="1670"/>
                    <a:pt x="255" y="1980"/>
                  </a:cubicBezTo>
                  <a:cubicBezTo>
                    <a:pt x="1" y="2577"/>
                    <a:pt x="255" y="3285"/>
                    <a:pt x="841" y="3583"/>
                  </a:cubicBezTo>
                  <a:cubicBezTo>
                    <a:pt x="1681" y="3992"/>
                    <a:pt x="2654" y="3351"/>
                    <a:pt x="2621" y="2422"/>
                  </a:cubicBezTo>
                  <a:cubicBezTo>
                    <a:pt x="2599" y="2157"/>
                    <a:pt x="2710" y="1902"/>
                    <a:pt x="2931" y="1737"/>
                  </a:cubicBezTo>
                  <a:cubicBezTo>
                    <a:pt x="3373" y="1416"/>
                    <a:pt x="3417" y="775"/>
                    <a:pt x="3030" y="388"/>
                  </a:cubicBezTo>
                  <a:cubicBezTo>
                    <a:pt x="2643" y="1"/>
                    <a:pt x="1991" y="67"/>
                    <a:pt x="1681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49"/>
            <p:cNvSpPr/>
            <p:nvPr/>
          </p:nvSpPr>
          <p:spPr>
            <a:xfrm>
              <a:off x="-3553304" y="3217227"/>
              <a:ext cx="870918" cy="859134"/>
            </a:xfrm>
            <a:custGeom>
              <a:rect b="b" l="l" r="r" t="t"/>
              <a:pathLst>
                <a:path extrusionOk="0" h="3208" w="3252">
                  <a:moveTo>
                    <a:pt x="1559" y="752"/>
                  </a:moveTo>
                  <a:cubicBezTo>
                    <a:pt x="1526" y="797"/>
                    <a:pt x="1504" y="841"/>
                    <a:pt x="1482" y="896"/>
                  </a:cubicBezTo>
                  <a:cubicBezTo>
                    <a:pt x="1360" y="1184"/>
                    <a:pt x="1128" y="1427"/>
                    <a:pt x="841" y="1548"/>
                  </a:cubicBezTo>
                  <a:cubicBezTo>
                    <a:pt x="520" y="1659"/>
                    <a:pt x="266" y="1902"/>
                    <a:pt x="133" y="2212"/>
                  </a:cubicBezTo>
                  <a:cubicBezTo>
                    <a:pt x="0" y="2533"/>
                    <a:pt x="0" y="2897"/>
                    <a:pt x="144" y="3207"/>
                  </a:cubicBezTo>
                  <a:cubicBezTo>
                    <a:pt x="354" y="3163"/>
                    <a:pt x="564" y="3108"/>
                    <a:pt x="774" y="3030"/>
                  </a:cubicBezTo>
                  <a:cubicBezTo>
                    <a:pt x="1725" y="2709"/>
                    <a:pt x="2555" y="2112"/>
                    <a:pt x="3174" y="1327"/>
                  </a:cubicBezTo>
                  <a:cubicBezTo>
                    <a:pt x="3251" y="421"/>
                    <a:pt x="2079" y="0"/>
                    <a:pt x="1559" y="7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49"/>
            <p:cNvSpPr/>
            <p:nvPr/>
          </p:nvSpPr>
          <p:spPr>
            <a:xfrm>
              <a:off x="-3124004" y="3063236"/>
              <a:ext cx="178094" cy="213445"/>
            </a:xfrm>
            <a:custGeom>
              <a:rect b="b" l="l" r="r" t="t"/>
              <a:pathLst>
                <a:path extrusionOk="0" h="797" w="665">
                  <a:moveTo>
                    <a:pt x="542" y="597"/>
                  </a:moveTo>
                  <a:cubicBezTo>
                    <a:pt x="343" y="797"/>
                    <a:pt x="1" y="631"/>
                    <a:pt x="34" y="343"/>
                  </a:cubicBezTo>
                  <a:cubicBezTo>
                    <a:pt x="78" y="67"/>
                    <a:pt x="454" y="0"/>
                    <a:pt x="587" y="244"/>
                  </a:cubicBezTo>
                  <a:cubicBezTo>
                    <a:pt x="664" y="354"/>
                    <a:pt x="642" y="509"/>
                    <a:pt x="542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49"/>
            <p:cNvSpPr/>
            <p:nvPr/>
          </p:nvSpPr>
          <p:spPr>
            <a:xfrm>
              <a:off x="-3763535" y="3427458"/>
              <a:ext cx="266739" cy="311195"/>
            </a:xfrm>
            <a:custGeom>
              <a:rect b="b" l="l" r="r" t="t"/>
              <a:pathLst>
                <a:path extrusionOk="0" h="1162" w="996">
                  <a:moveTo>
                    <a:pt x="752" y="1062"/>
                  </a:moveTo>
                  <a:cubicBezTo>
                    <a:pt x="564" y="1162"/>
                    <a:pt x="288" y="1040"/>
                    <a:pt x="144" y="774"/>
                  </a:cubicBezTo>
                  <a:cubicBezTo>
                    <a:pt x="0" y="509"/>
                    <a:pt x="44" y="211"/>
                    <a:pt x="232" y="100"/>
                  </a:cubicBezTo>
                  <a:cubicBezTo>
                    <a:pt x="431" y="0"/>
                    <a:pt x="708" y="122"/>
                    <a:pt x="852" y="387"/>
                  </a:cubicBezTo>
                  <a:cubicBezTo>
                    <a:pt x="995" y="653"/>
                    <a:pt x="951" y="962"/>
                    <a:pt x="752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25" name="Google Shape;125;p49"/>
          <p:cNvGrpSpPr/>
          <p:nvPr/>
        </p:nvGrpSpPr>
        <p:grpSpPr>
          <a:xfrm>
            <a:off x="-1899325" y="3429400"/>
            <a:ext cx="2907600" cy="1096308"/>
            <a:chOff x="-1921875" y="3428500"/>
            <a:chExt cx="2907600" cy="1096308"/>
          </a:xfrm>
        </p:grpSpPr>
        <p:sp>
          <p:nvSpPr>
            <p:cNvPr id="126" name="Google Shape;126;p49"/>
            <p:cNvSpPr/>
            <p:nvPr/>
          </p:nvSpPr>
          <p:spPr>
            <a:xfrm>
              <a:off x="604917" y="3502838"/>
              <a:ext cx="314214" cy="778307"/>
            </a:xfrm>
            <a:custGeom>
              <a:rect b="b" l="l" r="r" t="t"/>
              <a:pathLst>
                <a:path extrusionOk="0" h="4523" w="1826">
                  <a:moveTo>
                    <a:pt x="1" y="0"/>
                  </a:moveTo>
                  <a:lnTo>
                    <a:pt x="1527" y="4523"/>
                  </a:lnTo>
                  <a:lnTo>
                    <a:pt x="1825" y="442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7" name="Google Shape;127;p49"/>
            <p:cNvSpPr/>
            <p:nvPr/>
          </p:nvSpPr>
          <p:spPr>
            <a:xfrm>
              <a:off x="580310" y="3502838"/>
              <a:ext cx="314041" cy="778307"/>
            </a:xfrm>
            <a:custGeom>
              <a:rect b="b" l="l" r="r" t="t"/>
              <a:pathLst>
                <a:path extrusionOk="0" h="4523" w="1825">
                  <a:moveTo>
                    <a:pt x="0" y="0"/>
                  </a:moveTo>
                  <a:lnTo>
                    <a:pt x="1526" y="4523"/>
                  </a:lnTo>
                  <a:lnTo>
                    <a:pt x="1825" y="4423"/>
                  </a:lnTo>
                  <a:lnTo>
                    <a:pt x="332" y="0"/>
                  </a:lnTo>
                  <a:close/>
                </a:path>
              </a:pathLst>
            </a:custGeom>
            <a:solidFill>
              <a:srgbClr val="FF86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8" name="Google Shape;128;p49"/>
            <p:cNvSpPr/>
            <p:nvPr/>
          </p:nvSpPr>
          <p:spPr>
            <a:xfrm>
              <a:off x="-1543304" y="3502838"/>
              <a:ext cx="314214" cy="778307"/>
            </a:xfrm>
            <a:custGeom>
              <a:rect b="b" l="l" r="r" t="t"/>
              <a:pathLst>
                <a:path extrusionOk="0" h="4523" w="1826">
                  <a:moveTo>
                    <a:pt x="1483" y="0"/>
                  </a:moveTo>
                  <a:lnTo>
                    <a:pt x="1" y="4423"/>
                  </a:lnTo>
                  <a:lnTo>
                    <a:pt x="300" y="4523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FFB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9" name="Google Shape;129;p49"/>
            <p:cNvSpPr/>
            <p:nvPr/>
          </p:nvSpPr>
          <p:spPr>
            <a:xfrm>
              <a:off x="-1569804" y="3502838"/>
              <a:ext cx="314041" cy="778307"/>
            </a:xfrm>
            <a:custGeom>
              <a:rect b="b" l="l" r="r" t="t"/>
              <a:pathLst>
                <a:path extrusionOk="0" h="4523" w="1825">
                  <a:moveTo>
                    <a:pt x="1493" y="0"/>
                  </a:moveTo>
                  <a:lnTo>
                    <a:pt x="0" y="4423"/>
                  </a:lnTo>
                  <a:lnTo>
                    <a:pt x="299" y="4523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rgbClr val="BF652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0" name="Google Shape;130;p49"/>
            <p:cNvSpPr/>
            <p:nvPr/>
          </p:nvSpPr>
          <p:spPr>
            <a:xfrm>
              <a:off x="-1480495" y="3428500"/>
              <a:ext cx="2426293" cy="782264"/>
            </a:xfrm>
            <a:custGeom>
              <a:rect b="b" l="l" r="r" t="t"/>
              <a:pathLst>
                <a:path extrusionOk="0" h="4546" w="14100">
                  <a:moveTo>
                    <a:pt x="1" y="1"/>
                  </a:moveTo>
                  <a:lnTo>
                    <a:pt x="1" y="2478"/>
                  </a:lnTo>
                  <a:lnTo>
                    <a:pt x="2080" y="4546"/>
                  </a:lnTo>
                  <a:lnTo>
                    <a:pt x="12032" y="4546"/>
                  </a:lnTo>
                  <a:lnTo>
                    <a:pt x="14099" y="2478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1" name="Google Shape;131;p49"/>
            <p:cNvSpPr/>
            <p:nvPr/>
          </p:nvSpPr>
          <p:spPr>
            <a:xfrm>
              <a:off x="-1510953" y="3428500"/>
              <a:ext cx="2426293" cy="782264"/>
            </a:xfrm>
            <a:custGeom>
              <a:rect b="b" l="l" r="r" t="t"/>
              <a:pathLst>
                <a:path extrusionOk="0" h="4546" w="14100">
                  <a:moveTo>
                    <a:pt x="1" y="1"/>
                  </a:moveTo>
                  <a:lnTo>
                    <a:pt x="1" y="2478"/>
                  </a:lnTo>
                  <a:lnTo>
                    <a:pt x="2080" y="4546"/>
                  </a:lnTo>
                  <a:lnTo>
                    <a:pt x="12032" y="4546"/>
                  </a:lnTo>
                  <a:cubicBezTo>
                    <a:pt x="12839" y="3738"/>
                    <a:pt x="13292" y="3285"/>
                    <a:pt x="14099" y="2478"/>
                  </a:cubicBezTo>
                  <a:lnTo>
                    <a:pt x="14099" y="1"/>
                  </a:lnTo>
                  <a:close/>
                </a:path>
              </a:pathLst>
            </a:custGeom>
            <a:solidFill>
              <a:srgbClr val="E8450C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49"/>
            <p:cNvSpPr/>
            <p:nvPr/>
          </p:nvSpPr>
          <p:spPr>
            <a:xfrm>
              <a:off x="-1587011" y="3428500"/>
              <a:ext cx="2426293" cy="782264"/>
            </a:xfrm>
            <a:custGeom>
              <a:rect b="b" l="l" r="r" t="t"/>
              <a:pathLst>
                <a:path extrusionOk="0" h="4546" w="14100">
                  <a:moveTo>
                    <a:pt x="1" y="1"/>
                  </a:moveTo>
                  <a:lnTo>
                    <a:pt x="1" y="2478"/>
                  </a:lnTo>
                  <a:lnTo>
                    <a:pt x="2068" y="4546"/>
                  </a:lnTo>
                  <a:lnTo>
                    <a:pt x="12020" y="4546"/>
                  </a:lnTo>
                  <a:lnTo>
                    <a:pt x="14099" y="2478"/>
                  </a:lnTo>
                  <a:lnTo>
                    <a:pt x="140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3" name="Google Shape;133;p49"/>
            <p:cNvSpPr/>
            <p:nvPr/>
          </p:nvSpPr>
          <p:spPr>
            <a:xfrm>
              <a:off x="-1792472" y="3428500"/>
              <a:ext cx="2426121" cy="782264"/>
            </a:xfrm>
            <a:custGeom>
              <a:rect b="b" l="l" r="r" t="t"/>
              <a:pathLst>
                <a:path extrusionOk="0" h="4546" w="14099">
                  <a:moveTo>
                    <a:pt x="0" y="1"/>
                  </a:moveTo>
                  <a:lnTo>
                    <a:pt x="0" y="2478"/>
                  </a:lnTo>
                  <a:cubicBezTo>
                    <a:pt x="808" y="3285"/>
                    <a:pt x="1261" y="3738"/>
                    <a:pt x="2068" y="4546"/>
                  </a:cubicBezTo>
                  <a:lnTo>
                    <a:pt x="12020" y="4546"/>
                  </a:lnTo>
                  <a:cubicBezTo>
                    <a:pt x="12827" y="3738"/>
                    <a:pt x="13281" y="3285"/>
                    <a:pt x="14099" y="2478"/>
                  </a:cubicBezTo>
                  <a:lnTo>
                    <a:pt x="1409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4" name="Google Shape;134;p49"/>
            <p:cNvSpPr/>
            <p:nvPr/>
          </p:nvSpPr>
          <p:spPr>
            <a:xfrm>
              <a:off x="-1824823" y="3428500"/>
              <a:ext cx="2426121" cy="782264"/>
            </a:xfrm>
            <a:custGeom>
              <a:rect b="b" l="l" r="r" t="t"/>
              <a:pathLst>
                <a:path extrusionOk="0" h="4546" w="14099">
                  <a:moveTo>
                    <a:pt x="0" y="1"/>
                  </a:moveTo>
                  <a:lnTo>
                    <a:pt x="0" y="2478"/>
                  </a:lnTo>
                  <a:lnTo>
                    <a:pt x="2068" y="4546"/>
                  </a:lnTo>
                  <a:lnTo>
                    <a:pt x="12020" y="4546"/>
                  </a:lnTo>
                  <a:cubicBezTo>
                    <a:pt x="12827" y="3738"/>
                    <a:pt x="13281" y="3285"/>
                    <a:pt x="14099" y="2478"/>
                  </a:cubicBezTo>
                  <a:lnTo>
                    <a:pt x="14099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5" name="Google Shape;135;p49"/>
            <p:cNvSpPr/>
            <p:nvPr/>
          </p:nvSpPr>
          <p:spPr>
            <a:xfrm>
              <a:off x="-1467073" y="3500945"/>
              <a:ext cx="34416" cy="709820"/>
            </a:xfrm>
            <a:custGeom>
              <a:rect b="b" l="l" r="r" t="t"/>
              <a:pathLst>
                <a:path extrusionOk="0" h="4125" w="200">
                  <a:moveTo>
                    <a:pt x="0" y="0"/>
                  </a:moveTo>
                  <a:lnTo>
                    <a:pt x="0" y="4125"/>
                  </a:lnTo>
                  <a:lnTo>
                    <a:pt x="199" y="41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9"/>
            <p:cNvSpPr/>
            <p:nvPr/>
          </p:nvSpPr>
          <p:spPr>
            <a:xfrm>
              <a:off x="-1048580" y="3500945"/>
              <a:ext cx="34416" cy="709820"/>
            </a:xfrm>
            <a:custGeom>
              <a:rect b="b" l="l" r="r" t="t"/>
              <a:pathLst>
                <a:path extrusionOk="0" h="4125" w="200">
                  <a:moveTo>
                    <a:pt x="1" y="0"/>
                  </a:moveTo>
                  <a:lnTo>
                    <a:pt x="1" y="4125"/>
                  </a:lnTo>
                  <a:lnTo>
                    <a:pt x="200" y="41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7" name="Google Shape;137;p49"/>
            <p:cNvSpPr/>
            <p:nvPr/>
          </p:nvSpPr>
          <p:spPr>
            <a:xfrm>
              <a:off x="-631807" y="3500945"/>
              <a:ext cx="34415" cy="709820"/>
            </a:xfrm>
            <a:custGeom>
              <a:rect b="b" l="l" r="r" t="t"/>
              <a:pathLst>
                <a:path extrusionOk="0" h="4125" w="200">
                  <a:moveTo>
                    <a:pt x="1" y="0"/>
                  </a:moveTo>
                  <a:lnTo>
                    <a:pt x="1" y="4125"/>
                  </a:lnTo>
                  <a:lnTo>
                    <a:pt x="200" y="41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9"/>
            <p:cNvSpPr/>
            <p:nvPr/>
          </p:nvSpPr>
          <p:spPr>
            <a:xfrm>
              <a:off x="-213142" y="3500945"/>
              <a:ext cx="34416" cy="709820"/>
            </a:xfrm>
            <a:custGeom>
              <a:rect b="b" l="l" r="r" t="t"/>
              <a:pathLst>
                <a:path extrusionOk="0" h="4125" w="200">
                  <a:moveTo>
                    <a:pt x="0" y="0"/>
                  </a:moveTo>
                  <a:lnTo>
                    <a:pt x="0" y="4125"/>
                  </a:lnTo>
                  <a:lnTo>
                    <a:pt x="199" y="4125"/>
                  </a:lnTo>
                  <a:lnTo>
                    <a:pt x="199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9" name="Google Shape;139;p49"/>
            <p:cNvSpPr/>
            <p:nvPr/>
          </p:nvSpPr>
          <p:spPr>
            <a:xfrm>
              <a:off x="205352" y="3500945"/>
              <a:ext cx="34416" cy="709820"/>
            </a:xfrm>
            <a:custGeom>
              <a:rect b="b" l="l" r="r" t="t"/>
              <a:pathLst>
                <a:path extrusionOk="0" h="4125" w="200">
                  <a:moveTo>
                    <a:pt x="1" y="0"/>
                  </a:moveTo>
                  <a:lnTo>
                    <a:pt x="1" y="4125"/>
                  </a:lnTo>
                  <a:lnTo>
                    <a:pt x="200" y="4125"/>
                  </a:lnTo>
                  <a:lnTo>
                    <a:pt x="20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0" name="Google Shape;140;p49"/>
            <p:cNvSpPr/>
            <p:nvPr/>
          </p:nvSpPr>
          <p:spPr>
            <a:xfrm>
              <a:off x="601131" y="3428500"/>
              <a:ext cx="380808" cy="74510"/>
            </a:xfrm>
            <a:custGeom>
              <a:rect b="b" l="l" r="r" t="t"/>
              <a:pathLst>
                <a:path extrusionOk="0" h="433" w="2213">
                  <a:moveTo>
                    <a:pt x="1" y="1"/>
                  </a:moveTo>
                  <a:lnTo>
                    <a:pt x="1" y="432"/>
                  </a:lnTo>
                  <a:lnTo>
                    <a:pt x="2212" y="43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1" name="Google Shape;141;p49"/>
            <p:cNvSpPr/>
            <p:nvPr/>
          </p:nvSpPr>
          <p:spPr>
            <a:xfrm>
              <a:off x="601131" y="4210594"/>
              <a:ext cx="380808" cy="74337"/>
            </a:xfrm>
            <a:custGeom>
              <a:rect b="b" l="l" r="r" t="t"/>
              <a:pathLst>
                <a:path extrusionOk="0" h="432" w="2213">
                  <a:moveTo>
                    <a:pt x="1" y="1"/>
                  </a:moveTo>
                  <a:lnTo>
                    <a:pt x="1" y="432"/>
                  </a:lnTo>
                  <a:lnTo>
                    <a:pt x="2212" y="432"/>
                  </a:lnTo>
                  <a:lnTo>
                    <a:pt x="221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2" name="Google Shape;142;p49"/>
            <p:cNvSpPr/>
            <p:nvPr/>
          </p:nvSpPr>
          <p:spPr>
            <a:xfrm>
              <a:off x="273839" y="4189600"/>
              <a:ext cx="314214" cy="21166"/>
            </a:xfrm>
            <a:custGeom>
              <a:rect b="b" l="l" r="r" t="t"/>
              <a:pathLst>
                <a:path extrusionOk="0" h="123" w="1826">
                  <a:moveTo>
                    <a:pt x="1" y="1"/>
                  </a:moveTo>
                  <a:lnTo>
                    <a:pt x="1" y="123"/>
                  </a:lnTo>
                  <a:lnTo>
                    <a:pt x="1825" y="123"/>
                  </a:lnTo>
                  <a:lnTo>
                    <a:pt x="1825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3" name="Google Shape;143;p49"/>
            <p:cNvSpPr/>
            <p:nvPr/>
          </p:nvSpPr>
          <p:spPr>
            <a:xfrm>
              <a:off x="294832" y="3854737"/>
              <a:ext cx="544453" cy="335035"/>
            </a:xfrm>
            <a:custGeom>
              <a:rect b="b" l="l" r="r" t="t"/>
              <a:pathLst>
                <a:path extrusionOk="0" h="1947" w="3164">
                  <a:moveTo>
                    <a:pt x="1958" y="1"/>
                  </a:moveTo>
                  <a:lnTo>
                    <a:pt x="1" y="1947"/>
                  </a:lnTo>
                  <a:lnTo>
                    <a:pt x="1206" y="1947"/>
                  </a:lnTo>
                  <a:lnTo>
                    <a:pt x="316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4" name="Google Shape;144;p49"/>
            <p:cNvSpPr/>
            <p:nvPr/>
          </p:nvSpPr>
          <p:spPr>
            <a:xfrm>
              <a:off x="-1921875" y="4305753"/>
              <a:ext cx="47665" cy="106688"/>
            </a:xfrm>
            <a:custGeom>
              <a:rect b="b" l="l" r="r" t="t"/>
              <a:pathLst>
                <a:path extrusionOk="0" h="620" w="277">
                  <a:moveTo>
                    <a:pt x="133" y="0"/>
                  </a:moveTo>
                  <a:cubicBezTo>
                    <a:pt x="56" y="0"/>
                    <a:pt x="1" y="67"/>
                    <a:pt x="1" y="133"/>
                  </a:cubicBezTo>
                  <a:lnTo>
                    <a:pt x="1" y="476"/>
                  </a:lnTo>
                  <a:cubicBezTo>
                    <a:pt x="1" y="553"/>
                    <a:pt x="56" y="620"/>
                    <a:pt x="133" y="620"/>
                  </a:cubicBezTo>
                  <a:cubicBezTo>
                    <a:pt x="211" y="620"/>
                    <a:pt x="277" y="553"/>
                    <a:pt x="277" y="476"/>
                  </a:cubicBezTo>
                  <a:lnTo>
                    <a:pt x="277" y="133"/>
                  </a:lnTo>
                  <a:cubicBezTo>
                    <a:pt x="277" y="67"/>
                    <a:pt x="211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5" name="Google Shape;145;p49"/>
            <p:cNvSpPr/>
            <p:nvPr/>
          </p:nvSpPr>
          <p:spPr>
            <a:xfrm>
              <a:off x="-1908625" y="4307646"/>
              <a:ext cx="34415" cy="104795"/>
            </a:xfrm>
            <a:custGeom>
              <a:rect b="b" l="l" r="r" t="t"/>
              <a:pathLst>
                <a:path extrusionOk="0" h="609" w="200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509"/>
                  </a:lnTo>
                  <a:cubicBezTo>
                    <a:pt x="1" y="564"/>
                    <a:pt x="45" y="609"/>
                    <a:pt x="100" y="609"/>
                  </a:cubicBezTo>
                  <a:cubicBezTo>
                    <a:pt x="156" y="609"/>
                    <a:pt x="200" y="564"/>
                    <a:pt x="200" y="509"/>
                  </a:cubicBezTo>
                  <a:lnTo>
                    <a:pt x="200" y="100"/>
                  </a:lnTo>
                  <a:cubicBezTo>
                    <a:pt x="200" y="45"/>
                    <a:pt x="156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6" name="Google Shape;146;p49"/>
            <p:cNvSpPr/>
            <p:nvPr/>
          </p:nvSpPr>
          <p:spPr>
            <a:xfrm>
              <a:off x="-1900881" y="4338104"/>
              <a:ext cx="62980" cy="41987"/>
            </a:xfrm>
            <a:custGeom>
              <a:rect b="b" l="l" r="r" t="t"/>
              <a:pathLst>
                <a:path extrusionOk="0" h="244" w="366">
                  <a:moveTo>
                    <a:pt x="122" y="0"/>
                  </a:moveTo>
                  <a:cubicBezTo>
                    <a:pt x="55" y="0"/>
                    <a:pt x="0" y="56"/>
                    <a:pt x="0" y="122"/>
                  </a:cubicBezTo>
                  <a:cubicBezTo>
                    <a:pt x="0" y="188"/>
                    <a:pt x="55" y="244"/>
                    <a:pt x="122" y="244"/>
                  </a:cubicBezTo>
                  <a:lnTo>
                    <a:pt x="365" y="244"/>
                  </a:lnTo>
                  <a:lnTo>
                    <a:pt x="3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7" name="Google Shape;147;p49"/>
            <p:cNvSpPr/>
            <p:nvPr/>
          </p:nvSpPr>
          <p:spPr>
            <a:xfrm>
              <a:off x="-1654982" y="4355139"/>
              <a:ext cx="167087" cy="143341"/>
            </a:xfrm>
            <a:custGeom>
              <a:rect b="b" l="l" r="r" t="t"/>
              <a:pathLst>
                <a:path extrusionOk="0" h="833" w="971">
                  <a:moveTo>
                    <a:pt x="556" y="236"/>
                  </a:moveTo>
                  <a:cubicBezTo>
                    <a:pt x="642" y="236"/>
                    <a:pt x="727" y="306"/>
                    <a:pt x="727" y="410"/>
                  </a:cubicBezTo>
                  <a:cubicBezTo>
                    <a:pt x="727" y="499"/>
                    <a:pt x="650" y="576"/>
                    <a:pt x="562" y="576"/>
                  </a:cubicBezTo>
                  <a:cubicBezTo>
                    <a:pt x="407" y="576"/>
                    <a:pt x="329" y="399"/>
                    <a:pt x="440" y="288"/>
                  </a:cubicBezTo>
                  <a:cubicBezTo>
                    <a:pt x="472" y="253"/>
                    <a:pt x="514" y="236"/>
                    <a:pt x="556" y="236"/>
                  </a:cubicBezTo>
                  <a:close/>
                  <a:moveTo>
                    <a:pt x="548" y="1"/>
                  </a:moveTo>
                  <a:cubicBezTo>
                    <a:pt x="181" y="1"/>
                    <a:pt x="1" y="446"/>
                    <a:pt x="252" y="709"/>
                  </a:cubicBezTo>
                  <a:cubicBezTo>
                    <a:pt x="338" y="794"/>
                    <a:pt x="442" y="833"/>
                    <a:pt x="544" y="833"/>
                  </a:cubicBezTo>
                  <a:cubicBezTo>
                    <a:pt x="758" y="833"/>
                    <a:pt x="963" y="665"/>
                    <a:pt x="971" y="410"/>
                  </a:cubicBezTo>
                  <a:cubicBezTo>
                    <a:pt x="971" y="189"/>
                    <a:pt x="783" y="1"/>
                    <a:pt x="562" y="1"/>
                  </a:cubicBezTo>
                  <a:cubicBezTo>
                    <a:pt x="557" y="1"/>
                    <a:pt x="553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8" name="Google Shape;148;p49"/>
            <p:cNvSpPr/>
            <p:nvPr/>
          </p:nvSpPr>
          <p:spPr>
            <a:xfrm>
              <a:off x="-1689226" y="4330360"/>
              <a:ext cx="228003" cy="194275"/>
            </a:xfrm>
            <a:custGeom>
              <a:rect b="b" l="l" r="r" t="t"/>
              <a:pathLst>
                <a:path extrusionOk="0" h="1129" w="1325">
                  <a:moveTo>
                    <a:pt x="743" y="131"/>
                  </a:moveTo>
                  <a:cubicBezTo>
                    <a:pt x="957" y="131"/>
                    <a:pt x="1162" y="300"/>
                    <a:pt x="1170" y="554"/>
                  </a:cubicBezTo>
                  <a:cubicBezTo>
                    <a:pt x="1170" y="775"/>
                    <a:pt x="982" y="963"/>
                    <a:pt x="761" y="963"/>
                  </a:cubicBezTo>
                  <a:cubicBezTo>
                    <a:pt x="756" y="963"/>
                    <a:pt x="752" y="963"/>
                    <a:pt x="747" y="963"/>
                  </a:cubicBezTo>
                  <a:cubicBezTo>
                    <a:pt x="380" y="963"/>
                    <a:pt x="200" y="518"/>
                    <a:pt x="451" y="256"/>
                  </a:cubicBezTo>
                  <a:cubicBezTo>
                    <a:pt x="537" y="170"/>
                    <a:pt x="641" y="131"/>
                    <a:pt x="743" y="131"/>
                  </a:cubicBezTo>
                  <a:close/>
                  <a:moveTo>
                    <a:pt x="780" y="1"/>
                  </a:moveTo>
                  <a:cubicBezTo>
                    <a:pt x="773" y="1"/>
                    <a:pt x="767" y="1"/>
                    <a:pt x="761" y="1"/>
                  </a:cubicBezTo>
                  <a:cubicBezTo>
                    <a:pt x="756" y="1"/>
                    <a:pt x="751" y="1"/>
                    <a:pt x="747" y="1"/>
                  </a:cubicBezTo>
                  <a:cubicBezTo>
                    <a:pt x="247" y="1"/>
                    <a:pt x="1" y="602"/>
                    <a:pt x="362" y="963"/>
                  </a:cubicBezTo>
                  <a:cubicBezTo>
                    <a:pt x="476" y="1077"/>
                    <a:pt x="617" y="1128"/>
                    <a:pt x="755" y="1128"/>
                  </a:cubicBezTo>
                  <a:cubicBezTo>
                    <a:pt x="1045" y="1128"/>
                    <a:pt x="1324" y="903"/>
                    <a:pt x="1324" y="565"/>
                  </a:cubicBezTo>
                  <a:cubicBezTo>
                    <a:pt x="1324" y="251"/>
                    <a:pt x="1081" y="1"/>
                    <a:pt x="78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9" name="Google Shape;149;p49"/>
            <p:cNvSpPr/>
            <p:nvPr/>
          </p:nvSpPr>
          <p:spPr>
            <a:xfrm>
              <a:off x="-1598369" y="4397126"/>
              <a:ext cx="78123" cy="57130"/>
            </a:xfrm>
            <a:custGeom>
              <a:rect b="b" l="l" r="r" t="t"/>
              <a:pathLst>
                <a:path extrusionOk="0" h="332" w="454">
                  <a:moveTo>
                    <a:pt x="233" y="0"/>
                  </a:moveTo>
                  <a:cubicBezTo>
                    <a:pt x="0" y="0"/>
                    <a:pt x="0" y="332"/>
                    <a:pt x="233" y="332"/>
                  </a:cubicBezTo>
                  <a:cubicBezTo>
                    <a:pt x="454" y="332"/>
                    <a:pt x="454" y="0"/>
                    <a:pt x="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0" name="Google Shape;150;p49"/>
            <p:cNvSpPr/>
            <p:nvPr/>
          </p:nvSpPr>
          <p:spPr>
            <a:xfrm>
              <a:off x="-1531774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0" y="0"/>
                  </a:moveTo>
                  <a:cubicBezTo>
                    <a:pt x="752" y="0"/>
                    <a:pt x="752" y="1128"/>
                    <a:pt x="0" y="1128"/>
                  </a:cubicBezTo>
                  <a:lnTo>
                    <a:pt x="33" y="1128"/>
                  </a:lnTo>
                  <a:cubicBezTo>
                    <a:pt x="785" y="1128"/>
                    <a:pt x="785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1" name="Google Shape;151;p49"/>
            <p:cNvSpPr/>
            <p:nvPr/>
          </p:nvSpPr>
          <p:spPr>
            <a:xfrm>
              <a:off x="-1554661" y="4330360"/>
              <a:ext cx="127682" cy="194448"/>
            </a:xfrm>
            <a:custGeom>
              <a:rect b="b" l="l" r="r" t="t"/>
              <a:pathLst>
                <a:path extrusionOk="0" h="1130" w="742">
                  <a:moveTo>
                    <a:pt x="153" y="1"/>
                  </a:moveTo>
                  <a:cubicBezTo>
                    <a:pt x="146" y="1"/>
                    <a:pt x="140" y="1"/>
                    <a:pt x="133" y="1"/>
                  </a:cubicBezTo>
                  <a:lnTo>
                    <a:pt x="1" y="1"/>
                  </a:lnTo>
                  <a:cubicBezTo>
                    <a:pt x="741" y="1"/>
                    <a:pt x="741" y="1129"/>
                    <a:pt x="1" y="1129"/>
                  </a:cubicBezTo>
                  <a:lnTo>
                    <a:pt x="133" y="1129"/>
                  </a:lnTo>
                  <a:cubicBezTo>
                    <a:pt x="454" y="1129"/>
                    <a:pt x="708" y="864"/>
                    <a:pt x="697" y="554"/>
                  </a:cubicBezTo>
                  <a:cubicBezTo>
                    <a:pt x="686" y="251"/>
                    <a:pt x="453" y="1"/>
                    <a:pt x="1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2" name="Google Shape;152;p49"/>
            <p:cNvSpPr/>
            <p:nvPr/>
          </p:nvSpPr>
          <p:spPr>
            <a:xfrm>
              <a:off x="-1564125" y="4330532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0" y="0"/>
                  </a:moveTo>
                  <a:cubicBezTo>
                    <a:pt x="752" y="0"/>
                    <a:pt x="752" y="1128"/>
                    <a:pt x="0" y="1128"/>
                  </a:cubicBezTo>
                  <a:lnTo>
                    <a:pt x="56" y="1128"/>
                  </a:lnTo>
                  <a:cubicBezTo>
                    <a:pt x="365" y="1117"/>
                    <a:pt x="609" y="863"/>
                    <a:pt x="609" y="553"/>
                  </a:cubicBezTo>
                  <a:cubicBezTo>
                    <a:pt x="597" y="244"/>
                    <a:pt x="354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49"/>
            <p:cNvSpPr/>
            <p:nvPr/>
          </p:nvSpPr>
          <p:spPr>
            <a:xfrm>
              <a:off x="-1623148" y="4354279"/>
              <a:ext cx="68659" cy="142652"/>
            </a:xfrm>
            <a:custGeom>
              <a:rect b="b" l="l" r="r" t="t"/>
              <a:pathLst>
                <a:path extrusionOk="0" h="829" w="399">
                  <a:moveTo>
                    <a:pt x="318" y="0"/>
                  </a:moveTo>
                  <a:cubicBezTo>
                    <a:pt x="174" y="0"/>
                    <a:pt x="82" y="108"/>
                    <a:pt x="42" y="246"/>
                  </a:cubicBezTo>
                  <a:lnTo>
                    <a:pt x="42" y="246"/>
                  </a:lnTo>
                  <a:cubicBezTo>
                    <a:pt x="106" y="110"/>
                    <a:pt x="238" y="14"/>
                    <a:pt x="399" y="6"/>
                  </a:cubicBezTo>
                  <a:lnTo>
                    <a:pt x="377" y="6"/>
                  </a:lnTo>
                  <a:cubicBezTo>
                    <a:pt x="356" y="2"/>
                    <a:pt x="336" y="0"/>
                    <a:pt x="318" y="0"/>
                  </a:cubicBezTo>
                  <a:close/>
                  <a:moveTo>
                    <a:pt x="42" y="246"/>
                  </a:moveTo>
                  <a:lnTo>
                    <a:pt x="42" y="246"/>
                  </a:lnTo>
                  <a:cubicBezTo>
                    <a:pt x="18" y="298"/>
                    <a:pt x="4" y="355"/>
                    <a:pt x="1" y="415"/>
                  </a:cubicBezTo>
                  <a:cubicBezTo>
                    <a:pt x="4" y="473"/>
                    <a:pt x="18" y="529"/>
                    <a:pt x="43" y="579"/>
                  </a:cubicBezTo>
                  <a:lnTo>
                    <a:pt x="43" y="579"/>
                  </a:lnTo>
                  <a:cubicBezTo>
                    <a:pt x="12" y="474"/>
                    <a:pt x="12" y="351"/>
                    <a:pt x="42" y="246"/>
                  </a:cubicBezTo>
                  <a:close/>
                  <a:moveTo>
                    <a:pt x="43" y="579"/>
                  </a:moveTo>
                  <a:lnTo>
                    <a:pt x="43" y="579"/>
                  </a:lnTo>
                  <a:cubicBezTo>
                    <a:pt x="84" y="719"/>
                    <a:pt x="177" y="829"/>
                    <a:pt x="325" y="829"/>
                  </a:cubicBezTo>
                  <a:cubicBezTo>
                    <a:pt x="341" y="829"/>
                    <a:pt x="358" y="827"/>
                    <a:pt x="377" y="824"/>
                  </a:cubicBezTo>
                  <a:lnTo>
                    <a:pt x="399" y="824"/>
                  </a:lnTo>
                  <a:cubicBezTo>
                    <a:pt x="239" y="808"/>
                    <a:pt x="107" y="711"/>
                    <a:pt x="43" y="57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4" name="Google Shape;154;p49"/>
            <p:cNvSpPr/>
            <p:nvPr/>
          </p:nvSpPr>
          <p:spPr>
            <a:xfrm>
              <a:off x="-1554661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12" y="0"/>
                  </a:moveTo>
                  <a:lnTo>
                    <a:pt x="12" y="11"/>
                  </a:lnTo>
                  <a:lnTo>
                    <a:pt x="1" y="11"/>
                  </a:lnTo>
                  <a:cubicBezTo>
                    <a:pt x="200" y="22"/>
                    <a:pt x="200" y="321"/>
                    <a:pt x="1" y="343"/>
                  </a:cubicBezTo>
                  <a:lnTo>
                    <a:pt x="12" y="343"/>
                  </a:lnTo>
                  <a:cubicBezTo>
                    <a:pt x="244" y="343"/>
                    <a:pt x="244" y="0"/>
                    <a:pt x="1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5" name="Google Shape;155;p49"/>
            <p:cNvSpPr/>
            <p:nvPr/>
          </p:nvSpPr>
          <p:spPr>
            <a:xfrm>
              <a:off x="-1655498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45" y="1"/>
                  </a:moveTo>
                  <a:cubicBezTo>
                    <a:pt x="23" y="56"/>
                    <a:pt x="1" y="112"/>
                    <a:pt x="1" y="167"/>
                  </a:cubicBezTo>
                  <a:lnTo>
                    <a:pt x="1316" y="167"/>
                  </a:lnTo>
                  <a:cubicBezTo>
                    <a:pt x="1316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6" name="Google Shape;156;p49"/>
            <p:cNvSpPr/>
            <p:nvPr/>
          </p:nvSpPr>
          <p:spPr>
            <a:xfrm>
              <a:off x="-1401856" y="4355139"/>
              <a:ext cx="167087" cy="143341"/>
            </a:xfrm>
            <a:custGeom>
              <a:rect b="b" l="l" r="r" t="t"/>
              <a:pathLst>
                <a:path extrusionOk="0" h="833" w="971">
                  <a:moveTo>
                    <a:pt x="566" y="236"/>
                  </a:moveTo>
                  <a:cubicBezTo>
                    <a:pt x="653" y="236"/>
                    <a:pt x="738" y="306"/>
                    <a:pt x="738" y="410"/>
                  </a:cubicBezTo>
                  <a:cubicBezTo>
                    <a:pt x="738" y="499"/>
                    <a:pt x="661" y="576"/>
                    <a:pt x="561" y="576"/>
                  </a:cubicBezTo>
                  <a:cubicBezTo>
                    <a:pt x="417" y="576"/>
                    <a:pt x="340" y="399"/>
                    <a:pt x="451" y="288"/>
                  </a:cubicBezTo>
                  <a:cubicBezTo>
                    <a:pt x="483" y="253"/>
                    <a:pt x="525" y="236"/>
                    <a:pt x="566" y="236"/>
                  </a:cubicBezTo>
                  <a:close/>
                  <a:moveTo>
                    <a:pt x="548" y="1"/>
                  </a:moveTo>
                  <a:cubicBezTo>
                    <a:pt x="192" y="1"/>
                    <a:pt x="0" y="446"/>
                    <a:pt x="263" y="709"/>
                  </a:cubicBezTo>
                  <a:cubicBezTo>
                    <a:pt x="348" y="794"/>
                    <a:pt x="453" y="833"/>
                    <a:pt x="555" y="833"/>
                  </a:cubicBezTo>
                  <a:cubicBezTo>
                    <a:pt x="768" y="833"/>
                    <a:pt x="970" y="665"/>
                    <a:pt x="970" y="410"/>
                  </a:cubicBezTo>
                  <a:cubicBezTo>
                    <a:pt x="970" y="189"/>
                    <a:pt x="793" y="1"/>
                    <a:pt x="561" y="1"/>
                  </a:cubicBezTo>
                  <a:cubicBezTo>
                    <a:pt x="557" y="1"/>
                    <a:pt x="552" y="1"/>
                    <a:pt x="548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7" name="Google Shape;157;p49"/>
            <p:cNvSpPr/>
            <p:nvPr/>
          </p:nvSpPr>
          <p:spPr>
            <a:xfrm>
              <a:off x="-1434723" y="4330360"/>
              <a:ext cx="226626" cy="194275"/>
            </a:xfrm>
            <a:custGeom>
              <a:rect b="b" l="l" r="r" t="t"/>
              <a:pathLst>
                <a:path extrusionOk="0" h="1129" w="1317">
                  <a:moveTo>
                    <a:pt x="746" y="131"/>
                  </a:moveTo>
                  <a:cubicBezTo>
                    <a:pt x="959" y="131"/>
                    <a:pt x="1161" y="300"/>
                    <a:pt x="1161" y="554"/>
                  </a:cubicBezTo>
                  <a:cubicBezTo>
                    <a:pt x="1161" y="775"/>
                    <a:pt x="984" y="963"/>
                    <a:pt x="752" y="963"/>
                  </a:cubicBezTo>
                  <a:cubicBezTo>
                    <a:pt x="748" y="963"/>
                    <a:pt x="743" y="963"/>
                    <a:pt x="739" y="963"/>
                  </a:cubicBezTo>
                  <a:cubicBezTo>
                    <a:pt x="383" y="963"/>
                    <a:pt x="191" y="518"/>
                    <a:pt x="454" y="256"/>
                  </a:cubicBezTo>
                  <a:cubicBezTo>
                    <a:pt x="539" y="170"/>
                    <a:pt x="644" y="131"/>
                    <a:pt x="746" y="131"/>
                  </a:cubicBezTo>
                  <a:close/>
                  <a:moveTo>
                    <a:pt x="772" y="1"/>
                  </a:moveTo>
                  <a:cubicBezTo>
                    <a:pt x="766" y="1"/>
                    <a:pt x="759" y="1"/>
                    <a:pt x="752" y="1"/>
                  </a:cubicBezTo>
                  <a:cubicBezTo>
                    <a:pt x="255" y="1"/>
                    <a:pt x="0" y="598"/>
                    <a:pt x="354" y="963"/>
                  </a:cubicBezTo>
                  <a:cubicBezTo>
                    <a:pt x="468" y="1077"/>
                    <a:pt x="608" y="1128"/>
                    <a:pt x="746" y="1128"/>
                  </a:cubicBezTo>
                  <a:cubicBezTo>
                    <a:pt x="1037" y="1128"/>
                    <a:pt x="1316" y="903"/>
                    <a:pt x="1316" y="565"/>
                  </a:cubicBezTo>
                  <a:cubicBezTo>
                    <a:pt x="1316" y="251"/>
                    <a:pt x="1083" y="1"/>
                    <a:pt x="7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8" name="Google Shape;158;p49"/>
            <p:cNvSpPr/>
            <p:nvPr/>
          </p:nvSpPr>
          <p:spPr>
            <a:xfrm>
              <a:off x="-1343349" y="4397126"/>
              <a:ext cx="78123" cy="57130"/>
            </a:xfrm>
            <a:custGeom>
              <a:rect b="b" l="l" r="r" t="t"/>
              <a:pathLst>
                <a:path extrusionOk="0" h="332" w="454">
                  <a:moveTo>
                    <a:pt x="221" y="0"/>
                  </a:moveTo>
                  <a:cubicBezTo>
                    <a:pt x="0" y="0"/>
                    <a:pt x="0" y="332"/>
                    <a:pt x="221" y="332"/>
                  </a:cubicBezTo>
                  <a:cubicBezTo>
                    <a:pt x="453" y="332"/>
                    <a:pt x="453" y="0"/>
                    <a:pt x="22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9" name="Google Shape;159;p49"/>
            <p:cNvSpPr/>
            <p:nvPr/>
          </p:nvSpPr>
          <p:spPr>
            <a:xfrm>
              <a:off x="-1276755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0" y="0"/>
                  </a:moveTo>
                  <a:cubicBezTo>
                    <a:pt x="752" y="0"/>
                    <a:pt x="752" y="1128"/>
                    <a:pt x="0" y="1128"/>
                  </a:cubicBezTo>
                  <a:lnTo>
                    <a:pt x="44" y="1128"/>
                  </a:lnTo>
                  <a:cubicBezTo>
                    <a:pt x="785" y="1128"/>
                    <a:pt x="785" y="0"/>
                    <a:pt x="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0" name="Google Shape;160;p49"/>
            <p:cNvSpPr/>
            <p:nvPr/>
          </p:nvSpPr>
          <p:spPr>
            <a:xfrm>
              <a:off x="-1301534" y="4330360"/>
              <a:ext cx="129574" cy="194448"/>
            </a:xfrm>
            <a:custGeom>
              <a:rect b="b" l="l" r="r" t="t"/>
              <a:pathLst>
                <a:path extrusionOk="0" h="1130" w="753">
                  <a:moveTo>
                    <a:pt x="163" y="1"/>
                  </a:moveTo>
                  <a:cubicBezTo>
                    <a:pt x="157" y="1"/>
                    <a:pt x="151" y="1"/>
                    <a:pt x="144" y="1"/>
                  </a:cubicBezTo>
                  <a:lnTo>
                    <a:pt x="0" y="1"/>
                  </a:lnTo>
                  <a:cubicBezTo>
                    <a:pt x="752" y="1"/>
                    <a:pt x="752" y="1129"/>
                    <a:pt x="0" y="1129"/>
                  </a:cubicBezTo>
                  <a:lnTo>
                    <a:pt x="144" y="1129"/>
                  </a:lnTo>
                  <a:cubicBezTo>
                    <a:pt x="454" y="1129"/>
                    <a:pt x="708" y="864"/>
                    <a:pt x="708" y="554"/>
                  </a:cubicBezTo>
                  <a:cubicBezTo>
                    <a:pt x="697" y="251"/>
                    <a:pt x="464" y="1"/>
                    <a:pt x="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" name="Google Shape;161;p49"/>
            <p:cNvSpPr/>
            <p:nvPr/>
          </p:nvSpPr>
          <p:spPr>
            <a:xfrm>
              <a:off x="-1310999" y="4328467"/>
              <a:ext cx="129402" cy="194448"/>
            </a:xfrm>
            <a:custGeom>
              <a:rect b="b" l="l" r="r" t="t"/>
              <a:pathLst>
                <a:path extrusionOk="0" h="1130" w="752">
                  <a:moveTo>
                    <a:pt x="11" y="1"/>
                  </a:moveTo>
                  <a:cubicBezTo>
                    <a:pt x="7" y="1"/>
                    <a:pt x="4" y="1"/>
                    <a:pt x="0" y="1"/>
                  </a:cubicBezTo>
                  <a:lnTo>
                    <a:pt x="22" y="1"/>
                  </a:lnTo>
                  <a:cubicBezTo>
                    <a:pt x="18" y="1"/>
                    <a:pt x="15" y="1"/>
                    <a:pt x="11" y="1"/>
                  </a:cubicBezTo>
                  <a:close/>
                  <a:moveTo>
                    <a:pt x="75" y="1"/>
                  </a:moveTo>
                  <a:cubicBezTo>
                    <a:pt x="68" y="1"/>
                    <a:pt x="62" y="1"/>
                    <a:pt x="55" y="1"/>
                  </a:cubicBezTo>
                  <a:lnTo>
                    <a:pt x="22" y="1"/>
                  </a:lnTo>
                  <a:cubicBezTo>
                    <a:pt x="752" y="12"/>
                    <a:pt x="745" y="1118"/>
                    <a:pt x="0" y="1129"/>
                  </a:cubicBezTo>
                  <a:lnTo>
                    <a:pt x="55" y="1129"/>
                  </a:lnTo>
                  <a:cubicBezTo>
                    <a:pt x="365" y="1129"/>
                    <a:pt x="619" y="875"/>
                    <a:pt x="619" y="565"/>
                  </a:cubicBezTo>
                  <a:cubicBezTo>
                    <a:pt x="619" y="251"/>
                    <a:pt x="375" y="1"/>
                    <a:pt x="7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" name="Google Shape;162;p49"/>
            <p:cNvSpPr/>
            <p:nvPr/>
          </p:nvSpPr>
          <p:spPr>
            <a:xfrm>
              <a:off x="-1368128" y="4354279"/>
              <a:ext cx="66766" cy="142652"/>
            </a:xfrm>
            <a:custGeom>
              <a:rect b="b" l="l" r="r" t="t"/>
              <a:pathLst>
                <a:path extrusionOk="0" h="829" w="388">
                  <a:moveTo>
                    <a:pt x="306" y="0"/>
                  </a:moveTo>
                  <a:cubicBezTo>
                    <a:pt x="148" y="0"/>
                    <a:pt x="53" y="130"/>
                    <a:pt x="21" y="287"/>
                  </a:cubicBezTo>
                  <a:lnTo>
                    <a:pt x="21" y="287"/>
                  </a:lnTo>
                  <a:cubicBezTo>
                    <a:pt x="73" y="129"/>
                    <a:pt x="220" y="15"/>
                    <a:pt x="387" y="6"/>
                  </a:cubicBezTo>
                  <a:lnTo>
                    <a:pt x="365" y="6"/>
                  </a:lnTo>
                  <a:cubicBezTo>
                    <a:pt x="345" y="2"/>
                    <a:pt x="325" y="0"/>
                    <a:pt x="306" y="0"/>
                  </a:cubicBezTo>
                  <a:close/>
                  <a:moveTo>
                    <a:pt x="21" y="287"/>
                  </a:moveTo>
                  <a:lnTo>
                    <a:pt x="21" y="287"/>
                  </a:lnTo>
                  <a:cubicBezTo>
                    <a:pt x="8" y="327"/>
                    <a:pt x="0" y="370"/>
                    <a:pt x="0" y="415"/>
                  </a:cubicBezTo>
                  <a:cubicBezTo>
                    <a:pt x="0" y="459"/>
                    <a:pt x="8" y="502"/>
                    <a:pt x="22" y="542"/>
                  </a:cubicBezTo>
                  <a:lnTo>
                    <a:pt x="22" y="542"/>
                  </a:lnTo>
                  <a:cubicBezTo>
                    <a:pt x="4" y="459"/>
                    <a:pt x="4" y="369"/>
                    <a:pt x="21" y="287"/>
                  </a:cubicBezTo>
                  <a:close/>
                  <a:moveTo>
                    <a:pt x="22" y="542"/>
                  </a:moveTo>
                  <a:cubicBezTo>
                    <a:pt x="56" y="699"/>
                    <a:pt x="153" y="829"/>
                    <a:pt x="313" y="829"/>
                  </a:cubicBezTo>
                  <a:cubicBezTo>
                    <a:pt x="330" y="829"/>
                    <a:pt x="347" y="827"/>
                    <a:pt x="365" y="824"/>
                  </a:cubicBezTo>
                  <a:lnTo>
                    <a:pt x="387" y="824"/>
                  </a:lnTo>
                  <a:cubicBezTo>
                    <a:pt x="221" y="807"/>
                    <a:pt x="76" y="693"/>
                    <a:pt x="22" y="542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" name="Google Shape;163;p49"/>
            <p:cNvSpPr/>
            <p:nvPr/>
          </p:nvSpPr>
          <p:spPr>
            <a:xfrm>
              <a:off x="-1301534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22" y="0"/>
                  </a:moveTo>
                  <a:lnTo>
                    <a:pt x="22" y="11"/>
                  </a:lnTo>
                  <a:lnTo>
                    <a:pt x="0" y="11"/>
                  </a:lnTo>
                  <a:cubicBezTo>
                    <a:pt x="210" y="22"/>
                    <a:pt x="210" y="321"/>
                    <a:pt x="0" y="343"/>
                  </a:cubicBezTo>
                  <a:lnTo>
                    <a:pt x="22" y="343"/>
                  </a:lnTo>
                  <a:cubicBezTo>
                    <a:pt x="244" y="343"/>
                    <a:pt x="244" y="0"/>
                    <a:pt x="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" name="Google Shape;164;p49"/>
            <p:cNvSpPr/>
            <p:nvPr/>
          </p:nvSpPr>
          <p:spPr>
            <a:xfrm>
              <a:off x="-1400479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33" y="1"/>
                  </a:moveTo>
                  <a:cubicBezTo>
                    <a:pt x="11" y="56"/>
                    <a:pt x="0" y="112"/>
                    <a:pt x="0" y="167"/>
                  </a:cubicBezTo>
                  <a:lnTo>
                    <a:pt x="1316" y="167"/>
                  </a:lnTo>
                  <a:cubicBezTo>
                    <a:pt x="1305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" name="Google Shape;165;p49"/>
            <p:cNvSpPr/>
            <p:nvPr/>
          </p:nvSpPr>
          <p:spPr>
            <a:xfrm>
              <a:off x="-1817252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54" y="244"/>
                  </a:moveTo>
                  <a:cubicBezTo>
                    <a:pt x="775" y="244"/>
                    <a:pt x="775" y="576"/>
                    <a:pt x="554" y="576"/>
                  </a:cubicBezTo>
                  <a:cubicBezTo>
                    <a:pt x="332" y="576"/>
                    <a:pt x="332" y="244"/>
                    <a:pt x="554" y="244"/>
                  </a:cubicBezTo>
                  <a:close/>
                  <a:moveTo>
                    <a:pt x="554" y="1"/>
                  </a:moveTo>
                  <a:cubicBezTo>
                    <a:pt x="189" y="1"/>
                    <a:pt x="1" y="443"/>
                    <a:pt x="255" y="709"/>
                  </a:cubicBezTo>
                  <a:cubicBezTo>
                    <a:pt x="341" y="794"/>
                    <a:pt x="446" y="833"/>
                    <a:pt x="550" y="833"/>
                  </a:cubicBezTo>
                  <a:cubicBezTo>
                    <a:pt x="766" y="833"/>
                    <a:pt x="974" y="665"/>
                    <a:pt x="974" y="410"/>
                  </a:cubicBezTo>
                  <a:cubicBezTo>
                    <a:pt x="974" y="189"/>
                    <a:pt x="786" y="1"/>
                    <a:pt x="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" name="Google Shape;166;p49"/>
            <p:cNvSpPr/>
            <p:nvPr/>
          </p:nvSpPr>
          <p:spPr>
            <a:xfrm>
              <a:off x="-1850979" y="4330532"/>
              <a:ext cx="226110" cy="194103"/>
            </a:xfrm>
            <a:custGeom>
              <a:rect b="b" l="l" r="r" t="t"/>
              <a:pathLst>
                <a:path extrusionOk="0" h="1128" w="1314">
                  <a:moveTo>
                    <a:pt x="746" y="130"/>
                  </a:moveTo>
                  <a:cubicBezTo>
                    <a:pt x="962" y="130"/>
                    <a:pt x="1170" y="299"/>
                    <a:pt x="1170" y="553"/>
                  </a:cubicBezTo>
                  <a:cubicBezTo>
                    <a:pt x="1170" y="774"/>
                    <a:pt x="982" y="962"/>
                    <a:pt x="750" y="962"/>
                  </a:cubicBezTo>
                  <a:cubicBezTo>
                    <a:pt x="385" y="962"/>
                    <a:pt x="197" y="520"/>
                    <a:pt x="451" y="255"/>
                  </a:cubicBezTo>
                  <a:cubicBezTo>
                    <a:pt x="537" y="169"/>
                    <a:pt x="642" y="130"/>
                    <a:pt x="746" y="130"/>
                  </a:cubicBezTo>
                  <a:close/>
                  <a:moveTo>
                    <a:pt x="736" y="0"/>
                  </a:moveTo>
                  <a:cubicBezTo>
                    <a:pt x="247" y="0"/>
                    <a:pt x="1" y="601"/>
                    <a:pt x="351" y="962"/>
                  </a:cubicBezTo>
                  <a:cubicBezTo>
                    <a:pt x="465" y="1076"/>
                    <a:pt x="606" y="1127"/>
                    <a:pt x="744" y="1127"/>
                  </a:cubicBezTo>
                  <a:cubicBezTo>
                    <a:pt x="1034" y="1127"/>
                    <a:pt x="1314" y="902"/>
                    <a:pt x="1314" y="564"/>
                  </a:cubicBezTo>
                  <a:cubicBezTo>
                    <a:pt x="1314" y="244"/>
                    <a:pt x="1059" y="0"/>
                    <a:pt x="750" y="0"/>
                  </a:cubicBezTo>
                  <a:cubicBezTo>
                    <a:pt x="745" y="0"/>
                    <a:pt x="741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" name="Google Shape;167;p49"/>
            <p:cNvSpPr/>
            <p:nvPr/>
          </p:nvSpPr>
          <p:spPr>
            <a:xfrm>
              <a:off x="-1760122" y="4397126"/>
              <a:ext cx="66766" cy="57302"/>
            </a:xfrm>
            <a:custGeom>
              <a:rect b="b" l="l" r="r" t="t"/>
              <a:pathLst>
                <a:path extrusionOk="0" h="333" w="388">
                  <a:moveTo>
                    <a:pt x="222" y="0"/>
                  </a:moveTo>
                  <a:cubicBezTo>
                    <a:pt x="67" y="0"/>
                    <a:pt x="0" y="177"/>
                    <a:pt x="100" y="288"/>
                  </a:cubicBezTo>
                  <a:cubicBezTo>
                    <a:pt x="134" y="319"/>
                    <a:pt x="175" y="333"/>
                    <a:pt x="215" y="333"/>
                  </a:cubicBezTo>
                  <a:cubicBezTo>
                    <a:pt x="304" y="333"/>
                    <a:pt x="387" y="265"/>
                    <a:pt x="387" y="166"/>
                  </a:cubicBezTo>
                  <a:cubicBezTo>
                    <a:pt x="387" y="67"/>
                    <a:pt x="310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8" name="Google Shape;168;p49"/>
            <p:cNvSpPr/>
            <p:nvPr/>
          </p:nvSpPr>
          <p:spPr>
            <a:xfrm>
              <a:off x="-1693528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45" y="0"/>
                  </a:moveTo>
                  <a:cubicBezTo>
                    <a:pt x="41" y="0"/>
                    <a:pt x="37" y="0"/>
                    <a:pt x="34" y="0"/>
                  </a:cubicBezTo>
                  <a:lnTo>
                    <a:pt x="0" y="0"/>
                  </a:lnTo>
                  <a:cubicBezTo>
                    <a:pt x="752" y="0"/>
                    <a:pt x="752" y="1128"/>
                    <a:pt x="0" y="1128"/>
                  </a:cubicBezTo>
                  <a:lnTo>
                    <a:pt x="34" y="1128"/>
                  </a:lnTo>
                  <a:cubicBezTo>
                    <a:pt x="782" y="1117"/>
                    <a:pt x="786" y="0"/>
                    <a:pt x="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9" name="Google Shape;169;p49"/>
            <p:cNvSpPr/>
            <p:nvPr/>
          </p:nvSpPr>
          <p:spPr>
            <a:xfrm>
              <a:off x="-1718307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2" y="0"/>
                  </a:moveTo>
                  <a:cubicBezTo>
                    <a:pt x="8" y="0"/>
                    <a:pt x="4" y="0"/>
                    <a:pt x="1" y="0"/>
                  </a:cubicBezTo>
                  <a:lnTo>
                    <a:pt x="23" y="0"/>
                  </a:lnTo>
                  <a:cubicBezTo>
                    <a:pt x="19" y="0"/>
                    <a:pt x="15" y="0"/>
                    <a:pt x="12" y="0"/>
                  </a:cubicBezTo>
                  <a:close/>
                  <a:moveTo>
                    <a:pt x="23" y="0"/>
                  </a:moveTo>
                  <a:cubicBezTo>
                    <a:pt x="753" y="11"/>
                    <a:pt x="745" y="1117"/>
                    <a:pt x="1" y="1128"/>
                  </a:cubicBezTo>
                  <a:lnTo>
                    <a:pt x="144" y="1128"/>
                  </a:lnTo>
                  <a:cubicBezTo>
                    <a:pt x="454" y="1128"/>
                    <a:pt x="708" y="874"/>
                    <a:pt x="708" y="564"/>
                  </a:cubicBezTo>
                  <a:cubicBezTo>
                    <a:pt x="708" y="243"/>
                    <a:pt x="454" y="0"/>
                    <a:pt x="14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0" name="Google Shape;170;p49"/>
            <p:cNvSpPr/>
            <p:nvPr/>
          </p:nvSpPr>
          <p:spPr>
            <a:xfrm>
              <a:off x="-1727771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0" y="0"/>
                  </a:moveTo>
                  <a:cubicBezTo>
                    <a:pt x="752" y="0"/>
                    <a:pt x="752" y="1128"/>
                    <a:pt x="0" y="1128"/>
                  </a:cubicBezTo>
                  <a:lnTo>
                    <a:pt x="56" y="1128"/>
                  </a:lnTo>
                  <a:cubicBezTo>
                    <a:pt x="365" y="1128"/>
                    <a:pt x="620" y="874"/>
                    <a:pt x="620" y="564"/>
                  </a:cubicBezTo>
                  <a:cubicBezTo>
                    <a:pt x="620" y="243"/>
                    <a:pt x="365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1" name="Google Shape;171;p49"/>
            <p:cNvSpPr/>
            <p:nvPr/>
          </p:nvSpPr>
          <p:spPr>
            <a:xfrm>
              <a:off x="-1797979" y="4355139"/>
              <a:ext cx="79844" cy="141104"/>
            </a:xfrm>
            <a:custGeom>
              <a:rect b="b" l="l" r="r" t="t"/>
              <a:pathLst>
                <a:path extrusionOk="0" h="820" w="464">
                  <a:moveTo>
                    <a:pt x="442" y="1"/>
                  </a:moveTo>
                  <a:cubicBezTo>
                    <a:pt x="431" y="3"/>
                    <a:pt x="420" y="5"/>
                    <a:pt x="409" y="8"/>
                  </a:cubicBezTo>
                  <a:lnTo>
                    <a:pt x="409" y="8"/>
                  </a:lnTo>
                  <a:cubicBezTo>
                    <a:pt x="427" y="4"/>
                    <a:pt x="445" y="2"/>
                    <a:pt x="464" y="1"/>
                  </a:cubicBezTo>
                  <a:close/>
                  <a:moveTo>
                    <a:pt x="409" y="8"/>
                  </a:moveTo>
                  <a:lnTo>
                    <a:pt x="409" y="8"/>
                  </a:lnTo>
                  <a:cubicBezTo>
                    <a:pt x="224" y="43"/>
                    <a:pt x="77" y="208"/>
                    <a:pt x="77" y="410"/>
                  </a:cubicBezTo>
                  <a:cubicBezTo>
                    <a:pt x="77" y="578"/>
                    <a:pt x="190" y="726"/>
                    <a:pt x="344" y="789"/>
                  </a:cubicBezTo>
                  <a:lnTo>
                    <a:pt x="344" y="789"/>
                  </a:lnTo>
                  <a:cubicBezTo>
                    <a:pt x="0" y="636"/>
                    <a:pt x="22" y="102"/>
                    <a:pt x="409" y="8"/>
                  </a:cubicBezTo>
                  <a:close/>
                  <a:moveTo>
                    <a:pt x="344" y="789"/>
                  </a:moveTo>
                  <a:lnTo>
                    <a:pt x="344" y="789"/>
                  </a:lnTo>
                  <a:cubicBezTo>
                    <a:pt x="373" y="802"/>
                    <a:pt x="406" y="812"/>
                    <a:pt x="442" y="819"/>
                  </a:cubicBezTo>
                  <a:lnTo>
                    <a:pt x="464" y="819"/>
                  </a:lnTo>
                  <a:cubicBezTo>
                    <a:pt x="422" y="815"/>
                    <a:pt x="382" y="804"/>
                    <a:pt x="344" y="7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2" name="Google Shape;172;p49"/>
            <p:cNvSpPr/>
            <p:nvPr/>
          </p:nvSpPr>
          <p:spPr>
            <a:xfrm>
              <a:off x="-1718307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23" y="0"/>
                  </a:moveTo>
                  <a:lnTo>
                    <a:pt x="23" y="11"/>
                  </a:lnTo>
                  <a:lnTo>
                    <a:pt x="1" y="11"/>
                  </a:lnTo>
                  <a:cubicBezTo>
                    <a:pt x="211" y="22"/>
                    <a:pt x="211" y="321"/>
                    <a:pt x="1" y="343"/>
                  </a:cubicBezTo>
                  <a:lnTo>
                    <a:pt x="23" y="343"/>
                  </a:lnTo>
                  <a:cubicBezTo>
                    <a:pt x="244" y="343"/>
                    <a:pt x="244" y="0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" name="Google Shape;173;p49"/>
            <p:cNvSpPr/>
            <p:nvPr/>
          </p:nvSpPr>
          <p:spPr>
            <a:xfrm>
              <a:off x="-1817252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34" y="1"/>
                  </a:moveTo>
                  <a:cubicBezTo>
                    <a:pt x="12" y="56"/>
                    <a:pt x="1" y="112"/>
                    <a:pt x="1" y="167"/>
                  </a:cubicBezTo>
                  <a:lnTo>
                    <a:pt x="1317" y="167"/>
                  </a:lnTo>
                  <a:cubicBezTo>
                    <a:pt x="1305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4" name="Google Shape;174;p49"/>
            <p:cNvSpPr/>
            <p:nvPr/>
          </p:nvSpPr>
          <p:spPr>
            <a:xfrm>
              <a:off x="-1562232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53" y="244"/>
                  </a:moveTo>
                  <a:cubicBezTo>
                    <a:pt x="774" y="244"/>
                    <a:pt x="774" y="576"/>
                    <a:pt x="553" y="576"/>
                  </a:cubicBezTo>
                  <a:cubicBezTo>
                    <a:pt x="332" y="576"/>
                    <a:pt x="332" y="244"/>
                    <a:pt x="553" y="244"/>
                  </a:cubicBezTo>
                  <a:close/>
                  <a:moveTo>
                    <a:pt x="553" y="1"/>
                  </a:moveTo>
                  <a:cubicBezTo>
                    <a:pt x="188" y="1"/>
                    <a:pt x="0" y="443"/>
                    <a:pt x="266" y="709"/>
                  </a:cubicBezTo>
                  <a:cubicBezTo>
                    <a:pt x="348" y="794"/>
                    <a:pt x="451" y="833"/>
                    <a:pt x="553" y="833"/>
                  </a:cubicBezTo>
                  <a:cubicBezTo>
                    <a:pt x="766" y="833"/>
                    <a:pt x="973" y="665"/>
                    <a:pt x="973" y="410"/>
                  </a:cubicBezTo>
                  <a:cubicBezTo>
                    <a:pt x="973" y="189"/>
                    <a:pt x="785" y="1"/>
                    <a:pt x="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" name="Google Shape;175;p49"/>
            <p:cNvSpPr/>
            <p:nvPr/>
          </p:nvSpPr>
          <p:spPr>
            <a:xfrm>
              <a:off x="-1595959" y="4330532"/>
              <a:ext cx="226110" cy="194103"/>
            </a:xfrm>
            <a:custGeom>
              <a:rect b="b" l="l" r="r" t="t"/>
              <a:pathLst>
                <a:path extrusionOk="0" h="1128" w="1314">
                  <a:moveTo>
                    <a:pt x="749" y="130"/>
                  </a:moveTo>
                  <a:cubicBezTo>
                    <a:pt x="962" y="130"/>
                    <a:pt x="1169" y="299"/>
                    <a:pt x="1169" y="553"/>
                  </a:cubicBezTo>
                  <a:cubicBezTo>
                    <a:pt x="1169" y="774"/>
                    <a:pt x="981" y="962"/>
                    <a:pt x="749" y="962"/>
                  </a:cubicBezTo>
                  <a:cubicBezTo>
                    <a:pt x="384" y="962"/>
                    <a:pt x="196" y="520"/>
                    <a:pt x="462" y="255"/>
                  </a:cubicBezTo>
                  <a:cubicBezTo>
                    <a:pt x="544" y="169"/>
                    <a:pt x="647" y="130"/>
                    <a:pt x="749" y="130"/>
                  </a:cubicBezTo>
                  <a:close/>
                  <a:moveTo>
                    <a:pt x="736" y="0"/>
                  </a:moveTo>
                  <a:cubicBezTo>
                    <a:pt x="247" y="0"/>
                    <a:pt x="1" y="601"/>
                    <a:pt x="351" y="962"/>
                  </a:cubicBezTo>
                  <a:cubicBezTo>
                    <a:pt x="465" y="1076"/>
                    <a:pt x="605" y="1127"/>
                    <a:pt x="743" y="1127"/>
                  </a:cubicBezTo>
                  <a:cubicBezTo>
                    <a:pt x="1034" y="1127"/>
                    <a:pt x="1313" y="902"/>
                    <a:pt x="1313" y="564"/>
                  </a:cubicBezTo>
                  <a:cubicBezTo>
                    <a:pt x="1313" y="244"/>
                    <a:pt x="1059" y="0"/>
                    <a:pt x="749" y="0"/>
                  </a:cubicBezTo>
                  <a:cubicBezTo>
                    <a:pt x="745" y="0"/>
                    <a:pt x="740" y="0"/>
                    <a:pt x="736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" name="Google Shape;176;p49"/>
            <p:cNvSpPr/>
            <p:nvPr/>
          </p:nvSpPr>
          <p:spPr>
            <a:xfrm>
              <a:off x="-1505102" y="4396954"/>
              <a:ext cx="68659" cy="57474"/>
            </a:xfrm>
            <a:custGeom>
              <a:rect b="b" l="l" r="r" t="t"/>
              <a:pathLst>
                <a:path extrusionOk="0" h="334" w="399">
                  <a:moveTo>
                    <a:pt x="240" y="0"/>
                  </a:moveTo>
                  <a:cubicBezTo>
                    <a:pt x="234" y="0"/>
                    <a:pt x="228" y="1"/>
                    <a:pt x="221" y="1"/>
                  </a:cubicBezTo>
                  <a:cubicBezTo>
                    <a:pt x="78" y="1"/>
                    <a:pt x="0" y="189"/>
                    <a:pt x="111" y="289"/>
                  </a:cubicBezTo>
                  <a:cubicBezTo>
                    <a:pt x="145" y="320"/>
                    <a:pt x="186" y="334"/>
                    <a:pt x="226" y="334"/>
                  </a:cubicBezTo>
                  <a:cubicBezTo>
                    <a:pt x="314" y="334"/>
                    <a:pt x="398" y="266"/>
                    <a:pt x="398" y="167"/>
                  </a:cubicBezTo>
                  <a:cubicBezTo>
                    <a:pt x="398" y="74"/>
                    <a:pt x="330" y="0"/>
                    <a:pt x="24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" name="Google Shape;177;p49"/>
            <p:cNvSpPr/>
            <p:nvPr/>
          </p:nvSpPr>
          <p:spPr>
            <a:xfrm>
              <a:off x="-1438508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0" y="0"/>
                  </a:moveTo>
                  <a:cubicBezTo>
                    <a:pt x="741" y="0"/>
                    <a:pt x="741" y="1128"/>
                    <a:pt x="0" y="1128"/>
                  </a:cubicBezTo>
                  <a:lnTo>
                    <a:pt x="33" y="1128"/>
                  </a:lnTo>
                  <a:cubicBezTo>
                    <a:pt x="785" y="1128"/>
                    <a:pt x="785" y="0"/>
                    <a:pt x="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" name="Google Shape;178;p49"/>
            <p:cNvSpPr/>
            <p:nvPr/>
          </p:nvSpPr>
          <p:spPr>
            <a:xfrm>
              <a:off x="-1461395" y="4328639"/>
              <a:ext cx="127682" cy="194275"/>
            </a:xfrm>
            <a:custGeom>
              <a:rect b="b" l="l" r="r" t="t"/>
              <a:pathLst>
                <a:path extrusionOk="0" h="1129" w="742">
                  <a:moveTo>
                    <a:pt x="11" y="0"/>
                  </a:moveTo>
                  <a:cubicBezTo>
                    <a:pt x="8" y="0"/>
                    <a:pt x="4" y="0"/>
                    <a:pt x="0" y="0"/>
                  </a:cubicBezTo>
                  <a:lnTo>
                    <a:pt x="22" y="0"/>
                  </a:lnTo>
                  <a:cubicBezTo>
                    <a:pt x="18" y="0"/>
                    <a:pt x="15" y="0"/>
                    <a:pt x="11" y="0"/>
                  </a:cubicBezTo>
                  <a:close/>
                  <a:moveTo>
                    <a:pt x="22" y="0"/>
                  </a:moveTo>
                  <a:cubicBezTo>
                    <a:pt x="741" y="11"/>
                    <a:pt x="734" y="1117"/>
                    <a:pt x="0" y="1128"/>
                  </a:cubicBezTo>
                  <a:lnTo>
                    <a:pt x="133" y="1128"/>
                  </a:lnTo>
                  <a:cubicBezTo>
                    <a:pt x="443" y="1128"/>
                    <a:pt x="697" y="874"/>
                    <a:pt x="697" y="564"/>
                  </a:cubicBezTo>
                  <a:cubicBezTo>
                    <a:pt x="697" y="243"/>
                    <a:pt x="443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" name="Google Shape;179;p49"/>
            <p:cNvSpPr/>
            <p:nvPr/>
          </p:nvSpPr>
          <p:spPr>
            <a:xfrm>
              <a:off x="-1472752" y="4328639"/>
              <a:ext cx="129402" cy="194275"/>
            </a:xfrm>
            <a:custGeom>
              <a:rect b="b" l="l" r="r" t="t"/>
              <a:pathLst>
                <a:path extrusionOk="0" h="1129" w="752">
                  <a:moveTo>
                    <a:pt x="11" y="0"/>
                  </a:moveTo>
                  <a:cubicBezTo>
                    <a:pt x="7" y="0"/>
                    <a:pt x="4" y="0"/>
                    <a:pt x="0" y="0"/>
                  </a:cubicBezTo>
                  <a:lnTo>
                    <a:pt x="22" y="0"/>
                  </a:lnTo>
                  <a:cubicBezTo>
                    <a:pt x="18" y="0"/>
                    <a:pt x="15" y="0"/>
                    <a:pt x="11" y="0"/>
                  </a:cubicBezTo>
                  <a:close/>
                  <a:moveTo>
                    <a:pt x="22" y="0"/>
                  </a:moveTo>
                  <a:cubicBezTo>
                    <a:pt x="752" y="11"/>
                    <a:pt x="745" y="1117"/>
                    <a:pt x="0" y="1128"/>
                  </a:cubicBezTo>
                  <a:lnTo>
                    <a:pt x="55" y="1128"/>
                  </a:lnTo>
                  <a:cubicBezTo>
                    <a:pt x="365" y="1128"/>
                    <a:pt x="619" y="874"/>
                    <a:pt x="619" y="564"/>
                  </a:cubicBezTo>
                  <a:cubicBezTo>
                    <a:pt x="619" y="243"/>
                    <a:pt x="365" y="0"/>
                    <a:pt x="5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0" name="Google Shape;180;p49"/>
            <p:cNvSpPr/>
            <p:nvPr/>
          </p:nvSpPr>
          <p:spPr>
            <a:xfrm>
              <a:off x="-1543648" y="4355139"/>
              <a:ext cx="80532" cy="141104"/>
            </a:xfrm>
            <a:custGeom>
              <a:rect b="b" l="l" r="r" t="t"/>
              <a:pathLst>
                <a:path extrusionOk="0" h="820" w="468">
                  <a:moveTo>
                    <a:pt x="445" y="1"/>
                  </a:moveTo>
                  <a:cubicBezTo>
                    <a:pt x="437" y="2"/>
                    <a:pt x="428" y="4"/>
                    <a:pt x="420" y="6"/>
                  </a:cubicBezTo>
                  <a:lnTo>
                    <a:pt x="420" y="6"/>
                  </a:lnTo>
                  <a:cubicBezTo>
                    <a:pt x="436" y="3"/>
                    <a:pt x="451" y="2"/>
                    <a:pt x="467" y="1"/>
                  </a:cubicBezTo>
                  <a:close/>
                  <a:moveTo>
                    <a:pt x="420" y="6"/>
                  </a:moveTo>
                  <a:cubicBezTo>
                    <a:pt x="223" y="38"/>
                    <a:pt x="80" y="205"/>
                    <a:pt x="80" y="410"/>
                  </a:cubicBezTo>
                  <a:cubicBezTo>
                    <a:pt x="80" y="592"/>
                    <a:pt x="205" y="750"/>
                    <a:pt x="383" y="803"/>
                  </a:cubicBezTo>
                  <a:lnTo>
                    <a:pt x="383" y="803"/>
                  </a:lnTo>
                  <a:cubicBezTo>
                    <a:pt x="1" y="672"/>
                    <a:pt x="13" y="98"/>
                    <a:pt x="420" y="6"/>
                  </a:cubicBezTo>
                  <a:close/>
                  <a:moveTo>
                    <a:pt x="383" y="803"/>
                  </a:moveTo>
                  <a:cubicBezTo>
                    <a:pt x="403" y="809"/>
                    <a:pt x="423" y="815"/>
                    <a:pt x="445" y="819"/>
                  </a:cubicBezTo>
                  <a:lnTo>
                    <a:pt x="467" y="819"/>
                  </a:lnTo>
                  <a:cubicBezTo>
                    <a:pt x="438" y="816"/>
                    <a:pt x="410" y="811"/>
                    <a:pt x="383" y="8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1" name="Google Shape;181;p49"/>
            <p:cNvSpPr/>
            <p:nvPr/>
          </p:nvSpPr>
          <p:spPr>
            <a:xfrm>
              <a:off x="-1463287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23" y="0"/>
                  </a:moveTo>
                  <a:lnTo>
                    <a:pt x="23" y="11"/>
                  </a:lnTo>
                  <a:lnTo>
                    <a:pt x="0" y="11"/>
                  </a:lnTo>
                  <a:cubicBezTo>
                    <a:pt x="199" y="22"/>
                    <a:pt x="199" y="321"/>
                    <a:pt x="0" y="343"/>
                  </a:cubicBezTo>
                  <a:lnTo>
                    <a:pt x="23" y="343"/>
                  </a:lnTo>
                  <a:cubicBezTo>
                    <a:pt x="244" y="343"/>
                    <a:pt x="244" y="0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2" name="Google Shape;182;p49"/>
            <p:cNvSpPr/>
            <p:nvPr/>
          </p:nvSpPr>
          <p:spPr>
            <a:xfrm>
              <a:off x="-1562232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45" y="1"/>
                  </a:moveTo>
                  <a:cubicBezTo>
                    <a:pt x="11" y="56"/>
                    <a:pt x="0" y="112"/>
                    <a:pt x="0" y="167"/>
                  </a:cubicBezTo>
                  <a:lnTo>
                    <a:pt x="1316" y="167"/>
                  </a:lnTo>
                  <a:cubicBezTo>
                    <a:pt x="1316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3" name="Google Shape;183;p49"/>
            <p:cNvSpPr/>
            <p:nvPr/>
          </p:nvSpPr>
          <p:spPr>
            <a:xfrm>
              <a:off x="-1320635" y="4387490"/>
              <a:ext cx="181026" cy="59195"/>
            </a:xfrm>
            <a:custGeom>
              <a:rect b="b" l="l" r="r" t="t"/>
              <a:pathLst>
                <a:path extrusionOk="0" h="344" w="1052">
                  <a:moveTo>
                    <a:pt x="1" y="1"/>
                  </a:moveTo>
                  <a:lnTo>
                    <a:pt x="1" y="344"/>
                  </a:lnTo>
                  <a:lnTo>
                    <a:pt x="1051" y="344"/>
                  </a:lnTo>
                  <a:lnTo>
                    <a:pt x="105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4" name="Google Shape;184;p49"/>
            <p:cNvSpPr/>
            <p:nvPr/>
          </p:nvSpPr>
          <p:spPr>
            <a:xfrm>
              <a:off x="-1838073" y="4284760"/>
              <a:ext cx="749742" cy="102902"/>
            </a:xfrm>
            <a:custGeom>
              <a:rect b="b" l="l" r="r" t="t"/>
              <a:pathLst>
                <a:path extrusionOk="0" h="598" w="4357">
                  <a:moveTo>
                    <a:pt x="0" y="1"/>
                  </a:moveTo>
                  <a:lnTo>
                    <a:pt x="0" y="598"/>
                  </a:lnTo>
                  <a:lnTo>
                    <a:pt x="4357" y="598"/>
                  </a:lnTo>
                  <a:lnTo>
                    <a:pt x="435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5" name="Google Shape;185;p49"/>
            <p:cNvSpPr/>
            <p:nvPr/>
          </p:nvSpPr>
          <p:spPr>
            <a:xfrm>
              <a:off x="-1139781" y="4387490"/>
              <a:ext cx="192211" cy="59195"/>
            </a:xfrm>
            <a:custGeom>
              <a:rect b="b" l="l" r="r" t="t"/>
              <a:pathLst>
                <a:path extrusionOk="0" h="344" w="1117">
                  <a:moveTo>
                    <a:pt x="0" y="1"/>
                  </a:moveTo>
                  <a:lnTo>
                    <a:pt x="0" y="344"/>
                  </a:lnTo>
                  <a:lnTo>
                    <a:pt x="1117" y="344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6" name="Google Shape;186;p49"/>
            <p:cNvSpPr/>
            <p:nvPr/>
          </p:nvSpPr>
          <p:spPr>
            <a:xfrm>
              <a:off x="-1088502" y="4284760"/>
              <a:ext cx="192383" cy="102902"/>
            </a:xfrm>
            <a:custGeom>
              <a:rect b="b" l="l" r="r" t="t"/>
              <a:pathLst>
                <a:path extrusionOk="0" h="598" w="1118">
                  <a:moveTo>
                    <a:pt x="1" y="1"/>
                  </a:moveTo>
                  <a:lnTo>
                    <a:pt x="1" y="598"/>
                  </a:lnTo>
                  <a:lnTo>
                    <a:pt x="1118" y="598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" name="Google Shape;187;p49"/>
            <p:cNvSpPr/>
            <p:nvPr/>
          </p:nvSpPr>
          <p:spPr>
            <a:xfrm>
              <a:off x="-1838073" y="4284760"/>
              <a:ext cx="941952" cy="30630"/>
            </a:xfrm>
            <a:custGeom>
              <a:rect b="b" l="l" r="r" t="t"/>
              <a:pathLst>
                <a:path extrusionOk="0" h="178" w="5474">
                  <a:moveTo>
                    <a:pt x="0" y="1"/>
                  </a:moveTo>
                  <a:lnTo>
                    <a:pt x="0" y="178"/>
                  </a:lnTo>
                  <a:lnTo>
                    <a:pt x="5474" y="178"/>
                  </a:lnTo>
                  <a:lnTo>
                    <a:pt x="547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" name="Google Shape;188;p49"/>
            <p:cNvSpPr/>
            <p:nvPr/>
          </p:nvSpPr>
          <p:spPr>
            <a:xfrm>
              <a:off x="-1139781" y="4387490"/>
              <a:ext cx="192211" cy="28737"/>
            </a:xfrm>
            <a:custGeom>
              <a:rect b="b" l="l" r="r" t="t"/>
              <a:pathLst>
                <a:path extrusionOk="0" h="167" w="1117">
                  <a:moveTo>
                    <a:pt x="0" y="1"/>
                  </a:moveTo>
                  <a:lnTo>
                    <a:pt x="0" y="167"/>
                  </a:lnTo>
                  <a:lnTo>
                    <a:pt x="1117" y="167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9" name="Google Shape;189;p49"/>
            <p:cNvSpPr/>
            <p:nvPr/>
          </p:nvSpPr>
          <p:spPr>
            <a:xfrm>
              <a:off x="-1320635" y="4446513"/>
              <a:ext cx="158139" cy="28737"/>
            </a:xfrm>
            <a:custGeom>
              <a:rect b="b" l="l" r="r" t="t"/>
              <a:pathLst>
                <a:path extrusionOk="0" h="167" w="919">
                  <a:moveTo>
                    <a:pt x="1" y="1"/>
                  </a:moveTo>
                  <a:lnTo>
                    <a:pt x="1" y="167"/>
                  </a:lnTo>
                  <a:lnTo>
                    <a:pt x="918" y="167"/>
                  </a:lnTo>
                  <a:lnTo>
                    <a:pt x="9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0" name="Google Shape;190;p49"/>
            <p:cNvSpPr/>
            <p:nvPr/>
          </p:nvSpPr>
          <p:spPr>
            <a:xfrm>
              <a:off x="-749853" y="4284760"/>
              <a:ext cx="466502" cy="102902"/>
            </a:xfrm>
            <a:custGeom>
              <a:rect b="b" l="l" r="r" t="t"/>
              <a:pathLst>
                <a:path extrusionOk="0" h="598" w="2711">
                  <a:moveTo>
                    <a:pt x="1" y="1"/>
                  </a:moveTo>
                  <a:lnTo>
                    <a:pt x="1" y="598"/>
                  </a:lnTo>
                  <a:lnTo>
                    <a:pt x="2710" y="598"/>
                  </a:lnTo>
                  <a:lnTo>
                    <a:pt x="27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1" name="Google Shape;191;p49"/>
            <p:cNvSpPr/>
            <p:nvPr/>
          </p:nvSpPr>
          <p:spPr>
            <a:xfrm>
              <a:off x="-283521" y="4284760"/>
              <a:ext cx="192211" cy="102902"/>
            </a:xfrm>
            <a:custGeom>
              <a:rect b="b" l="l" r="r" t="t"/>
              <a:pathLst>
                <a:path extrusionOk="0" h="598" w="1117">
                  <a:moveTo>
                    <a:pt x="0" y="1"/>
                  </a:moveTo>
                  <a:lnTo>
                    <a:pt x="0" y="598"/>
                  </a:lnTo>
                  <a:lnTo>
                    <a:pt x="1117" y="598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2" name="Google Shape;192;p49"/>
            <p:cNvSpPr/>
            <p:nvPr/>
          </p:nvSpPr>
          <p:spPr>
            <a:xfrm>
              <a:off x="-749853" y="4284760"/>
              <a:ext cx="658541" cy="30630"/>
            </a:xfrm>
            <a:custGeom>
              <a:rect b="b" l="l" r="r" t="t"/>
              <a:pathLst>
                <a:path extrusionOk="0" h="178" w="3827">
                  <a:moveTo>
                    <a:pt x="1" y="1"/>
                  </a:moveTo>
                  <a:lnTo>
                    <a:pt x="1" y="178"/>
                  </a:lnTo>
                  <a:lnTo>
                    <a:pt x="3827" y="178"/>
                  </a:lnTo>
                  <a:lnTo>
                    <a:pt x="38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" name="Google Shape;193;p49"/>
            <p:cNvSpPr/>
            <p:nvPr/>
          </p:nvSpPr>
          <p:spPr>
            <a:xfrm>
              <a:off x="-989557" y="4315217"/>
              <a:ext cx="239876" cy="28737"/>
            </a:xfrm>
            <a:custGeom>
              <a:rect b="b" l="l" r="r" t="t"/>
              <a:pathLst>
                <a:path extrusionOk="0" h="167" w="1394">
                  <a:moveTo>
                    <a:pt x="78" y="1"/>
                  </a:moveTo>
                  <a:cubicBezTo>
                    <a:pt x="34" y="1"/>
                    <a:pt x="1" y="45"/>
                    <a:pt x="1" y="89"/>
                  </a:cubicBezTo>
                  <a:cubicBezTo>
                    <a:pt x="1" y="122"/>
                    <a:pt x="34" y="167"/>
                    <a:pt x="78" y="167"/>
                  </a:cubicBezTo>
                  <a:lnTo>
                    <a:pt x="1394" y="167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" name="Google Shape;194;p49"/>
            <p:cNvSpPr/>
            <p:nvPr/>
          </p:nvSpPr>
          <p:spPr>
            <a:xfrm>
              <a:off x="-190427" y="4315217"/>
              <a:ext cx="253298" cy="28737"/>
            </a:xfrm>
            <a:custGeom>
              <a:rect b="b" l="l" r="r" t="t"/>
              <a:pathLst>
                <a:path extrusionOk="0" h="167" w="1472">
                  <a:moveTo>
                    <a:pt x="89" y="1"/>
                  </a:moveTo>
                  <a:cubicBezTo>
                    <a:pt x="45" y="1"/>
                    <a:pt x="1" y="45"/>
                    <a:pt x="1" y="89"/>
                  </a:cubicBezTo>
                  <a:cubicBezTo>
                    <a:pt x="1" y="122"/>
                    <a:pt x="45" y="167"/>
                    <a:pt x="89" y="167"/>
                  </a:cubicBezTo>
                  <a:lnTo>
                    <a:pt x="1472" y="167"/>
                  </a:lnTo>
                  <a:lnTo>
                    <a:pt x="147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" name="Google Shape;195;p49"/>
            <p:cNvSpPr/>
            <p:nvPr/>
          </p:nvSpPr>
          <p:spPr>
            <a:xfrm>
              <a:off x="243553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64" y="244"/>
                  </a:moveTo>
                  <a:cubicBezTo>
                    <a:pt x="785" y="244"/>
                    <a:pt x="785" y="576"/>
                    <a:pt x="564" y="576"/>
                  </a:cubicBezTo>
                  <a:cubicBezTo>
                    <a:pt x="332" y="576"/>
                    <a:pt x="332" y="244"/>
                    <a:pt x="564" y="244"/>
                  </a:cubicBezTo>
                  <a:close/>
                  <a:moveTo>
                    <a:pt x="564" y="1"/>
                  </a:moveTo>
                  <a:cubicBezTo>
                    <a:pt x="188" y="1"/>
                    <a:pt x="0" y="443"/>
                    <a:pt x="265" y="709"/>
                  </a:cubicBezTo>
                  <a:cubicBezTo>
                    <a:pt x="351" y="794"/>
                    <a:pt x="455" y="833"/>
                    <a:pt x="557" y="833"/>
                  </a:cubicBezTo>
                  <a:cubicBezTo>
                    <a:pt x="771" y="833"/>
                    <a:pt x="973" y="665"/>
                    <a:pt x="973" y="410"/>
                  </a:cubicBezTo>
                  <a:cubicBezTo>
                    <a:pt x="973" y="189"/>
                    <a:pt x="785" y="1"/>
                    <a:pt x="5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6" name="Google Shape;196;p49"/>
            <p:cNvSpPr/>
            <p:nvPr/>
          </p:nvSpPr>
          <p:spPr>
            <a:xfrm>
              <a:off x="209310" y="4330532"/>
              <a:ext cx="228347" cy="194103"/>
            </a:xfrm>
            <a:custGeom>
              <a:rect b="b" l="l" r="r" t="t"/>
              <a:pathLst>
                <a:path extrusionOk="0" h="1128" w="1327">
                  <a:moveTo>
                    <a:pt x="756" y="130"/>
                  </a:moveTo>
                  <a:cubicBezTo>
                    <a:pt x="970" y="130"/>
                    <a:pt x="1172" y="299"/>
                    <a:pt x="1172" y="553"/>
                  </a:cubicBezTo>
                  <a:cubicBezTo>
                    <a:pt x="1172" y="774"/>
                    <a:pt x="984" y="962"/>
                    <a:pt x="763" y="962"/>
                  </a:cubicBezTo>
                  <a:cubicBezTo>
                    <a:pt x="387" y="962"/>
                    <a:pt x="199" y="520"/>
                    <a:pt x="464" y="255"/>
                  </a:cubicBezTo>
                  <a:cubicBezTo>
                    <a:pt x="550" y="169"/>
                    <a:pt x="654" y="130"/>
                    <a:pt x="756" y="130"/>
                  </a:cubicBezTo>
                  <a:close/>
                  <a:moveTo>
                    <a:pt x="763" y="0"/>
                  </a:moveTo>
                  <a:cubicBezTo>
                    <a:pt x="254" y="0"/>
                    <a:pt x="0" y="597"/>
                    <a:pt x="354" y="962"/>
                  </a:cubicBezTo>
                  <a:cubicBezTo>
                    <a:pt x="471" y="1076"/>
                    <a:pt x="614" y="1127"/>
                    <a:pt x="754" y="1127"/>
                  </a:cubicBezTo>
                  <a:cubicBezTo>
                    <a:pt x="1047" y="1127"/>
                    <a:pt x="1327" y="902"/>
                    <a:pt x="1327" y="564"/>
                  </a:cubicBezTo>
                  <a:cubicBezTo>
                    <a:pt x="1327" y="244"/>
                    <a:pt x="1073" y="0"/>
                    <a:pt x="76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7" name="Google Shape;197;p49"/>
            <p:cNvSpPr/>
            <p:nvPr/>
          </p:nvSpPr>
          <p:spPr>
            <a:xfrm>
              <a:off x="300511" y="4397126"/>
              <a:ext cx="68659" cy="57302"/>
            </a:xfrm>
            <a:custGeom>
              <a:rect b="b" l="l" r="r" t="t"/>
              <a:pathLst>
                <a:path extrusionOk="0" h="333" w="399">
                  <a:moveTo>
                    <a:pt x="233" y="0"/>
                  </a:moveTo>
                  <a:cubicBezTo>
                    <a:pt x="78" y="0"/>
                    <a:pt x="1" y="177"/>
                    <a:pt x="111" y="288"/>
                  </a:cubicBezTo>
                  <a:cubicBezTo>
                    <a:pt x="146" y="319"/>
                    <a:pt x="187" y="333"/>
                    <a:pt x="227" y="333"/>
                  </a:cubicBezTo>
                  <a:cubicBezTo>
                    <a:pt x="315" y="333"/>
                    <a:pt x="399" y="265"/>
                    <a:pt x="399" y="166"/>
                  </a:cubicBezTo>
                  <a:cubicBezTo>
                    <a:pt x="399" y="67"/>
                    <a:pt x="321" y="0"/>
                    <a:pt x="2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" name="Google Shape;198;p49"/>
            <p:cNvSpPr/>
            <p:nvPr/>
          </p:nvSpPr>
          <p:spPr>
            <a:xfrm>
              <a:off x="367105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45" y="0"/>
                  </a:moveTo>
                  <a:cubicBezTo>
                    <a:pt x="41" y="0"/>
                    <a:pt x="38" y="0"/>
                    <a:pt x="34" y="0"/>
                  </a:cubicBezTo>
                  <a:lnTo>
                    <a:pt x="1" y="0"/>
                  </a:lnTo>
                  <a:cubicBezTo>
                    <a:pt x="753" y="0"/>
                    <a:pt x="753" y="1128"/>
                    <a:pt x="1" y="1128"/>
                  </a:cubicBezTo>
                  <a:lnTo>
                    <a:pt x="34" y="1128"/>
                  </a:lnTo>
                  <a:cubicBezTo>
                    <a:pt x="782" y="1117"/>
                    <a:pt x="786" y="0"/>
                    <a:pt x="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9" name="Google Shape;199;p49"/>
            <p:cNvSpPr/>
            <p:nvPr/>
          </p:nvSpPr>
          <p:spPr>
            <a:xfrm>
              <a:off x="342498" y="4328467"/>
              <a:ext cx="129402" cy="194448"/>
            </a:xfrm>
            <a:custGeom>
              <a:rect b="b" l="l" r="r" t="t"/>
              <a:pathLst>
                <a:path extrusionOk="0" h="1130" w="752">
                  <a:moveTo>
                    <a:pt x="11" y="1"/>
                  </a:moveTo>
                  <a:cubicBezTo>
                    <a:pt x="7" y="1"/>
                    <a:pt x="4" y="1"/>
                    <a:pt x="0" y="1"/>
                  </a:cubicBezTo>
                  <a:lnTo>
                    <a:pt x="22" y="1"/>
                  </a:lnTo>
                  <a:cubicBezTo>
                    <a:pt x="18" y="1"/>
                    <a:pt x="15" y="1"/>
                    <a:pt x="11" y="1"/>
                  </a:cubicBezTo>
                  <a:close/>
                  <a:moveTo>
                    <a:pt x="163" y="1"/>
                  </a:moveTo>
                  <a:cubicBezTo>
                    <a:pt x="157" y="1"/>
                    <a:pt x="150" y="1"/>
                    <a:pt x="144" y="1"/>
                  </a:cubicBezTo>
                  <a:lnTo>
                    <a:pt x="22" y="1"/>
                  </a:lnTo>
                  <a:cubicBezTo>
                    <a:pt x="752" y="12"/>
                    <a:pt x="745" y="1118"/>
                    <a:pt x="0" y="1129"/>
                  </a:cubicBezTo>
                  <a:lnTo>
                    <a:pt x="144" y="1129"/>
                  </a:lnTo>
                  <a:cubicBezTo>
                    <a:pt x="453" y="1129"/>
                    <a:pt x="708" y="875"/>
                    <a:pt x="708" y="565"/>
                  </a:cubicBezTo>
                  <a:cubicBezTo>
                    <a:pt x="708" y="251"/>
                    <a:pt x="464" y="1"/>
                    <a:pt x="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0" name="Google Shape;200;p49"/>
            <p:cNvSpPr/>
            <p:nvPr/>
          </p:nvSpPr>
          <p:spPr>
            <a:xfrm>
              <a:off x="332862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2" y="0"/>
                  </a:moveTo>
                  <a:cubicBezTo>
                    <a:pt x="8" y="0"/>
                    <a:pt x="4" y="0"/>
                    <a:pt x="1" y="0"/>
                  </a:cubicBezTo>
                  <a:lnTo>
                    <a:pt x="23" y="0"/>
                  </a:lnTo>
                  <a:cubicBezTo>
                    <a:pt x="19" y="0"/>
                    <a:pt x="15" y="0"/>
                    <a:pt x="12" y="0"/>
                  </a:cubicBezTo>
                  <a:close/>
                  <a:moveTo>
                    <a:pt x="23" y="0"/>
                  </a:moveTo>
                  <a:cubicBezTo>
                    <a:pt x="753" y="11"/>
                    <a:pt x="745" y="1117"/>
                    <a:pt x="1" y="1128"/>
                  </a:cubicBezTo>
                  <a:lnTo>
                    <a:pt x="56" y="1128"/>
                  </a:lnTo>
                  <a:cubicBezTo>
                    <a:pt x="366" y="1128"/>
                    <a:pt x="620" y="874"/>
                    <a:pt x="620" y="564"/>
                  </a:cubicBezTo>
                  <a:cubicBezTo>
                    <a:pt x="620" y="243"/>
                    <a:pt x="366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1" name="Google Shape;201;p49"/>
            <p:cNvSpPr/>
            <p:nvPr/>
          </p:nvSpPr>
          <p:spPr>
            <a:xfrm>
              <a:off x="262138" y="4355139"/>
              <a:ext cx="80532" cy="141104"/>
            </a:xfrm>
            <a:custGeom>
              <a:rect b="b" l="l" r="r" t="t"/>
              <a:pathLst>
                <a:path extrusionOk="0" h="820" w="468">
                  <a:moveTo>
                    <a:pt x="445" y="1"/>
                  </a:moveTo>
                  <a:cubicBezTo>
                    <a:pt x="436" y="2"/>
                    <a:pt x="428" y="4"/>
                    <a:pt x="420" y="6"/>
                  </a:cubicBezTo>
                  <a:lnTo>
                    <a:pt x="420" y="6"/>
                  </a:lnTo>
                  <a:cubicBezTo>
                    <a:pt x="435" y="3"/>
                    <a:pt x="451" y="2"/>
                    <a:pt x="467" y="1"/>
                  </a:cubicBezTo>
                  <a:close/>
                  <a:moveTo>
                    <a:pt x="420" y="6"/>
                  </a:moveTo>
                  <a:cubicBezTo>
                    <a:pt x="223" y="38"/>
                    <a:pt x="80" y="205"/>
                    <a:pt x="80" y="410"/>
                  </a:cubicBezTo>
                  <a:cubicBezTo>
                    <a:pt x="80" y="592"/>
                    <a:pt x="205" y="750"/>
                    <a:pt x="383" y="803"/>
                  </a:cubicBezTo>
                  <a:lnTo>
                    <a:pt x="383" y="803"/>
                  </a:lnTo>
                  <a:cubicBezTo>
                    <a:pt x="0" y="672"/>
                    <a:pt x="13" y="98"/>
                    <a:pt x="420" y="6"/>
                  </a:cubicBezTo>
                  <a:close/>
                  <a:moveTo>
                    <a:pt x="383" y="803"/>
                  </a:moveTo>
                  <a:cubicBezTo>
                    <a:pt x="402" y="809"/>
                    <a:pt x="423" y="815"/>
                    <a:pt x="445" y="819"/>
                  </a:cubicBezTo>
                  <a:lnTo>
                    <a:pt x="467" y="819"/>
                  </a:lnTo>
                  <a:cubicBezTo>
                    <a:pt x="438" y="816"/>
                    <a:pt x="410" y="811"/>
                    <a:pt x="383" y="8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2" name="Google Shape;202;p49"/>
            <p:cNvSpPr/>
            <p:nvPr/>
          </p:nvSpPr>
          <p:spPr>
            <a:xfrm>
              <a:off x="344391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22" y="0"/>
                  </a:moveTo>
                  <a:lnTo>
                    <a:pt x="22" y="11"/>
                  </a:lnTo>
                  <a:lnTo>
                    <a:pt x="0" y="11"/>
                  </a:lnTo>
                  <a:cubicBezTo>
                    <a:pt x="199" y="22"/>
                    <a:pt x="199" y="321"/>
                    <a:pt x="0" y="343"/>
                  </a:cubicBezTo>
                  <a:lnTo>
                    <a:pt x="22" y="343"/>
                  </a:lnTo>
                  <a:cubicBezTo>
                    <a:pt x="243" y="343"/>
                    <a:pt x="243" y="0"/>
                    <a:pt x="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" name="Google Shape;203;p49"/>
            <p:cNvSpPr/>
            <p:nvPr/>
          </p:nvSpPr>
          <p:spPr>
            <a:xfrm>
              <a:off x="243553" y="4387490"/>
              <a:ext cx="226454" cy="28737"/>
            </a:xfrm>
            <a:custGeom>
              <a:rect b="b" l="l" r="r" t="t"/>
              <a:pathLst>
                <a:path extrusionOk="0" h="167" w="1316">
                  <a:moveTo>
                    <a:pt x="44" y="1"/>
                  </a:moveTo>
                  <a:cubicBezTo>
                    <a:pt x="22" y="56"/>
                    <a:pt x="0" y="112"/>
                    <a:pt x="0" y="167"/>
                  </a:cubicBezTo>
                  <a:lnTo>
                    <a:pt x="1316" y="167"/>
                  </a:lnTo>
                  <a:cubicBezTo>
                    <a:pt x="1316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" name="Google Shape;204;p49"/>
            <p:cNvSpPr/>
            <p:nvPr/>
          </p:nvSpPr>
          <p:spPr>
            <a:xfrm>
              <a:off x="498400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53" y="241"/>
                  </a:moveTo>
                  <a:cubicBezTo>
                    <a:pt x="640" y="241"/>
                    <a:pt x="723" y="306"/>
                    <a:pt x="731" y="410"/>
                  </a:cubicBezTo>
                  <a:cubicBezTo>
                    <a:pt x="731" y="499"/>
                    <a:pt x="653" y="576"/>
                    <a:pt x="554" y="576"/>
                  </a:cubicBezTo>
                  <a:cubicBezTo>
                    <a:pt x="410" y="576"/>
                    <a:pt x="332" y="399"/>
                    <a:pt x="432" y="288"/>
                  </a:cubicBezTo>
                  <a:cubicBezTo>
                    <a:pt x="468" y="256"/>
                    <a:pt x="511" y="241"/>
                    <a:pt x="553" y="241"/>
                  </a:cubicBezTo>
                  <a:close/>
                  <a:moveTo>
                    <a:pt x="554" y="1"/>
                  </a:moveTo>
                  <a:cubicBezTo>
                    <a:pt x="189" y="1"/>
                    <a:pt x="1" y="443"/>
                    <a:pt x="266" y="709"/>
                  </a:cubicBezTo>
                  <a:cubicBezTo>
                    <a:pt x="348" y="794"/>
                    <a:pt x="451" y="833"/>
                    <a:pt x="553" y="833"/>
                  </a:cubicBezTo>
                  <a:cubicBezTo>
                    <a:pt x="766" y="833"/>
                    <a:pt x="974" y="665"/>
                    <a:pt x="974" y="410"/>
                  </a:cubicBezTo>
                  <a:cubicBezTo>
                    <a:pt x="974" y="189"/>
                    <a:pt x="786" y="1"/>
                    <a:pt x="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5" name="Google Shape;205;p49"/>
            <p:cNvSpPr/>
            <p:nvPr/>
          </p:nvSpPr>
          <p:spPr>
            <a:xfrm>
              <a:off x="464673" y="4330532"/>
              <a:ext cx="226110" cy="194103"/>
            </a:xfrm>
            <a:custGeom>
              <a:rect b="b" l="l" r="r" t="t"/>
              <a:pathLst>
                <a:path extrusionOk="0" h="1128" w="1314">
                  <a:moveTo>
                    <a:pt x="749" y="130"/>
                  </a:moveTo>
                  <a:cubicBezTo>
                    <a:pt x="962" y="130"/>
                    <a:pt x="1170" y="299"/>
                    <a:pt x="1170" y="553"/>
                  </a:cubicBezTo>
                  <a:cubicBezTo>
                    <a:pt x="1170" y="774"/>
                    <a:pt x="982" y="962"/>
                    <a:pt x="750" y="962"/>
                  </a:cubicBezTo>
                  <a:cubicBezTo>
                    <a:pt x="385" y="962"/>
                    <a:pt x="197" y="520"/>
                    <a:pt x="462" y="255"/>
                  </a:cubicBezTo>
                  <a:cubicBezTo>
                    <a:pt x="544" y="169"/>
                    <a:pt x="647" y="130"/>
                    <a:pt x="749" y="130"/>
                  </a:cubicBezTo>
                  <a:close/>
                  <a:moveTo>
                    <a:pt x="736" y="0"/>
                  </a:moveTo>
                  <a:cubicBezTo>
                    <a:pt x="248" y="0"/>
                    <a:pt x="1" y="601"/>
                    <a:pt x="352" y="962"/>
                  </a:cubicBezTo>
                  <a:cubicBezTo>
                    <a:pt x="466" y="1076"/>
                    <a:pt x="606" y="1127"/>
                    <a:pt x="744" y="1127"/>
                  </a:cubicBezTo>
                  <a:cubicBezTo>
                    <a:pt x="1034" y="1127"/>
                    <a:pt x="1314" y="902"/>
                    <a:pt x="1314" y="564"/>
                  </a:cubicBezTo>
                  <a:cubicBezTo>
                    <a:pt x="1314" y="244"/>
                    <a:pt x="1059" y="0"/>
                    <a:pt x="750" y="0"/>
                  </a:cubicBezTo>
                  <a:cubicBezTo>
                    <a:pt x="745" y="0"/>
                    <a:pt x="741" y="0"/>
                    <a:pt x="73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" name="Google Shape;206;p49"/>
            <p:cNvSpPr/>
            <p:nvPr/>
          </p:nvSpPr>
          <p:spPr>
            <a:xfrm>
              <a:off x="555530" y="4397126"/>
              <a:ext cx="68659" cy="57302"/>
            </a:xfrm>
            <a:custGeom>
              <a:rect b="b" l="l" r="r" t="t"/>
              <a:pathLst>
                <a:path extrusionOk="0" h="333" w="399">
                  <a:moveTo>
                    <a:pt x="222" y="0"/>
                  </a:moveTo>
                  <a:cubicBezTo>
                    <a:pt x="78" y="0"/>
                    <a:pt x="0" y="177"/>
                    <a:pt x="111" y="288"/>
                  </a:cubicBezTo>
                  <a:cubicBezTo>
                    <a:pt x="142" y="319"/>
                    <a:pt x="182" y="333"/>
                    <a:pt x="221" y="333"/>
                  </a:cubicBezTo>
                  <a:cubicBezTo>
                    <a:pt x="309" y="333"/>
                    <a:pt x="399" y="265"/>
                    <a:pt x="399" y="166"/>
                  </a:cubicBezTo>
                  <a:cubicBezTo>
                    <a:pt x="388" y="67"/>
                    <a:pt x="321" y="0"/>
                    <a:pt x="2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7" name="Google Shape;207;p49"/>
            <p:cNvSpPr/>
            <p:nvPr/>
          </p:nvSpPr>
          <p:spPr>
            <a:xfrm>
              <a:off x="622124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1" y="0"/>
                  </a:moveTo>
                  <a:cubicBezTo>
                    <a:pt x="752" y="0"/>
                    <a:pt x="752" y="1128"/>
                    <a:pt x="1" y="1128"/>
                  </a:cubicBezTo>
                  <a:lnTo>
                    <a:pt x="34" y="1128"/>
                  </a:lnTo>
                  <a:cubicBezTo>
                    <a:pt x="786" y="1128"/>
                    <a:pt x="786" y="0"/>
                    <a:pt x="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8" name="Google Shape;208;p49"/>
            <p:cNvSpPr/>
            <p:nvPr/>
          </p:nvSpPr>
          <p:spPr>
            <a:xfrm>
              <a:off x="597345" y="4328467"/>
              <a:ext cx="129574" cy="194448"/>
            </a:xfrm>
            <a:custGeom>
              <a:rect b="b" l="l" r="r" t="t"/>
              <a:pathLst>
                <a:path extrusionOk="0" h="1130" w="753">
                  <a:moveTo>
                    <a:pt x="12" y="1"/>
                  </a:moveTo>
                  <a:cubicBezTo>
                    <a:pt x="8" y="1"/>
                    <a:pt x="4" y="1"/>
                    <a:pt x="1" y="1"/>
                  </a:cubicBezTo>
                  <a:lnTo>
                    <a:pt x="23" y="1"/>
                  </a:lnTo>
                  <a:cubicBezTo>
                    <a:pt x="19" y="1"/>
                    <a:pt x="15" y="1"/>
                    <a:pt x="12" y="1"/>
                  </a:cubicBezTo>
                  <a:close/>
                  <a:moveTo>
                    <a:pt x="164" y="1"/>
                  </a:moveTo>
                  <a:cubicBezTo>
                    <a:pt x="157" y="1"/>
                    <a:pt x="151" y="1"/>
                    <a:pt x="145" y="1"/>
                  </a:cubicBezTo>
                  <a:lnTo>
                    <a:pt x="23" y="1"/>
                  </a:lnTo>
                  <a:cubicBezTo>
                    <a:pt x="753" y="12"/>
                    <a:pt x="745" y="1118"/>
                    <a:pt x="1" y="1129"/>
                  </a:cubicBezTo>
                  <a:lnTo>
                    <a:pt x="145" y="1129"/>
                  </a:lnTo>
                  <a:cubicBezTo>
                    <a:pt x="454" y="1129"/>
                    <a:pt x="708" y="875"/>
                    <a:pt x="708" y="565"/>
                  </a:cubicBezTo>
                  <a:cubicBezTo>
                    <a:pt x="708" y="251"/>
                    <a:pt x="465" y="1"/>
                    <a:pt x="16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9" name="Google Shape;209;p49"/>
            <p:cNvSpPr/>
            <p:nvPr/>
          </p:nvSpPr>
          <p:spPr>
            <a:xfrm>
              <a:off x="587881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1" y="0"/>
                  </a:moveTo>
                  <a:cubicBezTo>
                    <a:pt x="8" y="0"/>
                    <a:pt x="4" y="0"/>
                    <a:pt x="0" y="0"/>
                  </a:cubicBezTo>
                  <a:lnTo>
                    <a:pt x="22" y="0"/>
                  </a:lnTo>
                  <a:cubicBezTo>
                    <a:pt x="19" y="0"/>
                    <a:pt x="15" y="0"/>
                    <a:pt x="11" y="0"/>
                  </a:cubicBezTo>
                  <a:close/>
                  <a:moveTo>
                    <a:pt x="22" y="0"/>
                  </a:moveTo>
                  <a:cubicBezTo>
                    <a:pt x="752" y="11"/>
                    <a:pt x="745" y="1117"/>
                    <a:pt x="0" y="1128"/>
                  </a:cubicBezTo>
                  <a:lnTo>
                    <a:pt x="56" y="1128"/>
                  </a:lnTo>
                  <a:cubicBezTo>
                    <a:pt x="365" y="1128"/>
                    <a:pt x="620" y="874"/>
                    <a:pt x="620" y="564"/>
                  </a:cubicBezTo>
                  <a:cubicBezTo>
                    <a:pt x="620" y="243"/>
                    <a:pt x="365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0" name="Google Shape;210;p49"/>
            <p:cNvSpPr/>
            <p:nvPr/>
          </p:nvSpPr>
          <p:spPr>
            <a:xfrm>
              <a:off x="517673" y="4355139"/>
              <a:ext cx="79844" cy="141104"/>
            </a:xfrm>
            <a:custGeom>
              <a:rect b="b" l="l" r="r" t="t"/>
              <a:pathLst>
                <a:path extrusionOk="0" h="820" w="464">
                  <a:moveTo>
                    <a:pt x="442" y="1"/>
                  </a:moveTo>
                  <a:cubicBezTo>
                    <a:pt x="431" y="3"/>
                    <a:pt x="420" y="5"/>
                    <a:pt x="409" y="8"/>
                  </a:cubicBezTo>
                  <a:lnTo>
                    <a:pt x="409" y="8"/>
                  </a:lnTo>
                  <a:cubicBezTo>
                    <a:pt x="427" y="4"/>
                    <a:pt x="445" y="2"/>
                    <a:pt x="464" y="1"/>
                  </a:cubicBezTo>
                  <a:close/>
                  <a:moveTo>
                    <a:pt x="409" y="8"/>
                  </a:moveTo>
                  <a:cubicBezTo>
                    <a:pt x="224" y="43"/>
                    <a:pt x="77" y="208"/>
                    <a:pt x="77" y="410"/>
                  </a:cubicBezTo>
                  <a:cubicBezTo>
                    <a:pt x="77" y="578"/>
                    <a:pt x="190" y="726"/>
                    <a:pt x="344" y="789"/>
                  </a:cubicBezTo>
                  <a:lnTo>
                    <a:pt x="344" y="789"/>
                  </a:lnTo>
                  <a:cubicBezTo>
                    <a:pt x="0" y="636"/>
                    <a:pt x="22" y="102"/>
                    <a:pt x="409" y="8"/>
                  </a:cubicBezTo>
                  <a:close/>
                  <a:moveTo>
                    <a:pt x="344" y="789"/>
                  </a:moveTo>
                  <a:lnTo>
                    <a:pt x="344" y="789"/>
                  </a:lnTo>
                  <a:cubicBezTo>
                    <a:pt x="373" y="802"/>
                    <a:pt x="406" y="812"/>
                    <a:pt x="442" y="819"/>
                  </a:cubicBezTo>
                  <a:lnTo>
                    <a:pt x="464" y="819"/>
                  </a:lnTo>
                  <a:cubicBezTo>
                    <a:pt x="422" y="815"/>
                    <a:pt x="382" y="804"/>
                    <a:pt x="344" y="78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1" name="Google Shape;211;p49"/>
            <p:cNvSpPr/>
            <p:nvPr/>
          </p:nvSpPr>
          <p:spPr>
            <a:xfrm>
              <a:off x="597345" y="4395234"/>
              <a:ext cx="42159" cy="59023"/>
            </a:xfrm>
            <a:custGeom>
              <a:rect b="b" l="l" r="r" t="t"/>
              <a:pathLst>
                <a:path extrusionOk="0" h="343" w="245">
                  <a:moveTo>
                    <a:pt x="23" y="0"/>
                  </a:moveTo>
                  <a:lnTo>
                    <a:pt x="23" y="11"/>
                  </a:lnTo>
                  <a:lnTo>
                    <a:pt x="1" y="11"/>
                  </a:lnTo>
                  <a:cubicBezTo>
                    <a:pt x="200" y="22"/>
                    <a:pt x="200" y="321"/>
                    <a:pt x="1" y="343"/>
                  </a:cubicBezTo>
                  <a:lnTo>
                    <a:pt x="23" y="343"/>
                  </a:lnTo>
                  <a:cubicBezTo>
                    <a:pt x="244" y="343"/>
                    <a:pt x="244" y="0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2" name="Google Shape;212;p49"/>
            <p:cNvSpPr/>
            <p:nvPr/>
          </p:nvSpPr>
          <p:spPr>
            <a:xfrm>
              <a:off x="498400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34" y="1"/>
                  </a:moveTo>
                  <a:cubicBezTo>
                    <a:pt x="12" y="56"/>
                    <a:pt x="1" y="112"/>
                    <a:pt x="1" y="167"/>
                  </a:cubicBezTo>
                  <a:lnTo>
                    <a:pt x="1317" y="167"/>
                  </a:lnTo>
                  <a:cubicBezTo>
                    <a:pt x="1306" y="112"/>
                    <a:pt x="1295" y="56"/>
                    <a:pt x="127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3" name="Google Shape;213;p49"/>
            <p:cNvSpPr/>
            <p:nvPr/>
          </p:nvSpPr>
          <p:spPr>
            <a:xfrm>
              <a:off x="81800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58" y="236"/>
                  </a:moveTo>
                  <a:cubicBezTo>
                    <a:pt x="644" y="236"/>
                    <a:pt x="730" y="306"/>
                    <a:pt x="730" y="410"/>
                  </a:cubicBezTo>
                  <a:cubicBezTo>
                    <a:pt x="730" y="499"/>
                    <a:pt x="653" y="576"/>
                    <a:pt x="553" y="576"/>
                  </a:cubicBezTo>
                  <a:cubicBezTo>
                    <a:pt x="409" y="576"/>
                    <a:pt x="332" y="399"/>
                    <a:pt x="442" y="288"/>
                  </a:cubicBezTo>
                  <a:cubicBezTo>
                    <a:pt x="475" y="253"/>
                    <a:pt x="517" y="236"/>
                    <a:pt x="558" y="236"/>
                  </a:cubicBezTo>
                  <a:close/>
                  <a:moveTo>
                    <a:pt x="553" y="1"/>
                  </a:moveTo>
                  <a:cubicBezTo>
                    <a:pt x="188" y="1"/>
                    <a:pt x="0" y="443"/>
                    <a:pt x="266" y="709"/>
                  </a:cubicBezTo>
                  <a:cubicBezTo>
                    <a:pt x="348" y="794"/>
                    <a:pt x="451" y="833"/>
                    <a:pt x="553" y="833"/>
                  </a:cubicBezTo>
                  <a:cubicBezTo>
                    <a:pt x="766" y="833"/>
                    <a:pt x="973" y="665"/>
                    <a:pt x="973" y="410"/>
                  </a:cubicBezTo>
                  <a:cubicBezTo>
                    <a:pt x="973" y="189"/>
                    <a:pt x="785" y="1"/>
                    <a:pt x="55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4" name="Google Shape;214;p49"/>
            <p:cNvSpPr/>
            <p:nvPr/>
          </p:nvSpPr>
          <p:spPr>
            <a:xfrm>
              <a:off x="49449" y="4330360"/>
              <a:ext cx="227831" cy="193759"/>
            </a:xfrm>
            <a:custGeom>
              <a:rect b="b" l="l" r="r" t="t"/>
              <a:pathLst>
                <a:path extrusionOk="0" h="1126" w="1324">
                  <a:moveTo>
                    <a:pt x="741" y="131"/>
                  </a:moveTo>
                  <a:cubicBezTo>
                    <a:pt x="954" y="131"/>
                    <a:pt x="1161" y="300"/>
                    <a:pt x="1161" y="554"/>
                  </a:cubicBezTo>
                  <a:cubicBezTo>
                    <a:pt x="1161" y="775"/>
                    <a:pt x="973" y="963"/>
                    <a:pt x="741" y="963"/>
                  </a:cubicBezTo>
                  <a:cubicBezTo>
                    <a:pt x="376" y="963"/>
                    <a:pt x="188" y="521"/>
                    <a:pt x="454" y="256"/>
                  </a:cubicBezTo>
                  <a:cubicBezTo>
                    <a:pt x="536" y="170"/>
                    <a:pt x="639" y="131"/>
                    <a:pt x="741" y="131"/>
                  </a:cubicBezTo>
                  <a:close/>
                  <a:moveTo>
                    <a:pt x="761" y="1"/>
                  </a:moveTo>
                  <a:cubicBezTo>
                    <a:pt x="755" y="1"/>
                    <a:pt x="748" y="1"/>
                    <a:pt x="741" y="1"/>
                  </a:cubicBezTo>
                  <a:cubicBezTo>
                    <a:pt x="243" y="1"/>
                    <a:pt x="0" y="609"/>
                    <a:pt x="365" y="963"/>
                  </a:cubicBezTo>
                  <a:cubicBezTo>
                    <a:pt x="477" y="1075"/>
                    <a:pt x="615" y="1125"/>
                    <a:pt x="751" y="1125"/>
                  </a:cubicBezTo>
                  <a:cubicBezTo>
                    <a:pt x="1042" y="1125"/>
                    <a:pt x="1324" y="894"/>
                    <a:pt x="1316" y="554"/>
                  </a:cubicBezTo>
                  <a:cubicBezTo>
                    <a:pt x="1305" y="240"/>
                    <a:pt x="1062" y="1"/>
                    <a:pt x="76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5" name="Google Shape;215;p49"/>
            <p:cNvSpPr/>
            <p:nvPr/>
          </p:nvSpPr>
          <p:spPr>
            <a:xfrm>
              <a:off x="138758" y="4397126"/>
              <a:ext cx="68659" cy="57302"/>
            </a:xfrm>
            <a:custGeom>
              <a:rect b="b" l="l" r="r" t="t"/>
              <a:pathLst>
                <a:path extrusionOk="0" h="333" w="399">
                  <a:moveTo>
                    <a:pt x="222" y="0"/>
                  </a:moveTo>
                  <a:cubicBezTo>
                    <a:pt x="78" y="0"/>
                    <a:pt x="1" y="177"/>
                    <a:pt x="111" y="288"/>
                  </a:cubicBezTo>
                  <a:cubicBezTo>
                    <a:pt x="142" y="319"/>
                    <a:pt x="182" y="333"/>
                    <a:pt x="222" y="333"/>
                  </a:cubicBezTo>
                  <a:cubicBezTo>
                    <a:pt x="310" y="333"/>
                    <a:pt x="399" y="265"/>
                    <a:pt x="399" y="166"/>
                  </a:cubicBezTo>
                  <a:cubicBezTo>
                    <a:pt x="399" y="67"/>
                    <a:pt x="322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6" name="Google Shape;216;p49"/>
            <p:cNvSpPr/>
            <p:nvPr/>
          </p:nvSpPr>
          <p:spPr>
            <a:xfrm>
              <a:off x="205352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1" y="0"/>
                  </a:moveTo>
                  <a:cubicBezTo>
                    <a:pt x="742" y="0"/>
                    <a:pt x="742" y="1128"/>
                    <a:pt x="1" y="1128"/>
                  </a:cubicBezTo>
                  <a:lnTo>
                    <a:pt x="34" y="1128"/>
                  </a:lnTo>
                  <a:cubicBezTo>
                    <a:pt x="786" y="1128"/>
                    <a:pt x="786" y="0"/>
                    <a:pt x="34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7" name="Google Shape;217;p49"/>
            <p:cNvSpPr/>
            <p:nvPr/>
          </p:nvSpPr>
          <p:spPr>
            <a:xfrm>
              <a:off x="180745" y="4330360"/>
              <a:ext cx="129574" cy="194448"/>
            </a:xfrm>
            <a:custGeom>
              <a:rect b="b" l="l" r="r" t="t"/>
              <a:pathLst>
                <a:path extrusionOk="0" h="1130" w="753">
                  <a:moveTo>
                    <a:pt x="163" y="1"/>
                  </a:moveTo>
                  <a:cubicBezTo>
                    <a:pt x="156" y="1"/>
                    <a:pt x="150" y="1"/>
                    <a:pt x="144" y="1"/>
                  </a:cubicBezTo>
                  <a:lnTo>
                    <a:pt x="0" y="1"/>
                  </a:lnTo>
                  <a:cubicBezTo>
                    <a:pt x="752" y="1"/>
                    <a:pt x="752" y="1129"/>
                    <a:pt x="0" y="1129"/>
                  </a:cubicBezTo>
                  <a:lnTo>
                    <a:pt x="144" y="1129"/>
                  </a:lnTo>
                  <a:cubicBezTo>
                    <a:pt x="454" y="1129"/>
                    <a:pt x="708" y="864"/>
                    <a:pt x="708" y="554"/>
                  </a:cubicBezTo>
                  <a:cubicBezTo>
                    <a:pt x="697" y="251"/>
                    <a:pt x="453" y="1"/>
                    <a:pt x="163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8" name="Google Shape;218;p49"/>
            <p:cNvSpPr/>
            <p:nvPr/>
          </p:nvSpPr>
          <p:spPr>
            <a:xfrm>
              <a:off x="171108" y="4330532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" y="0"/>
                  </a:moveTo>
                  <a:cubicBezTo>
                    <a:pt x="753" y="0"/>
                    <a:pt x="753" y="1128"/>
                    <a:pt x="1" y="1128"/>
                  </a:cubicBezTo>
                  <a:lnTo>
                    <a:pt x="56" y="1128"/>
                  </a:lnTo>
                  <a:cubicBezTo>
                    <a:pt x="366" y="1117"/>
                    <a:pt x="620" y="863"/>
                    <a:pt x="620" y="553"/>
                  </a:cubicBezTo>
                  <a:cubicBezTo>
                    <a:pt x="609" y="244"/>
                    <a:pt x="366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9" name="Google Shape;219;p49"/>
            <p:cNvSpPr/>
            <p:nvPr/>
          </p:nvSpPr>
          <p:spPr>
            <a:xfrm>
              <a:off x="100728" y="4355139"/>
              <a:ext cx="80188" cy="141104"/>
            </a:xfrm>
            <a:custGeom>
              <a:rect b="b" l="l" r="r" t="t"/>
              <a:pathLst>
                <a:path extrusionOk="0" h="820" w="466">
                  <a:moveTo>
                    <a:pt x="443" y="1"/>
                  </a:moveTo>
                  <a:cubicBezTo>
                    <a:pt x="432" y="3"/>
                    <a:pt x="421" y="5"/>
                    <a:pt x="411" y="8"/>
                  </a:cubicBezTo>
                  <a:lnTo>
                    <a:pt x="411" y="8"/>
                  </a:lnTo>
                  <a:cubicBezTo>
                    <a:pt x="429" y="4"/>
                    <a:pt x="447" y="2"/>
                    <a:pt x="465" y="1"/>
                  </a:cubicBezTo>
                  <a:close/>
                  <a:moveTo>
                    <a:pt x="411" y="8"/>
                  </a:moveTo>
                  <a:cubicBezTo>
                    <a:pt x="225" y="43"/>
                    <a:pt x="78" y="208"/>
                    <a:pt x="78" y="410"/>
                  </a:cubicBezTo>
                  <a:cubicBezTo>
                    <a:pt x="78" y="592"/>
                    <a:pt x="203" y="750"/>
                    <a:pt x="381" y="803"/>
                  </a:cubicBezTo>
                  <a:lnTo>
                    <a:pt x="381" y="803"/>
                  </a:lnTo>
                  <a:cubicBezTo>
                    <a:pt x="1" y="673"/>
                    <a:pt x="11" y="105"/>
                    <a:pt x="411" y="8"/>
                  </a:cubicBezTo>
                  <a:close/>
                  <a:moveTo>
                    <a:pt x="381" y="803"/>
                  </a:moveTo>
                  <a:cubicBezTo>
                    <a:pt x="400" y="809"/>
                    <a:pt x="421" y="815"/>
                    <a:pt x="443" y="819"/>
                  </a:cubicBezTo>
                  <a:lnTo>
                    <a:pt x="465" y="819"/>
                  </a:lnTo>
                  <a:cubicBezTo>
                    <a:pt x="436" y="816"/>
                    <a:pt x="408" y="811"/>
                    <a:pt x="381" y="8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0" name="Google Shape;220;p49"/>
            <p:cNvSpPr/>
            <p:nvPr/>
          </p:nvSpPr>
          <p:spPr>
            <a:xfrm>
              <a:off x="180745" y="4395234"/>
              <a:ext cx="41987" cy="59023"/>
            </a:xfrm>
            <a:custGeom>
              <a:rect b="b" l="l" r="r" t="t"/>
              <a:pathLst>
                <a:path extrusionOk="0" h="343" w="244">
                  <a:moveTo>
                    <a:pt x="22" y="0"/>
                  </a:moveTo>
                  <a:lnTo>
                    <a:pt x="22" y="11"/>
                  </a:lnTo>
                  <a:lnTo>
                    <a:pt x="0" y="11"/>
                  </a:lnTo>
                  <a:cubicBezTo>
                    <a:pt x="199" y="22"/>
                    <a:pt x="199" y="321"/>
                    <a:pt x="0" y="343"/>
                  </a:cubicBezTo>
                  <a:lnTo>
                    <a:pt x="22" y="343"/>
                  </a:lnTo>
                  <a:cubicBezTo>
                    <a:pt x="243" y="343"/>
                    <a:pt x="243" y="0"/>
                    <a:pt x="2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1" name="Google Shape;221;p49"/>
            <p:cNvSpPr/>
            <p:nvPr/>
          </p:nvSpPr>
          <p:spPr>
            <a:xfrm>
              <a:off x="81800" y="4387490"/>
              <a:ext cx="226626" cy="28737"/>
            </a:xfrm>
            <a:custGeom>
              <a:rect b="b" l="l" r="r" t="t"/>
              <a:pathLst>
                <a:path extrusionOk="0" h="167" w="1317">
                  <a:moveTo>
                    <a:pt x="33" y="1"/>
                  </a:moveTo>
                  <a:cubicBezTo>
                    <a:pt x="11" y="56"/>
                    <a:pt x="0" y="112"/>
                    <a:pt x="0" y="167"/>
                  </a:cubicBezTo>
                  <a:lnTo>
                    <a:pt x="1316" y="167"/>
                  </a:lnTo>
                  <a:cubicBezTo>
                    <a:pt x="1305" y="112"/>
                    <a:pt x="1294" y="56"/>
                    <a:pt x="127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2" name="Google Shape;222;p49"/>
            <p:cNvSpPr/>
            <p:nvPr/>
          </p:nvSpPr>
          <p:spPr>
            <a:xfrm>
              <a:off x="336647" y="4355139"/>
              <a:ext cx="167603" cy="143341"/>
            </a:xfrm>
            <a:custGeom>
              <a:rect b="b" l="l" r="r" t="t"/>
              <a:pathLst>
                <a:path extrusionOk="0" h="833" w="974">
                  <a:moveTo>
                    <a:pt x="553" y="236"/>
                  </a:moveTo>
                  <a:cubicBezTo>
                    <a:pt x="639" y="236"/>
                    <a:pt x="720" y="306"/>
                    <a:pt x="720" y="410"/>
                  </a:cubicBezTo>
                  <a:cubicBezTo>
                    <a:pt x="720" y="499"/>
                    <a:pt x="653" y="576"/>
                    <a:pt x="554" y="576"/>
                  </a:cubicBezTo>
                  <a:cubicBezTo>
                    <a:pt x="410" y="576"/>
                    <a:pt x="333" y="399"/>
                    <a:pt x="432" y="288"/>
                  </a:cubicBezTo>
                  <a:cubicBezTo>
                    <a:pt x="468" y="253"/>
                    <a:pt x="511" y="236"/>
                    <a:pt x="553" y="236"/>
                  </a:cubicBezTo>
                  <a:close/>
                  <a:moveTo>
                    <a:pt x="554" y="1"/>
                  </a:moveTo>
                  <a:cubicBezTo>
                    <a:pt x="189" y="1"/>
                    <a:pt x="1" y="443"/>
                    <a:pt x="266" y="709"/>
                  </a:cubicBezTo>
                  <a:cubicBezTo>
                    <a:pt x="348" y="794"/>
                    <a:pt x="451" y="833"/>
                    <a:pt x="553" y="833"/>
                  </a:cubicBezTo>
                  <a:cubicBezTo>
                    <a:pt x="766" y="833"/>
                    <a:pt x="974" y="665"/>
                    <a:pt x="974" y="410"/>
                  </a:cubicBezTo>
                  <a:cubicBezTo>
                    <a:pt x="974" y="189"/>
                    <a:pt x="786" y="1"/>
                    <a:pt x="55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3" name="Google Shape;223;p49"/>
            <p:cNvSpPr/>
            <p:nvPr/>
          </p:nvSpPr>
          <p:spPr>
            <a:xfrm>
              <a:off x="302404" y="4330532"/>
              <a:ext cx="226626" cy="194103"/>
            </a:xfrm>
            <a:custGeom>
              <a:rect b="b" l="l" r="r" t="t"/>
              <a:pathLst>
                <a:path extrusionOk="0" h="1128" w="1317">
                  <a:moveTo>
                    <a:pt x="752" y="130"/>
                  </a:moveTo>
                  <a:cubicBezTo>
                    <a:pt x="965" y="130"/>
                    <a:pt x="1173" y="299"/>
                    <a:pt x="1173" y="553"/>
                  </a:cubicBezTo>
                  <a:cubicBezTo>
                    <a:pt x="1173" y="774"/>
                    <a:pt x="985" y="962"/>
                    <a:pt x="753" y="962"/>
                  </a:cubicBezTo>
                  <a:cubicBezTo>
                    <a:pt x="388" y="962"/>
                    <a:pt x="200" y="520"/>
                    <a:pt x="465" y="255"/>
                  </a:cubicBezTo>
                  <a:cubicBezTo>
                    <a:pt x="547" y="169"/>
                    <a:pt x="650" y="130"/>
                    <a:pt x="752" y="130"/>
                  </a:cubicBezTo>
                  <a:close/>
                  <a:moveTo>
                    <a:pt x="753" y="0"/>
                  </a:moveTo>
                  <a:cubicBezTo>
                    <a:pt x="255" y="0"/>
                    <a:pt x="1" y="597"/>
                    <a:pt x="355" y="962"/>
                  </a:cubicBezTo>
                  <a:cubicBezTo>
                    <a:pt x="469" y="1076"/>
                    <a:pt x="609" y="1127"/>
                    <a:pt x="747" y="1127"/>
                  </a:cubicBezTo>
                  <a:cubicBezTo>
                    <a:pt x="1037" y="1127"/>
                    <a:pt x="1317" y="902"/>
                    <a:pt x="1317" y="564"/>
                  </a:cubicBezTo>
                  <a:cubicBezTo>
                    <a:pt x="1317" y="244"/>
                    <a:pt x="1062" y="0"/>
                    <a:pt x="75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4" name="Google Shape;224;p49"/>
            <p:cNvSpPr/>
            <p:nvPr/>
          </p:nvSpPr>
          <p:spPr>
            <a:xfrm>
              <a:off x="393777" y="4397126"/>
              <a:ext cx="66766" cy="57302"/>
            </a:xfrm>
            <a:custGeom>
              <a:rect b="b" l="l" r="r" t="t"/>
              <a:pathLst>
                <a:path extrusionOk="0" h="333" w="388">
                  <a:moveTo>
                    <a:pt x="222" y="0"/>
                  </a:moveTo>
                  <a:cubicBezTo>
                    <a:pt x="78" y="0"/>
                    <a:pt x="1" y="177"/>
                    <a:pt x="100" y="288"/>
                  </a:cubicBezTo>
                  <a:cubicBezTo>
                    <a:pt x="135" y="319"/>
                    <a:pt x="175" y="333"/>
                    <a:pt x="215" y="333"/>
                  </a:cubicBezTo>
                  <a:cubicBezTo>
                    <a:pt x="304" y="333"/>
                    <a:pt x="388" y="265"/>
                    <a:pt x="388" y="166"/>
                  </a:cubicBezTo>
                  <a:cubicBezTo>
                    <a:pt x="388" y="67"/>
                    <a:pt x="321" y="0"/>
                    <a:pt x="222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5" name="Google Shape;225;p49"/>
            <p:cNvSpPr/>
            <p:nvPr/>
          </p:nvSpPr>
          <p:spPr>
            <a:xfrm>
              <a:off x="460371" y="4330532"/>
              <a:ext cx="135253" cy="194275"/>
            </a:xfrm>
            <a:custGeom>
              <a:rect b="b" l="l" r="r" t="t"/>
              <a:pathLst>
                <a:path extrusionOk="0" h="1129" w="786">
                  <a:moveTo>
                    <a:pt x="45" y="0"/>
                  </a:moveTo>
                  <a:cubicBezTo>
                    <a:pt x="41" y="0"/>
                    <a:pt x="37" y="0"/>
                    <a:pt x="34" y="0"/>
                  </a:cubicBezTo>
                  <a:lnTo>
                    <a:pt x="1" y="0"/>
                  </a:lnTo>
                  <a:cubicBezTo>
                    <a:pt x="753" y="0"/>
                    <a:pt x="753" y="1128"/>
                    <a:pt x="1" y="1128"/>
                  </a:cubicBezTo>
                  <a:lnTo>
                    <a:pt x="34" y="1128"/>
                  </a:lnTo>
                  <a:cubicBezTo>
                    <a:pt x="782" y="1117"/>
                    <a:pt x="786" y="0"/>
                    <a:pt x="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6" name="Google Shape;226;p49"/>
            <p:cNvSpPr/>
            <p:nvPr/>
          </p:nvSpPr>
          <p:spPr>
            <a:xfrm>
              <a:off x="435592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2" y="0"/>
                  </a:moveTo>
                  <a:cubicBezTo>
                    <a:pt x="8" y="0"/>
                    <a:pt x="5" y="0"/>
                    <a:pt x="1" y="0"/>
                  </a:cubicBezTo>
                  <a:lnTo>
                    <a:pt x="23" y="0"/>
                  </a:lnTo>
                  <a:cubicBezTo>
                    <a:pt x="19" y="0"/>
                    <a:pt x="15" y="0"/>
                    <a:pt x="12" y="0"/>
                  </a:cubicBezTo>
                  <a:close/>
                  <a:moveTo>
                    <a:pt x="23" y="0"/>
                  </a:moveTo>
                  <a:cubicBezTo>
                    <a:pt x="753" y="11"/>
                    <a:pt x="745" y="1117"/>
                    <a:pt x="1" y="1128"/>
                  </a:cubicBezTo>
                  <a:lnTo>
                    <a:pt x="145" y="1128"/>
                  </a:lnTo>
                  <a:cubicBezTo>
                    <a:pt x="454" y="1128"/>
                    <a:pt x="709" y="874"/>
                    <a:pt x="709" y="564"/>
                  </a:cubicBezTo>
                  <a:cubicBezTo>
                    <a:pt x="709" y="243"/>
                    <a:pt x="454" y="0"/>
                    <a:pt x="145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7" name="Google Shape;227;p49"/>
            <p:cNvSpPr/>
            <p:nvPr/>
          </p:nvSpPr>
          <p:spPr>
            <a:xfrm>
              <a:off x="426128" y="4328639"/>
              <a:ext cx="129574" cy="194275"/>
            </a:xfrm>
            <a:custGeom>
              <a:rect b="b" l="l" r="r" t="t"/>
              <a:pathLst>
                <a:path extrusionOk="0" h="1129" w="753">
                  <a:moveTo>
                    <a:pt x="12" y="0"/>
                  </a:moveTo>
                  <a:cubicBezTo>
                    <a:pt x="8" y="0"/>
                    <a:pt x="4" y="0"/>
                    <a:pt x="1" y="0"/>
                  </a:cubicBezTo>
                  <a:lnTo>
                    <a:pt x="22" y="0"/>
                  </a:lnTo>
                  <a:cubicBezTo>
                    <a:pt x="19" y="0"/>
                    <a:pt x="15" y="0"/>
                    <a:pt x="12" y="0"/>
                  </a:cubicBezTo>
                  <a:close/>
                  <a:moveTo>
                    <a:pt x="22" y="0"/>
                  </a:moveTo>
                  <a:cubicBezTo>
                    <a:pt x="752" y="11"/>
                    <a:pt x="745" y="1117"/>
                    <a:pt x="1" y="1128"/>
                  </a:cubicBezTo>
                  <a:lnTo>
                    <a:pt x="56" y="1128"/>
                  </a:lnTo>
                  <a:cubicBezTo>
                    <a:pt x="365" y="1128"/>
                    <a:pt x="620" y="874"/>
                    <a:pt x="620" y="564"/>
                  </a:cubicBezTo>
                  <a:cubicBezTo>
                    <a:pt x="620" y="243"/>
                    <a:pt x="365" y="0"/>
                    <a:pt x="5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8" name="Google Shape;228;p49"/>
            <p:cNvSpPr/>
            <p:nvPr/>
          </p:nvSpPr>
          <p:spPr>
            <a:xfrm>
              <a:off x="355748" y="4355139"/>
              <a:ext cx="80016" cy="141104"/>
            </a:xfrm>
            <a:custGeom>
              <a:rect b="b" l="l" r="r" t="t"/>
              <a:pathLst>
                <a:path extrusionOk="0" h="820" w="465">
                  <a:moveTo>
                    <a:pt x="443" y="1"/>
                  </a:moveTo>
                  <a:cubicBezTo>
                    <a:pt x="432" y="3"/>
                    <a:pt x="421" y="5"/>
                    <a:pt x="411" y="8"/>
                  </a:cubicBezTo>
                  <a:lnTo>
                    <a:pt x="411" y="8"/>
                  </a:lnTo>
                  <a:cubicBezTo>
                    <a:pt x="428" y="4"/>
                    <a:pt x="446" y="2"/>
                    <a:pt x="465" y="1"/>
                  </a:cubicBezTo>
                  <a:close/>
                  <a:moveTo>
                    <a:pt x="411" y="8"/>
                  </a:moveTo>
                  <a:cubicBezTo>
                    <a:pt x="225" y="43"/>
                    <a:pt x="78" y="208"/>
                    <a:pt x="78" y="410"/>
                  </a:cubicBezTo>
                  <a:cubicBezTo>
                    <a:pt x="78" y="592"/>
                    <a:pt x="203" y="750"/>
                    <a:pt x="380" y="803"/>
                  </a:cubicBezTo>
                  <a:lnTo>
                    <a:pt x="380" y="803"/>
                  </a:lnTo>
                  <a:cubicBezTo>
                    <a:pt x="0" y="673"/>
                    <a:pt x="10" y="105"/>
                    <a:pt x="411" y="8"/>
                  </a:cubicBezTo>
                  <a:close/>
                  <a:moveTo>
                    <a:pt x="380" y="803"/>
                  </a:moveTo>
                  <a:cubicBezTo>
                    <a:pt x="400" y="809"/>
                    <a:pt x="421" y="815"/>
                    <a:pt x="443" y="819"/>
                  </a:cubicBezTo>
                  <a:lnTo>
                    <a:pt x="465" y="819"/>
                  </a:lnTo>
                  <a:cubicBezTo>
                    <a:pt x="436" y="816"/>
                    <a:pt x="407" y="811"/>
                    <a:pt x="380" y="803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9" name="Google Shape;229;p49"/>
            <p:cNvSpPr/>
            <p:nvPr/>
          </p:nvSpPr>
          <p:spPr>
            <a:xfrm>
              <a:off x="435592" y="4395234"/>
              <a:ext cx="42159" cy="59023"/>
            </a:xfrm>
            <a:custGeom>
              <a:rect b="b" l="l" r="r" t="t"/>
              <a:pathLst>
                <a:path extrusionOk="0" h="343" w="245">
                  <a:moveTo>
                    <a:pt x="23" y="0"/>
                  </a:moveTo>
                  <a:lnTo>
                    <a:pt x="23" y="11"/>
                  </a:lnTo>
                  <a:lnTo>
                    <a:pt x="1" y="11"/>
                  </a:lnTo>
                  <a:cubicBezTo>
                    <a:pt x="200" y="22"/>
                    <a:pt x="200" y="321"/>
                    <a:pt x="1" y="343"/>
                  </a:cubicBezTo>
                  <a:lnTo>
                    <a:pt x="23" y="343"/>
                  </a:lnTo>
                  <a:cubicBezTo>
                    <a:pt x="244" y="343"/>
                    <a:pt x="244" y="0"/>
                    <a:pt x="2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0" name="Google Shape;230;p49"/>
            <p:cNvSpPr/>
            <p:nvPr/>
          </p:nvSpPr>
          <p:spPr>
            <a:xfrm>
              <a:off x="334754" y="4387490"/>
              <a:ext cx="228519" cy="28737"/>
            </a:xfrm>
            <a:custGeom>
              <a:rect b="b" l="l" r="r" t="t"/>
              <a:pathLst>
                <a:path extrusionOk="0" h="167" w="1328">
                  <a:moveTo>
                    <a:pt x="45" y="1"/>
                  </a:moveTo>
                  <a:cubicBezTo>
                    <a:pt x="23" y="56"/>
                    <a:pt x="12" y="112"/>
                    <a:pt x="1" y="167"/>
                  </a:cubicBezTo>
                  <a:lnTo>
                    <a:pt x="1328" y="167"/>
                  </a:lnTo>
                  <a:cubicBezTo>
                    <a:pt x="1317" y="112"/>
                    <a:pt x="1306" y="56"/>
                    <a:pt x="128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1" name="Google Shape;231;p49"/>
            <p:cNvSpPr/>
            <p:nvPr/>
          </p:nvSpPr>
          <p:spPr>
            <a:xfrm>
              <a:off x="578417" y="4387490"/>
              <a:ext cx="85695" cy="59195"/>
            </a:xfrm>
            <a:custGeom>
              <a:rect b="b" l="l" r="r" t="t"/>
              <a:pathLst>
                <a:path extrusionOk="0" h="344" w="498">
                  <a:moveTo>
                    <a:pt x="0" y="1"/>
                  </a:moveTo>
                  <a:lnTo>
                    <a:pt x="0" y="344"/>
                  </a:lnTo>
                  <a:lnTo>
                    <a:pt x="498" y="344"/>
                  </a:lnTo>
                  <a:lnTo>
                    <a:pt x="49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2" name="Google Shape;232;p49"/>
            <p:cNvSpPr/>
            <p:nvPr/>
          </p:nvSpPr>
          <p:spPr>
            <a:xfrm>
              <a:off x="60806" y="4284760"/>
              <a:ext cx="652862" cy="102902"/>
            </a:xfrm>
            <a:custGeom>
              <a:rect b="b" l="l" r="r" t="t"/>
              <a:pathLst>
                <a:path extrusionOk="0" h="598" w="3794">
                  <a:moveTo>
                    <a:pt x="1" y="1"/>
                  </a:moveTo>
                  <a:lnTo>
                    <a:pt x="1" y="598"/>
                  </a:lnTo>
                  <a:lnTo>
                    <a:pt x="3793" y="598"/>
                  </a:lnTo>
                  <a:lnTo>
                    <a:pt x="379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3" name="Google Shape;233;p49"/>
            <p:cNvSpPr/>
            <p:nvPr/>
          </p:nvSpPr>
          <p:spPr>
            <a:xfrm>
              <a:off x="663939" y="4387490"/>
              <a:ext cx="190490" cy="59195"/>
            </a:xfrm>
            <a:custGeom>
              <a:rect b="b" l="l" r="r" t="t"/>
              <a:pathLst>
                <a:path extrusionOk="0" h="344" w="1107">
                  <a:moveTo>
                    <a:pt x="1" y="1"/>
                  </a:moveTo>
                  <a:lnTo>
                    <a:pt x="1" y="344"/>
                  </a:lnTo>
                  <a:lnTo>
                    <a:pt x="1107" y="344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4" name="Google Shape;234;p49"/>
            <p:cNvSpPr/>
            <p:nvPr/>
          </p:nvSpPr>
          <p:spPr>
            <a:xfrm>
              <a:off x="578417" y="4446513"/>
              <a:ext cx="62980" cy="49730"/>
            </a:xfrm>
            <a:custGeom>
              <a:rect b="b" l="l" r="r" t="t"/>
              <a:pathLst>
                <a:path extrusionOk="0" h="289" w="366">
                  <a:moveTo>
                    <a:pt x="0" y="1"/>
                  </a:moveTo>
                  <a:lnTo>
                    <a:pt x="0" y="288"/>
                  </a:lnTo>
                  <a:lnTo>
                    <a:pt x="365" y="288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5" name="Google Shape;235;p49"/>
            <p:cNvSpPr/>
            <p:nvPr/>
          </p:nvSpPr>
          <p:spPr>
            <a:xfrm>
              <a:off x="713498" y="4284760"/>
              <a:ext cx="192383" cy="102902"/>
            </a:xfrm>
            <a:custGeom>
              <a:rect b="b" l="l" r="r" t="t"/>
              <a:pathLst>
                <a:path extrusionOk="0" h="598" w="1118">
                  <a:moveTo>
                    <a:pt x="0" y="1"/>
                  </a:moveTo>
                  <a:lnTo>
                    <a:pt x="0" y="598"/>
                  </a:lnTo>
                  <a:lnTo>
                    <a:pt x="1117" y="598"/>
                  </a:lnTo>
                  <a:lnTo>
                    <a:pt x="111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6" name="Google Shape;236;p49"/>
            <p:cNvSpPr/>
            <p:nvPr/>
          </p:nvSpPr>
          <p:spPr>
            <a:xfrm>
              <a:off x="60806" y="4284760"/>
              <a:ext cx="845073" cy="30630"/>
            </a:xfrm>
            <a:custGeom>
              <a:rect b="b" l="l" r="r" t="t"/>
              <a:pathLst>
                <a:path extrusionOk="0" h="178" w="4911">
                  <a:moveTo>
                    <a:pt x="1" y="1"/>
                  </a:moveTo>
                  <a:lnTo>
                    <a:pt x="1" y="178"/>
                  </a:lnTo>
                  <a:lnTo>
                    <a:pt x="4910" y="178"/>
                  </a:lnTo>
                  <a:lnTo>
                    <a:pt x="49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7" name="Google Shape;237;p49"/>
            <p:cNvSpPr/>
            <p:nvPr/>
          </p:nvSpPr>
          <p:spPr>
            <a:xfrm>
              <a:off x="663939" y="4387490"/>
              <a:ext cx="190490" cy="28737"/>
            </a:xfrm>
            <a:custGeom>
              <a:rect b="b" l="l" r="r" t="t"/>
              <a:pathLst>
                <a:path extrusionOk="0" h="167" w="1107">
                  <a:moveTo>
                    <a:pt x="1" y="1"/>
                  </a:moveTo>
                  <a:lnTo>
                    <a:pt x="1" y="167"/>
                  </a:lnTo>
                  <a:lnTo>
                    <a:pt x="1107" y="167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8" name="Google Shape;238;p49"/>
            <p:cNvSpPr/>
            <p:nvPr/>
          </p:nvSpPr>
          <p:spPr>
            <a:xfrm>
              <a:off x="578417" y="4446513"/>
              <a:ext cx="62980" cy="28737"/>
            </a:xfrm>
            <a:custGeom>
              <a:rect b="b" l="l" r="r" t="t"/>
              <a:pathLst>
                <a:path extrusionOk="0" h="167" w="366">
                  <a:moveTo>
                    <a:pt x="0" y="1"/>
                  </a:moveTo>
                  <a:lnTo>
                    <a:pt x="0" y="167"/>
                  </a:lnTo>
                  <a:lnTo>
                    <a:pt x="365" y="167"/>
                  </a:lnTo>
                  <a:lnTo>
                    <a:pt x="365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9" name="Google Shape;239;p49"/>
            <p:cNvSpPr/>
            <p:nvPr/>
          </p:nvSpPr>
          <p:spPr>
            <a:xfrm>
              <a:off x="722962" y="4338104"/>
              <a:ext cx="97224" cy="41987"/>
            </a:xfrm>
            <a:custGeom>
              <a:rect b="b" l="l" r="r" t="t"/>
              <a:pathLst>
                <a:path extrusionOk="0" h="244" w="565">
                  <a:moveTo>
                    <a:pt x="133" y="0"/>
                  </a:moveTo>
                  <a:cubicBezTo>
                    <a:pt x="56" y="0"/>
                    <a:pt x="1" y="56"/>
                    <a:pt x="1" y="122"/>
                  </a:cubicBezTo>
                  <a:cubicBezTo>
                    <a:pt x="1" y="188"/>
                    <a:pt x="56" y="244"/>
                    <a:pt x="133" y="244"/>
                  </a:cubicBezTo>
                  <a:lnTo>
                    <a:pt x="443" y="244"/>
                  </a:lnTo>
                  <a:cubicBezTo>
                    <a:pt x="509" y="244"/>
                    <a:pt x="564" y="188"/>
                    <a:pt x="564" y="122"/>
                  </a:cubicBezTo>
                  <a:cubicBezTo>
                    <a:pt x="564" y="56"/>
                    <a:pt x="509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0" name="Google Shape;240;p49"/>
            <p:cNvSpPr/>
            <p:nvPr/>
          </p:nvSpPr>
          <p:spPr>
            <a:xfrm>
              <a:off x="783878" y="4305753"/>
              <a:ext cx="45773" cy="106688"/>
            </a:xfrm>
            <a:custGeom>
              <a:rect b="b" l="l" r="r" t="t"/>
              <a:pathLst>
                <a:path extrusionOk="0" h="620" w="266">
                  <a:moveTo>
                    <a:pt x="133" y="0"/>
                  </a:moveTo>
                  <a:cubicBezTo>
                    <a:pt x="56" y="0"/>
                    <a:pt x="0" y="67"/>
                    <a:pt x="0" y="133"/>
                  </a:cubicBezTo>
                  <a:lnTo>
                    <a:pt x="0" y="476"/>
                  </a:lnTo>
                  <a:cubicBezTo>
                    <a:pt x="0" y="553"/>
                    <a:pt x="56" y="620"/>
                    <a:pt x="133" y="620"/>
                  </a:cubicBezTo>
                  <a:cubicBezTo>
                    <a:pt x="210" y="620"/>
                    <a:pt x="266" y="553"/>
                    <a:pt x="266" y="476"/>
                  </a:cubicBezTo>
                  <a:lnTo>
                    <a:pt x="266" y="133"/>
                  </a:lnTo>
                  <a:cubicBezTo>
                    <a:pt x="266" y="67"/>
                    <a:pt x="210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1" name="Google Shape;241;p49"/>
            <p:cNvSpPr/>
            <p:nvPr/>
          </p:nvSpPr>
          <p:spPr>
            <a:xfrm>
              <a:off x="797128" y="4307646"/>
              <a:ext cx="32523" cy="104795"/>
            </a:xfrm>
            <a:custGeom>
              <a:rect b="b" l="l" r="r" t="t"/>
              <a:pathLst>
                <a:path extrusionOk="0" h="609" w="189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509"/>
                  </a:lnTo>
                  <a:cubicBezTo>
                    <a:pt x="1" y="564"/>
                    <a:pt x="45" y="609"/>
                    <a:pt x="100" y="609"/>
                  </a:cubicBezTo>
                  <a:cubicBezTo>
                    <a:pt x="145" y="609"/>
                    <a:pt x="189" y="564"/>
                    <a:pt x="189" y="509"/>
                  </a:cubicBezTo>
                  <a:lnTo>
                    <a:pt x="189" y="100"/>
                  </a:lnTo>
                  <a:cubicBezTo>
                    <a:pt x="189" y="45"/>
                    <a:pt x="145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2" name="Google Shape;242;p49"/>
            <p:cNvSpPr/>
            <p:nvPr/>
          </p:nvSpPr>
          <p:spPr>
            <a:xfrm>
              <a:off x="879037" y="4338104"/>
              <a:ext cx="97224" cy="41987"/>
            </a:xfrm>
            <a:custGeom>
              <a:rect b="b" l="l" r="r" t="t"/>
              <a:pathLst>
                <a:path extrusionOk="0" h="244" w="565">
                  <a:moveTo>
                    <a:pt x="122" y="0"/>
                  </a:moveTo>
                  <a:cubicBezTo>
                    <a:pt x="56" y="0"/>
                    <a:pt x="0" y="56"/>
                    <a:pt x="0" y="122"/>
                  </a:cubicBezTo>
                  <a:cubicBezTo>
                    <a:pt x="0" y="188"/>
                    <a:pt x="56" y="244"/>
                    <a:pt x="122" y="244"/>
                  </a:cubicBezTo>
                  <a:lnTo>
                    <a:pt x="443" y="244"/>
                  </a:lnTo>
                  <a:cubicBezTo>
                    <a:pt x="509" y="244"/>
                    <a:pt x="564" y="188"/>
                    <a:pt x="564" y="122"/>
                  </a:cubicBezTo>
                  <a:cubicBezTo>
                    <a:pt x="564" y="56"/>
                    <a:pt x="509" y="0"/>
                    <a:pt x="443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3" name="Google Shape;243;p49"/>
            <p:cNvSpPr/>
            <p:nvPr/>
          </p:nvSpPr>
          <p:spPr>
            <a:xfrm>
              <a:off x="939952" y="4305753"/>
              <a:ext cx="45773" cy="106688"/>
            </a:xfrm>
            <a:custGeom>
              <a:rect b="b" l="l" r="r" t="t"/>
              <a:pathLst>
                <a:path extrusionOk="0" h="620" w="266">
                  <a:moveTo>
                    <a:pt x="133" y="0"/>
                  </a:moveTo>
                  <a:cubicBezTo>
                    <a:pt x="55" y="0"/>
                    <a:pt x="0" y="67"/>
                    <a:pt x="0" y="133"/>
                  </a:cubicBezTo>
                  <a:lnTo>
                    <a:pt x="0" y="476"/>
                  </a:lnTo>
                  <a:cubicBezTo>
                    <a:pt x="0" y="553"/>
                    <a:pt x="55" y="620"/>
                    <a:pt x="133" y="620"/>
                  </a:cubicBezTo>
                  <a:cubicBezTo>
                    <a:pt x="210" y="620"/>
                    <a:pt x="266" y="553"/>
                    <a:pt x="266" y="476"/>
                  </a:cubicBezTo>
                  <a:lnTo>
                    <a:pt x="266" y="133"/>
                  </a:lnTo>
                  <a:cubicBezTo>
                    <a:pt x="266" y="67"/>
                    <a:pt x="210" y="0"/>
                    <a:pt x="133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4" name="Google Shape;244;p49"/>
            <p:cNvSpPr/>
            <p:nvPr/>
          </p:nvSpPr>
          <p:spPr>
            <a:xfrm>
              <a:off x="953202" y="4307646"/>
              <a:ext cx="32523" cy="104795"/>
            </a:xfrm>
            <a:custGeom>
              <a:rect b="b" l="l" r="r" t="t"/>
              <a:pathLst>
                <a:path extrusionOk="0" h="609" w="189">
                  <a:moveTo>
                    <a:pt x="100" y="1"/>
                  </a:moveTo>
                  <a:cubicBezTo>
                    <a:pt x="45" y="1"/>
                    <a:pt x="1" y="45"/>
                    <a:pt x="1" y="100"/>
                  </a:cubicBezTo>
                  <a:lnTo>
                    <a:pt x="1" y="509"/>
                  </a:lnTo>
                  <a:cubicBezTo>
                    <a:pt x="1" y="564"/>
                    <a:pt x="45" y="609"/>
                    <a:pt x="100" y="609"/>
                  </a:cubicBezTo>
                  <a:cubicBezTo>
                    <a:pt x="144" y="609"/>
                    <a:pt x="189" y="564"/>
                    <a:pt x="189" y="509"/>
                  </a:cubicBezTo>
                  <a:lnTo>
                    <a:pt x="189" y="100"/>
                  </a:lnTo>
                  <a:cubicBezTo>
                    <a:pt x="189" y="45"/>
                    <a:pt x="144" y="1"/>
                    <a:pt x="1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5" name="Google Shape;245;p49"/>
            <p:cNvSpPr/>
            <p:nvPr/>
          </p:nvSpPr>
          <p:spPr>
            <a:xfrm>
              <a:off x="-1860959" y="4338104"/>
              <a:ext cx="23058" cy="41987"/>
            </a:xfrm>
            <a:custGeom>
              <a:rect b="b" l="l" r="r" t="t"/>
              <a:pathLst>
                <a:path extrusionOk="0" h="244" w="134">
                  <a:moveTo>
                    <a:pt x="0" y="0"/>
                  </a:moveTo>
                  <a:lnTo>
                    <a:pt x="0" y="244"/>
                  </a:lnTo>
                  <a:lnTo>
                    <a:pt x="133" y="244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6" name="Google Shape;246;p49"/>
            <p:cNvSpPr/>
            <p:nvPr/>
          </p:nvSpPr>
          <p:spPr>
            <a:xfrm>
              <a:off x="-1450037" y="3500945"/>
              <a:ext cx="17380" cy="709820"/>
            </a:xfrm>
            <a:custGeom>
              <a:rect b="b" l="l" r="r" t="t"/>
              <a:pathLst>
                <a:path extrusionOk="0" h="4125" w="101">
                  <a:moveTo>
                    <a:pt x="1" y="0"/>
                  </a:moveTo>
                  <a:lnTo>
                    <a:pt x="1" y="4125"/>
                  </a:lnTo>
                  <a:lnTo>
                    <a:pt x="100" y="41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AE3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7" name="Google Shape;247;p49"/>
            <p:cNvSpPr/>
            <p:nvPr/>
          </p:nvSpPr>
          <p:spPr>
            <a:xfrm>
              <a:off x="-1031372" y="3500945"/>
              <a:ext cx="17208" cy="709820"/>
            </a:xfrm>
            <a:custGeom>
              <a:rect b="b" l="l" r="r" t="t"/>
              <a:pathLst>
                <a:path extrusionOk="0" h="4125" w="100">
                  <a:moveTo>
                    <a:pt x="0" y="0"/>
                  </a:moveTo>
                  <a:lnTo>
                    <a:pt x="0" y="4125"/>
                  </a:lnTo>
                  <a:lnTo>
                    <a:pt x="100" y="41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AE3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8" name="Google Shape;248;p49"/>
            <p:cNvSpPr/>
            <p:nvPr/>
          </p:nvSpPr>
          <p:spPr>
            <a:xfrm>
              <a:off x="-614599" y="3500945"/>
              <a:ext cx="17208" cy="709820"/>
            </a:xfrm>
            <a:custGeom>
              <a:rect b="b" l="l" r="r" t="t"/>
              <a:pathLst>
                <a:path extrusionOk="0" h="4125" w="100">
                  <a:moveTo>
                    <a:pt x="0" y="0"/>
                  </a:moveTo>
                  <a:lnTo>
                    <a:pt x="0" y="4125"/>
                  </a:lnTo>
                  <a:lnTo>
                    <a:pt x="100" y="41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AE3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9" name="Google Shape;249;p49"/>
            <p:cNvSpPr/>
            <p:nvPr/>
          </p:nvSpPr>
          <p:spPr>
            <a:xfrm>
              <a:off x="-196106" y="3500945"/>
              <a:ext cx="19273" cy="709820"/>
            </a:xfrm>
            <a:custGeom>
              <a:rect b="b" l="l" r="r" t="t"/>
              <a:pathLst>
                <a:path extrusionOk="0" h="4125" w="112">
                  <a:moveTo>
                    <a:pt x="1" y="0"/>
                  </a:moveTo>
                  <a:lnTo>
                    <a:pt x="1" y="4125"/>
                  </a:lnTo>
                  <a:lnTo>
                    <a:pt x="111" y="4125"/>
                  </a:lnTo>
                  <a:lnTo>
                    <a:pt x="111" y="0"/>
                  </a:lnTo>
                  <a:close/>
                </a:path>
              </a:pathLst>
            </a:custGeom>
            <a:solidFill>
              <a:srgbClr val="AE3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0" name="Google Shape;250;p49"/>
            <p:cNvSpPr/>
            <p:nvPr/>
          </p:nvSpPr>
          <p:spPr>
            <a:xfrm>
              <a:off x="222560" y="3500945"/>
              <a:ext cx="17208" cy="709820"/>
            </a:xfrm>
            <a:custGeom>
              <a:rect b="b" l="l" r="r" t="t"/>
              <a:pathLst>
                <a:path extrusionOk="0" h="4125" w="100">
                  <a:moveTo>
                    <a:pt x="0" y="0"/>
                  </a:moveTo>
                  <a:lnTo>
                    <a:pt x="0" y="4125"/>
                  </a:lnTo>
                  <a:lnTo>
                    <a:pt x="100" y="4125"/>
                  </a:lnTo>
                  <a:lnTo>
                    <a:pt x="100" y="0"/>
                  </a:lnTo>
                  <a:close/>
                </a:path>
              </a:pathLst>
            </a:custGeom>
            <a:solidFill>
              <a:srgbClr val="AE340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1" name="Google Shape;251;p49"/>
            <p:cNvSpPr/>
            <p:nvPr/>
          </p:nvSpPr>
          <p:spPr>
            <a:xfrm>
              <a:off x="-1874382" y="3428500"/>
              <a:ext cx="2530916" cy="74510"/>
            </a:xfrm>
            <a:custGeom>
              <a:rect b="b" l="l" r="r" t="t"/>
              <a:pathLst>
                <a:path extrusionOk="0" h="433" w="14708">
                  <a:moveTo>
                    <a:pt x="1" y="1"/>
                  </a:moveTo>
                  <a:lnTo>
                    <a:pt x="1" y="432"/>
                  </a:lnTo>
                  <a:lnTo>
                    <a:pt x="14708" y="432"/>
                  </a:lnTo>
                  <a:lnTo>
                    <a:pt x="1470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2" name="Google Shape;252;p49"/>
            <p:cNvSpPr/>
            <p:nvPr/>
          </p:nvSpPr>
          <p:spPr>
            <a:xfrm>
              <a:off x="-1824823" y="3502838"/>
              <a:ext cx="2772513" cy="47665"/>
            </a:xfrm>
            <a:custGeom>
              <a:rect b="b" l="l" r="r" t="t"/>
              <a:pathLst>
                <a:path extrusionOk="0" h="277" w="16112">
                  <a:moveTo>
                    <a:pt x="0" y="0"/>
                  </a:moveTo>
                  <a:lnTo>
                    <a:pt x="0" y="277"/>
                  </a:lnTo>
                  <a:lnTo>
                    <a:pt x="16111" y="277"/>
                  </a:lnTo>
                  <a:lnTo>
                    <a:pt x="1611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3" name="Google Shape;253;p49"/>
            <p:cNvSpPr/>
            <p:nvPr/>
          </p:nvSpPr>
          <p:spPr>
            <a:xfrm>
              <a:off x="-1741193" y="3550331"/>
              <a:ext cx="192383" cy="432087"/>
            </a:xfrm>
            <a:custGeom>
              <a:rect b="b" l="l" r="r" t="t"/>
              <a:pathLst>
                <a:path extrusionOk="0" h="2511" w="1118">
                  <a:moveTo>
                    <a:pt x="764" y="1"/>
                  </a:moveTo>
                  <a:lnTo>
                    <a:pt x="1" y="2256"/>
                  </a:lnTo>
                  <a:lnTo>
                    <a:pt x="266" y="2511"/>
                  </a:lnTo>
                  <a:lnTo>
                    <a:pt x="111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4" name="Google Shape;254;p49"/>
            <p:cNvSpPr/>
            <p:nvPr/>
          </p:nvSpPr>
          <p:spPr>
            <a:xfrm>
              <a:off x="-1781115" y="3502838"/>
              <a:ext cx="312321" cy="778307"/>
            </a:xfrm>
            <a:custGeom>
              <a:rect b="b" l="l" r="r" t="t"/>
              <a:pathLst>
                <a:path extrusionOk="0" h="4523" w="1815">
                  <a:moveTo>
                    <a:pt x="1482" y="0"/>
                  </a:moveTo>
                  <a:lnTo>
                    <a:pt x="1" y="4423"/>
                  </a:lnTo>
                  <a:lnTo>
                    <a:pt x="299" y="4523"/>
                  </a:lnTo>
                  <a:lnTo>
                    <a:pt x="1814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5" name="Google Shape;255;p49"/>
            <p:cNvSpPr/>
            <p:nvPr/>
          </p:nvSpPr>
          <p:spPr>
            <a:xfrm>
              <a:off x="-1807787" y="3502838"/>
              <a:ext cx="314214" cy="778307"/>
            </a:xfrm>
            <a:custGeom>
              <a:rect b="b" l="l" r="r" t="t"/>
              <a:pathLst>
                <a:path extrusionOk="0" h="4523" w="1826">
                  <a:moveTo>
                    <a:pt x="1494" y="0"/>
                  </a:moveTo>
                  <a:lnTo>
                    <a:pt x="1" y="4423"/>
                  </a:lnTo>
                  <a:lnTo>
                    <a:pt x="300" y="4523"/>
                  </a:lnTo>
                  <a:lnTo>
                    <a:pt x="182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6" name="Google Shape;256;p49"/>
            <p:cNvSpPr/>
            <p:nvPr/>
          </p:nvSpPr>
          <p:spPr>
            <a:xfrm>
              <a:off x="273839" y="3502838"/>
              <a:ext cx="314214" cy="778307"/>
            </a:xfrm>
            <a:custGeom>
              <a:rect b="b" l="l" r="r" t="t"/>
              <a:pathLst>
                <a:path extrusionOk="0" h="4523" w="1826">
                  <a:moveTo>
                    <a:pt x="1" y="0"/>
                  </a:moveTo>
                  <a:lnTo>
                    <a:pt x="1516" y="4523"/>
                  </a:lnTo>
                  <a:lnTo>
                    <a:pt x="1825" y="4423"/>
                  </a:lnTo>
                  <a:lnTo>
                    <a:pt x="333" y="0"/>
                  </a:lnTo>
                  <a:close/>
                </a:path>
              </a:pathLst>
            </a:custGeom>
            <a:solidFill>
              <a:srgbClr val="FFB17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7" name="Google Shape;257;p49"/>
            <p:cNvSpPr/>
            <p:nvPr/>
          </p:nvSpPr>
          <p:spPr>
            <a:xfrm>
              <a:off x="247339" y="3502838"/>
              <a:ext cx="314041" cy="778307"/>
            </a:xfrm>
            <a:custGeom>
              <a:rect b="b" l="l" r="r" t="t"/>
              <a:pathLst>
                <a:path extrusionOk="0" h="4523" w="1825">
                  <a:moveTo>
                    <a:pt x="0" y="0"/>
                  </a:moveTo>
                  <a:lnTo>
                    <a:pt x="1526" y="4523"/>
                  </a:lnTo>
                  <a:lnTo>
                    <a:pt x="1825" y="4423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8" name="Google Shape;258;p49"/>
            <p:cNvSpPr/>
            <p:nvPr/>
          </p:nvSpPr>
          <p:spPr>
            <a:xfrm>
              <a:off x="-1874382" y="4210594"/>
              <a:ext cx="2530916" cy="74337"/>
            </a:xfrm>
            <a:custGeom>
              <a:rect b="b" l="l" r="r" t="t"/>
              <a:pathLst>
                <a:path extrusionOk="0" h="432" w="14708">
                  <a:moveTo>
                    <a:pt x="1" y="1"/>
                  </a:moveTo>
                  <a:lnTo>
                    <a:pt x="1" y="432"/>
                  </a:lnTo>
                  <a:lnTo>
                    <a:pt x="14708" y="432"/>
                  </a:lnTo>
                  <a:lnTo>
                    <a:pt x="14708" y="1"/>
                  </a:lnTo>
                  <a:close/>
                </a:path>
              </a:pathLst>
            </a:custGeom>
            <a:solidFill>
              <a:srgbClr val="FF863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50"/>
          <p:cNvSpPr/>
          <p:nvPr>
            <p:ph idx="2" type="pic"/>
          </p:nvPr>
        </p:nvSpPr>
        <p:spPr>
          <a:xfrm>
            <a:off x="125" y="-75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261" name="Google Shape;261;p50"/>
          <p:cNvSpPr txBox="1"/>
          <p:nvPr>
            <p:ph type="title"/>
          </p:nvPr>
        </p:nvSpPr>
        <p:spPr>
          <a:xfrm>
            <a:off x="740550" y="3588125"/>
            <a:ext cx="7662900" cy="6939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 sz="30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BLANK_1_1_1_2"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51"/>
          <p:cNvSpPr txBox="1"/>
          <p:nvPr>
            <p:ph idx="1" type="subTitle"/>
          </p:nvPr>
        </p:nvSpPr>
        <p:spPr>
          <a:xfrm>
            <a:off x="1167950" y="2153363"/>
            <a:ext cx="2336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4" name="Google Shape;264;p51"/>
          <p:cNvSpPr txBox="1"/>
          <p:nvPr>
            <p:ph idx="2" type="subTitle"/>
          </p:nvPr>
        </p:nvSpPr>
        <p:spPr>
          <a:xfrm>
            <a:off x="3403800" y="3441589"/>
            <a:ext cx="2336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5" name="Google Shape;265;p51"/>
          <p:cNvSpPr txBox="1"/>
          <p:nvPr>
            <p:ph idx="3" type="subTitle"/>
          </p:nvPr>
        </p:nvSpPr>
        <p:spPr>
          <a:xfrm>
            <a:off x="5639650" y="2153363"/>
            <a:ext cx="2336400" cy="77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6" name="Google Shape;266;p51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67" name="Google Shape;267;p51"/>
          <p:cNvSpPr txBox="1"/>
          <p:nvPr>
            <p:ph idx="4" type="subTitle"/>
          </p:nvPr>
        </p:nvSpPr>
        <p:spPr>
          <a:xfrm>
            <a:off x="1167950" y="1807038"/>
            <a:ext cx="2336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8" name="Google Shape;268;p51"/>
          <p:cNvSpPr txBox="1"/>
          <p:nvPr>
            <p:ph idx="5" type="subTitle"/>
          </p:nvPr>
        </p:nvSpPr>
        <p:spPr>
          <a:xfrm>
            <a:off x="5639650" y="1807038"/>
            <a:ext cx="2336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69" name="Google Shape;269;p51"/>
          <p:cNvSpPr txBox="1"/>
          <p:nvPr>
            <p:ph idx="6" type="subTitle"/>
          </p:nvPr>
        </p:nvSpPr>
        <p:spPr>
          <a:xfrm>
            <a:off x="3403800" y="3096188"/>
            <a:ext cx="23364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b="1" sz="2400">
                <a:latin typeface="Nova Square"/>
                <a:ea typeface="Nova Square"/>
                <a:cs typeface="Nova Square"/>
                <a:sym typeface="Nova Square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bas Neue"/>
              <a:buNone/>
              <a:defRPr sz="24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70" name="Google Shape;270;p51"/>
          <p:cNvSpPr/>
          <p:nvPr/>
        </p:nvSpPr>
        <p:spPr>
          <a:xfrm flipH="1">
            <a:off x="-336579" y="3958083"/>
            <a:ext cx="2021405" cy="560426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1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21" Type="http://schemas.openxmlformats.org/officeDocument/2006/relationships/theme" Target="../theme/theme1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6" Type="http://schemas.openxmlformats.org/officeDocument/2006/relationships/slideLayout" Target="../slideLayouts/slideLayout6.xml"/><Relationship Id="rId18" Type="http://schemas.openxmlformats.org/officeDocument/2006/relationships/slideLayout" Target="../slideLayouts/slideLayout18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gradFill>
          <a:gsLst>
            <a:gs pos="0">
              <a:schemeClr val="lt1"/>
            </a:gs>
            <a:gs pos="41000">
              <a:schemeClr val="lt1"/>
            </a:gs>
            <a:gs pos="100000">
              <a:schemeClr val="accent6"/>
            </a:gs>
          </a:gsLst>
          <a:lin ang="2700006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2"/>
          <p:cNvSpPr txBox="1"/>
          <p:nvPr>
            <p:ph type="title"/>
          </p:nvPr>
        </p:nvSpPr>
        <p:spPr>
          <a:xfrm>
            <a:off x="713225" y="334125"/>
            <a:ext cx="77175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Nova Square"/>
              <a:buNone/>
              <a:defRPr b="1" i="0" sz="3500" u="none" cap="none" strike="noStrike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defRPr>
            </a:lvl9pPr>
          </a:lstStyle>
          <a:p/>
        </p:txBody>
      </p:sp>
      <p:sp>
        <p:nvSpPr>
          <p:cNvPr id="7" name="Google Shape;7;p42"/>
          <p:cNvSpPr txBox="1"/>
          <p:nvPr>
            <p:ph idx="1" type="body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1pPr>
            <a:lvl2pPr indent="-3175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2pPr>
            <a:lvl3pPr indent="-3175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3pPr>
            <a:lvl4pPr indent="-3175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4pPr>
            <a:lvl5pPr indent="-3175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5pPr>
            <a:lvl6pPr indent="-3175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6pPr>
            <a:lvl7pPr indent="-3175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●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7pPr>
            <a:lvl8pPr indent="-3175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○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8pPr>
            <a:lvl9pPr indent="-3175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mo"/>
              <a:buChar char="■"/>
              <a:defRPr b="0" i="0" sz="1400" u="none" cap="none" strike="noStrike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>
        <p15:guide id="1" orient="horz" pos="340">
          <p15:clr>
            <a:srgbClr val="EA4335"/>
          </p15:clr>
        </p15:guide>
        <p15:guide id="2" orient="horz" pos="2900">
          <p15:clr>
            <a:srgbClr val="EA4335"/>
          </p15:clr>
        </p15:guide>
        <p15:guide id="3" pos="449">
          <p15:clr>
            <a:srgbClr val="EA4335"/>
          </p15:clr>
        </p15:guide>
        <p15:guide id="4" pos="5311">
          <p15:clr>
            <a:srgbClr val="EA4335"/>
          </p15:clr>
        </p15:guide>
        <p15:guide id="5" orient="horz" pos="21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2.png"/><Relationship Id="rId5" Type="http://schemas.openxmlformats.org/officeDocument/2006/relationships/image" Target="../media/image6.png"/><Relationship Id="rId6" Type="http://schemas.openxmlformats.org/officeDocument/2006/relationships/image" Target="../media/image7.png"/><Relationship Id="rId7" Type="http://schemas.openxmlformats.org/officeDocument/2006/relationships/image" Target="../media/image5.png"/><Relationship Id="rId8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3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p1"/>
          <p:cNvSpPr txBox="1"/>
          <p:nvPr>
            <p:ph type="ctrTitle"/>
          </p:nvPr>
        </p:nvSpPr>
        <p:spPr>
          <a:xfrm>
            <a:off x="680500" y="531550"/>
            <a:ext cx="7782900" cy="155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/>
              <a:t>Metro Cultural </a:t>
            </a:r>
            <a:endParaRPr/>
          </a:p>
        </p:txBody>
      </p:sp>
      <p:sp>
        <p:nvSpPr>
          <p:cNvPr id="455" name="Google Shape;455;p1"/>
          <p:cNvSpPr txBox="1"/>
          <p:nvPr>
            <p:ph idx="1" type="subTitle"/>
          </p:nvPr>
        </p:nvSpPr>
        <p:spPr>
          <a:xfrm>
            <a:off x="999600" y="1822825"/>
            <a:ext cx="7144800" cy="1847400"/>
          </a:xfrm>
          <a:prstGeom prst="rect">
            <a:avLst/>
          </a:prstGeom>
          <a:solidFill>
            <a:srgbClr val="FFFFFF">
              <a:alpha val="54509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Integrantes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Matías</a:t>
            </a:r>
            <a:r>
              <a:rPr lang="en" sz="1300"/>
              <a:t> Millaqueo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Felipe </a:t>
            </a:r>
            <a:r>
              <a:rPr lang="en" sz="1300"/>
              <a:t>Gallardo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Sección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706V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Docente</a:t>
            </a:r>
            <a:endParaRPr sz="13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 sz="1300"/>
              <a:t>Fernando Herrera</a:t>
            </a:r>
            <a:endParaRPr/>
          </a:p>
        </p:txBody>
      </p:sp>
      <p:sp>
        <p:nvSpPr>
          <p:cNvPr id="456" name="Google Shape;456;p1"/>
          <p:cNvSpPr/>
          <p:nvPr/>
        </p:nvSpPr>
        <p:spPr>
          <a:xfrm>
            <a:off x="7665888" y="799375"/>
            <a:ext cx="1045527" cy="217225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7" name="Google Shape;457;p1"/>
          <p:cNvSpPr/>
          <p:nvPr/>
        </p:nvSpPr>
        <p:spPr>
          <a:xfrm flipH="1">
            <a:off x="7259900" y="196700"/>
            <a:ext cx="1550376" cy="429723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458" name="Google Shape;458;p1"/>
          <p:cNvGrpSpPr/>
          <p:nvPr/>
        </p:nvGrpSpPr>
        <p:grpSpPr>
          <a:xfrm>
            <a:off x="-657980" y="3079875"/>
            <a:ext cx="11714526" cy="2921397"/>
            <a:chOff x="-657980" y="3079875"/>
            <a:chExt cx="11714526" cy="2921397"/>
          </a:xfrm>
        </p:grpSpPr>
        <p:grpSp>
          <p:nvGrpSpPr>
            <p:cNvPr id="459" name="Google Shape;459;p1"/>
            <p:cNvGrpSpPr/>
            <p:nvPr/>
          </p:nvGrpSpPr>
          <p:grpSpPr>
            <a:xfrm>
              <a:off x="-657980" y="4445837"/>
              <a:ext cx="9966245" cy="1555435"/>
              <a:chOff x="-657980" y="4445837"/>
              <a:chExt cx="9966245" cy="1555435"/>
            </a:xfrm>
          </p:grpSpPr>
          <p:grpSp>
            <p:nvGrpSpPr>
              <p:cNvPr id="460" name="Google Shape;460;p1"/>
              <p:cNvGrpSpPr/>
              <p:nvPr/>
            </p:nvGrpSpPr>
            <p:grpSpPr>
              <a:xfrm flipH="1">
                <a:off x="6319595" y="4445837"/>
                <a:ext cx="2988670" cy="1555435"/>
                <a:chOff x="247500" y="3377600"/>
                <a:chExt cx="2497635" cy="1299879"/>
              </a:xfrm>
            </p:grpSpPr>
            <p:sp>
              <p:nvSpPr>
                <p:cNvPr id="461" name="Google Shape;461;p1"/>
                <p:cNvSpPr/>
                <p:nvPr/>
              </p:nvSpPr>
              <p:spPr>
                <a:xfrm>
                  <a:off x="793508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1"/>
                <p:cNvSpPr/>
                <p:nvPr/>
              </p:nvSpPr>
              <p:spPr>
                <a:xfrm>
                  <a:off x="303885" y="3377600"/>
                  <a:ext cx="1951627" cy="440409"/>
                </a:xfrm>
                <a:custGeom>
                  <a:rect b="b" l="l" r="r" t="t"/>
                  <a:pathLst>
                    <a:path extrusionOk="0" h="2765" w="12253">
                      <a:moveTo>
                        <a:pt x="1" y="0"/>
                      </a:moveTo>
                      <a:lnTo>
                        <a:pt x="1" y="2765"/>
                      </a:lnTo>
                      <a:lnTo>
                        <a:pt x="12253" y="2765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1"/>
                <p:cNvSpPr/>
                <p:nvPr/>
              </p:nvSpPr>
              <p:spPr>
                <a:xfrm>
                  <a:off x="247500" y="3377600"/>
                  <a:ext cx="1949875" cy="68809"/>
                </a:xfrm>
                <a:custGeom>
                  <a:rect b="b" l="l" r="r" t="t"/>
                  <a:pathLst>
                    <a:path extrusionOk="0" h="432" w="12242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12242" y="431"/>
                      </a:lnTo>
                      <a:lnTo>
                        <a:pt x="12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1"/>
                <p:cNvSpPr/>
                <p:nvPr/>
              </p:nvSpPr>
              <p:spPr>
                <a:xfrm>
                  <a:off x="247500" y="3692813"/>
                  <a:ext cx="1949875" cy="125194"/>
                </a:xfrm>
                <a:custGeom>
                  <a:rect b="b" l="l" r="r" t="t"/>
                  <a:pathLst>
                    <a:path extrusionOk="0" h="786" w="12242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12242" y="786"/>
                      </a:lnTo>
                      <a:lnTo>
                        <a:pt x="12242" y="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1"/>
                <p:cNvSpPr/>
                <p:nvPr/>
              </p:nvSpPr>
              <p:spPr>
                <a:xfrm>
                  <a:off x="1408159" y="3817847"/>
                  <a:ext cx="341810" cy="181579"/>
                </a:xfrm>
                <a:custGeom>
                  <a:rect b="b" l="l" r="r" t="t"/>
                  <a:pathLst>
                    <a:path extrusionOk="0" h="1140" w="2146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6" y="1140"/>
                        <a:pt x="366" y="1140"/>
                      </a:cubicBezTo>
                      <a:lnTo>
                        <a:pt x="2146" y="1140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1"/>
                <p:cNvSpPr/>
                <p:nvPr/>
              </p:nvSpPr>
              <p:spPr>
                <a:xfrm>
                  <a:off x="1679410" y="3817847"/>
                  <a:ext cx="153384" cy="181579"/>
                </a:xfrm>
                <a:custGeom>
                  <a:rect b="b" l="l" r="r" t="t"/>
                  <a:pathLst>
                    <a:path extrusionOk="0" h="1140" w="963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5" y="1140"/>
                        <a:pt x="355" y="1140"/>
                      </a:cubicBezTo>
                      <a:lnTo>
                        <a:pt x="609" y="1140"/>
                      </a:lnTo>
                      <a:cubicBezTo>
                        <a:pt x="808" y="1140"/>
                        <a:pt x="963" y="985"/>
                        <a:pt x="963" y="786"/>
                      </a:cubicBezTo>
                      <a:lnTo>
                        <a:pt x="96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1"/>
                <p:cNvSpPr/>
                <p:nvPr/>
              </p:nvSpPr>
              <p:spPr>
                <a:xfrm>
                  <a:off x="1468047" y="3999265"/>
                  <a:ext cx="211521" cy="95249"/>
                </a:xfrm>
                <a:custGeom>
                  <a:rect b="b" l="l" r="r" t="t"/>
                  <a:pathLst>
                    <a:path extrusionOk="0" h="598" w="1328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28" y="598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1"/>
                <p:cNvSpPr/>
                <p:nvPr/>
              </p:nvSpPr>
              <p:spPr>
                <a:xfrm>
                  <a:off x="1679410" y="3999265"/>
                  <a:ext cx="93496" cy="95249"/>
                </a:xfrm>
                <a:custGeom>
                  <a:rect b="b" l="l" r="r" t="t"/>
                  <a:pathLst>
                    <a:path extrusionOk="0" h="598" w="587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587" y="598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1"/>
                <p:cNvSpPr/>
                <p:nvPr/>
              </p:nvSpPr>
              <p:spPr>
                <a:xfrm>
                  <a:off x="1468047" y="4094355"/>
                  <a:ext cx="211521" cy="583124"/>
                </a:xfrm>
                <a:custGeom>
                  <a:rect b="b" l="l" r="r" t="t"/>
                  <a:pathLst>
                    <a:path extrusionOk="0" h="3661" w="1328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1328" y="3661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1"/>
                <p:cNvSpPr/>
                <p:nvPr/>
              </p:nvSpPr>
              <p:spPr>
                <a:xfrm>
                  <a:off x="1679410" y="4094355"/>
                  <a:ext cx="93496" cy="583124"/>
                </a:xfrm>
                <a:custGeom>
                  <a:rect b="b" l="l" r="r" t="t"/>
                  <a:pathLst>
                    <a:path extrusionOk="0" h="3661" w="587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587" y="3661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1"/>
                <p:cNvSpPr/>
                <p:nvPr/>
              </p:nvSpPr>
              <p:spPr>
                <a:xfrm>
                  <a:off x="2197231" y="3377600"/>
                  <a:ext cx="539154" cy="68809"/>
                </a:xfrm>
                <a:custGeom>
                  <a:rect b="b" l="l" r="r" t="t"/>
                  <a:pathLst>
                    <a:path extrusionOk="0" h="432" w="3385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3384" y="431"/>
                      </a:lnTo>
                      <a:lnTo>
                        <a:pt x="338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1"/>
                <p:cNvSpPr/>
                <p:nvPr/>
              </p:nvSpPr>
              <p:spPr>
                <a:xfrm>
                  <a:off x="303885" y="3544843"/>
                  <a:ext cx="1893491" cy="65305"/>
                </a:xfrm>
                <a:custGeom>
                  <a:rect b="b" l="l" r="r" t="t"/>
                  <a:pathLst>
                    <a:path extrusionOk="0" h="410" w="11888">
                      <a:moveTo>
                        <a:pt x="454" y="1"/>
                      </a:moveTo>
                      <a:lnTo>
                        <a:pt x="454" y="100"/>
                      </a:lnTo>
                      <a:lnTo>
                        <a:pt x="1" y="100"/>
                      </a:lnTo>
                      <a:lnTo>
                        <a:pt x="1" y="288"/>
                      </a:lnTo>
                      <a:lnTo>
                        <a:pt x="454" y="288"/>
                      </a:lnTo>
                      <a:lnTo>
                        <a:pt x="454" y="410"/>
                      </a:lnTo>
                      <a:lnTo>
                        <a:pt x="808" y="410"/>
                      </a:lnTo>
                      <a:lnTo>
                        <a:pt x="808" y="288"/>
                      </a:lnTo>
                      <a:lnTo>
                        <a:pt x="1980" y="288"/>
                      </a:lnTo>
                      <a:lnTo>
                        <a:pt x="1980" y="410"/>
                      </a:lnTo>
                      <a:lnTo>
                        <a:pt x="2334" y="410"/>
                      </a:lnTo>
                      <a:lnTo>
                        <a:pt x="2334" y="288"/>
                      </a:lnTo>
                      <a:lnTo>
                        <a:pt x="3506" y="288"/>
                      </a:lnTo>
                      <a:lnTo>
                        <a:pt x="3506" y="410"/>
                      </a:lnTo>
                      <a:lnTo>
                        <a:pt x="3860" y="410"/>
                      </a:lnTo>
                      <a:lnTo>
                        <a:pt x="3860" y="288"/>
                      </a:lnTo>
                      <a:lnTo>
                        <a:pt x="5032" y="288"/>
                      </a:lnTo>
                      <a:lnTo>
                        <a:pt x="5032" y="410"/>
                      </a:lnTo>
                      <a:lnTo>
                        <a:pt x="5386" y="410"/>
                      </a:lnTo>
                      <a:lnTo>
                        <a:pt x="5386" y="288"/>
                      </a:lnTo>
                      <a:lnTo>
                        <a:pt x="6569" y="288"/>
                      </a:lnTo>
                      <a:lnTo>
                        <a:pt x="6569" y="410"/>
                      </a:lnTo>
                      <a:lnTo>
                        <a:pt x="6912" y="410"/>
                      </a:lnTo>
                      <a:lnTo>
                        <a:pt x="6912" y="288"/>
                      </a:lnTo>
                      <a:lnTo>
                        <a:pt x="8095" y="288"/>
                      </a:lnTo>
                      <a:lnTo>
                        <a:pt x="8095" y="410"/>
                      </a:lnTo>
                      <a:lnTo>
                        <a:pt x="8438" y="410"/>
                      </a:lnTo>
                      <a:lnTo>
                        <a:pt x="8438" y="288"/>
                      </a:lnTo>
                      <a:lnTo>
                        <a:pt x="9621" y="288"/>
                      </a:lnTo>
                      <a:lnTo>
                        <a:pt x="9621" y="410"/>
                      </a:lnTo>
                      <a:lnTo>
                        <a:pt x="9975" y="410"/>
                      </a:lnTo>
                      <a:lnTo>
                        <a:pt x="9975" y="288"/>
                      </a:lnTo>
                      <a:lnTo>
                        <a:pt x="11147" y="288"/>
                      </a:lnTo>
                      <a:lnTo>
                        <a:pt x="11147" y="410"/>
                      </a:lnTo>
                      <a:lnTo>
                        <a:pt x="11501" y="410"/>
                      </a:lnTo>
                      <a:lnTo>
                        <a:pt x="11501" y="288"/>
                      </a:lnTo>
                      <a:lnTo>
                        <a:pt x="11888" y="288"/>
                      </a:lnTo>
                      <a:lnTo>
                        <a:pt x="11888" y="100"/>
                      </a:lnTo>
                      <a:lnTo>
                        <a:pt x="11501" y="100"/>
                      </a:lnTo>
                      <a:lnTo>
                        <a:pt x="11501" y="1"/>
                      </a:lnTo>
                      <a:lnTo>
                        <a:pt x="11147" y="1"/>
                      </a:lnTo>
                      <a:lnTo>
                        <a:pt x="11147" y="100"/>
                      </a:lnTo>
                      <a:lnTo>
                        <a:pt x="9975" y="100"/>
                      </a:lnTo>
                      <a:lnTo>
                        <a:pt x="9975" y="1"/>
                      </a:lnTo>
                      <a:lnTo>
                        <a:pt x="9621" y="1"/>
                      </a:lnTo>
                      <a:lnTo>
                        <a:pt x="9621" y="100"/>
                      </a:lnTo>
                      <a:lnTo>
                        <a:pt x="8438" y="100"/>
                      </a:lnTo>
                      <a:lnTo>
                        <a:pt x="8438" y="1"/>
                      </a:lnTo>
                      <a:lnTo>
                        <a:pt x="8095" y="1"/>
                      </a:lnTo>
                      <a:lnTo>
                        <a:pt x="8095" y="100"/>
                      </a:lnTo>
                      <a:lnTo>
                        <a:pt x="6912" y="100"/>
                      </a:lnTo>
                      <a:lnTo>
                        <a:pt x="6912" y="1"/>
                      </a:lnTo>
                      <a:lnTo>
                        <a:pt x="6569" y="1"/>
                      </a:lnTo>
                      <a:lnTo>
                        <a:pt x="6569" y="100"/>
                      </a:lnTo>
                      <a:lnTo>
                        <a:pt x="5386" y="100"/>
                      </a:lnTo>
                      <a:lnTo>
                        <a:pt x="5386" y="1"/>
                      </a:lnTo>
                      <a:lnTo>
                        <a:pt x="5032" y="1"/>
                      </a:lnTo>
                      <a:lnTo>
                        <a:pt x="5032" y="100"/>
                      </a:lnTo>
                      <a:lnTo>
                        <a:pt x="3860" y="100"/>
                      </a:lnTo>
                      <a:lnTo>
                        <a:pt x="3860" y="1"/>
                      </a:lnTo>
                      <a:lnTo>
                        <a:pt x="3506" y="1"/>
                      </a:lnTo>
                      <a:lnTo>
                        <a:pt x="3506" y="100"/>
                      </a:lnTo>
                      <a:lnTo>
                        <a:pt x="2334" y="100"/>
                      </a:lnTo>
                      <a:lnTo>
                        <a:pt x="2334" y="1"/>
                      </a:lnTo>
                      <a:lnTo>
                        <a:pt x="1980" y="1"/>
                      </a:lnTo>
                      <a:lnTo>
                        <a:pt x="1980" y="100"/>
                      </a:lnTo>
                      <a:lnTo>
                        <a:pt x="808" y="100"/>
                      </a:lnTo>
                      <a:lnTo>
                        <a:pt x="8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1"/>
                <p:cNvSpPr/>
                <p:nvPr/>
              </p:nvSpPr>
              <p:spPr>
                <a:xfrm>
                  <a:off x="303885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1"/>
                <p:cNvSpPr/>
                <p:nvPr/>
              </p:nvSpPr>
              <p:spPr>
                <a:xfrm>
                  <a:off x="376197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1"/>
                <p:cNvSpPr/>
                <p:nvPr/>
              </p:nvSpPr>
              <p:spPr>
                <a:xfrm>
                  <a:off x="35676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1"/>
                <p:cNvSpPr/>
                <p:nvPr/>
              </p:nvSpPr>
              <p:spPr>
                <a:xfrm>
                  <a:off x="619257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1"/>
                <p:cNvSpPr/>
                <p:nvPr/>
              </p:nvSpPr>
              <p:spPr>
                <a:xfrm>
                  <a:off x="59982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1"/>
                <p:cNvSpPr/>
                <p:nvPr/>
              </p:nvSpPr>
              <p:spPr>
                <a:xfrm>
                  <a:off x="862316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1"/>
                <p:cNvSpPr/>
                <p:nvPr/>
              </p:nvSpPr>
              <p:spPr>
                <a:xfrm>
                  <a:off x="842884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1"/>
                <p:cNvSpPr/>
                <p:nvPr/>
              </p:nvSpPr>
              <p:spPr>
                <a:xfrm>
                  <a:off x="1105375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1"/>
                <p:cNvSpPr/>
                <p:nvPr/>
              </p:nvSpPr>
              <p:spPr>
                <a:xfrm>
                  <a:off x="108594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1"/>
                <p:cNvSpPr/>
                <p:nvPr/>
              </p:nvSpPr>
              <p:spPr>
                <a:xfrm>
                  <a:off x="1350187" y="3516650"/>
                  <a:ext cx="54632" cy="67057"/>
                </a:xfrm>
                <a:custGeom>
                  <a:rect b="b" l="l" r="r" t="t"/>
                  <a:pathLst>
                    <a:path extrusionOk="0" h="421" w="343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43" y="421"/>
                      </a:lnTo>
                      <a:lnTo>
                        <a:pt x="3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1"/>
                <p:cNvSpPr/>
                <p:nvPr/>
              </p:nvSpPr>
              <p:spPr>
                <a:xfrm>
                  <a:off x="1329003" y="3534330"/>
                  <a:ext cx="21343" cy="30104"/>
                </a:xfrm>
                <a:custGeom>
                  <a:rect b="b" l="l" r="r" t="t"/>
                  <a:pathLst>
                    <a:path extrusionOk="0" h="189" w="134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1"/>
                <p:cNvSpPr/>
                <p:nvPr/>
              </p:nvSpPr>
              <p:spPr>
                <a:xfrm>
                  <a:off x="1593087" y="3516650"/>
                  <a:ext cx="54791" cy="67057"/>
                </a:xfrm>
                <a:custGeom>
                  <a:rect b="b" l="l" r="r" t="t"/>
                  <a:pathLst>
                    <a:path extrusionOk="0" h="421" w="344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44" y="421"/>
                      </a:ln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1"/>
                <p:cNvSpPr/>
                <p:nvPr/>
              </p:nvSpPr>
              <p:spPr>
                <a:xfrm>
                  <a:off x="1572062" y="3534330"/>
                  <a:ext cx="21184" cy="30104"/>
                </a:xfrm>
                <a:custGeom>
                  <a:rect b="b" l="l" r="r" t="t"/>
                  <a:pathLst>
                    <a:path extrusionOk="0" h="189" w="13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1"/>
                <p:cNvSpPr/>
                <p:nvPr/>
              </p:nvSpPr>
              <p:spPr>
                <a:xfrm>
                  <a:off x="183614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1"/>
                <p:cNvSpPr/>
                <p:nvPr/>
              </p:nvSpPr>
              <p:spPr>
                <a:xfrm>
                  <a:off x="181687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8" name="Google Shape;488;p1"/>
                <p:cNvSpPr/>
                <p:nvPr/>
              </p:nvSpPr>
              <p:spPr>
                <a:xfrm>
                  <a:off x="207920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9" name="Google Shape;489;p1"/>
                <p:cNvSpPr/>
                <p:nvPr/>
              </p:nvSpPr>
              <p:spPr>
                <a:xfrm>
                  <a:off x="205993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0" name="Google Shape;490;p1"/>
                <p:cNvSpPr/>
                <p:nvPr/>
              </p:nvSpPr>
              <p:spPr>
                <a:xfrm>
                  <a:off x="2197231" y="3692813"/>
                  <a:ext cx="539154" cy="125194"/>
                </a:xfrm>
                <a:custGeom>
                  <a:rect b="b" l="l" r="r" t="t"/>
                  <a:pathLst>
                    <a:path extrusionOk="0" h="786" w="3385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3384" y="786"/>
                      </a:lnTo>
                      <a:lnTo>
                        <a:pt x="3384" y="1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1" name="Google Shape;491;p1"/>
                <p:cNvSpPr/>
                <p:nvPr/>
              </p:nvSpPr>
              <p:spPr>
                <a:xfrm>
                  <a:off x="2255368" y="3446249"/>
                  <a:ext cx="433394" cy="246725"/>
                </a:xfrm>
                <a:custGeom>
                  <a:rect b="b" l="l" r="r" t="t"/>
                  <a:pathLst>
                    <a:path extrusionOk="0" h="1549" w="2721">
                      <a:moveTo>
                        <a:pt x="1" y="0"/>
                      </a:moveTo>
                      <a:lnTo>
                        <a:pt x="1" y="1549"/>
                      </a:lnTo>
                      <a:lnTo>
                        <a:pt x="2721" y="1549"/>
                      </a:lnTo>
                      <a:lnTo>
                        <a:pt x="27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2" name="Google Shape;492;p1"/>
                <p:cNvSpPr/>
                <p:nvPr/>
              </p:nvSpPr>
              <p:spPr>
                <a:xfrm>
                  <a:off x="303885" y="3446249"/>
                  <a:ext cx="2384862" cy="28352"/>
                </a:xfrm>
                <a:custGeom>
                  <a:rect b="b" l="l" r="r" t="t"/>
                  <a:pathLst>
                    <a:path extrusionOk="0" h="178" w="14973">
                      <a:moveTo>
                        <a:pt x="1" y="0"/>
                      </a:moveTo>
                      <a:lnTo>
                        <a:pt x="1" y="177"/>
                      </a:lnTo>
                      <a:lnTo>
                        <a:pt x="14973" y="177"/>
                      </a:lnTo>
                      <a:lnTo>
                        <a:pt x="149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3" name="Google Shape;493;p1"/>
                <p:cNvSpPr/>
                <p:nvPr/>
              </p:nvSpPr>
              <p:spPr>
                <a:xfrm>
                  <a:off x="2322747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4" name="Google Shape;494;p1"/>
                <p:cNvSpPr/>
                <p:nvPr/>
              </p:nvSpPr>
              <p:spPr>
                <a:xfrm>
                  <a:off x="230331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495" name="Google Shape;495;p1"/>
              <p:cNvGrpSpPr/>
              <p:nvPr/>
            </p:nvGrpSpPr>
            <p:grpSpPr>
              <a:xfrm flipH="1">
                <a:off x="3990354" y="4445837"/>
                <a:ext cx="2988670" cy="1555435"/>
                <a:chOff x="2194050" y="3377600"/>
                <a:chExt cx="2497635" cy="1299879"/>
              </a:xfrm>
            </p:grpSpPr>
            <p:sp>
              <p:nvSpPr>
                <p:cNvPr id="496" name="Google Shape;496;p1"/>
                <p:cNvSpPr/>
                <p:nvPr/>
              </p:nvSpPr>
              <p:spPr>
                <a:xfrm>
                  <a:off x="2740058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7" name="Google Shape;497;p1"/>
                <p:cNvSpPr/>
                <p:nvPr/>
              </p:nvSpPr>
              <p:spPr>
                <a:xfrm>
                  <a:off x="2250435" y="3377600"/>
                  <a:ext cx="1951627" cy="440409"/>
                </a:xfrm>
                <a:custGeom>
                  <a:rect b="b" l="l" r="r" t="t"/>
                  <a:pathLst>
                    <a:path extrusionOk="0" h="2765" w="12253">
                      <a:moveTo>
                        <a:pt x="1" y="0"/>
                      </a:moveTo>
                      <a:lnTo>
                        <a:pt x="1" y="2765"/>
                      </a:lnTo>
                      <a:lnTo>
                        <a:pt x="12253" y="2765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8" name="Google Shape;498;p1"/>
                <p:cNvSpPr/>
                <p:nvPr/>
              </p:nvSpPr>
              <p:spPr>
                <a:xfrm>
                  <a:off x="2194050" y="3377600"/>
                  <a:ext cx="1949875" cy="68809"/>
                </a:xfrm>
                <a:custGeom>
                  <a:rect b="b" l="l" r="r" t="t"/>
                  <a:pathLst>
                    <a:path extrusionOk="0" h="432" w="12242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12242" y="431"/>
                      </a:lnTo>
                      <a:lnTo>
                        <a:pt x="12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99" name="Google Shape;499;p1"/>
                <p:cNvSpPr/>
                <p:nvPr/>
              </p:nvSpPr>
              <p:spPr>
                <a:xfrm>
                  <a:off x="2194050" y="3692813"/>
                  <a:ext cx="1949875" cy="125194"/>
                </a:xfrm>
                <a:custGeom>
                  <a:rect b="b" l="l" r="r" t="t"/>
                  <a:pathLst>
                    <a:path extrusionOk="0" h="786" w="12242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12242" y="786"/>
                      </a:lnTo>
                      <a:lnTo>
                        <a:pt x="12242" y="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0" name="Google Shape;500;p1"/>
                <p:cNvSpPr/>
                <p:nvPr/>
              </p:nvSpPr>
              <p:spPr>
                <a:xfrm>
                  <a:off x="3232138" y="3817847"/>
                  <a:ext cx="341810" cy="181579"/>
                </a:xfrm>
                <a:custGeom>
                  <a:rect b="b" l="l" r="r" t="t"/>
                  <a:pathLst>
                    <a:path extrusionOk="0" h="1140" w="2146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6" y="1140"/>
                        <a:pt x="366" y="1140"/>
                      </a:cubicBezTo>
                      <a:lnTo>
                        <a:pt x="2146" y="1140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1" name="Google Shape;501;p1"/>
                <p:cNvSpPr/>
                <p:nvPr/>
              </p:nvSpPr>
              <p:spPr>
                <a:xfrm>
                  <a:off x="3503389" y="3817847"/>
                  <a:ext cx="153384" cy="181579"/>
                </a:xfrm>
                <a:custGeom>
                  <a:rect b="b" l="l" r="r" t="t"/>
                  <a:pathLst>
                    <a:path extrusionOk="0" h="1140" w="963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5" y="1140"/>
                        <a:pt x="365" y="1140"/>
                      </a:cubicBezTo>
                      <a:lnTo>
                        <a:pt x="609" y="1140"/>
                      </a:lnTo>
                      <a:cubicBezTo>
                        <a:pt x="808" y="1140"/>
                        <a:pt x="963" y="985"/>
                        <a:pt x="963" y="786"/>
                      </a:cubicBezTo>
                      <a:lnTo>
                        <a:pt x="96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2" name="Google Shape;502;p1"/>
                <p:cNvSpPr/>
                <p:nvPr/>
              </p:nvSpPr>
              <p:spPr>
                <a:xfrm>
                  <a:off x="3293779" y="3999265"/>
                  <a:ext cx="209768" cy="95249"/>
                </a:xfrm>
                <a:custGeom>
                  <a:rect b="b" l="l" r="r" t="t"/>
                  <a:pathLst>
                    <a:path extrusionOk="0" h="598" w="1317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17" y="598"/>
                      </a:lnTo>
                      <a:lnTo>
                        <a:pt x="131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3" name="Google Shape;503;p1"/>
                <p:cNvSpPr/>
                <p:nvPr/>
              </p:nvSpPr>
              <p:spPr>
                <a:xfrm>
                  <a:off x="3503389" y="3999265"/>
                  <a:ext cx="93496" cy="95249"/>
                </a:xfrm>
                <a:custGeom>
                  <a:rect b="b" l="l" r="r" t="t"/>
                  <a:pathLst>
                    <a:path extrusionOk="0" h="598" w="587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587" y="598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4" name="Google Shape;504;p1"/>
                <p:cNvSpPr/>
                <p:nvPr/>
              </p:nvSpPr>
              <p:spPr>
                <a:xfrm>
                  <a:off x="3293779" y="4094355"/>
                  <a:ext cx="209768" cy="583124"/>
                </a:xfrm>
                <a:custGeom>
                  <a:rect b="b" l="l" r="r" t="t"/>
                  <a:pathLst>
                    <a:path extrusionOk="0" h="3661" w="1317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1317" y="3661"/>
                      </a:lnTo>
                      <a:lnTo>
                        <a:pt x="1317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5" name="Google Shape;505;p1"/>
                <p:cNvSpPr/>
                <p:nvPr/>
              </p:nvSpPr>
              <p:spPr>
                <a:xfrm>
                  <a:off x="3503389" y="4094355"/>
                  <a:ext cx="93496" cy="583124"/>
                </a:xfrm>
                <a:custGeom>
                  <a:rect b="b" l="l" r="r" t="t"/>
                  <a:pathLst>
                    <a:path extrusionOk="0" h="3661" w="587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587" y="3661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6" name="Google Shape;506;p1"/>
                <p:cNvSpPr/>
                <p:nvPr/>
              </p:nvSpPr>
              <p:spPr>
                <a:xfrm>
                  <a:off x="4143781" y="3377600"/>
                  <a:ext cx="539154" cy="68809"/>
                </a:xfrm>
                <a:custGeom>
                  <a:rect b="b" l="l" r="r" t="t"/>
                  <a:pathLst>
                    <a:path extrusionOk="0" h="432" w="3385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3384" y="431"/>
                      </a:lnTo>
                      <a:lnTo>
                        <a:pt x="338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7" name="Google Shape;507;p1"/>
                <p:cNvSpPr/>
                <p:nvPr/>
              </p:nvSpPr>
              <p:spPr>
                <a:xfrm>
                  <a:off x="2250435" y="3544843"/>
                  <a:ext cx="1893491" cy="65305"/>
                </a:xfrm>
                <a:custGeom>
                  <a:rect b="b" l="l" r="r" t="t"/>
                  <a:pathLst>
                    <a:path extrusionOk="0" h="410" w="11888">
                      <a:moveTo>
                        <a:pt x="454" y="1"/>
                      </a:moveTo>
                      <a:lnTo>
                        <a:pt x="454" y="100"/>
                      </a:lnTo>
                      <a:lnTo>
                        <a:pt x="1" y="100"/>
                      </a:lnTo>
                      <a:lnTo>
                        <a:pt x="1" y="288"/>
                      </a:lnTo>
                      <a:lnTo>
                        <a:pt x="454" y="288"/>
                      </a:lnTo>
                      <a:lnTo>
                        <a:pt x="454" y="410"/>
                      </a:lnTo>
                      <a:lnTo>
                        <a:pt x="808" y="410"/>
                      </a:lnTo>
                      <a:lnTo>
                        <a:pt x="808" y="288"/>
                      </a:lnTo>
                      <a:lnTo>
                        <a:pt x="1980" y="288"/>
                      </a:lnTo>
                      <a:lnTo>
                        <a:pt x="1980" y="410"/>
                      </a:lnTo>
                      <a:lnTo>
                        <a:pt x="2334" y="410"/>
                      </a:lnTo>
                      <a:lnTo>
                        <a:pt x="2334" y="288"/>
                      </a:lnTo>
                      <a:lnTo>
                        <a:pt x="3506" y="288"/>
                      </a:lnTo>
                      <a:lnTo>
                        <a:pt x="3506" y="410"/>
                      </a:lnTo>
                      <a:lnTo>
                        <a:pt x="3860" y="410"/>
                      </a:lnTo>
                      <a:lnTo>
                        <a:pt x="3860" y="288"/>
                      </a:lnTo>
                      <a:lnTo>
                        <a:pt x="5032" y="288"/>
                      </a:lnTo>
                      <a:lnTo>
                        <a:pt x="5032" y="410"/>
                      </a:lnTo>
                      <a:lnTo>
                        <a:pt x="5386" y="410"/>
                      </a:lnTo>
                      <a:lnTo>
                        <a:pt x="5386" y="288"/>
                      </a:lnTo>
                      <a:lnTo>
                        <a:pt x="6569" y="288"/>
                      </a:lnTo>
                      <a:lnTo>
                        <a:pt x="6569" y="410"/>
                      </a:lnTo>
                      <a:lnTo>
                        <a:pt x="6912" y="410"/>
                      </a:lnTo>
                      <a:lnTo>
                        <a:pt x="6912" y="288"/>
                      </a:lnTo>
                      <a:lnTo>
                        <a:pt x="8095" y="288"/>
                      </a:lnTo>
                      <a:lnTo>
                        <a:pt x="8095" y="410"/>
                      </a:lnTo>
                      <a:lnTo>
                        <a:pt x="8438" y="410"/>
                      </a:lnTo>
                      <a:lnTo>
                        <a:pt x="8438" y="288"/>
                      </a:lnTo>
                      <a:lnTo>
                        <a:pt x="9621" y="288"/>
                      </a:lnTo>
                      <a:lnTo>
                        <a:pt x="9621" y="410"/>
                      </a:lnTo>
                      <a:lnTo>
                        <a:pt x="9975" y="410"/>
                      </a:lnTo>
                      <a:lnTo>
                        <a:pt x="9975" y="288"/>
                      </a:lnTo>
                      <a:lnTo>
                        <a:pt x="11147" y="288"/>
                      </a:lnTo>
                      <a:lnTo>
                        <a:pt x="11147" y="410"/>
                      </a:lnTo>
                      <a:lnTo>
                        <a:pt x="11501" y="410"/>
                      </a:lnTo>
                      <a:lnTo>
                        <a:pt x="11501" y="288"/>
                      </a:lnTo>
                      <a:lnTo>
                        <a:pt x="11888" y="288"/>
                      </a:lnTo>
                      <a:lnTo>
                        <a:pt x="11888" y="100"/>
                      </a:lnTo>
                      <a:lnTo>
                        <a:pt x="11501" y="100"/>
                      </a:lnTo>
                      <a:lnTo>
                        <a:pt x="11501" y="1"/>
                      </a:lnTo>
                      <a:lnTo>
                        <a:pt x="11147" y="1"/>
                      </a:lnTo>
                      <a:lnTo>
                        <a:pt x="11147" y="100"/>
                      </a:lnTo>
                      <a:lnTo>
                        <a:pt x="9975" y="100"/>
                      </a:lnTo>
                      <a:lnTo>
                        <a:pt x="9975" y="1"/>
                      </a:lnTo>
                      <a:lnTo>
                        <a:pt x="9621" y="1"/>
                      </a:lnTo>
                      <a:lnTo>
                        <a:pt x="9621" y="100"/>
                      </a:lnTo>
                      <a:lnTo>
                        <a:pt x="8438" y="100"/>
                      </a:lnTo>
                      <a:lnTo>
                        <a:pt x="8438" y="1"/>
                      </a:lnTo>
                      <a:lnTo>
                        <a:pt x="8095" y="1"/>
                      </a:lnTo>
                      <a:lnTo>
                        <a:pt x="8095" y="100"/>
                      </a:lnTo>
                      <a:lnTo>
                        <a:pt x="6912" y="100"/>
                      </a:lnTo>
                      <a:lnTo>
                        <a:pt x="6912" y="1"/>
                      </a:lnTo>
                      <a:lnTo>
                        <a:pt x="6569" y="1"/>
                      </a:lnTo>
                      <a:lnTo>
                        <a:pt x="6569" y="100"/>
                      </a:lnTo>
                      <a:lnTo>
                        <a:pt x="5386" y="100"/>
                      </a:lnTo>
                      <a:lnTo>
                        <a:pt x="5386" y="1"/>
                      </a:lnTo>
                      <a:lnTo>
                        <a:pt x="5032" y="1"/>
                      </a:lnTo>
                      <a:lnTo>
                        <a:pt x="5032" y="100"/>
                      </a:lnTo>
                      <a:lnTo>
                        <a:pt x="3860" y="100"/>
                      </a:lnTo>
                      <a:lnTo>
                        <a:pt x="3860" y="1"/>
                      </a:lnTo>
                      <a:lnTo>
                        <a:pt x="3506" y="1"/>
                      </a:lnTo>
                      <a:lnTo>
                        <a:pt x="3506" y="100"/>
                      </a:lnTo>
                      <a:lnTo>
                        <a:pt x="2334" y="100"/>
                      </a:lnTo>
                      <a:lnTo>
                        <a:pt x="2334" y="1"/>
                      </a:lnTo>
                      <a:lnTo>
                        <a:pt x="1980" y="1"/>
                      </a:lnTo>
                      <a:lnTo>
                        <a:pt x="1980" y="100"/>
                      </a:lnTo>
                      <a:lnTo>
                        <a:pt x="808" y="100"/>
                      </a:lnTo>
                      <a:lnTo>
                        <a:pt x="8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8" name="Google Shape;508;p1"/>
                <p:cNvSpPr/>
                <p:nvPr/>
              </p:nvSpPr>
              <p:spPr>
                <a:xfrm>
                  <a:off x="2250435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1"/>
                <p:cNvSpPr/>
                <p:nvPr/>
              </p:nvSpPr>
              <p:spPr>
                <a:xfrm>
                  <a:off x="2565807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1"/>
                <p:cNvSpPr/>
                <p:nvPr/>
              </p:nvSpPr>
              <p:spPr>
                <a:xfrm>
                  <a:off x="254637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1" name="Google Shape;511;p1"/>
                <p:cNvSpPr/>
                <p:nvPr/>
              </p:nvSpPr>
              <p:spPr>
                <a:xfrm>
                  <a:off x="2808866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2" name="Google Shape;512;p1"/>
                <p:cNvSpPr/>
                <p:nvPr/>
              </p:nvSpPr>
              <p:spPr>
                <a:xfrm>
                  <a:off x="2789434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3" name="Google Shape;513;p1"/>
                <p:cNvSpPr/>
                <p:nvPr/>
              </p:nvSpPr>
              <p:spPr>
                <a:xfrm>
                  <a:off x="3051925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4" name="Google Shape;514;p1"/>
                <p:cNvSpPr/>
                <p:nvPr/>
              </p:nvSpPr>
              <p:spPr>
                <a:xfrm>
                  <a:off x="303249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5" name="Google Shape;515;p1"/>
                <p:cNvSpPr/>
                <p:nvPr/>
              </p:nvSpPr>
              <p:spPr>
                <a:xfrm>
                  <a:off x="3296737" y="3516650"/>
                  <a:ext cx="54632" cy="67057"/>
                </a:xfrm>
                <a:custGeom>
                  <a:rect b="b" l="l" r="r" t="t"/>
                  <a:pathLst>
                    <a:path extrusionOk="0" h="421" w="343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43" y="421"/>
                      </a:lnTo>
                      <a:lnTo>
                        <a:pt x="3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6" name="Google Shape;516;p1"/>
                <p:cNvSpPr/>
                <p:nvPr/>
              </p:nvSpPr>
              <p:spPr>
                <a:xfrm>
                  <a:off x="3275553" y="3534330"/>
                  <a:ext cx="21343" cy="30104"/>
                </a:xfrm>
                <a:custGeom>
                  <a:rect b="b" l="l" r="r" t="t"/>
                  <a:pathLst>
                    <a:path extrusionOk="0" h="189" w="134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7" name="Google Shape;517;p1"/>
                <p:cNvSpPr/>
                <p:nvPr/>
              </p:nvSpPr>
              <p:spPr>
                <a:xfrm>
                  <a:off x="3539637" y="3516650"/>
                  <a:ext cx="54791" cy="67057"/>
                </a:xfrm>
                <a:custGeom>
                  <a:rect b="b" l="l" r="r" t="t"/>
                  <a:pathLst>
                    <a:path extrusionOk="0" h="421" w="344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44" y="421"/>
                      </a:ln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8" name="Google Shape;518;p1"/>
                <p:cNvSpPr/>
                <p:nvPr/>
              </p:nvSpPr>
              <p:spPr>
                <a:xfrm>
                  <a:off x="3518612" y="3534330"/>
                  <a:ext cx="21184" cy="30104"/>
                </a:xfrm>
                <a:custGeom>
                  <a:rect b="b" l="l" r="r" t="t"/>
                  <a:pathLst>
                    <a:path extrusionOk="0" h="189" w="13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9" name="Google Shape;519;p1"/>
                <p:cNvSpPr/>
                <p:nvPr/>
              </p:nvSpPr>
              <p:spPr>
                <a:xfrm>
                  <a:off x="378269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0" name="Google Shape;520;p1"/>
                <p:cNvSpPr/>
                <p:nvPr/>
              </p:nvSpPr>
              <p:spPr>
                <a:xfrm>
                  <a:off x="376342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1" name="Google Shape;521;p1"/>
                <p:cNvSpPr/>
                <p:nvPr/>
              </p:nvSpPr>
              <p:spPr>
                <a:xfrm>
                  <a:off x="402575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2" name="Google Shape;522;p1"/>
                <p:cNvSpPr/>
                <p:nvPr/>
              </p:nvSpPr>
              <p:spPr>
                <a:xfrm>
                  <a:off x="400648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3" name="Google Shape;523;p1"/>
                <p:cNvSpPr/>
                <p:nvPr/>
              </p:nvSpPr>
              <p:spPr>
                <a:xfrm>
                  <a:off x="4143781" y="3692813"/>
                  <a:ext cx="539154" cy="125194"/>
                </a:xfrm>
                <a:custGeom>
                  <a:rect b="b" l="l" r="r" t="t"/>
                  <a:pathLst>
                    <a:path extrusionOk="0" h="786" w="3385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3384" y="786"/>
                      </a:lnTo>
                      <a:lnTo>
                        <a:pt x="3384" y="1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4" name="Google Shape;524;p1"/>
                <p:cNvSpPr/>
                <p:nvPr/>
              </p:nvSpPr>
              <p:spPr>
                <a:xfrm>
                  <a:off x="4201918" y="3446249"/>
                  <a:ext cx="433394" cy="246725"/>
                </a:xfrm>
                <a:custGeom>
                  <a:rect b="b" l="l" r="r" t="t"/>
                  <a:pathLst>
                    <a:path extrusionOk="0" h="1549" w="2721">
                      <a:moveTo>
                        <a:pt x="1" y="0"/>
                      </a:moveTo>
                      <a:lnTo>
                        <a:pt x="1" y="1549"/>
                      </a:lnTo>
                      <a:lnTo>
                        <a:pt x="2721" y="1549"/>
                      </a:lnTo>
                      <a:lnTo>
                        <a:pt x="27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5" name="Google Shape;525;p1"/>
                <p:cNvSpPr/>
                <p:nvPr/>
              </p:nvSpPr>
              <p:spPr>
                <a:xfrm>
                  <a:off x="2250435" y="3446249"/>
                  <a:ext cx="2384862" cy="28352"/>
                </a:xfrm>
                <a:custGeom>
                  <a:rect b="b" l="l" r="r" t="t"/>
                  <a:pathLst>
                    <a:path extrusionOk="0" h="178" w="14973">
                      <a:moveTo>
                        <a:pt x="1" y="0"/>
                      </a:moveTo>
                      <a:lnTo>
                        <a:pt x="1" y="177"/>
                      </a:lnTo>
                      <a:lnTo>
                        <a:pt x="14973" y="177"/>
                      </a:lnTo>
                      <a:lnTo>
                        <a:pt x="149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26" name="Google Shape;526;p1"/>
              <p:cNvGrpSpPr/>
              <p:nvPr/>
            </p:nvGrpSpPr>
            <p:grpSpPr>
              <a:xfrm flipH="1">
                <a:off x="1671299" y="4445837"/>
                <a:ext cx="2988670" cy="1555435"/>
                <a:chOff x="247500" y="3377600"/>
                <a:chExt cx="2497635" cy="1299879"/>
              </a:xfrm>
            </p:grpSpPr>
            <p:sp>
              <p:nvSpPr>
                <p:cNvPr id="527" name="Google Shape;527;p1"/>
                <p:cNvSpPr/>
                <p:nvPr/>
              </p:nvSpPr>
              <p:spPr>
                <a:xfrm>
                  <a:off x="793508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8" name="Google Shape;528;p1"/>
                <p:cNvSpPr/>
                <p:nvPr/>
              </p:nvSpPr>
              <p:spPr>
                <a:xfrm>
                  <a:off x="303885" y="3377600"/>
                  <a:ext cx="1951627" cy="440409"/>
                </a:xfrm>
                <a:custGeom>
                  <a:rect b="b" l="l" r="r" t="t"/>
                  <a:pathLst>
                    <a:path extrusionOk="0" h="2765" w="12253">
                      <a:moveTo>
                        <a:pt x="1" y="0"/>
                      </a:moveTo>
                      <a:lnTo>
                        <a:pt x="1" y="2765"/>
                      </a:lnTo>
                      <a:lnTo>
                        <a:pt x="12253" y="2765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29" name="Google Shape;529;p1"/>
                <p:cNvSpPr/>
                <p:nvPr/>
              </p:nvSpPr>
              <p:spPr>
                <a:xfrm>
                  <a:off x="247500" y="3377600"/>
                  <a:ext cx="1949875" cy="68809"/>
                </a:xfrm>
                <a:custGeom>
                  <a:rect b="b" l="l" r="r" t="t"/>
                  <a:pathLst>
                    <a:path extrusionOk="0" h="432" w="12242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12242" y="431"/>
                      </a:lnTo>
                      <a:lnTo>
                        <a:pt x="12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0" name="Google Shape;530;p1"/>
                <p:cNvSpPr/>
                <p:nvPr/>
              </p:nvSpPr>
              <p:spPr>
                <a:xfrm>
                  <a:off x="247500" y="3692813"/>
                  <a:ext cx="1949875" cy="125194"/>
                </a:xfrm>
                <a:custGeom>
                  <a:rect b="b" l="l" r="r" t="t"/>
                  <a:pathLst>
                    <a:path extrusionOk="0" h="786" w="12242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12242" y="786"/>
                      </a:lnTo>
                      <a:lnTo>
                        <a:pt x="12242" y="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1" name="Google Shape;531;p1"/>
                <p:cNvSpPr/>
                <p:nvPr/>
              </p:nvSpPr>
              <p:spPr>
                <a:xfrm>
                  <a:off x="1408159" y="3817847"/>
                  <a:ext cx="341810" cy="181579"/>
                </a:xfrm>
                <a:custGeom>
                  <a:rect b="b" l="l" r="r" t="t"/>
                  <a:pathLst>
                    <a:path extrusionOk="0" h="1140" w="2146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6" y="1140"/>
                        <a:pt x="366" y="1140"/>
                      </a:cubicBezTo>
                      <a:lnTo>
                        <a:pt x="2146" y="1140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2" name="Google Shape;532;p1"/>
                <p:cNvSpPr/>
                <p:nvPr/>
              </p:nvSpPr>
              <p:spPr>
                <a:xfrm>
                  <a:off x="1679410" y="3817847"/>
                  <a:ext cx="153384" cy="181579"/>
                </a:xfrm>
                <a:custGeom>
                  <a:rect b="b" l="l" r="r" t="t"/>
                  <a:pathLst>
                    <a:path extrusionOk="0" h="1140" w="963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5" y="1140"/>
                        <a:pt x="355" y="1140"/>
                      </a:cubicBezTo>
                      <a:lnTo>
                        <a:pt x="609" y="1140"/>
                      </a:lnTo>
                      <a:cubicBezTo>
                        <a:pt x="808" y="1140"/>
                        <a:pt x="963" y="985"/>
                        <a:pt x="963" y="786"/>
                      </a:cubicBezTo>
                      <a:lnTo>
                        <a:pt x="96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3" name="Google Shape;533;p1"/>
                <p:cNvSpPr/>
                <p:nvPr/>
              </p:nvSpPr>
              <p:spPr>
                <a:xfrm>
                  <a:off x="1468047" y="3999265"/>
                  <a:ext cx="211521" cy="95249"/>
                </a:xfrm>
                <a:custGeom>
                  <a:rect b="b" l="l" r="r" t="t"/>
                  <a:pathLst>
                    <a:path extrusionOk="0" h="598" w="1328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28" y="598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4" name="Google Shape;534;p1"/>
                <p:cNvSpPr/>
                <p:nvPr/>
              </p:nvSpPr>
              <p:spPr>
                <a:xfrm>
                  <a:off x="1679410" y="3999265"/>
                  <a:ext cx="93496" cy="95249"/>
                </a:xfrm>
                <a:custGeom>
                  <a:rect b="b" l="l" r="r" t="t"/>
                  <a:pathLst>
                    <a:path extrusionOk="0" h="598" w="587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587" y="598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5" name="Google Shape;535;p1"/>
                <p:cNvSpPr/>
                <p:nvPr/>
              </p:nvSpPr>
              <p:spPr>
                <a:xfrm>
                  <a:off x="1468047" y="4094355"/>
                  <a:ext cx="211521" cy="583124"/>
                </a:xfrm>
                <a:custGeom>
                  <a:rect b="b" l="l" r="r" t="t"/>
                  <a:pathLst>
                    <a:path extrusionOk="0" h="3661" w="1328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1328" y="3661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6" name="Google Shape;536;p1"/>
                <p:cNvSpPr/>
                <p:nvPr/>
              </p:nvSpPr>
              <p:spPr>
                <a:xfrm>
                  <a:off x="1679410" y="4094355"/>
                  <a:ext cx="93496" cy="583124"/>
                </a:xfrm>
                <a:custGeom>
                  <a:rect b="b" l="l" r="r" t="t"/>
                  <a:pathLst>
                    <a:path extrusionOk="0" h="3661" w="587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587" y="3661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7" name="Google Shape;537;p1"/>
                <p:cNvSpPr/>
                <p:nvPr/>
              </p:nvSpPr>
              <p:spPr>
                <a:xfrm>
                  <a:off x="2197231" y="3377600"/>
                  <a:ext cx="539154" cy="68809"/>
                </a:xfrm>
                <a:custGeom>
                  <a:rect b="b" l="l" r="r" t="t"/>
                  <a:pathLst>
                    <a:path extrusionOk="0" h="432" w="3385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3384" y="431"/>
                      </a:lnTo>
                      <a:lnTo>
                        <a:pt x="338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8" name="Google Shape;538;p1"/>
                <p:cNvSpPr/>
                <p:nvPr/>
              </p:nvSpPr>
              <p:spPr>
                <a:xfrm>
                  <a:off x="303885" y="3544843"/>
                  <a:ext cx="1893491" cy="65305"/>
                </a:xfrm>
                <a:custGeom>
                  <a:rect b="b" l="l" r="r" t="t"/>
                  <a:pathLst>
                    <a:path extrusionOk="0" h="410" w="11888">
                      <a:moveTo>
                        <a:pt x="454" y="1"/>
                      </a:moveTo>
                      <a:lnTo>
                        <a:pt x="454" y="100"/>
                      </a:lnTo>
                      <a:lnTo>
                        <a:pt x="1" y="100"/>
                      </a:lnTo>
                      <a:lnTo>
                        <a:pt x="1" y="288"/>
                      </a:lnTo>
                      <a:lnTo>
                        <a:pt x="454" y="288"/>
                      </a:lnTo>
                      <a:lnTo>
                        <a:pt x="454" y="410"/>
                      </a:lnTo>
                      <a:lnTo>
                        <a:pt x="808" y="410"/>
                      </a:lnTo>
                      <a:lnTo>
                        <a:pt x="808" y="288"/>
                      </a:lnTo>
                      <a:lnTo>
                        <a:pt x="1980" y="288"/>
                      </a:lnTo>
                      <a:lnTo>
                        <a:pt x="1980" y="410"/>
                      </a:lnTo>
                      <a:lnTo>
                        <a:pt x="2334" y="410"/>
                      </a:lnTo>
                      <a:lnTo>
                        <a:pt x="2334" y="288"/>
                      </a:lnTo>
                      <a:lnTo>
                        <a:pt x="3506" y="288"/>
                      </a:lnTo>
                      <a:lnTo>
                        <a:pt x="3506" y="410"/>
                      </a:lnTo>
                      <a:lnTo>
                        <a:pt x="3860" y="410"/>
                      </a:lnTo>
                      <a:lnTo>
                        <a:pt x="3860" y="288"/>
                      </a:lnTo>
                      <a:lnTo>
                        <a:pt x="5032" y="288"/>
                      </a:lnTo>
                      <a:lnTo>
                        <a:pt x="5032" y="410"/>
                      </a:lnTo>
                      <a:lnTo>
                        <a:pt x="5386" y="410"/>
                      </a:lnTo>
                      <a:lnTo>
                        <a:pt x="5386" y="288"/>
                      </a:lnTo>
                      <a:lnTo>
                        <a:pt x="6569" y="288"/>
                      </a:lnTo>
                      <a:lnTo>
                        <a:pt x="6569" y="410"/>
                      </a:lnTo>
                      <a:lnTo>
                        <a:pt x="6912" y="410"/>
                      </a:lnTo>
                      <a:lnTo>
                        <a:pt x="6912" y="288"/>
                      </a:lnTo>
                      <a:lnTo>
                        <a:pt x="8095" y="288"/>
                      </a:lnTo>
                      <a:lnTo>
                        <a:pt x="8095" y="410"/>
                      </a:lnTo>
                      <a:lnTo>
                        <a:pt x="8438" y="410"/>
                      </a:lnTo>
                      <a:lnTo>
                        <a:pt x="8438" y="288"/>
                      </a:lnTo>
                      <a:lnTo>
                        <a:pt x="9621" y="288"/>
                      </a:lnTo>
                      <a:lnTo>
                        <a:pt x="9621" y="410"/>
                      </a:lnTo>
                      <a:lnTo>
                        <a:pt x="9975" y="410"/>
                      </a:lnTo>
                      <a:lnTo>
                        <a:pt x="9975" y="288"/>
                      </a:lnTo>
                      <a:lnTo>
                        <a:pt x="11147" y="288"/>
                      </a:lnTo>
                      <a:lnTo>
                        <a:pt x="11147" y="410"/>
                      </a:lnTo>
                      <a:lnTo>
                        <a:pt x="11501" y="410"/>
                      </a:lnTo>
                      <a:lnTo>
                        <a:pt x="11501" y="288"/>
                      </a:lnTo>
                      <a:lnTo>
                        <a:pt x="11888" y="288"/>
                      </a:lnTo>
                      <a:lnTo>
                        <a:pt x="11888" y="100"/>
                      </a:lnTo>
                      <a:lnTo>
                        <a:pt x="11501" y="100"/>
                      </a:lnTo>
                      <a:lnTo>
                        <a:pt x="11501" y="1"/>
                      </a:lnTo>
                      <a:lnTo>
                        <a:pt x="11147" y="1"/>
                      </a:lnTo>
                      <a:lnTo>
                        <a:pt x="11147" y="100"/>
                      </a:lnTo>
                      <a:lnTo>
                        <a:pt x="9975" y="100"/>
                      </a:lnTo>
                      <a:lnTo>
                        <a:pt x="9975" y="1"/>
                      </a:lnTo>
                      <a:lnTo>
                        <a:pt x="9621" y="1"/>
                      </a:lnTo>
                      <a:lnTo>
                        <a:pt x="9621" y="100"/>
                      </a:lnTo>
                      <a:lnTo>
                        <a:pt x="8438" y="100"/>
                      </a:lnTo>
                      <a:lnTo>
                        <a:pt x="8438" y="1"/>
                      </a:lnTo>
                      <a:lnTo>
                        <a:pt x="8095" y="1"/>
                      </a:lnTo>
                      <a:lnTo>
                        <a:pt x="8095" y="100"/>
                      </a:lnTo>
                      <a:lnTo>
                        <a:pt x="6912" y="100"/>
                      </a:lnTo>
                      <a:lnTo>
                        <a:pt x="6912" y="1"/>
                      </a:lnTo>
                      <a:lnTo>
                        <a:pt x="6569" y="1"/>
                      </a:lnTo>
                      <a:lnTo>
                        <a:pt x="6569" y="100"/>
                      </a:lnTo>
                      <a:lnTo>
                        <a:pt x="5386" y="100"/>
                      </a:lnTo>
                      <a:lnTo>
                        <a:pt x="5386" y="1"/>
                      </a:lnTo>
                      <a:lnTo>
                        <a:pt x="5032" y="1"/>
                      </a:lnTo>
                      <a:lnTo>
                        <a:pt x="5032" y="100"/>
                      </a:lnTo>
                      <a:lnTo>
                        <a:pt x="3860" y="100"/>
                      </a:lnTo>
                      <a:lnTo>
                        <a:pt x="3860" y="1"/>
                      </a:lnTo>
                      <a:lnTo>
                        <a:pt x="3506" y="1"/>
                      </a:lnTo>
                      <a:lnTo>
                        <a:pt x="3506" y="100"/>
                      </a:lnTo>
                      <a:lnTo>
                        <a:pt x="2334" y="100"/>
                      </a:lnTo>
                      <a:lnTo>
                        <a:pt x="2334" y="1"/>
                      </a:lnTo>
                      <a:lnTo>
                        <a:pt x="1980" y="1"/>
                      </a:lnTo>
                      <a:lnTo>
                        <a:pt x="1980" y="100"/>
                      </a:lnTo>
                      <a:lnTo>
                        <a:pt x="808" y="100"/>
                      </a:lnTo>
                      <a:lnTo>
                        <a:pt x="8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39" name="Google Shape;539;p1"/>
                <p:cNvSpPr/>
                <p:nvPr/>
              </p:nvSpPr>
              <p:spPr>
                <a:xfrm>
                  <a:off x="303885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0" name="Google Shape;540;p1"/>
                <p:cNvSpPr/>
                <p:nvPr/>
              </p:nvSpPr>
              <p:spPr>
                <a:xfrm>
                  <a:off x="376197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1" name="Google Shape;541;p1"/>
                <p:cNvSpPr/>
                <p:nvPr/>
              </p:nvSpPr>
              <p:spPr>
                <a:xfrm>
                  <a:off x="35676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2" name="Google Shape;542;p1"/>
                <p:cNvSpPr/>
                <p:nvPr/>
              </p:nvSpPr>
              <p:spPr>
                <a:xfrm>
                  <a:off x="619257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3" name="Google Shape;543;p1"/>
                <p:cNvSpPr/>
                <p:nvPr/>
              </p:nvSpPr>
              <p:spPr>
                <a:xfrm>
                  <a:off x="59982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4" name="Google Shape;544;p1"/>
                <p:cNvSpPr/>
                <p:nvPr/>
              </p:nvSpPr>
              <p:spPr>
                <a:xfrm>
                  <a:off x="862316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5" name="Google Shape;545;p1"/>
                <p:cNvSpPr/>
                <p:nvPr/>
              </p:nvSpPr>
              <p:spPr>
                <a:xfrm>
                  <a:off x="842884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6" name="Google Shape;546;p1"/>
                <p:cNvSpPr/>
                <p:nvPr/>
              </p:nvSpPr>
              <p:spPr>
                <a:xfrm>
                  <a:off x="1105375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7" name="Google Shape;547;p1"/>
                <p:cNvSpPr/>
                <p:nvPr/>
              </p:nvSpPr>
              <p:spPr>
                <a:xfrm>
                  <a:off x="108594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8" name="Google Shape;548;p1"/>
                <p:cNvSpPr/>
                <p:nvPr/>
              </p:nvSpPr>
              <p:spPr>
                <a:xfrm>
                  <a:off x="1350187" y="3516650"/>
                  <a:ext cx="54632" cy="67057"/>
                </a:xfrm>
                <a:custGeom>
                  <a:rect b="b" l="l" r="r" t="t"/>
                  <a:pathLst>
                    <a:path extrusionOk="0" h="421" w="343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43" y="421"/>
                      </a:lnTo>
                      <a:lnTo>
                        <a:pt x="3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49" name="Google Shape;549;p1"/>
                <p:cNvSpPr/>
                <p:nvPr/>
              </p:nvSpPr>
              <p:spPr>
                <a:xfrm>
                  <a:off x="1329003" y="3534330"/>
                  <a:ext cx="21343" cy="30104"/>
                </a:xfrm>
                <a:custGeom>
                  <a:rect b="b" l="l" r="r" t="t"/>
                  <a:pathLst>
                    <a:path extrusionOk="0" h="189" w="134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0" name="Google Shape;550;p1"/>
                <p:cNvSpPr/>
                <p:nvPr/>
              </p:nvSpPr>
              <p:spPr>
                <a:xfrm>
                  <a:off x="1593087" y="3516650"/>
                  <a:ext cx="54791" cy="67057"/>
                </a:xfrm>
                <a:custGeom>
                  <a:rect b="b" l="l" r="r" t="t"/>
                  <a:pathLst>
                    <a:path extrusionOk="0" h="421" w="344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44" y="421"/>
                      </a:ln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1" name="Google Shape;551;p1"/>
                <p:cNvSpPr/>
                <p:nvPr/>
              </p:nvSpPr>
              <p:spPr>
                <a:xfrm>
                  <a:off x="1572062" y="3534330"/>
                  <a:ext cx="21184" cy="30104"/>
                </a:xfrm>
                <a:custGeom>
                  <a:rect b="b" l="l" r="r" t="t"/>
                  <a:pathLst>
                    <a:path extrusionOk="0" h="189" w="13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2" name="Google Shape;552;p1"/>
                <p:cNvSpPr/>
                <p:nvPr/>
              </p:nvSpPr>
              <p:spPr>
                <a:xfrm>
                  <a:off x="183614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3" name="Google Shape;553;p1"/>
                <p:cNvSpPr/>
                <p:nvPr/>
              </p:nvSpPr>
              <p:spPr>
                <a:xfrm>
                  <a:off x="181687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4" name="Google Shape;554;p1"/>
                <p:cNvSpPr/>
                <p:nvPr/>
              </p:nvSpPr>
              <p:spPr>
                <a:xfrm>
                  <a:off x="207920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5" name="Google Shape;555;p1"/>
                <p:cNvSpPr/>
                <p:nvPr/>
              </p:nvSpPr>
              <p:spPr>
                <a:xfrm>
                  <a:off x="205993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6" name="Google Shape;556;p1"/>
                <p:cNvSpPr/>
                <p:nvPr/>
              </p:nvSpPr>
              <p:spPr>
                <a:xfrm>
                  <a:off x="2197231" y="3692813"/>
                  <a:ext cx="539154" cy="125194"/>
                </a:xfrm>
                <a:custGeom>
                  <a:rect b="b" l="l" r="r" t="t"/>
                  <a:pathLst>
                    <a:path extrusionOk="0" h="786" w="3385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3384" y="786"/>
                      </a:lnTo>
                      <a:lnTo>
                        <a:pt x="3384" y="1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7" name="Google Shape;557;p1"/>
                <p:cNvSpPr/>
                <p:nvPr/>
              </p:nvSpPr>
              <p:spPr>
                <a:xfrm>
                  <a:off x="2255368" y="3446249"/>
                  <a:ext cx="433394" cy="246725"/>
                </a:xfrm>
                <a:custGeom>
                  <a:rect b="b" l="l" r="r" t="t"/>
                  <a:pathLst>
                    <a:path extrusionOk="0" h="1549" w="2721">
                      <a:moveTo>
                        <a:pt x="1" y="0"/>
                      </a:moveTo>
                      <a:lnTo>
                        <a:pt x="1" y="1549"/>
                      </a:lnTo>
                      <a:lnTo>
                        <a:pt x="2721" y="1549"/>
                      </a:lnTo>
                      <a:lnTo>
                        <a:pt x="27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8" name="Google Shape;558;p1"/>
                <p:cNvSpPr/>
                <p:nvPr/>
              </p:nvSpPr>
              <p:spPr>
                <a:xfrm>
                  <a:off x="303885" y="3446249"/>
                  <a:ext cx="2384862" cy="28352"/>
                </a:xfrm>
                <a:custGeom>
                  <a:rect b="b" l="l" r="r" t="t"/>
                  <a:pathLst>
                    <a:path extrusionOk="0" h="178" w="14973">
                      <a:moveTo>
                        <a:pt x="1" y="0"/>
                      </a:moveTo>
                      <a:lnTo>
                        <a:pt x="1" y="177"/>
                      </a:lnTo>
                      <a:lnTo>
                        <a:pt x="14973" y="177"/>
                      </a:lnTo>
                      <a:lnTo>
                        <a:pt x="149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59" name="Google Shape;559;p1"/>
                <p:cNvSpPr/>
                <p:nvPr/>
              </p:nvSpPr>
              <p:spPr>
                <a:xfrm>
                  <a:off x="230331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560" name="Google Shape;560;p1"/>
              <p:cNvGrpSpPr/>
              <p:nvPr/>
            </p:nvGrpSpPr>
            <p:grpSpPr>
              <a:xfrm flipH="1">
                <a:off x="-657980" y="4445837"/>
                <a:ext cx="2988670" cy="1555435"/>
                <a:chOff x="247500" y="3377600"/>
                <a:chExt cx="2497635" cy="1299879"/>
              </a:xfrm>
            </p:grpSpPr>
            <p:sp>
              <p:nvSpPr>
                <p:cNvPr id="561" name="Google Shape;561;p1"/>
                <p:cNvSpPr/>
                <p:nvPr/>
              </p:nvSpPr>
              <p:spPr>
                <a:xfrm>
                  <a:off x="793508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2" name="Google Shape;562;p1"/>
                <p:cNvSpPr/>
                <p:nvPr/>
              </p:nvSpPr>
              <p:spPr>
                <a:xfrm>
                  <a:off x="303885" y="3377600"/>
                  <a:ext cx="1951627" cy="440409"/>
                </a:xfrm>
                <a:custGeom>
                  <a:rect b="b" l="l" r="r" t="t"/>
                  <a:pathLst>
                    <a:path extrusionOk="0" h="2765" w="12253">
                      <a:moveTo>
                        <a:pt x="1" y="0"/>
                      </a:moveTo>
                      <a:lnTo>
                        <a:pt x="1" y="2765"/>
                      </a:lnTo>
                      <a:lnTo>
                        <a:pt x="12253" y="2765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3" name="Google Shape;563;p1"/>
                <p:cNvSpPr/>
                <p:nvPr/>
              </p:nvSpPr>
              <p:spPr>
                <a:xfrm>
                  <a:off x="247500" y="3377600"/>
                  <a:ext cx="1949875" cy="68809"/>
                </a:xfrm>
                <a:custGeom>
                  <a:rect b="b" l="l" r="r" t="t"/>
                  <a:pathLst>
                    <a:path extrusionOk="0" h="432" w="12242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12242" y="431"/>
                      </a:lnTo>
                      <a:lnTo>
                        <a:pt x="1224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4" name="Google Shape;564;p1"/>
                <p:cNvSpPr/>
                <p:nvPr/>
              </p:nvSpPr>
              <p:spPr>
                <a:xfrm>
                  <a:off x="247500" y="3692813"/>
                  <a:ext cx="1949875" cy="125194"/>
                </a:xfrm>
                <a:custGeom>
                  <a:rect b="b" l="l" r="r" t="t"/>
                  <a:pathLst>
                    <a:path extrusionOk="0" h="786" w="12242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12242" y="786"/>
                      </a:lnTo>
                      <a:lnTo>
                        <a:pt x="12242" y="1"/>
                      </a:lnTo>
                      <a:close/>
                    </a:path>
                  </a:pathLst>
                </a:custGeom>
                <a:solidFill>
                  <a:srgbClr val="D3D3D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5" name="Google Shape;565;p1"/>
                <p:cNvSpPr/>
                <p:nvPr/>
              </p:nvSpPr>
              <p:spPr>
                <a:xfrm>
                  <a:off x="1408159" y="3817847"/>
                  <a:ext cx="341810" cy="181579"/>
                </a:xfrm>
                <a:custGeom>
                  <a:rect b="b" l="l" r="r" t="t"/>
                  <a:pathLst>
                    <a:path extrusionOk="0" h="1140" w="2146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6" y="1140"/>
                        <a:pt x="366" y="1140"/>
                      </a:cubicBezTo>
                      <a:lnTo>
                        <a:pt x="2146" y="1140"/>
                      </a:lnTo>
                      <a:lnTo>
                        <a:pt x="2146" y="1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6" name="Google Shape;566;p1"/>
                <p:cNvSpPr/>
                <p:nvPr/>
              </p:nvSpPr>
              <p:spPr>
                <a:xfrm>
                  <a:off x="1679410" y="3817847"/>
                  <a:ext cx="153384" cy="181579"/>
                </a:xfrm>
                <a:custGeom>
                  <a:rect b="b" l="l" r="r" t="t"/>
                  <a:pathLst>
                    <a:path extrusionOk="0" h="1140" w="963">
                      <a:moveTo>
                        <a:pt x="1" y="1"/>
                      </a:moveTo>
                      <a:lnTo>
                        <a:pt x="1" y="786"/>
                      </a:lnTo>
                      <a:cubicBezTo>
                        <a:pt x="1" y="985"/>
                        <a:pt x="155" y="1140"/>
                        <a:pt x="355" y="1140"/>
                      </a:cubicBezTo>
                      <a:lnTo>
                        <a:pt x="609" y="1140"/>
                      </a:lnTo>
                      <a:cubicBezTo>
                        <a:pt x="808" y="1140"/>
                        <a:pt x="963" y="985"/>
                        <a:pt x="963" y="786"/>
                      </a:cubicBezTo>
                      <a:lnTo>
                        <a:pt x="963" y="1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7" name="Google Shape;567;p1"/>
                <p:cNvSpPr/>
                <p:nvPr/>
              </p:nvSpPr>
              <p:spPr>
                <a:xfrm>
                  <a:off x="1468047" y="3999265"/>
                  <a:ext cx="211521" cy="95249"/>
                </a:xfrm>
                <a:custGeom>
                  <a:rect b="b" l="l" r="r" t="t"/>
                  <a:pathLst>
                    <a:path extrusionOk="0" h="598" w="1328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1328" y="598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8" name="Google Shape;568;p1"/>
                <p:cNvSpPr/>
                <p:nvPr/>
              </p:nvSpPr>
              <p:spPr>
                <a:xfrm>
                  <a:off x="1679410" y="3999265"/>
                  <a:ext cx="93496" cy="95249"/>
                </a:xfrm>
                <a:custGeom>
                  <a:rect b="b" l="l" r="r" t="t"/>
                  <a:pathLst>
                    <a:path extrusionOk="0" h="598" w="587">
                      <a:moveTo>
                        <a:pt x="1" y="1"/>
                      </a:moveTo>
                      <a:lnTo>
                        <a:pt x="1" y="598"/>
                      </a:lnTo>
                      <a:lnTo>
                        <a:pt x="587" y="598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69" name="Google Shape;569;p1"/>
                <p:cNvSpPr/>
                <p:nvPr/>
              </p:nvSpPr>
              <p:spPr>
                <a:xfrm>
                  <a:off x="1468047" y="4094355"/>
                  <a:ext cx="211521" cy="583124"/>
                </a:xfrm>
                <a:custGeom>
                  <a:rect b="b" l="l" r="r" t="t"/>
                  <a:pathLst>
                    <a:path extrusionOk="0" h="3661" w="1328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1328" y="3661"/>
                      </a:lnTo>
                      <a:lnTo>
                        <a:pt x="1328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0" name="Google Shape;570;p1"/>
                <p:cNvSpPr/>
                <p:nvPr/>
              </p:nvSpPr>
              <p:spPr>
                <a:xfrm>
                  <a:off x="1679410" y="4094355"/>
                  <a:ext cx="93496" cy="583124"/>
                </a:xfrm>
                <a:custGeom>
                  <a:rect b="b" l="l" r="r" t="t"/>
                  <a:pathLst>
                    <a:path extrusionOk="0" h="3661" w="587">
                      <a:moveTo>
                        <a:pt x="1" y="1"/>
                      </a:moveTo>
                      <a:lnTo>
                        <a:pt x="1" y="3661"/>
                      </a:lnTo>
                      <a:lnTo>
                        <a:pt x="587" y="3661"/>
                      </a:lnTo>
                      <a:lnTo>
                        <a:pt x="587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1" name="Google Shape;571;p1"/>
                <p:cNvSpPr/>
                <p:nvPr/>
              </p:nvSpPr>
              <p:spPr>
                <a:xfrm>
                  <a:off x="2197231" y="3377600"/>
                  <a:ext cx="539154" cy="68809"/>
                </a:xfrm>
                <a:custGeom>
                  <a:rect b="b" l="l" r="r" t="t"/>
                  <a:pathLst>
                    <a:path extrusionOk="0" h="432" w="3385">
                      <a:moveTo>
                        <a:pt x="1" y="0"/>
                      </a:moveTo>
                      <a:lnTo>
                        <a:pt x="1" y="431"/>
                      </a:lnTo>
                      <a:lnTo>
                        <a:pt x="3384" y="431"/>
                      </a:lnTo>
                      <a:lnTo>
                        <a:pt x="3384" y="0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2" name="Google Shape;572;p1"/>
                <p:cNvSpPr/>
                <p:nvPr/>
              </p:nvSpPr>
              <p:spPr>
                <a:xfrm>
                  <a:off x="303885" y="3544843"/>
                  <a:ext cx="1893491" cy="65305"/>
                </a:xfrm>
                <a:custGeom>
                  <a:rect b="b" l="l" r="r" t="t"/>
                  <a:pathLst>
                    <a:path extrusionOk="0" h="410" w="11888">
                      <a:moveTo>
                        <a:pt x="454" y="1"/>
                      </a:moveTo>
                      <a:lnTo>
                        <a:pt x="454" y="100"/>
                      </a:lnTo>
                      <a:lnTo>
                        <a:pt x="1" y="100"/>
                      </a:lnTo>
                      <a:lnTo>
                        <a:pt x="1" y="288"/>
                      </a:lnTo>
                      <a:lnTo>
                        <a:pt x="454" y="288"/>
                      </a:lnTo>
                      <a:lnTo>
                        <a:pt x="454" y="410"/>
                      </a:lnTo>
                      <a:lnTo>
                        <a:pt x="808" y="410"/>
                      </a:lnTo>
                      <a:lnTo>
                        <a:pt x="808" y="288"/>
                      </a:lnTo>
                      <a:lnTo>
                        <a:pt x="1980" y="288"/>
                      </a:lnTo>
                      <a:lnTo>
                        <a:pt x="1980" y="410"/>
                      </a:lnTo>
                      <a:lnTo>
                        <a:pt x="2334" y="410"/>
                      </a:lnTo>
                      <a:lnTo>
                        <a:pt x="2334" y="288"/>
                      </a:lnTo>
                      <a:lnTo>
                        <a:pt x="3506" y="288"/>
                      </a:lnTo>
                      <a:lnTo>
                        <a:pt x="3506" y="410"/>
                      </a:lnTo>
                      <a:lnTo>
                        <a:pt x="3860" y="410"/>
                      </a:lnTo>
                      <a:lnTo>
                        <a:pt x="3860" y="288"/>
                      </a:lnTo>
                      <a:lnTo>
                        <a:pt x="5032" y="288"/>
                      </a:lnTo>
                      <a:lnTo>
                        <a:pt x="5032" y="410"/>
                      </a:lnTo>
                      <a:lnTo>
                        <a:pt x="5386" y="410"/>
                      </a:lnTo>
                      <a:lnTo>
                        <a:pt x="5386" y="288"/>
                      </a:lnTo>
                      <a:lnTo>
                        <a:pt x="6569" y="288"/>
                      </a:lnTo>
                      <a:lnTo>
                        <a:pt x="6569" y="410"/>
                      </a:lnTo>
                      <a:lnTo>
                        <a:pt x="6912" y="410"/>
                      </a:lnTo>
                      <a:lnTo>
                        <a:pt x="6912" y="288"/>
                      </a:lnTo>
                      <a:lnTo>
                        <a:pt x="8095" y="288"/>
                      </a:lnTo>
                      <a:lnTo>
                        <a:pt x="8095" y="410"/>
                      </a:lnTo>
                      <a:lnTo>
                        <a:pt x="8438" y="410"/>
                      </a:lnTo>
                      <a:lnTo>
                        <a:pt x="8438" y="288"/>
                      </a:lnTo>
                      <a:lnTo>
                        <a:pt x="9621" y="288"/>
                      </a:lnTo>
                      <a:lnTo>
                        <a:pt x="9621" y="410"/>
                      </a:lnTo>
                      <a:lnTo>
                        <a:pt x="9975" y="410"/>
                      </a:lnTo>
                      <a:lnTo>
                        <a:pt x="9975" y="288"/>
                      </a:lnTo>
                      <a:lnTo>
                        <a:pt x="11147" y="288"/>
                      </a:lnTo>
                      <a:lnTo>
                        <a:pt x="11147" y="410"/>
                      </a:lnTo>
                      <a:lnTo>
                        <a:pt x="11501" y="410"/>
                      </a:lnTo>
                      <a:lnTo>
                        <a:pt x="11501" y="288"/>
                      </a:lnTo>
                      <a:lnTo>
                        <a:pt x="11888" y="288"/>
                      </a:lnTo>
                      <a:lnTo>
                        <a:pt x="11888" y="100"/>
                      </a:lnTo>
                      <a:lnTo>
                        <a:pt x="11501" y="100"/>
                      </a:lnTo>
                      <a:lnTo>
                        <a:pt x="11501" y="1"/>
                      </a:lnTo>
                      <a:lnTo>
                        <a:pt x="11147" y="1"/>
                      </a:lnTo>
                      <a:lnTo>
                        <a:pt x="11147" y="100"/>
                      </a:lnTo>
                      <a:lnTo>
                        <a:pt x="9975" y="100"/>
                      </a:lnTo>
                      <a:lnTo>
                        <a:pt x="9975" y="1"/>
                      </a:lnTo>
                      <a:lnTo>
                        <a:pt x="9621" y="1"/>
                      </a:lnTo>
                      <a:lnTo>
                        <a:pt x="9621" y="100"/>
                      </a:lnTo>
                      <a:lnTo>
                        <a:pt x="8438" y="100"/>
                      </a:lnTo>
                      <a:lnTo>
                        <a:pt x="8438" y="1"/>
                      </a:lnTo>
                      <a:lnTo>
                        <a:pt x="8095" y="1"/>
                      </a:lnTo>
                      <a:lnTo>
                        <a:pt x="8095" y="100"/>
                      </a:lnTo>
                      <a:lnTo>
                        <a:pt x="6912" y="100"/>
                      </a:lnTo>
                      <a:lnTo>
                        <a:pt x="6912" y="1"/>
                      </a:lnTo>
                      <a:lnTo>
                        <a:pt x="6569" y="1"/>
                      </a:lnTo>
                      <a:lnTo>
                        <a:pt x="6569" y="100"/>
                      </a:lnTo>
                      <a:lnTo>
                        <a:pt x="5386" y="100"/>
                      </a:lnTo>
                      <a:lnTo>
                        <a:pt x="5386" y="1"/>
                      </a:lnTo>
                      <a:lnTo>
                        <a:pt x="5032" y="1"/>
                      </a:lnTo>
                      <a:lnTo>
                        <a:pt x="5032" y="100"/>
                      </a:lnTo>
                      <a:lnTo>
                        <a:pt x="3860" y="100"/>
                      </a:lnTo>
                      <a:lnTo>
                        <a:pt x="3860" y="1"/>
                      </a:lnTo>
                      <a:lnTo>
                        <a:pt x="3506" y="1"/>
                      </a:lnTo>
                      <a:lnTo>
                        <a:pt x="3506" y="100"/>
                      </a:lnTo>
                      <a:lnTo>
                        <a:pt x="2334" y="100"/>
                      </a:lnTo>
                      <a:lnTo>
                        <a:pt x="2334" y="1"/>
                      </a:lnTo>
                      <a:lnTo>
                        <a:pt x="1980" y="1"/>
                      </a:lnTo>
                      <a:lnTo>
                        <a:pt x="1980" y="100"/>
                      </a:lnTo>
                      <a:lnTo>
                        <a:pt x="808" y="100"/>
                      </a:lnTo>
                      <a:lnTo>
                        <a:pt x="808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3" name="Google Shape;573;p1"/>
                <p:cNvSpPr/>
                <p:nvPr/>
              </p:nvSpPr>
              <p:spPr>
                <a:xfrm>
                  <a:off x="303885" y="3534330"/>
                  <a:ext cx="1951627" cy="30104"/>
                </a:xfrm>
                <a:custGeom>
                  <a:rect b="b" l="l" r="r" t="t"/>
                  <a:pathLst>
                    <a:path extrusionOk="0" h="189" w="1225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53" y="188"/>
                      </a:lnTo>
                      <a:lnTo>
                        <a:pt x="1225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4" name="Google Shape;574;p1"/>
                <p:cNvSpPr/>
                <p:nvPr/>
              </p:nvSpPr>
              <p:spPr>
                <a:xfrm>
                  <a:off x="376197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5" name="Google Shape;575;p1"/>
                <p:cNvSpPr/>
                <p:nvPr/>
              </p:nvSpPr>
              <p:spPr>
                <a:xfrm>
                  <a:off x="35676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6" name="Google Shape;576;p1"/>
                <p:cNvSpPr/>
                <p:nvPr/>
              </p:nvSpPr>
              <p:spPr>
                <a:xfrm>
                  <a:off x="619257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7" name="Google Shape;577;p1"/>
                <p:cNvSpPr/>
                <p:nvPr/>
              </p:nvSpPr>
              <p:spPr>
                <a:xfrm>
                  <a:off x="59982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8" name="Google Shape;578;p1"/>
                <p:cNvSpPr/>
                <p:nvPr/>
              </p:nvSpPr>
              <p:spPr>
                <a:xfrm>
                  <a:off x="862316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79" name="Google Shape;579;p1"/>
                <p:cNvSpPr/>
                <p:nvPr/>
              </p:nvSpPr>
              <p:spPr>
                <a:xfrm>
                  <a:off x="842884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0" name="Google Shape;580;p1"/>
                <p:cNvSpPr/>
                <p:nvPr/>
              </p:nvSpPr>
              <p:spPr>
                <a:xfrm>
                  <a:off x="1105375" y="3516650"/>
                  <a:ext cx="56384" cy="67057"/>
                </a:xfrm>
                <a:custGeom>
                  <a:rect b="b" l="l" r="r" t="t"/>
                  <a:pathLst>
                    <a:path extrusionOk="0" h="421" w="354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54" y="421"/>
                      </a:lnTo>
                      <a:lnTo>
                        <a:pt x="35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1" name="Google Shape;581;p1"/>
                <p:cNvSpPr/>
                <p:nvPr/>
              </p:nvSpPr>
              <p:spPr>
                <a:xfrm>
                  <a:off x="108594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2" name="Google Shape;582;p1"/>
                <p:cNvSpPr/>
                <p:nvPr/>
              </p:nvSpPr>
              <p:spPr>
                <a:xfrm>
                  <a:off x="1350187" y="3516650"/>
                  <a:ext cx="54632" cy="67057"/>
                </a:xfrm>
                <a:custGeom>
                  <a:rect b="b" l="l" r="r" t="t"/>
                  <a:pathLst>
                    <a:path extrusionOk="0" h="421" w="343">
                      <a:moveTo>
                        <a:pt x="0" y="1"/>
                      </a:moveTo>
                      <a:lnTo>
                        <a:pt x="0" y="421"/>
                      </a:lnTo>
                      <a:lnTo>
                        <a:pt x="343" y="421"/>
                      </a:lnTo>
                      <a:lnTo>
                        <a:pt x="343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3" name="Google Shape;583;p1"/>
                <p:cNvSpPr/>
                <p:nvPr/>
              </p:nvSpPr>
              <p:spPr>
                <a:xfrm>
                  <a:off x="1329003" y="3534330"/>
                  <a:ext cx="21343" cy="30104"/>
                </a:xfrm>
                <a:custGeom>
                  <a:rect b="b" l="l" r="r" t="t"/>
                  <a:pathLst>
                    <a:path extrusionOk="0" h="189" w="134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4" name="Google Shape;584;p1"/>
                <p:cNvSpPr/>
                <p:nvPr/>
              </p:nvSpPr>
              <p:spPr>
                <a:xfrm>
                  <a:off x="1593087" y="3516650"/>
                  <a:ext cx="54791" cy="67057"/>
                </a:xfrm>
                <a:custGeom>
                  <a:rect b="b" l="l" r="r" t="t"/>
                  <a:pathLst>
                    <a:path extrusionOk="0" h="421" w="344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44" y="421"/>
                      </a:lnTo>
                      <a:lnTo>
                        <a:pt x="344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5" name="Google Shape;585;p1"/>
                <p:cNvSpPr/>
                <p:nvPr/>
              </p:nvSpPr>
              <p:spPr>
                <a:xfrm>
                  <a:off x="1572062" y="3534330"/>
                  <a:ext cx="21184" cy="30104"/>
                </a:xfrm>
                <a:custGeom>
                  <a:rect b="b" l="l" r="r" t="t"/>
                  <a:pathLst>
                    <a:path extrusionOk="0" h="189" w="133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33" y="188"/>
                      </a:lnTo>
                      <a:lnTo>
                        <a:pt x="133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6" name="Google Shape;586;p1"/>
                <p:cNvSpPr/>
                <p:nvPr/>
              </p:nvSpPr>
              <p:spPr>
                <a:xfrm>
                  <a:off x="183614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7" name="Google Shape;587;p1"/>
                <p:cNvSpPr/>
                <p:nvPr/>
              </p:nvSpPr>
              <p:spPr>
                <a:xfrm>
                  <a:off x="181687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8" name="Google Shape;588;p1"/>
                <p:cNvSpPr/>
                <p:nvPr/>
              </p:nvSpPr>
              <p:spPr>
                <a:xfrm>
                  <a:off x="2079206" y="3516650"/>
                  <a:ext cx="56544" cy="67057"/>
                </a:xfrm>
                <a:custGeom>
                  <a:rect b="b" l="l" r="r" t="t"/>
                  <a:pathLst>
                    <a:path extrusionOk="0" h="421" w="355">
                      <a:moveTo>
                        <a:pt x="1" y="1"/>
                      </a:moveTo>
                      <a:lnTo>
                        <a:pt x="1" y="421"/>
                      </a:lnTo>
                      <a:lnTo>
                        <a:pt x="355" y="421"/>
                      </a:lnTo>
                      <a:lnTo>
                        <a:pt x="355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89" name="Google Shape;589;p1"/>
                <p:cNvSpPr/>
                <p:nvPr/>
              </p:nvSpPr>
              <p:spPr>
                <a:xfrm>
                  <a:off x="2059933" y="3534330"/>
                  <a:ext cx="19432" cy="30104"/>
                </a:xfrm>
                <a:custGeom>
                  <a:rect b="b" l="l" r="r" t="t"/>
                  <a:pathLst>
                    <a:path extrusionOk="0" h="189" w="122">
                      <a:moveTo>
                        <a:pt x="0" y="0"/>
                      </a:moveTo>
                      <a:lnTo>
                        <a:pt x="0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0" name="Google Shape;590;p1"/>
                <p:cNvSpPr/>
                <p:nvPr/>
              </p:nvSpPr>
              <p:spPr>
                <a:xfrm>
                  <a:off x="2197231" y="3692813"/>
                  <a:ext cx="539154" cy="125194"/>
                </a:xfrm>
                <a:custGeom>
                  <a:rect b="b" l="l" r="r" t="t"/>
                  <a:pathLst>
                    <a:path extrusionOk="0" h="786" w="3385">
                      <a:moveTo>
                        <a:pt x="1" y="1"/>
                      </a:moveTo>
                      <a:lnTo>
                        <a:pt x="1" y="786"/>
                      </a:lnTo>
                      <a:lnTo>
                        <a:pt x="3384" y="786"/>
                      </a:lnTo>
                      <a:lnTo>
                        <a:pt x="3384" y="1"/>
                      </a:lnTo>
                      <a:close/>
                    </a:path>
                  </a:pathLst>
                </a:custGeom>
                <a:solidFill>
                  <a:srgbClr val="E5E5E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1" name="Google Shape;591;p1"/>
                <p:cNvSpPr/>
                <p:nvPr/>
              </p:nvSpPr>
              <p:spPr>
                <a:xfrm>
                  <a:off x="2255368" y="3446249"/>
                  <a:ext cx="433394" cy="246725"/>
                </a:xfrm>
                <a:custGeom>
                  <a:rect b="b" l="l" r="r" t="t"/>
                  <a:pathLst>
                    <a:path extrusionOk="0" h="1549" w="2721">
                      <a:moveTo>
                        <a:pt x="1" y="0"/>
                      </a:moveTo>
                      <a:lnTo>
                        <a:pt x="1" y="1549"/>
                      </a:lnTo>
                      <a:lnTo>
                        <a:pt x="2721" y="1549"/>
                      </a:lnTo>
                      <a:lnTo>
                        <a:pt x="2721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2" name="Google Shape;592;p1"/>
                <p:cNvSpPr/>
                <p:nvPr/>
              </p:nvSpPr>
              <p:spPr>
                <a:xfrm>
                  <a:off x="303885" y="3446249"/>
                  <a:ext cx="2384862" cy="28352"/>
                </a:xfrm>
                <a:custGeom>
                  <a:rect b="b" l="l" r="r" t="t"/>
                  <a:pathLst>
                    <a:path extrusionOk="0" h="178" w="14973">
                      <a:moveTo>
                        <a:pt x="1" y="0"/>
                      </a:moveTo>
                      <a:lnTo>
                        <a:pt x="1" y="177"/>
                      </a:lnTo>
                      <a:lnTo>
                        <a:pt x="14973" y="177"/>
                      </a:lnTo>
                      <a:lnTo>
                        <a:pt x="14973" y="0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3" name="Google Shape;593;p1"/>
                <p:cNvSpPr/>
                <p:nvPr/>
              </p:nvSpPr>
              <p:spPr>
                <a:xfrm>
                  <a:off x="2303315" y="3534330"/>
                  <a:ext cx="19591" cy="30104"/>
                </a:xfrm>
                <a:custGeom>
                  <a:rect b="b" l="l" r="r" t="t"/>
                  <a:pathLst>
                    <a:path extrusionOk="0" h="189" w="123">
                      <a:moveTo>
                        <a:pt x="1" y="0"/>
                      </a:moveTo>
                      <a:lnTo>
                        <a:pt x="1" y="188"/>
                      </a:lnTo>
                      <a:lnTo>
                        <a:pt x="122" y="188"/>
                      </a:lnTo>
                      <a:lnTo>
                        <a:pt x="122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594" name="Google Shape;594;p1"/>
            <p:cNvGrpSpPr/>
            <p:nvPr/>
          </p:nvGrpSpPr>
          <p:grpSpPr>
            <a:xfrm>
              <a:off x="2217378" y="3079875"/>
              <a:ext cx="8839168" cy="1365824"/>
              <a:chOff x="3779103" y="810625"/>
              <a:chExt cx="8839168" cy="1365824"/>
            </a:xfrm>
          </p:grpSpPr>
          <p:grpSp>
            <p:nvGrpSpPr>
              <p:cNvPr id="595" name="Google Shape;595;p1"/>
              <p:cNvGrpSpPr/>
              <p:nvPr/>
            </p:nvGrpSpPr>
            <p:grpSpPr>
              <a:xfrm flipH="1">
                <a:off x="7862900" y="810625"/>
                <a:ext cx="4755371" cy="1365824"/>
                <a:chOff x="635350" y="2679825"/>
                <a:chExt cx="4755371" cy="1365824"/>
              </a:xfrm>
            </p:grpSpPr>
            <p:sp>
              <p:nvSpPr>
                <p:cNvPr id="596" name="Google Shape;596;p1"/>
                <p:cNvSpPr/>
                <p:nvPr/>
              </p:nvSpPr>
              <p:spPr>
                <a:xfrm>
                  <a:off x="4600667" y="3910889"/>
                  <a:ext cx="742049" cy="134760"/>
                </a:xfrm>
                <a:custGeom>
                  <a:rect b="b" l="l" r="r" t="t"/>
                  <a:pathLst>
                    <a:path extrusionOk="0" h="466" w="2566">
                      <a:moveTo>
                        <a:pt x="608" y="1"/>
                      </a:moveTo>
                      <a:cubicBezTo>
                        <a:pt x="531" y="266"/>
                        <a:pt x="288" y="454"/>
                        <a:pt x="0" y="465"/>
                      </a:cubicBezTo>
                      <a:lnTo>
                        <a:pt x="1858" y="465"/>
                      </a:lnTo>
                      <a:cubicBezTo>
                        <a:pt x="2167" y="454"/>
                        <a:pt x="2444" y="277"/>
                        <a:pt x="2566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7" name="Google Shape;597;p1"/>
                <p:cNvSpPr/>
                <p:nvPr/>
              </p:nvSpPr>
              <p:spPr>
                <a:xfrm>
                  <a:off x="4600667" y="2679825"/>
                  <a:ext cx="719781" cy="96299"/>
                </a:xfrm>
                <a:custGeom>
                  <a:rect b="b" l="l" r="r" t="t"/>
                  <a:pathLst>
                    <a:path extrusionOk="0" h="333" w="2489">
                      <a:moveTo>
                        <a:pt x="0" y="1"/>
                      </a:moveTo>
                      <a:cubicBezTo>
                        <a:pt x="232" y="1"/>
                        <a:pt x="442" y="133"/>
                        <a:pt x="553" y="332"/>
                      </a:cubicBezTo>
                      <a:lnTo>
                        <a:pt x="2488" y="332"/>
                      </a:lnTo>
                      <a:cubicBezTo>
                        <a:pt x="2344" y="122"/>
                        <a:pt x="2112" y="1"/>
                        <a:pt x="1858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8" name="Google Shape;598;p1"/>
                <p:cNvSpPr/>
                <p:nvPr/>
              </p:nvSpPr>
              <p:spPr>
                <a:xfrm>
                  <a:off x="4779673" y="3543334"/>
                  <a:ext cx="61018" cy="176114"/>
                </a:xfrm>
                <a:custGeom>
                  <a:rect b="b" l="l" r="r" t="t"/>
                  <a:pathLst>
                    <a:path extrusionOk="0" h="609" w="211">
                      <a:moveTo>
                        <a:pt x="0" y="0"/>
                      </a:moveTo>
                      <a:lnTo>
                        <a:pt x="0" y="608"/>
                      </a:lnTo>
                      <a:lnTo>
                        <a:pt x="210" y="608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99" name="Google Shape;599;p1"/>
                <p:cNvSpPr/>
                <p:nvPr/>
              </p:nvSpPr>
              <p:spPr>
                <a:xfrm>
                  <a:off x="4760587" y="2775835"/>
                  <a:ext cx="598035" cy="578948"/>
                </a:xfrm>
                <a:custGeom>
                  <a:rect b="b" l="l" r="r" t="t"/>
                  <a:pathLst>
                    <a:path extrusionOk="0" h="2002" w="2068">
                      <a:moveTo>
                        <a:pt x="0" y="0"/>
                      </a:moveTo>
                      <a:cubicBezTo>
                        <a:pt x="44" y="89"/>
                        <a:pt x="66" y="188"/>
                        <a:pt x="66" y="299"/>
                      </a:cubicBezTo>
                      <a:lnTo>
                        <a:pt x="66" y="2002"/>
                      </a:lnTo>
                      <a:lnTo>
                        <a:pt x="276" y="2002"/>
                      </a:lnTo>
                      <a:lnTo>
                        <a:pt x="276" y="288"/>
                      </a:lnTo>
                      <a:lnTo>
                        <a:pt x="1946" y="288"/>
                      </a:lnTo>
                      <a:cubicBezTo>
                        <a:pt x="1990" y="288"/>
                        <a:pt x="2035" y="299"/>
                        <a:pt x="2068" y="321"/>
                      </a:cubicBezTo>
                      <a:cubicBezTo>
                        <a:pt x="2057" y="210"/>
                        <a:pt x="2001" y="100"/>
                        <a:pt x="1935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0" name="Google Shape;600;p1"/>
                <p:cNvSpPr/>
                <p:nvPr/>
              </p:nvSpPr>
              <p:spPr>
                <a:xfrm>
                  <a:off x="4779673" y="3354496"/>
                  <a:ext cx="61018" cy="96299"/>
                </a:xfrm>
                <a:custGeom>
                  <a:rect b="b" l="l" r="r" t="t"/>
                  <a:pathLst>
                    <a:path extrusionOk="0" h="333" w="211">
                      <a:moveTo>
                        <a:pt x="0" y="1"/>
                      </a:moveTo>
                      <a:lnTo>
                        <a:pt x="0" y="332"/>
                      </a:lnTo>
                      <a:lnTo>
                        <a:pt x="210" y="332"/>
                      </a:lnTo>
                      <a:lnTo>
                        <a:pt x="21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1" name="Google Shape;601;p1"/>
                <p:cNvSpPr/>
                <p:nvPr/>
              </p:nvSpPr>
              <p:spPr>
                <a:xfrm>
                  <a:off x="4776492" y="3814880"/>
                  <a:ext cx="585310" cy="96299"/>
                </a:xfrm>
                <a:custGeom>
                  <a:rect b="b" l="l" r="r" t="t"/>
                  <a:pathLst>
                    <a:path extrusionOk="0" h="333" w="2024">
                      <a:moveTo>
                        <a:pt x="11" y="1"/>
                      </a:moveTo>
                      <a:lnTo>
                        <a:pt x="11" y="167"/>
                      </a:lnTo>
                      <a:cubicBezTo>
                        <a:pt x="11" y="222"/>
                        <a:pt x="11" y="277"/>
                        <a:pt x="0" y="333"/>
                      </a:cubicBezTo>
                      <a:lnTo>
                        <a:pt x="1958" y="333"/>
                      </a:lnTo>
                      <a:cubicBezTo>
                        <a:pt x="1991" y="255"/>
                        <a:pt x="2013" y="167"/>
                        <a:pt x="2024" y="89"/>
                      </a:cubicBezTo>
                      <a:lnTo>
                        <a:pt x="2024" y="89"/>
                      </a:lnTo>
                      <a:cubicBezTo>
                        <a:pt x="1980" y="112"/>
                        <a:pt x="1935" y="134"/>
                        <a:pt x="1880" y="134"/>
                      </a:cubicBezTo>
                      <a:lnTo>
                        <a:pt x="221" y="134"/>
                      </a:lnTo>
                      <a:lnTo>
                        <a:pt x="221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2" name="Google Shape;602;p1"/>
                <p:cNvSpPr/>
                <p:nvPr/>
              </p:nvSpPr>
              <p:spPr>
                <a:xfrm>
                  <a:off x="4779675" y="3448925"/>
                  <a:ext cx="61025" cy="96300"/>
                </a:xfrm>
                <a:custGeom>
                  <a:rect b="b" l="l" r="r" t="t"/>
                  <a:pathLst>
                    <a:path extrusionOk="0" h="322" w="211">
                      <a:moveTo>
                        <a:pt x="0" y="0"/>
                      </a:moveTo>
                      <a:lnTo>
                        <a:pt x="0" y="321"/>
                      </a:lnTo>
                      <a:lnTo>
                        <a:pt x="210" y="321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3" name="Google Shape;603;p1"/>
                <p:cNvSpPr/>
                <p:nvPr/>
              </p:nvSpPr>
              <p:spPr>
                <a:xfrm>
                  <a:off x="4779673" y="3719159"/>
                  <a:ext cx="61018" cy="96009"/>
                </a:xfrm>
                <a:custGeom>
                  <a:rect b="b" l="l" r="r" t="t"/>
                  <a:pathLst>
                    <a:path extrusionOk="0" h="332" w="211">
                      <a:moveTo>
                        <a:pt x="0" y="0"/>
                      </a:moveTo>
                      <a:lnTo>
                        <a:pt x="0" y="332"/>
                      </a:lnTo>
                      <a:lnTo>
                        <a:pt x="210" y="332"/>
                      </a:lnTo>
                      <a:lnTo>
                        <a:pt x="21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4" name="Google Shape;604;p1"/>
                <p:cNvSpPr/>
                <p:nvPr/>
              </p:nvSpPr>
              <p:spPr>
                <a:xfrm>
                  <a:off x="4840402" y="2858831"/>
                  <a:ext cx="550319" cy="994796"/>
                </a:xfrm>
                <a:custGeom>
                  <a:rect b="b" l="l" r="r" t="t"/>
                  <a:pathLst>
                    <a:path extrusionOk="0" h="3440" w="1903">
                      <a:moveTo>
                        <a:pt x="1792" y="399"/>
                      </a:moveTo>
                      <a:lnTo>
                        <a:pt x="1792" y="3097"/>
                      </a:lnTo>
                      <a:lnTo>
                        <a:pt x="354" y="3097"/>
                      </a:lnTo>
                      <a:lnTo>
                        <a:pt x="354" y="399"/>
                      </a:lnTo>
                      <a:close/>
                      <a:moveTo>
                        <a:pt x="0" y="1"/>
                      </a:moveTo>
                      <a:cubicBezTo>
                        <a:pt x="133" y="1"/>
                        <a:pt x="233" y="100"/>
                        <a:pt x="233" y="233"/>
                      </a:cubicBezTo>
                      <a:lnTo>
                        <a:pt x="233" y="3196"/>
                      </a:lnTo>
                      <a:cubicBezTo>
                        <a:pt x="233" y="3329"/>
                        <a:pt x="133" y="3440"/>
                        <a:pt x="0" y="3440"/>
                      </a:cubicBezTo>
                      <a:lnTo>
                        <a:pt x="1670" y="3440"/>
                      </a:lnTo>
                      <a:cubicBezTo>
                        <a:pt x="1792" y="3440"/>
                        <a:pt x="1902" y="3329"/>
                        <a:pt x="1902" y="3196"/>
                      </a:cubicBezTo>
                      <a:lnTo>
                        <a:pt x="1902" y="233"/>
                      </a:lnTo>
                      <a:cubicBezTo>
                        <a:pt x="1902" y="156"/>
                        <a:pt x="1858" y="78"/>
                        <a:pt x="1792" y="34"/>
                      </a:cubicBezTo>
                      <a:cubicBezTo>
                        <a:pt x="1759" y="12"/>
                        <a:pt x="1714" y="1"/>
                        <a:pt x="1670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5" name="Google Shape;605;p1"/>
                <p:cNvSpPr/>
                <p:nvPr/>
              </p:nvSpPr>
              <p:spPr>
                <a:xfrm>
                  <a:off x="4840402" y="2858831"/>
                  <a:ext cx="67380" cy="994796"/>
                </a:xfrm>
                <a:custGeom>
                  <a:rect b="b" l="l" r="r" t="t"/>
                  <a:pathLst>
                    <a:path extrusionOk="0" h="3440" w="233">
                      <a:moveTo>
                        <a:pt x="0" y="1"/>
                      </a:moveTo>
                      <a:lnTo>
                        <a:pt x="0" y="2046"/>
                      </a:lnTo>
                      <a:lnTo>
                        <a:pt x="0" y="3440"/>
                      </a:lnTo>
                      <a:cubicBezTo>
                        <a:pt x="133" y="3440"/>
                        <a:pt x="233" y="3329"/>
                        <a:pt x="233" y="3196"/>
                      </a:cubicBezTo>
                      <a:lnTo>
                        <a:pt x="233" y="233"/>
                      </a:lnTo>
                      <a:cubicBezTo>
                        <a:pt x="233" y="100"/>
                        <a:pt x="133" y="1"/>
                        <a:pt x="0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6" name="Google Shape;606;p1"/>
                <p:cNvSpPr/>
                <p:nvPr/>
              </p:nvSpPr>
              <p:spPr>
                <a:xfrm>
                  <a:off x="5332885" y="2973927"/>
                  <a:ext cx="28918" cy="780510"/>
                </a:xfrm>
                <a:custGeom>
                  <a:rect b="b" l="l" r="r" t="t"/>
                  <a:pathLst>
                    <a:path extrusionOk="0" h="2699" w="100">
                      <a:moveTo>
                        <a:pt x="0" y="1"/>
                      </a:moveTo>
                      <a:lnTo>
                        <a:pt x="0" y="2699"/>
                      </a:lnTo>
                      <a:lnTo>
                        <a:pt x="100" y="2699"/>
                      </a:lnTo>
                      <a:lnTo>
                        <a:pt x="100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7" name="Google Shape;607;p1"/>
                <p:cNvSpPr/>
                <p:nvPr/>
              </p:nvSpPr>
              <p:spPr>
                <a:xfrm>
                  <a:off x="4942774" y="2973927"/>
                  <a:ext cx="390400" cy="780510"/>
                </a:xfrm>
                <a:custGeom>
                  <a:rect b="b" l="l" r="r" t="t"/>
                  <a:pathLst>
                    <a:path extrusionOk="0" h="2699" w="1350">
                      <a:moveTo>
                        <a:pt x="0" y="1"/>
                      </a:moveTo>
                      <a:lnTo>
                        <a:pt x="0" y="2699"/>
                      </a:lnTo>
                      <a:lnTo>
                        <a:pt x="1349" y="2699"/>
                      </a:lnTo>
                      <a:lnTo>
                        <a:pt x="134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8" name="Google Shape;608;p1"/>
                <p:cNvSpPr/>
                <p:nvPr/>
              </p:nvSpPr>
              <p:spPr>
                <a:xfrm>
                  <a:off x="635350" y="2862012"/>
                  <a:ext cx="54656" cy="988434"/>
                </a:xfrm>
                <a:custGeom>
                  <a:rect b="b" l="l" r="r" t="t"/>
                  <a:pathLst>
                    <a:path extrusionOk="0" h="3418" w="189">
                      <a:moveTo>
                        <a:pt x="189" y="1"/>
                      </a:moveTo>
                      <a:cubicBezTo>
                        <a:pt x="78" y="23"/>
                        <a:pt x="1" y="111"/>
                        <a:pt x="1" y="222"/>
                      </a:cubicBezTo>
                      <a:lnTo>
                        <a:pt x="1" y="3185"/>
                      </a:lnTo>
                      <a:cubicBezTo>
                        <a:pt x="1" y="3296"/>
                        <a:pt x="78" y="3395"/>
                        <a:pt x="189" y="3418"/>
                      </a:cubicBezTo>
                      <a:lnTo>
                        <a:pt x="189" y="2975"/>
                      </a:lnTo>
                      <a:lnTo>
                        <a:pt x="189" y="2964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09" name="Google Shape;609;p1"/>
                <p:cNvSpPr/>
                <p:nvPr/>
              </p:nvSpPr>
              <p:spPr>
                <a:xfrm>
                  <a:off x="689717" y="3719159"/>
                  <a:ext cx="4090233" cy="96009"/>
                </a:xfrm>
                <a:custGeom>
                  <a:rect b="b" l="l" r="r" t="t"/>
                  <a:pathLst>
                    <a:path extrusionOk="0" h="332" w="14144">
                      <a:moveTo>
                        <a:pt x="1" y="0"/>
                      </a:moveTo>
                      <a:lnTo>
                        <a:pt x="1" y="332"/>
                      </a:lnTo>
                      <a:lnTo>
                        <a:pt x="14143" y="332"/>
                      </a:lnTo>
                      <a:lnTo>
                        <a:pt x="141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0" name="Google Shape;610;p1"/>
                <p:cNvSpPr/>
                <p:nvPr/>
              </p:nvSpPr>
              <p:spPr>
                <a:xfrm>
                  <a:off x="689717" y="3546515"/>
                  <a:ext cx="4090233" cy="172933"/>
                </a:xfrm>
                <a:custGeom>
                  <a:rect b="b" l="l" r="r" t="t"/>
                  <a:pathLst>
                    <a:path extrusionOk="0" h="598" w="14144">
                      <a:moveTo>
                        <a:pt x="1" y="0"/>
                      </a:moveTo>
                      <a:lnTo>
                        <a:pt x="1" y="597"/>
                      </a:lnTo>
                      <a:lnTo>
                        <a:pt x="14143" y="597"/>
                      </a:lnTo>
                      <a:lnTo>
                        <a:pt x="14143" y="0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1" name="Google Shape;611;p1"/>
                <p:cNvSpPr/>
                <p:nvPr/>
              </p:nvSpPr>
              <p:spPr>
                <a:xfrm>
                  <a:off x="689717" y="3814880"/>
                  <a:ext cx="4093414" cy="96299"/>
                </a:xfrm>
                <a:custGeom>
                  <a:rect b="b" l="l" r="r" t="t"/>
                  <a:pathLst>
                    <a:path extrusionOk="0" h="333" w="14155">
                      <a:moveTo>
                        <a:pt x="1" y="1"/>
                      </a:moveTo>
                      <a:lnTo>
                        <a:pt x="1" y="167"/>
                      </a:lnTo>
                      <a:cubicBezTo>
                        <a:pt x="1" y="222"/>
                        <a:pt x="1" y="277"/>
                        <a:pt x="12" y="333"/>
                      </a:cubicBezTo>
                      <a:lnTo>
                        <a:pt x="14132" y="333"/>
                      </a:lnTo>
                      <a:cubicBezTo>
                        <a:pt x="14143" y="277"/>
                        <a:pt x="14154" y="222"/>
                        <a:pt x="14154" y="167"/>
                      </a:cubicBezTo>
                      <a:lnTo>
                        <a:pt x="14154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2" name="Google Shape;612;p1"/>
                <p:cNvSpPr/>
                <p:nvPr/>
              </p:nvSpPr>
              <p:spPr>
                <a:xfrm>
                  <a:off x="692898" y="3910889"/>
                  <a:ext cx="4083871" cy="134760"/>
                </a:xfrm>
                <a:custGeom>
                  <a:rect b="b" l="l" r="r" t="t"/>
                  <a:pathLst>
                    <a:path extrusionOk="0" h="466" w="14122">
                      <a:moveTo>
                        <a:pt x="1" y="1"/>
                      </a:moveTo>
                      <a:cubicBezTo>
                        <a:pt x="78" y="266"/>
                        <a:pt x="321" y="454"/>
                        <a:pt x="609" y="465"/>
                      </a:cubicBezTo>
                      <a:lnTo>
                        <a:pt x="13513" y="465"/>
                      </a:lnTo>
                      <a:cubicBezTo>
                        <a:pt x="13801" y="454"/>
                        <a:pt x="14044" y="266"/>
                        <a:pt x="14121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3" name="Google Shape;613;p1"/>
                <p:cNvSpPr/>
                <p:nvPr/>
              </p:nvSpPr>
              <p:spPr>
                <a:xfrm>
                  <a:off x="689717" y="3354496"/>
                  <a:ext cx="4090233" cy="96299"/>
                </a:xfrm>
                <a:custGeom>
                  <a:rect b="b" l="l" r="r" t="t"/>
                  <a:pathLst>
                    <a:path extrusionOk="0" h="333" w="14144">
                      <a:moveTo>
                        <a:pt x="1" y="1"/>
                      </a:moveTo>
                      <a:lnTo>
                        <a:pt x="1" y="332"/>
                      </a:lnTo>
                      <a:lnTo>
                        <a:pt x="14143" y="332"/>
                      </a:lnTo>
                      <a:lnTo>
                        <a:pt x="14143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4" name="Google Shape;614;p1"/>
                <p:cNvSpPr/>
                <p:nvPr/>
              </p:nvSpPr>
              <p:spPr>
                <a:xfrm>
                  <a:off x="689717" y="3450505"/>
                  <a:ext cx="4090233" cy="96299"/>
                </a:xfrm>
                <a:custGeom>
                  <a:rect b="b" l="l" r="r" t="t"/>
                  <a:pathLst>
                    <a:path extrusionOk="0" h="333" w="14144">
                      <a:moveTo>
                        <a:pt x="1" y="0"/>
                      </a:moveTo>
                      <a:lnTo>
                        <a:pt x="1" y="332"/>
                      </a:lnTo>
                      <a:lnTo>
                        <a:pt x="14143" y="332"/>
                      </a:lnTo>
                      <a:lnTo>
                        <a:pt x="1414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5" name="Google Shape;615;p1"/>
                <p:cNvSpPr/>
                <p:nvPr/>
              </p:nvSpPr>
              <p:spPr>
                <a:xfrm>
                  <a:off x="686536" y="2775835"/>
                  <a:ext cx="4093414" cy="578948"/>
                </a:xfrm>
                <a:custGeom>
                  <a:rect b="b" l="l" r="r" t="t"/>
                  <a:pathLst>
                    <a:path extrusionOk="0" h="2002" w="14155">
                      <a:moveTo>
                        <a:pt x="78" y="0"/>
                      </a:moveTo>
                      <a:cubicBezTo>
                        <a:pt x="34" y="89"/>
                        <a:pt x="12" y="188"/>
                        <a:pt x="1" y="288"/>
                      </a:cubicBezTo>
                      <a:lnTo>
                        <a:pt x="12" y="2002"/>
                      </a:lnTo>
                      <a:lnTo>
                        <a:pt x="14154" y="2002"/>
                      </a:lnTo>
                      <a:lnTo>
                        <a:pt x="14154" y="299"/>
                      </a:lnTo>
                      <a:cubicBezTo>
                        <a:pt x="14154" y="188"/>
                        <a:pt x="14132" y="89"/>
                        <a:pt x="1408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6" name="Google Shape;616;p1"/>
                <p:cNvSpPr/>
                <p:nvPr/>
              </p:nvSpPr>
              <p:spPr>
                <a:xfrm>
                  <a:off x="709092" y="2679825"/>
                  <a:ext cx="4051771" cy="96299"/>
                </a:xfrm>
                <a:custGeom>
                  <a:rect b="b" l="l" r="r" t="t"/>
                  <a:pathLst>
                    <a:path extrusionOk="0" h="333" w="14011">
                      <a:moveTo>
                        <a:pt x="553" y="1"/>
                      </a:moveTo>
                      <a:cubicBezTo>
                        <a:pt x="321" y="1"/>
                        <a:pt x="100" y="122"/>
                        <a:pt x="0" y="332"/>
                      </a:cubicBezTo>
                      <a:lnTo>
                        <a:pt x="14010" y="332"/>
                      </a:lnTo>
                      <a:cubicBezTo>
                        <a:pt x="13899" y="133"/>
                        <a:pt x="13689" y="1"/>
                        <a:pt x="13457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7" name="Google Shape;617;p1"/>
                <p:cNvSpPr/>
                <p:nvPr/>
              </p:nvSpPr>
              <p:spPr>
                <a:xfrm>
                  <a:off x="1246111" y="2775835"/>
                  <a:ext cx="326490" cy="1039331"/>
                </a:xfrm>
                <a:custGeom>
                  <a:rect b="b" l="l" r="r" t="t"/>
                  <a:pathLst>
                    <a:path extrusionOk="0" h="3594" w="1129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1129" y="3594"/>
                      </a:lnTo>
                      <a:lnTo>
                        <a:pt x="11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8" name="Google Shape;618;p1"/>
                <p:cNvSpPr/>
                <p:nvPr/>
              </p:nvSpPr>
              <p:spPr>
                <a:xfrm>
                  <a:off x="1546864" y="2775835"/>
                  <a:ext cx="25737" cy="1039331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19" name="Google Shape;619;p1"/>
                <p:cNvSpPr/>
                <p:nvPr/>
              </p:nvSpPr>
              <p:spPr>
                <a:xfrm>
                  <a:off x="1220662" y="2775835"/>
                  <a:ext cx="25737" cy="1039331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0" name="Google Shape;620;p1"/>
                <p:cNvSpPr/>
                <p:nvPr/>
              </p:nvSpPr>
              <p:spPr>
                <a:xfrm>
                  <a:off x="1901695" y="2775835"/>
                  <a:ext cx="326490" cy="1039331"/>
                </a:xfrm>
                <a:custGeom>
                  <a:rect b="b" l="l" r="r" t="t"/>
                  <a:pathLst>
                    <a:path extrusionOk="0" h="3594" w="1129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1128" y="3594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1" name="Google Shape;621;p1"/>
                <p:cNvSpPr/>
                <p:nvPr/>
              </p:nvSpPr>
              <p:spPr>
                <a:xfrm>
                  <a:off x="2202159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2" name="Google Shape;622;p1"/>
                <p:cNvSpPr/>
                <p:nvPr/>
              </p:nvSpPr>
              <p:spPr>
                <a:xfrm>
                  <a:off x="1876247" y="2775835"/>
                  <a:ext cx="25737" cy="1039331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3" name="Google Shape;623;p1"/>
                <p:cNvSpPr/>
                <p:nvPr/>
              </p:nvSpPr>
              <p:spPr>
                <a:xfrm>
                  <a:off x="2560460" y="2775835"/>
                  <a:ext cx="323309" cy="1039331"/>
                </a:xfrm>
                <a:custGeom>
                  <a:rect b="b" l="l" r="r" t="t"/>
                  <a:pathLst>
                    <a:path extrusionOk="0" h="3594" w="1118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1117" y="3594"/>
                      </a:lnTo>
                      <a:lnTo>
                        <a:pt x="111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4" name="Google Shape;624;p1"/>
                <p:cNvSpPr/>
                <p:nvPr/>
              </p:nvSpPr>
              <p:spPr>
                <a:xfrm>
                  <a:off x="2857743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5" name="Google Shape;625;p1"/>
                <p:cNvSpPr/>
                <p:nvPr/>
              </p:nvSpPr>
              <p:spPr>
                <a:xfrm>
                  <a:off x="2534723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6" name="Google Shape;626;p1"/>
                <p:cNvSpPr/>
                <p:nvPr/>
              </p:nvSpPr>
              <p:spPr>
                <a:xfrm>
                  <a:off x="987289" y="2910017"/>
                  <a:ext cx="32100" cy="323309"/>
                </a:xfrm>
                <a:custGeom>
                  <a:rect b="b" l="l" r="r" t="t"/>
                  <a:pathLst>
                    <a:path extrusionOk="0" h="1118" w="111">
                      <a:moveTo>
                        <a:pt x="77" y="1"/>
                      </a:moveTo>
                      <a:cubicBezTo>
                        <a:pt x="33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7" y="1117"/>
                      </a:cubicBezTo>
                      <a:lnTo>
                        <a:pt x="111" y="1117"/>
                      </a:lnTo>
                      <a:cubicBezTo>
                        <a:pt x="66" y="1117"/>
                        <a:pt x="33" y="1084"/>
                        <a:pt x="33" y="1040"/>
                      </a:cubicBezTo>
                      <a:lnTo>
                        <a:pt x="33" y="89"/>
                      </a:lnTo>
                      <a:cubicBezTo>
                        <a:pt x="33" y="34"/>
                        <a:pt x="66" y="1"/>
                        <a:pt x="1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7" name="Google Shape;627;p1"/>
                <p:cNvSpPr/>
                <p:nvPr/>
              </p:nvSpPr>
              <p:spPr>
                <a:xfrm>
                  <a:off x="1116553" y="2910017"/>
                  <a:ext cx="32389" cy="323309"/>
                </a:xfrm>
                <a:custGeom>
                  <a:rect b="b" l="l" r="r" t="t"/>
                  <a:pathLst>
                    <a:path extrusionOk="0" h="1118" w="112">
                      <a:moveTo>
                        <a:pt x="0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0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8" y="1"/>
                        <a:pt x="2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8" name="Google Shape;628;p1"/>
                <p:cNvSpPr/>
                <p:nvPr/>
              </p:nvSpPr>
              <p:spPr>
                <a:xfrm>
                  <a:off x="993651" y="2910017"/>
                  <a:ext cx="144014" cy="323309"/>
                </a:xfrm>
                <a:custGeom>
                  <a:rect b="b" l="l" r="r" t="t"/>
                  <a:pathLst>
                    <a:path extrusionOk="0" h="1118" w="498">
                      <a:moveTo>
                        <a:pt x="89" y="1"/>
                      </a:moveTo>
                      <a:cubicBezTo>
                        <a:pt x="44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44" y="1117"/>
                        <a:pt x="89" y="1117"/>
                      </a:cubicBezTo>
                      <a:lnTo>
                        <a:pt x="42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29" name="Google Shape;629;p1"/>
                <p:cNvSpPr/>
                <p:nvPr/>
              </p:nvSpPr>
              <p:spPr>
                <a:xfrm>
                  <a:off x="1313202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123" y="1117"/>
                      </a:lnTo>
                      <a:cubicBezTo>
                        <a:pt x="78" y="1117"/>
                        <a:pt x="34" y="1084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78" y="1"/>
                        <a:pt x="1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0" name="Google Shape;630;p1"/>
                <p:cNvSpPr/>
                <p:nvPr/>
              </p:nvSpPr>
              <p:spPr>
                <a:xfrm>
                  <a:off x="1444492" y="2910017"/>
                  <a:ext cx="32100" cy="323309"/>
                </a:xfrm>
                <a:custGeom>
                  <a:rect b="b" l="l" r="r" t="t"/>
                  <a:pathLst>
                    <a:path extrusionOk="0" h="1118" w="111">
                      <a:moveTo>
                        <a:pt x="0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0" y="1117"/>
                      </a:cubicBezTo>
                      <a:lnTo>
                        <a:pt x="33" y="1117"/>
                      </a:lnTo>
                      <a:cubicBezTo>
                        <a:pt x="78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8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1" name="Google Shape;631;p1"/>
                <p:cNvSpPr/>
                <p:nvPr/>
              </p:nvSpPr>
              <p:spPr>
                <a:xfrm>
                  <a:off x="1323034" y="2910017"/>
                  <a:ext cx="144014" cy="323309"/>
                </a:xfrm>
                <a:custGeom>
                  <a:rect b="b" l="l" r="r" t="t"/>
                  <a:pathLst>
                    <a:path extrusionOk="0" h="1118" w="498">
                      <a:moveTo>
                        <a:pt x="89" y="1"/>
                      </a:moveTo>
                      <a:cubicBezTo>
                        <a:pt x="44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44" y="1117"/>
                        <a:pt x="89" y="1117"/>
                      </a:cubicBezTo>
                      <a:lnTo>
                        <a:pt x="42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2" name="Google Shape;632;p1"/>
                <p:cNvSpPr/>
                <p:nvPr/>
              </p:nvSpPr>
              <p:spPr>
                <a:xfrm>
                  <a:off x="1642584" y="2910017"/>
                  <a:ext cx="35570" cy="323887"/>
                </a:xfrm>
                <a:custGeom>
                  <a:rect b="b" l="l" r="r" t="t"/>
                  <a:pathLst>
                    <a:path extrusionOk="0" h="1120" w="123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90" y="1117"/>
                      </a:lnTo>
                      <a:cubicBezTo>
                        <a:pt x="54" y="1109"/>
                        <a:pt x="34" y="1075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67" y="1"/>
                        <a:pt x="111" y="1"/>
                      </a:cubicBezTo>
                      <a:close/>
                      <a:moveTo>
                        <a:pt x="90" y="1117"/>
                      </a:moveTo>
                      <a:cubicBezTo>
                        <a:pt x="95" y="1119"/>
                        <a:pt x="100" y="1119"/>
                        <a:pt x="106" y="1119"/>
                      </a:cubicBezTo>
                      <a:cubicBezTo>
                        <a:pt x="111" y="1119"/>
                        <a:pt x="117" y="1119"/>
                        <a:pt x="123" y="1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3" name="Google Shape;633;p1"/>
                <p:cNvSpPr/>
                <p:nvPr/>
              </p:nvSpPr>
              <p:spPr>
                <a:xfrm>
                  <a:off x="1770694" y="2910017"/>
                  <a:ext cx="35281" cy="323309"/>
                </a:xfrm>
                <a:custGeom>
                  <a:rect b="b" l="l" r="r" t="t"/>
                  <a:pathLst>
                    <a:path extrusionOk="0" h="1118" w="122">
                      <a:moveTo>
                        <a:pt x="0" y="1"/>
                      </a:moveTo>
                      <a:cubicBezTo>
                        <a:pt x="44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4" y="1117"/>
                        <a:pt x="0" y="1117"/>
                      </a:cubicBezTo>
                      <a:lnTo>
                        <a:pt x="44" y="1117"/>
                      </a:lnTo>
                      <a:cubicBezTo>
                        <a:pt x="89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89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4" name="Google Shape;634;p1"/>
                <p:cNvSpPr/>
                <p:nvPr/>
              </p:nvSpPr>
              <p:spPr>
                <a:xfrm>
                  <a:off x="1652417" y="2910017"/>
                  <a:ext cx="144014" cy="323309"/>
                </a:xfrm>
                <a:custGeom>
                  <a:rect b="b" l="l" r="r" t="t"/>
                  <a:pathLst>
                    <a:path extrusionOk="0" h="1118" w="498">
                      <a:moveTo>
                        <a:pt x="77" y="1"/>
                      </a:moveTo>
                      <a:cubicBezTo>
                        <a:pt x="33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7" y="1117"/>
                      </a:cubicBezTo>
                      <a:lnTo>
                        <a:pt x="409" y="1117"/>
                      </a:lnTo>
                      <a:cubicBezTo>
                        <a:pt x="453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53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5" name="Google Shape;635;p1"/>
                <p:cNvSpPr/>
                <p:nvPr/>
              </p:nvSpPr>
              <p:spPr>
                <a:xfrm>
                  <a:off x="1968786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45" y="1084"/>
                        <a:pt x="45" y="1040"/>
                      </a:cubicBezTo>
                      <a:lnTo>
                        <a:pt x="45" y="89"/>
                      </a:lnTo>
                      <a:cubicBezTo>
                        <a:pt x="45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6" name="Google Shape;636;p1"/>
                <p:cNvSpPr/>
                <p:nvPr/>
              </p:nvSpPr>
              <p:spPr>
                <a:xfrm>
                  <a:off x="2100076" y="2910017"/>
                  <a:ext cx="35281" cy="323309"/>
                </a:xfrm>
                <a:custGeom>
                  <a:rect b="b" l="l" r="r" t="t"/>
                  <a:pathLst>
                    <a:path extrusionOk="0" h="1118" w="122">
                      <a:moveTo>
                        <a:pt x="0" y="1"/>
                      </a:moveTo>
                      <a:cubicBezTo>
                        <a:pt x="44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4" y="1117"/>
                        <a:pt x="0" y="1117"/>
                      </a:cubicBezTo>
                      <a:lnTo>
                        <a:pt x="33" y="1117"/>
                      </a:lnTo>
                      <a:cubicBezTo>
                        <a:pt x="7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78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7" name="Google Shape;637;p1"/>
                <p:cNvSpPr/>
                <p:nvPr/>
              </p:nvSpPr>
              <p:spPr>
                <a:xfrm>
                  <a:off x="1981510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54" y="1117"/>
                        <a:pt x="499" y="1084"/>
                        <a:pt x="499" y="1040"/>
                      </a:cubicBezTo>
                      <a:lnTo>
                        <a:pt x="499" y="78"/>
                      </a:lnTo>
                      <a:cubicBezTo>
                        <a:pt x="499" y="34"/>
                        <a:pt x="454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8" name="Google Shape;638;p1"/>
                <p:cNvSpPr/>
                <p:nvPr/>
              </p:nvSpPr>
              <p:spPr>
                <a:xfrm>
                  <a:off x="2298169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34" y="1084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39" name="Google Shape;639;p1"/>
                <p:cNvSpPr/>
                <p:nvPr/>
              </p:nvSpPr>
              <p:spPr>
                <a:xfrm>
                  <a:off x="2429459" y="2910017"/>
                  <a:ext cx="32100" cy="323309"/>
                </a:xfrm>
                <a:custGeom>
                  <a:rect b="b" l="l" r="r" t="t"/>
                  <a:pathLst>
                    <a:path extrusionOk="0" h="1118" w="111">
                      <a:moveTo>
                        <a:pt x="0" y="1"/>
                      </a:moveTo>
                      <a:cubicBezTo>
                        <a:pt x="44" y="1"/>
                        <a:pt x="77" y="34"/>
                        <a:pt x="77" y="89"/>
                      </a:cubicBezTo>
                      <a:lnTo>
                        <a:pt x="77" y="1040"/>
                      </a:lnTo>
                      <a:cubicBezTo>
                        <a:pt x="77" y="1084"/>
                        <a:pt x="44" y="1117"/>
                        <a:pt x="0" y="1117"/>
                      </a:cubicBezTo>
                      <a:lnTo>
                        <a:pt x="33" y="1117"/>
                      </a:lnTo>
                      <a:cubicBezTo>
                        <a:pt x="77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7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0" name="Google Shape;640;p1"/>
                <p:cNvSpPr/>
                <p:nvPr/>
              </p:nvSpPr>
              <p:spPr>
                <a:xfrm>
                  <a:off x="2307712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421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1" name="Google Shape;641;p1"/>
                <p:cNvSpPr/>
                <p:nvPr/>
              </p:nvSpPr>
              <p:spPr>
                <a:xfrm>
                  <a:off x="2624370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34" y="1084"/>
                        <a:pt x="45" y="1040"/>
                      </a:cubicBezTo>
                      <a:lnTo>
                        <a:pt x="45" y="89"/>
                      </a:lnTo>
                      <a:cubicBezTo>
                        <a:pt x="34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2" name="Google Shape;642;p1"/>
                <p:cNvSpPr/>
                <p:nvPr/>
              </p:nvSpPr>
              <p:spPr>
                <a:xfrm>
                  <a:off x="2755372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1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23" y="1084"/>
                        <a:pt x="123" y="1040"/>
                      </a:cubicBezTo>
                      <a:lnTo>
                        <a:pt x="123" y="89"/>
                      </a:lnTo>
                      <a:cubicBezTo>
                        <a:pt x="123" y="45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3" name="Google Shape;643;p1"/>
                <p:cNvSpPr/>
                <p:nvPr/>
              </p:nvSpPr>
              <p:spPr>
                <a:xfrm>
                  <a:off x="2637095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4" name="Google Shape;644;p1"/>
                <p:cNvSpPr/>
                <p:nvPr/>
              </p:nvSpPr>
              <p:spPr>
                <a:xfrm>
                  <a:off x="2953753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0" y="34"/>
                        <a:pt x="12" y="89"/>
                      </a:cubicBezTo>
                      <a:lnTo>
                        <a:pt x="12" y="1040"/>
                      </a:lnTo>
                      <a:cubicBezTo>
                        <a:pt x="0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45" y="1084"/>
                        <a:pt x="45" y="1040"/>
                      </a:cubicBezTo>
                      <a:lnTo>
                        <a:pt x="45" y="89"/>
                      </a:lnTo>
                      <a:cubicBezTo>
                        <a:pt x="45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5" name="Google Shape;645;p1"/>
                <p:cNvSpPr/>
                <p:nvPr/>
              </p:nvSpPr>
              <p:spPr>
                <a:xfrm>
                  <a:off x="3084754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5" y="1117"/>
                        <a:pt x="1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6" name="Google Shape;646;p1"/>
                <p:cNvSpPr/>
                <p:nvPr/>
              </p:nvSpPr>
              <p:spPr>
                <a:xfrm>
                  <a:off x="2966477" y="2910017"/>
                  <a:ext cx="141122" cy="323309"/>
                </a:xfrm>
                <a:custGeom>
                  <a:rect b="b" l="l" r="r" t="t"/>
                  <a:pathLst>
                    <a:path extrusionOk="0" h="1118" w="488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54" y="1117"/>
                        <a:pt x="487" y="1084"/>
                        <a:pt x="487" y="1040"/>
                      </a:cubicBezTo>
                      <a:lnTo>
                        <a:pt x="487" y="78"/>
                      </a:lnTo>
                      <a:cubicBezTo>
                        <a:pt x="487" y="34"/>
                        <a:pt x="454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7" name="Google Shape;647;p1"/>
                <p:cNvSpPr/>
                <p:nvPr/>
              </p:nvSpPr>
              <p:spPr>
                <a:xfrm>
                  <a:off x="3216045" y="2775835"/>
                  <a:ext cx="326490" cy="1039331"/>
                </a:xfrm>
                <a:custGeom>
                  <a:rect b="b" l="l" r="r" t="t"/>
                  <a:pathLst>
                    <a:path extrusionOk="0" h="3594" w="112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1128" y="3594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8" name="Google Shape;648;p1"/>
                <p:cNvSpPr/>
                <p:nvPr/>
              </p:nvSpPr>
              <p:spPr>
                <a:xfrm>
                  <a:off x="3516509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49" name="Google Shape;649;p1"/>
                <p:cNvSpPr/>
                <p:nvPr/>
              </p:nvSpPr>
              <p:spPr>
                <a:xfrm>
                  <a:off x="3190307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0" name="Google Shape;650;p1"/>
                <p:cNvSpPr/>
                <p:nvPr/>
              </p:nvSpPr>
              <p:spPr>
                <a:xfrm>
                  <a:off x="3874810" y="2775835"/>
                  <a:ext cx="323020" cy="1039331"/>
                </a:xfrm>
                <a:custGeom>
                  <a:rect b="b" l="l" r="r" t="t"/>
                  <a:pathLst>
                    <a:path extrusionOk="0" h="3594" w="1117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1117" y="3594"/>
                      </a:lnTo>
                      <a:lnTo>
                        <a:pt x="1117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1" name="Google Shape;651;p1"/>
                <p:cNvSpPr/>
                <p:nvPr/>
              </p:nvSpPr>
              <p:spPr>
                <a:xfrm>
                  <a:off x="4172093" y="2775835"/>
                  <a:ext cx="25737" cy="1039331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2" name="Google Shape;652;p1"/>
                <p:cNvSpPr/>
                <p:nvPr/>
              </p:nvSpPr>
              <p:spPr>
                <a:xfrm>
                  <a:off x="3849073" y="2775835"/>
                  <a:ext cx="26027" cy="1039331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3" name="Google Shape;653;p1"/>
                <p:cNvSpPr/>
                <p:nvPr/>
              </p:nvSpPr>
              <p:spPr>
                <a:xfrm>
                  <a:off x="3283136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45" y="1084"/>
                        <a:pt x="45" y="1040"/>
                      </a:cubicBezTo>
                      <a:lnTo>
                        <a:pt x="45" y="89"/>
                      </a:lnTo>
                      <a:cubicBezTo>
                        <a:pt x="45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4" name="Google Shape;654;p1"/>
                <p:cNvSpPr/>
                <p:nvPr/>
              </p:nvSpPr>
              <p:spPr>
                <a:xfrm>
                  <a:off x="3414137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5" y="1117"/>
                        <a:pt x="1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5" name="Google Shape;655;p1"/>
                <p:cNvSpPr/>
                <p:nvPr/>
              </p:nvSpPr>
              <p:spPr>
                <a:xfrm>
                  <a:off x="3295860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54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54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6" name="Google Shape;656;p1"/>
                <p:cNvSpPr/>
                <p:nvPr/>
              </p:nvSpPr>
              <p:spPr>
                <a:xfrm>
                  <a:off x="3612519" y="2910017"/>
                  <a:ext cx="35281" cy="323309"/>
                </a:xfrm>
                <a:custGeom>
                  <a:rect b="b" l="l" r="r" t="t"/>
                  <a:pathLst>
                    <a:path extrusionOk="0" h="1118" w="122">
                      <a:moveTo>
                        <a:pt x="78" y="1"/>
                      </a:moveTo>
                      <a:cubicBezTo>
                        <a:pt x="34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34" y="1117"/>
                        <a:pt x="78" y="1117"/>
                      </a:cubicBezTo>
                      <a:lnTo>
                        <a:pt x="111" y="1117"/>
                      </a:lnTo>
                      <a:cubicBezTo>
                        <a:pt x="67" y="1117"/>
                        <a:pt x="34" y="1084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7" name="Google Shape;657;p1"/>
                <p:cNvSpPr/>
                <p:nvPr/>
              </p:nvSpPr>
              <p:spPr>
                <a:xfrm>
                  <a:off x="3743520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5" y="1117"/>
                        <a:pt x="1" y="1117"/>
                      </a:cubicBezTo>
                      <a:lnTo>
                        <a:pt x="45" y="1117"/>
                      </a:lnTo>
                      <a:cubicBezTo>
                        <a:pt x="89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8" name="Google Shape;658;p1"/>
                <p:cNvSpPr/>
                <p:nvPr/>
              </p:nvSpPr>
              <p:spPr>
                <a:xfrm>
                  <a:off x="3622062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421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59" name="Google Shape;659;p1"/>
                <p:cNvSpPr/>
                <p:nvPr/>
              </p:nvSpPr>
              <p:spPr>
                <a:xfrm>
                  <a:off x="3941901" y="2910017"/>
                  <a:ext cx="32100" cy="323309"/>
                </a:xfrm>
                <a:custGeom>
                  <a:rect b="b" l="l" r="r" t="t"/>
                  <a:pathLst>
                    <a:path extrusionOk="0" h="1118" w="111">
                      <a:moveTo>
                        <a:pt x="78" y="1"/>
                      </a:moveTo>
                      <a:cubicBezTo>
                        <a:pt x="33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8" y="1117"/>
                      </a:cubicBezTo>
                      <a:lnTo>
                        <a:pt x="111" y="1117"/>
                      </a:lnTo>
                      <a:cubicBezTo>
                        <a:pt x="67" y="1117"/>
                        <a:pt x="33" y="1084"/>
                        <a:pt x="33" y="1040"/>
                      </a:cubicBezTo>
                      <a:lnTo>
                        <a:pt x="33" y="89"/>
                      </a:lnTo>
                      <a:cubicBezTo>
                        <a:pt x="33" y="34"/>
                        <a:pt x="67" y="1"/>
                        <a:pt x="1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0" name="Google Shape;660;p1"/>
                <p:cNvSpPr/>
                <p:nvPr/>
              </p:nvSpPr>
              <p:spPr>
                <a:xfrm>
                  <a:off x="4072903" y="2910017"/>
                  <a:ext cx="32389" cy="323309"/>
                </a:xfrm>
                <a:custGeom>
                  <a:rect b="b" l="l" r="r" t="t"/>
                  <a:pathLst>
                    <a:path extrusionOk="0" h="1118" w="112">
                      <a:moveTo>
                        <a:pt x="1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1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1" name="Google Shape;661;p1"/>
                <p:cNvSpPr/>
                <p:nvPr/>
              </p:nvSpPr>
              <p:spPr>
                <a:xfrm>
                  <a:off x="3951444" y="2910017"/>
                  <a:ext cx="144303" cy="323309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2" name="Google Shape;662;p1"/>
                <p:cNvSpPr/>
                <p:nvPr/>
              </p:nvSpPr>
              <p:spPr>
                <a:xfrm>
                  <a:off x="4268103" y="2910017"/>
                  <a:ext cx="35281" cy="323309"/>
                </a:xfrm>
                <a:custGeom>
                  <a:rect b="b" l="l" r="r" t="t"/>
                  <a:pathLst>
                    <a:path extrusionOk="0" h="1118" w="122">
                      <a:moveTo>
                        <a:pt x="89" y="1"/>
                      </a:moveTo>
                      <a:cubicBezTo>
                        <a:pt x="44" y="1"/>
                        <a:pt x="0" y="34"/>
                        <a:pt x="11" y="89"/>
                      </a:cubicBezTo>
                      <a:lnTo>
                        <a:pt x="11" y="1040"/>
                      </a:lnTo>
                      <a:cubicBezTo>
                        <a:pt x="0" y="1084"/>
                        <a:pt x="44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44" y="1084"/>
                        <a:pt x="44" y="1040"/>
                      </a:cubicBezTo>
                      <a:lnTo>
                        <a:pt x="44" y="89"/>
                      </a:lnTo>
                      <a:cubicBezTo>
                        <a:pt x="44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3" name="Google Shape;663;p1"/>
                <p:cNvSpPr/>
                <p:nvPr/>
              </p:nvSpPr>
              <p:spPr>
                <a:xfrm>
                  <a:off x="4399104" y="2910017"/>
                  <a:ext cx="35570" cy="323309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5" y="1117"/>
                        <a:pt x="1" y="1117"/>
                      </a:cubicBezTo>
                      <a:lnTo>
                        <a:pt x="45" y="1117"/>
                      </a:lnTo>
                      <a:cubicBezTo>
                        <a:pt x="89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4" name="Google Shape;664;p1"/>
                <p:cNvSpPr/>
                <p:nvPr/>
              </p:nvSpPr>
              <p:spPr>
                <a:xfrm>
                  <a:off x="4280827" y="2910017"/>
                  <a:ext cx="144014" cy="323309"/>
                </a:xfrm>
                <a:custGeom>
                  <a:rect b="b" l="l" r="r" t="t"/>
                  <a:pathLst>
                    <a:path extrusionOk="0" h="1118" w="498">
                      <a:moveTo>
                        <a:pt x="78" y="1"/>
                      </a:moveTo>
                      <a:cubicBezTo>
                        <a:pt x="34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54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54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5" name="Google Shape;665;p1"/>
                <p:cNvSpPr/>
                <p:nvPr/>
              </p:nvSpPr>
              <p:spPr>
                <a:xfrm>
                  <a:off x="824188" y="3575144"/>
                  <a:ext cx="326490" cy="118566"/>
                </a:xfrm>
                <a:custGeom>
                  <a:rect b="b" l="l" r="r" t="t"/>
                  <a:pathLst>
                    <a:path extrusionOk="0" h="410" w="112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1128" y="410"/>
                      </a:lnTo>
                      <a:lnTo>
                        <a:pt x="112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6" name="Google Shape;666;p1"/>
                <p:cNvSpPr/>
                <p:nvPr/>
              </p:nvSpPr>
              <p:spPr>
                <a:xfrm>
                  <a:off x="1124653" y="3575144"/>
                  <a:ext cx="26027" cy="118566"/>
                </a:xfrm>
                <a:custGeom>
                  <a:rect b="b" l="l" r="r" t="t"/>
                  <a:pathLst>
                    <a:path extrusionOk="0" h="410" w="90">
                      <a:moveTo>
                        <a:pt x="1" y="1"/>
                      </a:moveTo>
                      <a:lnTo>
                        <a:pt x="1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7" name="Google Shape;667;p1"/>
                <p:cNvSpPr/>
                <p:nvPr/>
              </p:nvSpPr>
              <p:spPr>
                <a:xfrm>
                  <a:off x="798451" y="3575144"/>
                  <a:ext cx="26027" cy="118566"/>
                </a:xfrm>
                <a:custGeom>
                  <a:rect b="b" l="l" r="r" t="t"/>
                  <a:pathLst>
                    <a:path extrusionOk="0" h="410" w="90">
                      <a:moveTo>
                        <a:pt x="1" y="1"/>
                      </a:moveTo>
                      <a:lnTo>
                        <a:pt x="1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8" name="Google Shape;668;p1"/>
                <p:cNvSpPr/>
                <p:nvPr/>
              </p:nvSpPr>
              <p:spPr>
                <a:xfrm>
                  <a:off x="910366" y="3616787"/>
                  <a:ext cx="64199" cy="35570"/>
                </a:xfrm>
                <a:custGeom>
                  <a:rect b="b" l="l" r="r" t="t"/>
                  <a:pathLst>
                    <a:path extrusionOk="0" h="123" w="222">
                      <a:moveTo>
                        <a:pt x="1" y="0"/>
                      </a:moveTo>
                      <a:lnTo>
                        <a:pt x="1" y="122"/>
                      </a:lnTo>
                      <a:lnTo>
                        <a:pt x="222" y="122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rgbClr val="E8450C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69" name="Google Shape;669;p1"/>
                <p:cNvSpPr/>
                <p:nvPr/>
              </p:nvSpPr>
              <p:spPr>
                <a:xfrm>
                  <a:off x="974276" y="3616787"/>
                  <a:ext cx="67669" cy="35570"/>
                </a:xfrm>
                <a:custGeom>
                  <a:rect b="b" l="l" r="r" t="t"/>
                  <a:pathLst>
                    <a:path extrusionOk="0" h="123" w="234">
                      <a:moveTo>
                        <a:pt x="1" y="0"/>
                      </a:moveTo>
                      <a:lnTo>
                        <a:pt x="1" y="122"/>
                      </a:lnTo>
                      <a:lnTo>
                        <a:pt x="233" y="122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rgbClr val="ED6A3D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0" name="Google Shape;670;p1"/>
                <p:cNvSpPr/>
                <p:nvPr/>
              </p:nvSpPr>
              <p:spPr>
                <a:xfrm>
                  <a:off x="894461" y="3616787"/>
                  <a:ext cx="147484" cy="51475"/>
                </a:xfrm>
                <a:custGeom>
                  <a:rect b="b" l="l" r="r" t="t"/>
                  <a:pathLst>
                    <a:path extrusionOk="0" h="178" w="510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509" y="177"/>
                      </a:lnTo>
                      <a:lnTo>
                        <a:pt x="509" y="133"/>
                      </a:lnTo>
                      <a:lnTo>
                        <a:pt x="56" y="133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1" name="Google Shape;671;p1"/>
                <p:cNvSpPr/>
                <p:nvPr/>
              </p:nvSpPr>
              <p:spPr>
                <a:xfrm>
                  <a:off x="4303095" y="3575144"/>
                  <a:ext cx="326490" cy="118566"/>
                </a:xfrm>
                <a:custGeom>
                  <a:rect b="b" l="l" r="r" t="t"/>
                  <a:pathLst>
                    <a:path extrusionOk="0" h="410" w="1129">
                      <a:moveTo>
                        <a:pt x="1" y="1"/>
                      </a:moveTo>
                      <a:lnTo>
                        <a:pt x="1" y="410"/>
                      </a:lnTo>
                      <a:lnTo>
                        <a:pt x="1129" y="410"/>
                      </a:lnTo>
                      <a:lnTo>
                        <a:pt x="1129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2" name="Google Shape;672;p1"/>
                <p:cNvSpPr/>
                <p:nvPr/>
              </p:nvSpPr>
              <p:spPr>
                <a:xfrm>
                  <a:off x="4603848" y="3575144"/>
                  <a:ext cx="25737" cy="118566"/>
                </a:xfrm>
                <a:custGeom>
                  <a:rect b="b" l="l" r="r" t="t"/>
                  <a:pathLst>
                    <a:path extrusionOk="0" h="410" w="8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3" name="Google Shape;673;p1"/>
                <p:cNvSpPr/>
                <p:nvPr/>
              </p:nvSpPr>
              <p:spPr>
                <a:xfrm>
                  <a:off x="4277646" y="3575144"/>
                  <a:ext cx="25737" cy="118566"/>
                </a:xfrm>
                <a:custGeom>
                  <a:rect b="b" l="l" r="r" t="t"/>
                  <a:pathLst>
                    <a:path extrusionOk="0" h="410" w="8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4" name="Google Shape;674;p1"/>
                <p:cNvSpPr/>
                <p:nvPr/>
              </p:nvSpPr>
              <p:spPr>
                <a:xfrm>
                  <a:off x="4389561" y="3616787"/>
                  <a:ext cx="64199" cy="35570"/>
                </a:xfrm>
                <a:custGeom>
                  <a:rect b="b" l="l" r="r" t="t"/>
                  <a:pathLst>
                    <a:path extrusionOk="0" h="123" w="222">
                      <a:moveTo>
                        <a:pt x="0" y="0"/>
                      </a:moveTo>
                      <a:lnTo>
                        <a:pt x="0" y="122"/>
                      </a:lnTo>
                      <a:lnTo>
                        <a:pt x="221" y="122"/>
                      </a:lnTo>
                      <a:lnTo>
                        <a:pt x="22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5" name="Google Shape;675;p1"/>
                <p:cNvSpPr/>
                <p:nvPr/>
              </p:nvSpPr>
              <p:spPr>
                <a:xfrm>
                  <a:off x="4453471" y="3616787"/>
                  <a:ext cx="67380" cy="35570"/>
                </a:xfrm>
                <a:custGeom>
                  <a:rect b="b" l="l" r="r" t="t"/>
                  <a:pathLst>
                    <a:path extrusionOk="0" h="123" w="233">
                      <a:moveTo>
                        <a:pt x="0" y="0"/>
                      </a:moveTo>
                      <a:lnTo>
                        <a:pt x="0" y="122"/>
                      </a:lnTo>
                      <a:lnTo>
                        <a:pt x="233" y="122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6" name="Google Shape;676;p1"/>
                <p:cNvSpPr/>
                <p:nvPr/>
              </p:nvSpPr>
              <p:spPr>
                <a:xfrm>
                  <a:off x="4373656" y="3616787"/>
                  <a:ext cx="147195" cy="51475"/>
                </a:xfrm>
                <a:custGeom>
                  <a:rect b="b" l="l" r="r" t="t"/>
                  <a:pathLst>
                    <a:path extrusionOk="0" h="178" w="509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509" y="177"/>
                      </a:lnTo>
                      <a:lnTo>
                        <a:pt x="509" y="133"/>
                      </a:lnTo>
                      <a:lnTo>
                        <a:pt x="55" y="133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677" name="Google Shape;677;p1"/>
              <p:cNvGrpSpPr/>
              <p:nvPr/>
            </p:nvGrpSpPr>
            <p:grpSpPr>
              <a:xfrm>
                <a:off x="3779103" y="810636"/>
                <a:ext cx="4281911" cy="1365808"/>
                <a:chOff x="4284336" y="2590450"/>
                <a:chExt cx="3552274" cy="1133075"/>
              </a:xfrm>
            </p:grpSpPr>
            <p:sp>
              <p:nvSpPr>
                <p:cNvPr id="678" name="Google Shape;678;p1"/>
                <p:cNvSpPr/>
                <p:nvPr/>
              </p:nvSpPr>
              <p:spPr>
                <a:xfrm flipH="1">
                  <a:off x="7791268" y="2741591"/>
                  <a:ext cx="45342" cy="819995"/>
                </a:xfrm>
                <a:custGeom>
                  <a:rect b="b" l="l" r="r" t="t"/>
                  <a:pathLst>
                    <a:path extrusionOk="0" h="3418" w="189">
                      <a:moveTo>
                        <a:pt x="189" y="1"/>
                      </a:moveTo>
                      <a:cubicBezTo>
                        <a:pt x="78" y="23"/>
                        <a:pt x="1" y="111"/>
                        <a:pt x="1" y="222"/>
                      </a:cubicBezTo>
                      <a:lnTo>
                        <a:pt x="1" y="3185"/>
                      </a:lnTo>
                      <a:cubicBezTo>
                        <a:pt x="1" y="3296"/>
                        <a:pt x="78" y="3395"/>
                        <a:pt x="189" y="3418"/>
                      </a:cubicBezTo>
                      <a:lnTo>
                        <a:pt x="189" y="2975"/>
                      </a:lnTo>
                      <a:lnTo>
                        <a:pt x="189" y="2964"/>
                      </a:lnTo>
                      <a:lnTo>
                        <a:pt x="1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79" name="Google Shape;679;p1"/>
                <p:cNvSpPr/>
                <p:nvPr/>
              </p:nvSpPr>
              <p:spPr>
                <a:xfrm flipH="1">
                  <a:off x="4300170" y="3611729"/>
                  <a:ext cx="3016326" cy="111796"/>
                </a:xfrm>
                <a:custGeom>
                  <a:rect b="b" l="l" r="r" t="t"/>
                  <a:pathLst>
                    <a:path extrusionOk="0" h="466" w="12573">
                      <a:moveTo>
                        <a:pt x="0" y="1"/>
                      </a:moveTo>
                      <a:cubicBezTo>
                        <a:pt x="122" y="277"/>
                        <a:pt x="398" y="454"/>
                        <a:pt x="708" y="465"/>
                      </a:cubicBezTo>
                      <a:lnTo>
                        <a:pt x="11865" y="465"/>
                      </a:lnTo>
                      <a:cubicBezTo>
                        <a:pt x="12175" y="465"/>
                        <a:pt x="12451" y="277"/>
                        <a:pt x="12573" y="1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0" name="Google Shape;680;p1"/>
                <p:cNvSpPr/>
                <p:nvPr/>
              </p:nvSpPr>
              <p:spPr>
                <a:xfrm flipH="1">
                  <a:off x="4284336" y="2590450"/>
                  <a:ext cx="3013687" cy="1021515"/>
                </a:xfrm>
                <a:custGeom>
                  <a:rect b="b" l="l" r="r" t="t"/>
                  <a:pathLst>
                    <a:path extrusionOk="0" h="4258" w="12562">
                      <a:moveTo>
                        <a:pt x="631" y="1"/>
                      </a:moveTo>
                      <a:cubicBezTo>
                        <a:pt x="377" y="1"/>
                        <a:pt x="144" y="122"/>
                        <a:pt x="1" y="332"/>
                      </a:cubicBezTo>
                      <a:lnTo>
                        <a:pt x="8625" y="332"/>
                      </a:lnTo>
                      <a:cubicBezTo>
                        <a:pt x="10616" y="332"/>
                        <a:pt x="12230" y="1947"/>
                        <a:pt x="12230" y="3948"/>
                      </a:cubicBezTo>
                      <a:cubicBezTo>
                        <a:pt x="12230" y="4059"/>
                        <a:pt x="12186" y="4169"/>
                        <a:pt x="12109" y="4258"/>
                      </a:cubicBezTo>
                      <a:lnTo>
                        <a:pt x="12496" y="4258"/>
                      </a:lnTo>
                      <a:cubicBezTo>
                        <a:pt x="12540" y="4158"/>
                        <a:pt x="12562" y="4048"/>
                        <a:pt x="12562" y="3948"/>
                      </a:cubicBezTo>
                      <a:cubicBezTo>
                        <a:pt x="12562" y="1770"/>
                        <a:pt x="10793" y="1"/>
                        <a:pt x="86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1" name="Google Shape;681;p1"/>
                <p:cNvSpPr/>
                <p:nvPr/>
              </p:nvSpPr>
              <p:spPr>
                <a:xfrm flipH="1">
                  <a:off x="4393013" y="3150150"/>
                  <a:ext cx="2939556" cy="461817"/>
                </a:xfrm>
                <a:custGeom>
                  <a:rect b="b" l="l" r="r" t="t"/>
                  <a:pathLst>
                    <a:path extrusionOk="0" h="1925" w="12253">
                      <a:moveTo>
                        <a:pt x="1" y="1"/>
                      </a:moveTo>
                      <a:lnTo>
                        <a:pt x="1" y="1615"/>
                      </a:lnTo>
                      <a:cubicBezTo>
                        <a:pt x="1" y="1715"/>
                        <a:pt x="23" y="1825"/>
                        <a:pt x="67" y="1925"/>
                      </a:cubicBezTo>
                      <a:lnTo>
                        <a:pt x="12253" y="1925"/>
                      </a:lnTo>
                      <a:cubicBezTo>
                        <a:pt x="11545" y="730"/>
                        <a:pt x="10251" y="1"/>
                        <a:pt x="8869" y="1"/>
                      </a:cubicBezTo>
                      <a:close/>
                    </a:path>
                  </a:pathLst>
                </a:custGeom>
                <a:solidFill>
                  <a:srgbClr val="F0F0F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2" name="Google Shape;682;p1"/>
                <p:cNvSpPr/>
                <p:nvPr/>
              </p:nvSpPr>
              <p:spPr>
                <a:xfrm flipH="1">
                  <a:off x="4361106" y="2670099"/>
                  <a:ext cx="2971463" cy="941867"/>
                </a:xfrm>
                <a:custGeom>
                  <a:rect b="b" l="l" r="r" t="t"/>
                  <a:pathLst>
                    <a:path extrusionOk="0" h="3926" w="12386">
                      <a:moveTo>
                        <a:pt x="145" y="0"/>
                      </a:moveTo>
                      <a:cubicBezTo>
                        <a:pt x="45" y="133"/>
                        <a:pt x="1" y="288"/>
                        <a:pt x="1" y="443"/>
                      </a:cubicBezTo>
                      <a:lnTo>
                        <a:pt x="1" y="2002"/>
                      </a:lnTo>
                      <a:lnTo>
                        <a:pt x="321" y="2002"/>
                      </a:lnTo>
                      <a:lnTo>
                        <a:pt x="10295" y="3926"/>
                      </a:lnTo>
                      <a:lnTo>
                        <a:pt x="12253" y="3926"/>
                      </a:lnTo>
                      <a:cubicBezTo>
                        <a:pt x="12341" y="3837"/>
                        <a:pt x="12385" y="3727"/>
                        <a:pt x="12374" y="3616"/>
                      </a:cubicBezTo>
                      <a:cubicBezTo>
                        <a:pt x="12374" y="1615"/>
                        <a:pt x="10760" y="0"/>
                        <a:pt x="8769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3" name="Google Shape;683;p1"/>
                <p:cNvSpPr/>
                <p:nvPr/>
              </p:nvSpPr>
              <p:spPr>
                <a:xfrm flipH="1">
                  <a:off x="4393013" y="2670099"/>
                  <a:ext cx="2968584" cy="941867"/>
                </a:xfrm>
                <a:custGeom>
                  <a:rect b="b" l="l" r="r" t="t"/>
                  <a:pathLst>
                    <a:path extrusionOk="0" h="3926" w="12374">
                      <a:moveTo>
                        <a:pt x="133" y="0"/>
                      </a:moveTo>
                      <a:cubicBezTo>
                        <a:pt x="44" y="133"/>
                        <a:pt x="0" y="288"/>
                        <a:pt x="0" y="443"/>
                      </a:cubicBezTo>
                      <a:lnTo>
                        <a:pt x="0" y="2002"/>
                      </a:lnTo>
                      <a:lnTo>
                        <a:pt x="321" y="2002"/>
                      </a:lnTo>
                      <a:lnTo>
                        <a:pt x="10416" y="3926"/>
                      </a:lnTo>
                      <a:lnTo>
                        <a:pt x="12252" y="3926"/>
                      </a:lnTo>
                      <a:cubicBezTo>
                        <a:pt x="12329" y="3837"/>
                        <a:pt x="12374" y="3727"/>
                        <a:pt x="12374" y="3616"/>
                      </a:cubicBezTo>
                      <a:cubicBezTo>
                        <a:pt x="12374" y="1615"/>
                        <a:pt x="10759" y="0"/>
                        <a:pt x="8758" y="0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4" name="Google Shape;684;p1"/>
                <p:cNvSpPr/>
                <p:nvPr/>
              </p:nvSpPr>
              <p:spPr>
                <a:xfrm flipH="1">
                  <a:off x="4300169" y="3484339"/>
                  <a:ext cx="501641" cy="127629"/>
                </a:xfrm>
                <a:custGeom>
                  <a:rect b="b" l="l" r="r" t="t"/>
                  <a:pathLst>
                    <a:path extrusionOk="0" h="532" w="2091">
                      <a:moveTo>
                        <a:pt x="1" y="1"/>
                      </a:moveTo>
                      <a:lnTo>
                        <a:pt x="1" y="532"/>
                      </a:lnTo>
                      <a:lnTo>
                        <a:pt x="2091" y="532"/>
                      </a:lnTo>
                      <a:lnTo>
                        <a:pt x="209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5" name="Google Shape;685;p1"/>
                <p:cNvSpPr/>
                <p:nvPr/>
              </p:nvSpPr>
              <p:spPr>
                <a:xfrm flipH="1">
                  <a:off x="4822682" y="2632913"/>
                  <a:ext cx="504280" cy="124991"/>
                </a:xfrm>
                <a:custGeom>
                  <a:rect b="b" l="l" r="r" t="t"/>
                  <a:pathLst>
                    <a:path extrusionOk="0" h="521" w="2102">
                      <a:moveTo>
                        <a:pt x="0" y="0"/>
                      </a:moveTo>
                      <a:lnTo>
                        <a:pt x="0" y="520"/>
                      </a:lnTo>
                      <a:lnTo>
                        <a:pt x="2101" y="520"/>
                      </a:lnTo>
                      <a:lnTo>
                        <a:pt x="1150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6" name="Google Shape;686;p1"/>
                <p:cNvSpPr/>
                <p:nvPr/>
              </p:nvSpPr>
              <p:spPr>
                <a:xfrm flipH="1">
                  <a:off x="4676821" y="2590450"/>
                  <a:ext cx="3013687" cy="1021515"/>
                </a:xfrm>
                <a:custGeom>
                  <a:rect b="b" l="l" r="r" t="t"/>
                  <a:pathLst>
                    <a:path extrusionOk="0" h="4258" w="12562">
                      <a:moveTo>
                        <a:pt x="630" y="1"/>
                      </a:moveTo>
                      <a:cubicBezTo>
                        <a:pt x="376" y="1"/>
                        <a:pt x="144" y="122"/>
                        <a:pt x="0" y="332"/>
                      </a:cubicBezTo>
                      <a:lnTo>
                        <a:pt x="8625" y="332"/>
                      </a:lnTo>
                      <a:cubicBezTo>
                        <a:pt x="10615" y="332"/>
                        <a:pt x="12230" y="1947"/>
                        <a:pt x="12230" y="3948"/>
                      </a:cubicBezTo>
                      <a:cubicBezTo>
                        <a:pt x="12230" y="4059"/>
                        <a:pt x="12185" y="4169"/>
                        <a:pt x="12108" y="4258"/>
                      </a:cubicBezTo>
                      <a:lnTo>
                        <a:pt x="12495" y="4258"/>
                      </a:lnTo>
                      <a:cubicBezTo>
                        <a:pt x="12539" y="4158"/>
                        <a:pt x="12561" y="4048"/>
                        <a:pt x="12561" y="3948"/>
                      </a:cubicBezTo>
                      <a:cubicBezTo>
                        <a:pt x="12561" y="1770"/>
                        <a:pt x="10803" y="1"/>
                        <a:pt x="8625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7" name="Google Shape;687;p1"/>
                <p:cNvSpPr/>
                <p:nvPr/>
              </p:nvSpPr>
              <p:spPr>
                <a:xfrm flipH="1">
                  <a:off x="4769664" y="3611729"/>
                  <a:ext cx="3016565" cy="111796"/>
                </a:xfrm>
                <a:custGeom>
                  <a:rect b="b" l="l" r="r" t="t"/>
                  <a:pathLst>
                    <a:path extrusionOk="0" h="466" w="12574">
                      <a:moveTo>
                        <a:pt x="1" y="1"/>
                      </a:moveTo>
                      <a:cubicBezTo>
                        <a:pt x="123" y="277"/>
                        <a:pt x="399" y="454"/>
                        <a:pt x="709" y="465"/>
                      </a:cubicBezTo>
                      <a:lnTo>
                        <a:pt x="11866" y="465"/>
                      </a:lnTo>
                      <a:cubicBezTo>
                        <a:pt x="12175" y="465"/>
                        <a:pt x="12452" y="277"/>
                        <a:pt x="12573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8" name="Google Shape;688;p1"/>
                <p:cNvSpPr/>
                <p:nvPr/>
              </p:nvSpPr>
              <p:spPr>
                <a:xfrm flipH="1">
                  <a:off x="4753831" y="2590450"/>
                  <a:ext cx="3013687" cy="1021515"/>
                </a:xfrm>
                <a:custGeom>
                  <a:rect b="b" l="l" r="r" t="t"/>
                  <a:pathLst>
                    <a:path extrusionOk="0" h="4258" w="12562">
                      <a:moveTo>
                        <a:pt x="631" y="1"/>
                      </a:moveTo>
                      <a:cubicBezTo>
                        <a:pt x="376" y="1"/>
                        <a:pt x="144" y="122"/>
                        <a:pt x="0" y="332"/>
                      </a:cubicBezTo>
                      <a:lnTo>
                        <a:pt x="8625" y="332"/>
                      </a:lnTo>
                      <a:cubicBezTo>
                        <a:pt x="10616" y="332"/>
                        <a:pt x="12230" y="1947"/>
                        <a:pt x="12230" y="3948"/>
                      </a:cubicBezTo>
                      <a:cubicBezTo>
                        <a:pt x="12230" y="4059"/>
                        <a:pt x="12186" y="4169"/>
                        <a:pt x="12108" y="4258"/>
                      </a:cubicBezTo>
                      <a:lnTo>
                        <a:pt x="12495" y="4258"/>
                      </a:lnTo>
                      <a:cubicBezTo>
                        <a:pt x="12540" y="4158"/>
                        <a:pt x="12562" y="4048"/>
                        <a:pt x="12562" y="3948"/>
                      </a:cubicBezTo>
                      <a:cubicBezTo>
                        <a:pt x="12562" y="1770"/>
                        <a:pt x="10793" y="1"/>
                        <a:pt x="8625" y="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89" name="Google Shape;689;p1"/>
                <p:cNvSpPr/>
                <p:nvPr/>
              </p:nvSpPr>
              <p:spPr>
                <a:xfrm flipH="1">
                  <a:off x="4862508" y="3150150"/>
                  <a:ext cx="2939556" cy="461817"/>
                </a:xfrm>
                <a:custGeom>
                  <a:rect b="b" l="l" r="r" t="t"/>
                  <a:pathLst>
                    <a:path extrusionOk="0" h="1925" w="12253">
                      <a:moveTo>
                        <a:pt x="1" y="1"/>
                      </a:moveTo>
                      <a:lnTo>
                        <a:pt x="1" y="1615"/>
                      </a:lnTo>
                      <a:cubicBezTo>
                        <a:pt x="1" y="1715"/>
                        <a:pt x="23" y="1825"/>
                        <a:pt x="67" y="1925"/>
                      </a:cubicBezTo>
                      <a:lnTo>
                        <a:pt x="12252" y="1925"/>
                      </a:lnTo>
                      <a:cubicBezTo>
                        <a:pt x="11534" y="730"/>
                        <a:pt x="10251" y="1"/>
                        <a:pt x="88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0" name="Google Shape;690;p1"/>
                <p:cNvSpPr/>
                <p:nvPr/>
              </p:nvSpPr>
              <p:spPr>
                <a:xfrm flipH="1">
                  <a:off x="4833239" y="2670099"/>
                  <a:ext cx="2968824" cy="941867"/>
                </a:xfrm>
                <a:custGeom>
                  <a:rect b="b" l="l" r="r" t="t"/>
                  <a:pathLst>
                    <a:path extrusionOk="0" h="3926" w="12375">
                      <a:moveTo>
                        <a:pt x="144" y="0"/>
                      </a:moveTo>
                      <a:cubicBezTo>
                        <a:pt x="45" y="133"/>
                        <a:pt x="1" y="288"/>
                        <a:pt x="1" y="443"/>
                      </a:cubicBezTo>
                      <a:lnTo>
                        <a:pt x="1" y="2002"/>
                      </a:lnTo>
                      <a:lnTo>
                        <a:pt x="8869" y="2002"/>
                      </a:lnTo>
                      <a:cubicBezTo>
                        <a:pt x="10251" y="2002"/>
                        <a:pt x="11534" y="2731"/>
                        <a:pt x="12252" y="3926"/>
                      </a:cubicBezTo>
                      <a:cubicBezTo>
                        <a:pt x="12330" y="3837"/>
                        <a:pt x="12374" y="3727"/>
                        <a:pt x="12374" y="3616"/>
                      </a:cubicBezTo>
                      <a:cubicBezTo>
                        <a:pt x="12374" y="1615"/>
                        <a:pt x="10760" y="0"/>
                        <a:pt x="8758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1" name="Google Shape;691;p1"/>
                <p:cNvSpPr/>
                <p:nvPr/>
              </p:nvSpPr>
              <p:spPr>
                <a:xfrm flipH="1">
                  <a:off x="4862508" y="3150150"/>
                  <a:ext cx="2939556" cy="461817"/>
                </a:xfrm>
                <a:custGeom>
                  <a:rect b="b" l="l" r="r" t="t"/>
                  <a:pathLst>
                    <a:path extrusionOk="0" h="1925" w="12253">
                      <a:moveTo>
                        <a:pt x="1" y="1"/>
                      </a:moveTo>
                      <a:lnTo>
                        <a:pt x="1" y="332"/>
                      </a:lnTo>
                      <a:lnTo>
                        <a:pt x="8869" y="332"/>
                      </a:lnTo>
                      <a:cubicBezTo>
                        <a:pt x="9919" y="332"/>
                        <a:pt x="10925" y="786"/>
                        <a:pt x="11611" y="1593"/>
                      </a:cubicBezTo>
                      <a:lnTo>
                        <a:pt x="1" y="1593"/>
                      </a:lnTo>
                      <a:lnTo>
                        <a:pt x="1" y="1615"/>
                      </a:lnTo>
                      <a:cubicBezTo>
                        <a:pt x="1" y="1715"/>
                        <a:pt x="23" y="1825"/>
                        <a:pt x="67" y="1925"/>
                      </a:cubicBezTo>
                      <a:lnTo>
                        <a:pt x="12252" y="1925"/>
                      </a:lnTo>
                      <a:cubicBezTo>
                        <a:pt x="11534" y="730"/>
                        <a:pt x="10251" y="1"/>
                        <a:pt x="8869" y="1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2" name="Google Shape;692;p1"/>
                <p:cNvSpPr/>
                <p:nvPr/>
              </p:nvSpPr>
              <p:spPr>
                <a:xfrm flipH="1">
                  <a:off x="5016287" y="3229799"/>
                  <a:ext cx="2785777" cy="302520"/>
                </a:xfrm>
                <a:custGeom>
                  <a:rect b="b" l="l" r="r" t="t"/>
                  <a:pathLst>
                    <a:path extrusionOk="0" h="1261" w="11612">
                      <a:moveTo>
                        <a:pt x="1" y="0"/>
                      </a:moveTo>
                      <a:lnTo>
                        <a:pt x="1" y="332"/>
                      </a:lnTo>
                      <a:lnTo>
                        <a:pt x="8869" y="332"/>
                      </a:lnTo>
                      <a:cubicBezTo>
                        <a:pt x="8885" y="332"/>
                        <a:pt x="8902" y="332"/>
                        <a:pt x="8918" y="332"/>
                      </a:cubicBezTo>
                      <a:cubicBezTo>
                        <a:pt x="9586" y="332"/>
                        <a:pt x="10231" y="551"/>
                        <a:pt x="10782" y="929"/>
                      </a:cubicBezTo>
                      <a:lnTo>
                        <a:pt x="10782" y="940"/>
                      </a:lnTo>
                      <a:lnTo>
                        <a:pt x="1" y="940"/>
                      </a:lnTo>
                      <a:lnTo>
                        <a:pt x="1" y="1261"/>
                      </a:lnTo>
                      <a:lnTo>
                        <a:pt x="11611" y="1261"/>
                      </a:lnTo>
                      <a:cubicBezTo>
                        <a:pt x="10925" y="454"/>
                        <a:pt x="9919" y="0"/>
                        <a:pt x="8869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3" name="Google Shape;693;p1"/>
                <p:cNvSpPr/>
                <p:nvPr/>
              </p:nvSpPr>
              <p:spPr>
                <a:xfrm flipH="1">
                  <a:off x="4968545" y="2781415"/>
                  <a:ext cx="626392" cy="538827"/>
                </a:xfrm>
                <a:custGeom>
                  <a:rect b="b" l="l" r="r" t="t"/>
                  <a:pathLst>
                    <a:path extrusionOk="0" h="2246" w="2611">
                      <a:moveTo>
                        <a:pt x="1" y="1"/>
                      </a:moveTo>
                      <a:lnTo>
                        <a:pt x="1" y="12"/>
                      </a:lnTo>
                      <a:cubicBezTo>
                        <a:pt x="1173" y="200"/>
                        <a:pt x="2135" y="1029"/>
                        <a:pt x="2511" y="2157"/>
                      </a:cubicBezTo>
                      <a:lnTo>
                        <a:pt x="2610" y="2245"/>
                      </a:lnTo>
                      <a:cubicBezTo>
                        <a:pt x="2599" y="2212"/>
                        <a:pt x="2588" y="2190"/>
                        <a:pt x="2588" y="2168"/>
                      </a:cubicBezTo>
                      <a:cubicBezTo>
                        <a:pt x="2212" y="1029"/>
                        <a:pt x="1239" y="200"/>
                        <a:pt x="56" y="12"/>
                      </a:cubicBez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4" name="Google Shape;694;p1"/>
                <p:cNvSpPr/>
                <p:nvPr/>
              </p:nvSpPr>
              <p:spPr>
                <a:xfrm flipH="1">
                  <a:off x="4992535" y="2784054"/>
                  <a:ext cx="602401" cy="514836"/>
                </a:xfrm>
                <a:custGeom>
                  <a:rect b="b" l="l" r="r" t="t"/>
                  <a:pathLst>
                    <a:path extrusionOk="0" h="2146" w="2511">
                      <a:moveTo>
                        <a:pt x="1" y="1"/>
                      </a:moveTo>
                      <a:lnTo>
                        <a:pt x="1" y="1106"/>
                      </a:lnTo>
                      <a:cubicBezTo>
                        <a:pt x="929" y="1184"/>
                        <a:pt x="1803" y="1549"/>
                        <a:pt x="2511" y="2146"/>
                      </a:cubicBezTo>
                      <a:lnTo>
                        <a:pt x="2488" y="2091"/>
                      </a:lnTo>
                      <a:cubicBezTo>
                        <a:pt x="1792" y="1527"/>
                        <a:pt x="940" y="1184"/>
                        <a:pt x="45" y="1106"/>
                      </a:cubicBezTo>
                      <a:lnTo>
                        <a:pt x="45" y="12"/>
                      </a:lnTo>
                      <a:lnTo>
                        <a:pt x="1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5" name="Google Shape;695;p1"/>
                <p:cNvSpPr/>
                <p:nvPr/>
              </p:nvSpPr>
              <p:spPr>
                <a:xfrm flipH="1">
                  <a:off x="4997813" y="2786693"/>
                  <a:ext cx="586568" cy="499002"/>
                </a:xfrm>
                <a:custGeom>
                  <a:rect b="b" l="l" r="r" t="t"/>
                  <a:pathLst>
                    <a:path extrusionOk="0" h="2080" w="2445">
                      <a:moveTo>
                        <a:pt x="1" y="1"/>
                      </a:moveTo>
                      <a:lnTo>
                        <a:pt x="1" y="1095"/>
                      </a:lnTo>
                      <a:cubicBezTo>
                        <a:pt x="896" y="1173"/>
                        <a:pt x="1748" y="1516"/>
                        <a:pt x="2444" y="2080"/>
                      </a:cubicBezTo>
                      <a:cubicBezTo>
                        <a:pt x="2069" y="996"/>
                        <a:pt x="1129" y="211"/>
                        <a:pt x="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6" name="Google Shape;696;p1"/>
                <p:cNvSpPr/>
                <p:nvPr/>
              </p:nvSpPr>
              <p:spPr>
                <a:xfrm flipH="1">
                  <a:off x="7016614" y="2670099"/>
                  <a:ext cx="268214" cy="862219"/>
                </a:xfrm>
                <a:custGeom>
                  <a:rect b="b" l="l" r="r" t="t"/>
                  <a:pathLst>
                    <a:path extrusionOk="0" h="3594" w="1118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1118" y="3594"/>
                      </a:lnTo>
                      <a:lnTo>
                        <a:pt x="111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7" name="Google Shape;697;p1"/>
                <p:cNvSpPr/>
                <p:nvPr/>
              </p:nvSpPr>
              <p:spPr>
                <a:xfrm flipH="1">
                  <a:off x="7016614" y="2670099"/>
                  <a:ext cx="21352" cy="862219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8" name="Google Shape;698;p1"/>
                <p:cNvSpPr/>
                <p:nvPr/>
              </p:nvSpPr>
              <p:spPr>
                <a:xfrm flipH="1">
                  <a:off x="7284588" y="2670099"/>
                  <a:ext cx="21352" cy="862219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699" name="Google Shape;699;p1"/>
                <p:cNvSpPr/>
                <p:nvPr/>
              </p:nvSpPr>
              <p:spPr>
                <a:xfrm flipH="1">
                  <a:off x="6470111" y="2670099"/>
                  <a:ext cx="270853" cy="862219"/>
                </a:xfrm>
                <a:custGeom>
                  <a:rect b="b" l="l" r="r" t="t"/>
                  <a:pathLst>
                    <a:path extrusionOk="0" h="3594" w="1129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1129" y="3594"/>
                      </a:lnTo>
                      <a:lnTo>
                        <a:pt x="1129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0" name="Google Shape;700;p1"/>
                <p:cNvSpPr/>
                <p:nvPr/>
              </p:nvSpPr>
              <p:spPr>
                <a:xfrm flipH="1">
                  <a:off x="6470110" y="2670099"/>
                  <a:ext cx="21352" cy="862219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1" name="Google Shape;701;p1"/>
                <p:cNvSpPr/>
                <p:nvPr/>
              </p:nvSpPr>
              <p:spPr>
                <a:xfrm flipH="1">
                  <a:off x="6740723" y="2670099"/>
                  <a:ext cx="21352" cy="862219"/>
                </a:xfrm>
                <a:custGeom>
                  <a:rect b="b" l="l" r="r" t="t"/>
                  <a:pathLst>
                    <a:path extrusionOk="0" h="3594" w="8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2" name="Google Shape;702;p1"/>
                <p:cNvSpPr/>
                <p:nvPr/>
              </p:nvSpPr>
              <p:spPr>
                <a:xfrm flipH="1">
                  <a:off x="5926246" y="2670099"/>
                  <a:ext cx="270853" cy="862219"/>
                </a:xfrm>
                <a:custGeom>
                  <a:rect b="b" l="l" r="r" t="t"/>
                  <a:pathLst>
                    <a:path extrusionOk="0" h="3594" w="1129">
                      <a:moveTo>
                        <a:pt x="0" y="0"/>
                      </a:moveTo>
                      <a:lnTo>
                        <a:pt x="0" y="3594"/>
                      </a:lnTo>
                      <a:lnTo>
                        <a:pt x="1128" y="3594"/>
                      </a:lnTo>
                      <a:lnTo>
                        <a:pt x="1128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3" name="Google Shape;703;p1"/>
                <p:cNvSpPr/>
                <p:nvPr/>
              </p:nvSpPr>
              <p:spPr>
                <a:xfrm flipH="1">
                  <a:off x="5926246" y="2670099"/>
                  <a:ext cx="21591" cy="862219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4" name="Google Shape;704;p1"/>
                <p:cNvSpPr/>
                <p:nvPr/>
              </p:nvSpPr>
              <p:spPr>
                <a:xfrm flipH="1">
                  <a:off x="6196859" y="2670099"/>
                  <a:ext cx="21591" cy="862219"/>
                </a:xfrm>
                <a:custGeom>
                  <a:rect b="b" l="l" r="r" t="t"/>
                  <a:pathLst>
                    <a:path extrusionOk="0" h="3594" w="90">
                      <a:moveTo>
                        <a:pt x="1" y="0"/>
                      </a:moveTo>
                      <a:lnTo>
                        <a:pt x="1" y="3594"/>
                      </a:lnTo>
                      <a:lnTo>
                        <a:pt x="89" y="3594"/>
                      </a:lnTo>
                      <a:lnTo>
                        <a:pt x="89" y="0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5" name="Google Shape;705;p1"/>
                <p:cNvSpPr/>
                <p:nvPr/>
              </p:nvSpPr>
              <p:spPr>
                <a:xfrm flipH="1">
                  <a:off x="7472914" y="2781415"/>
                  <a:ext cx="29268" cy="268214"/>
                </a:xfrm>
                <a:custGeom>
                  <a:rect b="b" l="l" r="r" t="t"/>
                  <a:pathLst>
                    <a:path extrusionOk="0" h="1118" w="122">
                      <a:moveTo>
                        <a:pt x="89" y="1"/>
                      </a:moveTo>
                      <a:cubicBezTo>
                        <a:pt x="33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33" y="1084"/>
                        <a:pt x="33" y="1040"/>
                      </a:cubicBezTo>
                      <a:lnTo>
                        <a:pt x="33" y="89"/>
                      </a:lnTo>
                      <a:cubicBezTo>
                        <a:pt x="33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6" name="Google Shape;706;p1"/>
                <p:cNvSpPr/>
                <p:nvPr/>
              </p:nvSpPr>
              <p:spPr>
                <a:xfrm flipH="1">
                  <a:off x="7363997" y="2781415"/>
                  <a:ext cx="29508" cy="268214"/>
                </a:xfrm>
                <a:custGeom>
                  <a:rect b="b" l="l" r="r" t="t"/>
                  <a:pathLst>
                    <a:path extrusionOk="0" h="1118" w="123">
                      <a:moveTo>
                        <a:pt x="0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0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11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7" name="Google Shape;707;p1"/>
                <p:cNvSpPr/>
                <p:nvPr/>
              </p:nvSpPr>
              <p:spPr>
                <a:xfrm flipH="1">
                  <a:off x="7374793" y="2781415"/>
                  <a:ext cx="119473" cy="268214"/>
                </a:xfrm>
                <a:custGeom>
                  <a:rect b="b" l="l" r="r" t="t"/>
                  <a:pathLst>
                    <a:path extrusionOk="0" h="1118" w="498">
                      <a:moveTo>
                        <a:pt x="89" y="1"/>
                      </a:moveTo>
                      <a:cubicBezTo>
                        <a:pt x="45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45" y="1117"/>
                        <a:pt x="89" y="1117"/>
                      </a:cubicBezTo>
                      <a:lnTo>
                        <a:pt x="42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8" name="Google Shape;708;p1"/>
                <p:cNvSpPr/>
                <p:nvPr/>
              </p:nvSpPr>
              <p:spPr>
                <a:xfrm flipH="1">
                  <a:off x="7202301" y="2781415"/>
                  <a:ext cx="26629" cy="268214"/>
                </a:xfrm>
                <a:custGeom>
                  <a:rect b="b" l="l" r="r" t="t"/>
                  <a:pathLst>
                    <a:path extrusionOk="0" h="1118" w="111">
                      <a:moveTo>
                        <a:pt x="77" y="1"/>
                      </a:moveTo>
                      <a:cubicBezTo>
                        <a:pt x="33" y="1"/>
                        <a:pt x="0" y="34"/>
                        <a:pt x="0" y="89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7" y="1117"/>
                      </a:cubicBezTo>
                      <a:lnTo>
                        <a:pt x="111" y="1117"/>
                      </a:lnTo>
                      <a:cubicBezTo>
                        <a:pt x="66" y="1117"/>
                        <a:pt x="33" y="1084"/>
                        <a:pt x="33" y="1040"/>
                      </a:cubicBezTo>
                      <a:lnTo>
                        <a:pt x="33" y="89"/>
                      </a:lnTo>
                      <a:cubicBezTo>
                        <a:pt x="33" y="34"/>
                        <a:pt x="66" y="1"/>
                        <a:pt x="1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09" name="Google Shape;709;p1"/>
                <p:cNvSpPr/>
                <p:nvPr/>
              </p:nvSpPr>
              <p:spPr>
                <a:xfrm flipH="1">
                  <a:off x="7093624" y="2781415"/>
                  <a:ext cx="26629" cy="268214"/>
                </a:xfrm>
                <a:custGeom>
                  <a:rect b="b" l="l" r="r" t="t"/>
                  <a:pathLst>
                    <a:path extrusionOk="0" h="1118" w="111">
                      <a:moveTo>
                        <a:pt x="0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0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0" name="Google Shape;710;p1"/>
                <p:cNvSpPr/>
                <p:nvPr/>
              </p:nvSpPr>
              <p:spPr>
                <a:xfrm flipH="1">
                  <a:off x="7101541" y="2781415"/>
                  <a:ext cx="119473" cy="268214"/>
                </a:xfrm>
                <a:custGeom>
                  <a:rect b="b" l="l" r="r" t="t"/>
                  <a:pathLst>
                    <a:path extrusionOk="0" h="1118" w="498">
                      <a:moveTo>
                        <a:pt x="78" y="1"/>
                      </a:moveTo>
                      <a:cubicBezTo>
                        <a:pt x="33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8" y="1117"/>
                      </a:cubicBezTo>
                      <a:lnTo>
                        <a:pt x="420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1" name="Google Shape;711;p1"/>
                <p:cNvSpPr/>
                <p:nvPr/>
              </p:nvSpPr>
              <p:spPr>
                <a:xfrm flipH="1">
                  <a:off x="6929049" y="2781415"/>
                  <a:ext cx="29508" cy="268214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1" y="34"/>
                        <a:pt x="12" y="89"/>
                      </a:cubicBezTo>
                      <a:lnTo>
                        <a:pt x="12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123" y="1117"/>
                      </a:lnTo>
                      <a:cubicBezTo>
                        <a:pt x="78" y="1117"/>
                        <a:pt x="45" y="1084"/>
                        <a:pt x="45" y="1040"/>
                      </a:cubicBezTo>
                      <a:lnTo>
                        <a:pt x="45" y="89"/>
                      </a:lnTo>
                      <a:cubicBezTo>
                        <a:pt x="45" y="34"/>
                        <a:pt x="78" y="1"/>
                        <a:pt x="123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2" name="Google Shape;712;p1"/>
                <p:cNvSpPr/>
                <p:nvPr/>
              </p:nvSpPr>
              <p:spPr>
                <a:xfrm flipH="1">
                  <a:off x="6820372" y="2781415"/>
                  <a:ext cx="29268" cy="268214"/>
                </a:xfrm>
                <a:custGeom>
                  <a:rect b="b" l="l" r="r" t="t"/>
                  <a:pathLst>
                    <a:path extrusionOk="0" h="1118" w="122">
                      <a:moveTo>
                        <a:pt x="0" y="1"/>
                      </a:moveTo>
                      <a:cubicBezTo>
                        <a:pt x="45" y="1"/>
                        <a:pt x="89" y="34"/>
                        <a:pt x="89" y="89"/>
                      </a:cubicBezTo>
                      <a:lnTo>
                        <a:pt x="89" y="1040"/>
                      </a:lnTo>
                      <a:cubicBezTo>
                        <a:pt x="89" y="1084"/>
                        <a:pt x="45" y="1117"/>
                        <a:pt x="0" y="1117"/>
                      </a:cubicBezTo>
                      <a:lnTo>
                        <a:pt x="45" y="1117"/>
                      </a:lnTo>
                      <a:cubicBezTo>
                        <a:pt x="89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89" y="1"/>
                        <a:pt x="45" y="1"/>
                      </a:cubicBezTo>
                      <a:close/>
                    </a:path>
                  </a:pathLst>
                </a:custGeom>
                <a:solidFill>
                  <a:srgbClr val="5E8DA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3" name="Google Shape;713;p1"/>
                <p:cNvSpPr/>
                <p:nvPr/>
              </p:nvSpPr>
              <p:spPr>
                <a:xfrm flipH="1">
                  <a:off x="6828289" y="2781415"/>
                  <a:ext cx="119473" cy="268214"/>
                </a:xfrm>
                <a:custGeom>
                  <a:rect b="b" l="l" r="r" t="t"/>
                  <a:pathLst>
                    <a:path extrusionOk="0" h="1118" w="498">
                      <a:moveTo>
                        <a:pt x="78" y="1"/>
                      </a:moveTo>
                      <a:cubicBezTo>
                        <a:pt x="33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8" y="1117"/>
                      </a:cubicBezTo>
                      <a:lnTo>
                        <a:pt x="409" y="1117"/>
                      </a:lnTo>
                      <a:cubicBezTo>
                        <a:pt x="454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54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4" name="Google Shape;714;p1"/>
                <p:cNvSpPr/>
                <p:nvPr/>
              </p:nvSpPr>
              <p:spPr>
                <a:xfrm flipH="1">
                  <a:off x="6655797" y="2781415"/>
                  <a:ext cx="29508" cy="268214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34" y="1084"/>
                        <a:pt x="45" y="1040"/>
                      </a:cubicBezTo>
                      <a:lnTo>
                        <a:pt x="45" y="89"/>
                      </a:lnTo>
                      <a:cubicBezTo>
                        <a:pt x="34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5" name="Google Shape;715;p1"/>
                <p:cNvSpPr/>
                <p:nvPr/>
              </p:nvSpPr>
              <p:spPr>
                <a:xfrm flipH="1">
                  <a:off x="6547120" y="2781415"/>
                  <a:ext cx="29268" cy="268214"/>
                </a:xfrm>
                <a:custGeom>
                  <a:rect b="b" l="l" r="r" t="t"/>
                  <a:pathLst>
                    <a:path extrusionOk="0" h="1118" w="122">
                      <a:moveTo>
                        <a:pt x="0" y="1"/>
                      </a:moveTo>
                      <a:cubicBezTo>
                        <a:pt x="44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4" y="1117"/>
                        <a:pt x="0" y="1117"/>
                      </a:cubicBezTo>
                      <a:lnTo>
                        <a:pt x="33" y="1117"/>
                      </a:lnTo>
                      <a:cubicBezTo>
                        <a:pt x="7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78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6" name="Google Shape;716;p1"/>
                <p:cNvSpPr/>
                <p:nvPr/>
              </p:nvSpPr>
              <p:spPr>
                <a:xfrm flipH="1">
                  <a:off x="6557676" y="2781415"/>
                  <a:ext cx="116834" cy="268214"/>
                </a:xfrm>
                <a:custGeom>
                  <a:rect b="b" l="l" r="r" t="t"/>
                  <a:pathLst>
                    <a:path extrusionOk="0" h="1118" w="487">
                      <a:moveTo>
                        <a:pt x="77" y="1"/>
                      </a:moveTo>
                      <a:cubicBezTo>
                        <a:pt x="33" y="1"/>
                        <a:pt x="0" y="34"/>
                        <a:pt x="0" y="78"/>
                      </a:cubicBezTo>
                      <a:lnTo>
                        <a:pt x="0" y="1040"/>
                      </a:lnTo>
                      <a:cubicBezTo>
                        <a:pt x="0" y="1084"/>
                        <a:pt x="33" y="1117"/>
                        <a:pt x="77" y="1117"/>
                      </a:cubicBezTo>
                      <a:lnTo>
                        <a:pt x="409" y="1117"/>
                      </a:lnTo>
                      <a:cubicBezTo>
                        <a:pt x="453" y="1117"/>
                        <a:pt x="487" y="1084"/>
                        <a:pt x="487" y="1040"/>
                      </a:cubicBezTo>
                      <a:lnTo>
                        <a:pt x="487" y="78"/>
                      </a:lnTo>
                      <a:cubicBezTo>
                        <a:pt x="487" y="34"/>
                        <a:pt x="453" y="1"/>
                        <a:pt x="409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7" name="Google Shape;717;p1"/>
                <p:cNvSpPr/>
                <p:nvPr/>
              </p:nvSpPr>
              <p:spPr>
                <a:xfrm flipH="1">
                  <a:off x="6382545" y="2781415"/>
                  <a:ext cx="29508" cy="268694"/>
                </a:xfrm>
                <a:custGeom>
                  <a:rect b="b" l="l" r="r" t="t"/>
                  <a:pathLst>
                    <a:path extrusionOk="0" h="1120" w="123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94" y="1117"/>
                      </a:lnTo>
                      <a:cubicBezTo>
                        <a:pt x="61" y="1109"/>
                        <a:pt x="34" y="1075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67" y="1"/>
                        <a:pt x="111" y="1"/>
                      </a:cubicBezTo>
                      <a:close/>
                      <a:moveTo>
                        <a:pt x="94" y="1117"/>
                      </a:moveTo>
                      <a:lnTo>
                        <a:pt x="94" y="1117"/>
                      </a:lnTo>
                      <a:cubicBezTo>
                        <a:pt x="99" y="1119"/>
                        <a:pt x="104" y="1119"/>
                        <a:pt x="108" y="1119"/>
                      </a:cubicBezTo>
                      <a:cubicBezTo>
                        <a:pt x="113" y="1119"/>
                        <a:pt x="118" y="1119"/>
                        <a:pt x="122" y="1117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8" name="Google Shape;718;p1"/>
                <p:cNvSpPr/>
                <p:nvPr/>
              </p:nvSpPr>
              <p:spPr>
                <a:xfrm flipH="1">
                  <a:off x="6276507" y="2781415"/>
                  <a:ext cx="26629" cy="268214"/>
                </a:xfrm>
                <a:custGeom>
                  <a:rect b="b" l="l" r="r" t="t"/>
                  <a:pathLst>
                    <a:path extrusionOk="0" h="1118" w="111">
                      <a:moveTo>
                        <a:pt x="0" y="1"/>
                      </a:moveTo>
                      <a:cubicBezTo>
                        <a:pt x="44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4" y="1117"/>
                        <a:pt x="0" y="1117"/>
                      </a:cubicBezTo>
                      <a:lnTo>
                        <a:pt x="33" y="1117"/>
                      </a:lnTo>
                      <a:cubicBezTo>
                        <a:pt x="78" y="1117"/>
                        <a:pt x="111" y="1084"/>
                        <a:pt x="111" y="1040"/>
                      </a:cubicBezTo>
                      <a:lnTo>
                        <a:pt x="111" y="89"/>
                      </a:lnTo>
                      <a:cubicBezTo>
                        <a:pt x="111" y="34"/>
                        <a:pt x="78" y="1"/>
                        <a:pt x="33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19" name="Google Shape;719;p1"/>
                <p:cNvSpPr/>
                <p:nvPr/>
              </p:nvSpPr>
              <p:spPr>
                <a:xfrm flipH="1">
                  <a:off x="6284424" y="2781415"/>
                  <a:ext cx="119713" cy="268214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21" y="1117"/>
                      </a:lnTo>
                      <a:cubicBezTo>
                        <a:pt x="465" y="1117"/>
                        <a:pt x="499" y="1084"/>
                        <a:pt x="499" y="1040"/>
                      </a:cubicBezTo>
                      <a:lnTo>
                        <a:pt x="499" y="78"/>
                      </a:lnTo>
                      <a:cubicBezTo>
                        <a:pt x="499" y="34"/>
                        <a:pt x="465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0" name="Google Shape;720;p1"/>
                <p:cNvSpPr/>
                <p:nvPr/>
              </p:nvSpPr>
              <p:spPr>
                <a:xfrm flipH="1">
                  <a:off x="6111932" y="2781415"/>
                  <a:ext cx="26869" cy="268214"/>
                </a:xfrm>
                <a:custGeom>
                  <a:rect b="b" l="l" r="r" t="t"/>
                  <a:pathLst>
                    <a:path extrusionOk="0" h="1118" w="112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111" y="1117"/>
                      </a:lnTo>
                      <a:cubicBezTo>
                        <a:pt x="67" y="1117"/>
                        <a:pt x="34" y="1084"/>
                        <a:pt x="34" y="1040"/>
                      </a:cubicBezTo>
                      <a:lnTo>
                        <a:pt x="34" y="89"/>
                      </a:lnTo>
                      <a:cubicBezTo>
                        <a:pt x="34" y="34"/>
                        <a:pt x="67" y="1"/>
                        <a:pt x="111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1" name="Google Shape;721;p1"/>
                <p:cNvSpPr/>
                <p:nvPr/>
              </p:nvSpPr>
              <p:spPr>
                <a:xfrm flipH="1">
                  <a:off x="6003255" y="2781415"/>
                  <a:ext cx="29268" cy="268214"/>
                </a:xfrm>
                <a:custGeom>
                  <a:rect b="b" l="l" r="r" t="t"/>
                  <a:pathLst>
                    <a:path extrusionOk="0" h="1118" w="122">
                      <a:moveTo>
                        <a:pt x="0" y="1"/>
                      </a:moveTo>
                      <a:cubicBezTo>
                        <a:pt x="44" y="1"/>
                        <a:pt x="88" y="34"/>
                        <a:pt x="88" y="89"/>
                      </a:cubicBezTo>
                      <a:lnTo>
                        <a:pt x="88" y="1040"/>
                      </a:lnTo>
                      <a:cubicBezTo>
                        <a:pt x="88" y="1084"/>
                        <a:pt x="44" y="1117"/>
                        <a:pt x="0" y="1117"/>
                      </a:cubicBezTo>
                      <a:lnTo>
                        <a:pt x="44" y="1117"/>
                      </a:lnTo>
                      <a:cubicBezTo>
                        <a:pt x="88" y="1117"/>
                        <a:pt x="122" y="1084"/>
                        <a:pt x="122" y="1040"/>
                      </a:cubicBezTo>
                      <a:lnTo>
                        <a:pt x="122" y="89"/>
                      </a:lnTo>
                      <a:cubicBezTo>
                        <a:pt x="122" y="34"/>
                        <a:pt x="88" y="1"/>
                        <a:pt x="4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2" name="Google Shape;722;p1"/>
                <p:cNvSpPr/>
                <p:nvPr/>
              </p:nvSpPr>
              <p:spPr>
                <a:xfrm flipH="1">
                  <a:off x="6011172" y="2781415"/>
                  <a:ext cx="119713" cy="268214"/>
                </a:xfrm>
                <a:custGeom>
                  <a:rect b="b" l="l" r="r" t="t"/>
                  <a:pathLst>
                    <a:path extrusionOk="0" h="1118" w="499">
                      <a:moveTo>
                        <a:pt x="78" y="1"/>
                      </a:moveTo>
                      <a:cubicBezTo>
                        <a:pt x="34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34" y="1117"/>
                        <a:pt x="78" y="1117"/>
                      </a:cubicBezTo>
                      <a:lnTo>
                        <a:pt x="410" y="1117"/>
                      </a:lnTo>
                      <a:cubicBezTo>
                        <a:pt x="454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54" y="1"/>
                        <a:pt x="410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3" name="Google Shape;723;p1"/>
                <p:cNvSpPr/>
                <p:nvPr/>
              </p:nvSpPr>
              <p:spPr>
                <a:xfrm flipH="1">
                  <a:off x="5838680" y="2781415"/>
                  <a:ext cx="29508" cy="268214"/>
                </a:xfrm>
                <a:custGeom>
                  <a:rect b="b" l="l" r="r" t="t"/>
                  <a:pathLst>
                    <a:path extrusionOk="0" h="1118" w="123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89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122" y="1117"/>
                      </a:lnTo>
                      <a:cubicBezTo>
                        <a:pt x="78" y="1117"/>
                        <a:pt x="45" y="1084"/>
                        <a:pt x="45" y="1040"/>
                      </a:cubicBezTo>
                      <a:lnTo>
                        <a:pt x="45" y="89"/>
                      </a:lnTo>
                      <a:cubicBezTo>
                        <a:pt x="45" y="34"/>
                        <a:pt x="78" y="1"/>
                        <a:pt x="122" y="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4" name="Google Shape;724;p1"/>
                <p:cNvSpPr/>
                <p:nvPr/>
              </p:nvSpPr>
              <p:spPr>
                <a:xfrm flipH="1">
                  <a:off x="5730003" y="2781415"/>
                  <a:ext cx="29508" cy="268214"/>
                </a:xfrm>
                <a:custGeom>
                  <a:rect b="b" l="l" r="r" t="t"/>
                  <a:pathLst>
                    <a:path extrusionOk="0" h="1118" w="123">
                      <a:moveTo>
                        <a:pt x="1" y="1"/>
                      </a:moveTo>
                      <a:cubicBezTo>
                        <a:pt x="45" y="1"/>
                        <a:pt x="78" y="34"/>
                        <a:pt x="78" y="89"/>
                      </a:cubicBezTo>
                      <a:lnTo>
                        <a:pt x="78" y="1040"/>
                      </a:lnTo>
                      <a:cubicBezTo>
                        <a:pt x="78" y="1084"/>
                        <a:pt x="45" y="1117"/>
                        <a:pt x="1" y="1117"/>
                      </a:cubicBezTo>
                      <a:lnTo>
                        <a:pt x="34" y="1117"/>
                      </a:lnTo>
                      <a:cubicBezTo>
                        <a:pt x="78" y="1117"/>
                        <a:pt x="123" y="1084"/>
                        <a:pt x="123" y="1040"/>
                      </a:cubicBezTo>
                      <a:lnTo>
                        <a:pt x="123" y="89"/>
                      </a:lnTo>
                      <a:cubicBezTo>
                        <a:pt x="123" y="34"/>
                        <a:pt x="78" y="1"/>
                        <a:pt x="34" y="1"/>
                      </a:cubicBez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5" name="Google Shape;725;p1"/>
                <p:cNvSpPr/>
                <p:nvPr/>
              </p:nvSpPr>
              <p:spPr>
                <a:xfrm flipH="1">
                  <a:off x="5740559" y="2781415"/>
                  <a:ext cx="119713" cy="268214"/>
                </a:xfrm>
                <a:custGeom>
                  <a:rect b="b" l="l" r="r" t="t"/>
                  <a:pathLst>
                    <a:path extrusionOk="0" h="1118" w="499">
                      <a:moveTo>
                        <a:pt x="89" y="1"/>
                      </a:moveTo>
                      <a:cubicBezTo>
                        <a:pt x="45" y="1"/>
                        <a:pt x="1" y="34"/>
                        <a:pt x="1" y="78"/>
                      </a:cubicBezTo>
                      <a:lnTo>
                        <a:pt x="1" y="1040"/>
                      </a:lnTo>
                      <a:cubicBezTo>
                        <a:pt x="1" y="1084"/>
                        <a:pt x="45" y="1117"/>
                        <a:pt x="89" y="1117"/>
                      </a:cubicBezTo>
                      <a:lnTo>
                        <a:pt x="421" y="1117"/>
                      </a:lnTo>
                      <a:cubicBezTo>
                        <a:pt x="465" y="1117"/>
                        <a:pt x="498" y="1084"/>
                        <a:pt x="498" y="1040"/>
                      </a:cubicBezTo>
                      <a:lnTo>
                        <a:pt x="498" y="78"/>
                      </a:lnTo>
                      <a:cubicBezTo>
                        <a:pt x="498" y="34"/>
                        <a:pt x="465" y="1"/>
                        <a:pt x="421" y="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6" name="Google Shape;726;p1"/>
                <p:cNvSpPr/>
                <p:nvPr/>
              </p:nvSpPr>
              <p:spPr>
                <a:xfrm flipH="1">
                  <a:off x="7380071" y="3333198"/>
                  <a:ext cx="270853" cy="98361"/>
                </a:xfrm>
                <a:custGeom>
                  <a:rect b="b" l="l" r="r" t="t"/>
                  <a:pathLst>
                    <a:path extrusionOk="0" h="410" w="1129">
                      <a:moveTo>
                        <a:pt x="1" y="1"/>
                      </a:moveTo>
                      <a:lnTo>
                        <a:pt x="1" y="410"/>
                      </a:lnTo>
                      <a:lnTo>
                        <a:pt x="1129" y="410"/>
                      </a:lnTo>
                      <a:lnTo>
                        <a:pt x="1129" y="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7" name="Google Shape;727;p1"/>
                <p:cNvSpPr/>
                <p:nvPr/>
              </p:nvSpPr>
              <p:spPr>
                <a:xfrm flipH="1">
                  <a:off x="7380071" y="3333198"/>
                  <a:ext cx="21352" cy="98361"/>
                </a:xfrm>
                <a:custGeom>
                  <a:rect b="b" l="l" r="r" t="t"/>
                  <a:pathLst>
                    <a:path extrusionOk="0" h="410" w="8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8" name="Google Shape;728;p1"/>
                <p:cNvSpPr/>
                <p:nvPr/>
              </p:nvSpPr>
              <p:spPr>
                <a:xfrm flipH="1">
                  <a:off x="7650684" y="3333198"/>
                  <a:ext cx="21352" cy="98361"/>
                </a:xfrm>
                <a:custGeom>
                  <a:rect b="b" l="l" r="r" t="t"/>
                  <a:pathLst>
                    <a:path extrusionOk="0" h="410" w="8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29" name="Google Shape;729;p1"/>
                <p:cNvSpPr/>
                <p:nvPr/>
              </p:nvSpPr>
              <p:spPr>
                <a:xfrm flipH="1">
                  <a:off x="7525933" y="3367745"/>
                  <a:ext cx="53259" cy="29508"/>
                </a:xfrm>
                <a:custGeom>
                  <a:rect b="b" l="l" r="r" t="t"/>
                  <a:pathLst>
                    <a:path extrusionOk="0" h="123" w="222">
                      <a:moveTo>
                        <a:pt x="0" y="0"/>
                      </a:moveTo>
                      <a:lnTo>
                        <a:pt x="0" y="122"/>
                      </a:lnTo>
                      <a:lnTo>
                        <a:pt x="222" y="122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0" name="Google Shape;730;p1"/>
                <p:cNvSpPr/>
                <p:nvPr/>
              </p:nvSpPr>
              <p:spPr>
                <a:xfrm flipH="1">
                  <a:off x="7470275" y="3367745"/>
                  <a:ext cx="55898" cy="29508"/>
                </a:xfrm>
                <a:custGeom>
                  <a:rect b="b" l="l" r="r" t="t"/>
                  <a:pathLst>
                    <a:path extrusionOk="0" h="123" w="233">
                      <a:moveTo>
                        <a:pt x="1" y="0"/>
                      </a:moveTo>
                      <a:lnTo>
                        <a:pt x="1" y="122"/>
                      </a:lnTo>
                      <a:lnTo>
                        <a:pt x="233" y="122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1" name="Google Shape;731;p1"/>
                <p:cNvSpPr/>
                <p:nvPr/>
              </p:nvSpPr>
              <p:spPr>
                <a:xfrm flipH="1">
                  <a:off x="7470275" y="3367745"/>
                  <a:ext cx="122112" cy="42703"/>
                </a:xfrm>
                <a:custGeom>
                  <a:rect b="b" l="l" r="r" t="t"/>
                  <a:pathLst>
                    <a:path extrusionOk="0" h="178" w="509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509" y="177"/>
                      </a:lnTo>
                      <a:lnTo>
                        <a:pt x="509" y="133"/>
                      </a:lnTo>
                      <a:lnTo>
                        <a:pt x="55" y="133"/>
                      </a:lnTo>
                      <a:lnTo>
                        <a:pt x="5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2" name="Google Shape;732;p1"/>
                <p:cNvSpPr/>
                <p:nvPr/>
              </p:nvSpPr>
              <p:spPr>
                <a:xfrm flipH="1">
                  <a:off x="5576224" y="3333198"/>
                  <a:ext cx="270613" cy="98361"/>
                </a:xfrm>
                <a:custGeom>
                  <a:rect b="b" l="l" r="r" t="t"/>
                  <a:pathLst>
                    <a:path extrusionOk="0" h="410" w="1128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1128" y="410"/>
                      </a:lnTo>
                      <a:lnTo>
                        <a:pt x="1128" y="1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3" name="Google Shape;733;p1"/>
                <p:cNvSpPr/>
                <p:nvPr/>
              </p:nvSpPr>
              <p:spPr>
                <a:xfrm flipH="1">
                  <a:off x="5576224" y="3333198"/>
                  <a:ext cx="21352" cy="98361"/>
                </a:xfrm>
                <a:custGeom>
                  <a:rect b="b" l="l" r="r" t="t"/>
                  <a:pathLst>
                    <a:path extrusionOk="0" h="410" w="89">
                      <a:moveTo>
                        <a:pt x="0" y="1"/>
                      </a:moveTo>
                      <a:lnTo>
                        <a:pt x="0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4" name="Google Shape;734;p1"/>
                <p:cNvSpPr/>
                <p:nvPr/>
              </p:nvSpPr>
              <p:spPr>
                <a:xfrm flipH="1">
                  <a:off x="5846597" y="3333198"/>
                  <a:ext cx="21591" cy="98361"/>
                </a:xfrm>
                <a:custGeom>
                  <a:rect b="b" l="l" r="r" t="t"/>
                  <a:pathLst>
                    <a:path extrusionOk="0" h="410" w="90">
                      <a:moveTo>
                        <a:pt x="1" y="1"/>
                      </a:moveTo>
                      <a:lnTo>
                        <a:pt x="1" y="410"/>
                      </a:lnTo>
                      <a:lnTo>
                        <a:pt x="89" y="410"/>
                      </a:lnTo>
                      <a:lnTo>
                        <a:pt x="89" y="1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5" name="Google Shape;735;p1"/>
                <p:cNvSpPr/>
                <p:nvPr/>
              </p:nvSpPr>
              <p:spPr>
                <a:xfrm flipH="1">
                  <a:off x="5722086" y="3367745"/>
                  <a:ext cx="53259" cy="29508"/>
                </a:xfrm>
                <a:custGeom>
                  <a:rect b="b" l="l" r="r" t="t"/>
                  <a:pathLst>
                    <a:path extrusionOk="0" h="123" w="222">
                      <a:moveTo>
                        <a:pt x="1" y="0"/>
                      </a:moveTo>
                      <a:lnTo>
                        <a:pt x="1" y="122"/>
                      </a:lnTo>
                      <a:lnTo>
                        <a:pt x="222" y="122"/>
                      </a:lnTo>
                      <a:lnTo>
                        <a:pt x="222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6" name="Google Shape;736;p1"/>
                <p:cNvSpPr/>
                <p:nvPr/>
              </p:nvSpPr>
              <p:spPr>
                <a:xfrm flipH="1">
                  <a:off x="5683578" y="3367745"/>
                  <a:ext cx="55898" cy="29508"/>
                </a:xfrm>
                <a:custGeom>
                  <a:rect b="b" l="l" r="r" t="t"/>
                  <a:pathLst>
                    <a:path extrusionOk="0" h="123" w="233">
                      <a:moveTo>
                        <a:pt x="1" y="0"/>
                      </a:moveTo>
                      <a:lnTo>
                        <a:pt x="1" y="122"/>
                      </a:lnTo>
                      <a:lnTo>
                        <a:pt x="233" y="122"/>
                      </a:lnTo>
                      <a:lnTo>
                        <a:pt x="233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7" name="Google Shape;737;p1"/>
                <p:cNvSpPr/>
                <p:nvPr/>
              </p:nvSpPr>
              <p:spPr>
                <a:xfrm flipH="1">
                  <a:off x="5666428" y="3367745"/>
                  <a:ext cx="122112" cy="42703"/>
                </a:xfrm>
                <a:custGeom>
                  <a:rect b="b" l="l" r="r" t="t"/>
                  <a:pathLst>
                    <a:path extrusionOk="0" h="178" w="509">
                      <a:moveTo>
                        <a:pt x="0" y="0"/>
                      </a:moveTo>
                      <a:lnTo>
                        <a:pt x="0" y="177"/>
                      </a:lnTo>
                      <a:lnTo>
                        <a:pt x="509" y="177"/>
                      </a:lnTo>
                      <a:lnTo>
                        <a:pt x="509" y="133"/>
                      </a:lnTo>
                      <a:lnTo>
                        <a:pt x="56" y="133"/>
                      </a:lnTo>
                      <a:lnTo>
                        <a:pt x="56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8" name="Google Shape;738;p1"/>
                <p:cNvSpPr/>
                <p:nvPr/>
              </p:nvSpPr>
              <p:spPr>
                <a:xfrm flipH="1">
                  <a:off x="4599810" y="3534959"/>
                  <a:ext cx="82527" cy="61176"/>
                </a:xfrm>
                <a:custGeom>
                  <a:rect b="b" l="l" r="r" t="t"/>
                  <a:pathLst>
                    <a:path extrusionOk="0" h="255" w="344">
                      <a:moveTo>
                        <a:pt x="122" y="0"/>
                      </a:moveTo>
                      <a:cubicBezTo>
                        <a:pt x="56" y="0"/>
                        <a:pt x="0" y="55"/>
                        <a:pt x="0" y="122"/>
                      </a:cubicBezTo>
                      <a:cubicBezTo>
                        <a:pt x="0" y="188"/>
                        <a:pt x="56" y="254"/>
                        <a:pt x="122" y="254"/>
                      </a:cubicBezTo>
                      <a:lnTo>
                        <a:pt x="221" y="254"/>
                      </a:lnTo>
                      <a:cubicBezTo>
                        <a:pt x="288" y="254"/>
                        <a:pt x="343" y="188"/>
                        <a:pt x="343" y="122"/>
                      </a:cubicBezTo>
                      <a:cubicBezTo>
                        <a:pt x="343" y="55"/>
                        <a:pt x="288" y="0"/>
                        <a:pt x="221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39" name="Google Shape;739;p1"/>
                <p:cNvSpPr/>
                <p:nvPr/>
              </p:nvSpPr>
              <p:spPr>
                <a:xfrm flipH="1">
                  <a:off x="4583976" y="3489857"/>
                  <a:ext cx="66454" cy="146102"/>
                </a:xfrm>
                <a:custGeom>
                  <a:rect b="b" l="l" r="r" t="t"/>
                  <a:pathLst>
                    <a:path extrusionOk="0" h="609" w="277">
                      <a:moveTo>
                        <a:pt x="133" y="0"/>
                      </a:moveTo>
                      <a:cubicBezTo>
                        <a:pt x="55" y="0"/>
                        <a:pt x="0" y="55"/>
                        <a:pt x="0" y="133"/>
                      </a:cubicBezTo>
                      <a:lnTo>
                        <a:pt x="0" y="475"/>
                      </a:lnTo>
                      <a:cubicBezTo>
                        <a:pt x="0" y="553"/>
                        <a:pt x="55" y="608"/>
                        <a:pt x="133" y="608"/>
                      </a:cubicBezTo>
                      <a:lnTo>
                        <a:pt x="144" y="608"/>
                      </a:lnTo>
                      <a:cubicBezTo>
                        <a:pt x="210" y="608"/>
                        <a:pt x="276" y="553"/>
                        <a:pt x="276" y="475"/>
                      </a:cubicBezTo>
                      <a:lnTo>
                        <a:pt x="276" y="133"/>
                      </a:lnTo>
                      <a:cubicBezTo>
                        <a:pt x="276" y="55"/>
                        <a:pt x="210" y="0"/>
                        <a:pt x="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0" name="Google Shape;740;p1"/>
                <p:cNvSpPr/>
                <p:nvPr/>
              </p:nvSpPr>
              <p:spPr>
                <a:xfrm flipH="1">
                  <a:off x="4591893" y="3495135"/>
                  <a:ext cx="32147" cy="132907"/>
                </a:xfrm>
                <a:custGeom>
                  <a:rect b="b" l="l" r="r" t="t"/>
                  <a:pathLst>
                    <a:path extrusionOk="0" h="554" w="134">
                      <a:moveTo>
                        <a:pt x="67" y="0"/>
                      </a:moveTo>
                      <a:cubicBezTo>
                        <a:pt x="23" y="0"/>
                        <a:pt x="1" y="33"/>
                        <a:pt x="1" y="66"/>
                      </a:cubicBezTo>
                      <a:lnTo>
                        <a:pt x="1" y="487"/>
                      </a:lnTo>
                      <a:cubicBezTo>
                        <a:pt x="1" y="520"/>
                        <a:pt x="23" y="553"/>
                        <a:pt x="67" y="553"/>
                      </a:cubicBezTo>
                      <a:cubicBezTo>
                        <a:pt x="100" y="553"/>
                        <a:pt x="133" y="520"/>
                        <a:pt x="133" y="487"/>
                      </a:cubicBezTo>
                      <a:lnTo>
                        <a:pt x="133" y="66"/>
                      </a:lnTo>
                      <a:cubicBezTo>
                        <a:pt x="133" y="33"/>
                        <a:pt x="100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1" name="Google Shape;741;p1"/>
                <p:cNvSpPr/>
                <p:nvPr/>
              </p:nvSpPr>
              <p:spPr>
                <a:xfrm flipH="1">
                  <a:off x="4583976" y="3489857"/>
                  <a:ext cx="47981" cy="146102"/>
                </a:xfrm>
                <a:custGeom>
                  <a:rect b="b" l="l" r="r" t="t"/>
                  <a:pathLst>
                    <a:path extrusionOk="0" h="609" w="200">
                      <a:moveTo>
                        <a:pt x="100" y="33"/>
                      </a:moveTo>
                      <a:cubicBezTo>
                        <a:pt x="133" y="33"/>
                        <a:pt x="166" y="66"/>
                        <a:pt x="166" y="100"/>
                      </a:cubicBezTo>
                      <a:lnTo>
                        <a:pt x="166" y="520"/>
                      </a:lnTo>
                      <a:cubicBezTo>
                        <a:pt x="166" y="553"/>
                        <a:pt x="133" y="586"/>
                        <a:pt x="100" y="586"/>
                      </a:cubicBezTo>
                      <a:cubicBezTo>
                        <a:pt x="56" y="586"/>
                        <a:pt x="34" y="553"/>
                        <a:pt x="34" y="520"/>
                      </a:cubicBezTo>
                      <a:lnTo>
                        <a:pt x="34" y="100"/>
                      </a:lnTo>
                      <a:cubicBezTo>
                        <a:pt x="34" y="66"/>
                        <a:pt x="56" y="33"/>
                        <a:pt x="100" y="33"/>
                      </a:cubicBezTo>
                      <a:close/>
                      <a:moveTo>
                        <a:pt x="100" y="0"/>
                      </a:moveTo>
                      <a:cubicBezTo>
                        <a:pt x="45" y="0"/>
                        <a:pt x="0" y="44"/>
                        <a:pt x="0" y="100"/>
                      </a:cubicBezTo>
                      <a:lnTo>
                        <a:pt x="0" y="509"/>
                      </a:lnTo>
                      <a:cubicBezTo>
                        <a:pt x="0" y="575"/>
                        <a:pt x="50" y="608"/>
                        <a:pt x="100" y="608"/>
                      </a:cubicBezTo>
                      <a:cubicBezTo>
                        <a:pt x="150" y="608"/>
                        <a:pt x="199" y="575"/>
                        <a:pt x="199" y="509"/>
                      </a:cubicBezTo>
                      <a:lnTo>
                        <a:pt x="199" y="100"/>
                      </a:lnTo>
                      <a:cubicBezTo>
                        <a:pt x="199" y="44"/>
                        <a:pt x="155" y="0"/>
                        <a:pt x="10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2" name="Google Shape;742;p1"/>
                <p:cNvSpPr/>
                <p:nvPr/>
              </p:nvSpPr>
              <p:spPr>
                <a:xfrm flipH="1">
                  <a:off x="4313364" y="3534959"/>
                  <a:ext cx="85166" cy="61176"/>
                </a:xfrm>
                <a:custGeom>
                  <a:rect b="b" l="l" r="r" t="t"/>
                  <a:pathLst>
                    <a:path extrusionOk="0" h="255" w="355">
                      <a:moveTo>
                        <a:pt x="133" y="0"/>
                      </a:moveTo>
                      <a:cubicBezTo>
                        <a:pt x="67" y="0"/>
                        <a:pt x="0" y="55"/>
                        <a:pt x="12" y="122"/>
                      </a:cubicBezTo>
                      <a:cubicBezTo>
                        <a:pt x="0" y="199"/>
                        <a:pt x="67" y="254"/>
                        <a:pt x="133" y="254"/>
                      </a:cubicBezTo>
                      <a:lnTo>
                        <a:pt x="233" y="254"/>
                      </a:lnTo>
                      <a:cubicBezTo>
                        <a:pt x="299" y="254"/>
                        <a:pt x="354" y="188"/>
                        <a:pt x="354" y="122"/>
                      </a:cubicBezTo>
                      <a:cubicBezTo>
                        <a:pt x="354" y="55"/>
                        <a:pt x="299" y="0"/>
                        <a:pt x="23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3" name="Google Shape;743;p1"/>
                <p:cNvSpPr/>
                <p:nvPr/>
              </p:nvSpPr>
              <p:spPr>
                <a:xfrm flipH="1">
                  <a:off x="4300169" y="3489857"/>
                  <a:ext cx="66454" cy="146102"/>
                </a:xfrm>
                <a:custGeom>
                  <a:rect b="b" l="l" r="r" t="t"/>
                  <a:pathLst>
                    <a:path extrusionOk="0" h="609" w="277">
                      <a:moveTo>
                        <a:pt x="133" y="0"/>
                      </a:moveTo>
                      <a:cubicBezTo>
                        <a:pt x="67" y="0"/>
                        <a:pt x="0" y="55"/>
                        <a:pt x="0" y="133"/>
                      </a:cubicBezTo>
                      <a:lnTo>
                        <a:pt x="0" y="475"/>
                      </a:lnTo>
                      <a:cubicBezTo>
                        <a:pt x="0" y="553"/>
                        <a:pt x="67" y="608"/>
                        <a:pt x="133" y="608"/>
                      </a:cubicBezTo>
                      <a:lnTo>
                        <a:pt x="144" y="608"/>
                      </a:lnTo>
                      <a:cubicBezTo>
                        <a:pt x="221" y="608"/>
                        <a:pt x="277" y="553"/>
                        <a:pt x="277" y="475"/>
                      </a:cubicBezTo>
                      <a:lnTo>
                        <a:pt x="277" y="133"/>
                      </a:lnTo>
                      <a:cubicBezTo>
                        <a:pt x="277" y="55"/>
                        <a:pt x="221" y="0"/>
                        <a:pt x="144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4" name="Google Shape;744;p1"/>
                <p:cNvSpPr/>
                <p:nvPr/>
              </p:nvSpPr>
              <p:spPr>
                <a:xfrm flipH="1">
                  <a:off x="4305447" y="3495135"/>
                  <a:ext cx="34786" cy="132907"/>
                </a:xfrm>
                <a:custGeom>
                  <a:rect b="b" l="l" r="r" t="t"/>
                  <a:pathLst>
                    <a:path extrusionOk="0" h="554" w="145">
                      <a:moveTo>
                        <a:pt x="67" y="0"/>
                      </a:moveTo>
                      <a:cubicBezTo>
                        <a:pt x="34" y="0"/>
                        <a:pt x="1" y="33"/>
                        <a:pt x="1" y="66"/>
                      </a:cubicBezTo>
                      <a:lnTo>
                        <a:pt x="1" y="487"/>
                      </a:lnTo>
                      <a:cubicBezTo>
                        <a:pt x="1" y="531"/>
                        <a:pt x="37" y="553"/>
                        <a:pt x="73" y="553"/>
                      </a:cubicBezTo>
                      <a:cubicBezTo>
                        <a:pt x="109" y="553"/>
                        <a:pt x="144" y="531"/>
                        <a:pt x="144" y="487"/>
                      </a:cubicBezTo>
                      <a:lnTo>
                        <a:pt x="144" y="66"/>
                      </a:lnTo>
                      <a:cubicBezTo>
                        <a:pt x="144" y="33"/>
                        <a:pt x="111" y="0"/>
                        <a:pt x="6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745" name="Google Shape;745;p1"/>
                <p:cNvSpPr/>
                <p:nvPr/>
              </p:nvSpPr>
              <p:spPr>
                <a:xfrm flipH="1">
                  <a:off x="4300169" y="3489857"/>
                  <a:ext cx="45342" cy="142024"/>
                </a:xfrm>
                <a:custGeom>
                  <a:rect b="b" l="l" r="r" t="t"/>
                  <a:pathLst>
                    <a:path extrusionOk="0" h="592" w="189">
                      <a:moveTo>
                        <a:pt x="95" y="33"/>
                      </a:moveTo>
                      <a:cubicBezTo>
                        <a:pt x="131" y="33"/>
                        <a:pt x="166" y="55"/>
                        <a:pt x="166" y="100"/>
                      </a:cubicBezTo>
                      <a:lnTo>
                        <a:pt x="166" y="520"/>
                      </a:lnTo>
                      <a:cubicBezTo>
                        <a:pt x="166" y="564"/>
                        <a:pt x="131" y="586"/>
                        <a:pt x="95" y="586"/>
                      </a:cubicBezTo>
                      <a:cubicBezTo>
                        <a:pt x="59" y="586"/>
                        <a:pt x="23" y="564"/>
                        <a:pt x="23" y="520"/>
                      </a:cubicBezTo>
                      <a:lnTo>
                        <a:pt x="23" y="100"/>
                      </a:lnTo>
                      <a:cubicBezTo>
                        <a:pt x="23" y="55"/>
                        <a:pt x="59" y="33"/>
                        <a:pt x="95" y="33"/>
                      </a:cubicBezTo>
                      <a:close/>
                      <a:moveTo>
                        <a:pt x="89" y="0"/>
                      </a:moveTo>
                      <a:cubicBezTo>
                        <a:pt x="45" y="0"/>
                        <a:pt x="1" y="44"/>
                        <a:pt x="1" y="100"/>
                      </a:cubicBezTo>
                      <a:lnTo>
                        <a:pt x="1" y="509"/>
                      </a:lnTo>
                      <a:cubicBezTo>
                        <a:pt x="6" y="564"/>
                        <a:pt x="50" y="592"/>
                        <a:pt x="95" y="592"/>
                      </a:cubicBezTo>
                      <a:cubicBezTo>
                        <a:pt x="139" y="592"/>
                        <a:pt x="183" y="564"/>
                        <a:pt x="189" y="509"/>
                      </a:cubicBezTo>
                      <a:lnTo>
                        <a:pt x="189" y="100"/>
                      </a:lnTo>
                      <a:cubicBezTo>
                        <a:pt x="189" y="44"/>
                        <a:pt x="144" y="0"/>
                        <a:pt x="89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anchorCtr="0" anchor="ctr" bIns="91425" lIns="91425" spcFirstLastPara="1" rIns="91425" wrap="square" tIns="91425">
                  <a:noAutofit/>
                </a:bodyPr>
                <a:lstStyle/>
                <a:p>
                  <a:pPr indent="0" lvl="0" marL="0" marR="0" rtl="0" algn="l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400"/>
                    <a:buFont typeface="Arial"/>
                    <a:buNone/>
                  </a:pPr>
                  <a:r>
                    <a:t/>
                  </a:r>
                  <a:endParaRPr b="0" i="0" sz="1400" u="none" cap="none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  <p:grpSp>
        <p:nvGrpSpPr>
          <p:cNvPr id="746" name="Google Shape;746;p1"/>
          <p:cNvGrpSpPr/>
          <p:nvPr/>
        </p:nvGrpSpPr>
        <p:grpSpPr>
          <a:xfrm flipH="1" rot="10800000">
            <a:off x="170187" y="2765182"/>
            <a:ext cx="795743" cy="1686809"/>
            <a:chOff x="-809850" y="445850"/>
            <a:chExt cx="1036528" cy="2197225"/>
          </a:xfrm>
        </p:grpSpPr>
        <p:sp>
          <p:nvSpPr>
            <p:cNvPr id="747" name="Google Shape;747;p1"/>
            <p:cNvSpPr/>
            <p:nvPr/>
          </p:nvSpPr>
          <p:spPr>
            <a:xfrm flipH="1" rot="10800000">
              <a:off x="-284828" y="630082"/>
              <a:ext cx="111607" cy="1369765"/>
            </a:xfrm>
            <a:custGeom>
              <a:rect b="b" l="l" r="r" t="t"/>
              <a:pathLst>
                <a:path extrusionOk="0" h="4357" w="355">
                  <a:moveTo>
                    <a:pt x="1" y="0"/>
                  </a:moveTo>
                  <a:lnTo>
                    <a:pt x="1" y="4357"/>
                  </a:lnTo>
                  <a:lnTo>
                    <a:pt x="354" y="43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8" name="Google Shape;748;p1"/>
            <p:cNvSpPr/>
            <p:nvPr/>
          </p:nvSpPr>
          <p:spPr>
            <a:xfrm flipH="1" rot="10800000">
              <a:off x="-229182" y="630082"/>
              <a:ext cx="55961" cy="1369765"/>
            </a:xfrm>
            <a:custGeom>
              <a:rect b="b" l="l" r="r" t="t"/>
              <a:pathLst>
                <a:path extrusionOk="0" h="4357" w="178">
                  <a:moveTo>
                    <a:pt x="1" y="0"/>
                  </a:moveTo>
                  <a:lnTo>
                    <a:pt x="1" y="4357"/>
                  </a:lnTo>
                  <a:lnTo>
                    <a:pt x="177" y="435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9" name="Google Shape;749;p1"/>
            <p:cNvSpPr/>
            <p:nvPr/>
          </p:nvSpPr>
          <p:spPr>
            <a:xfrm flipH="1" rot="10800000">
              <a:off x="-284828" y="1701497"/>
              <a:ext cx="111607" cy="76081"/>
            </a:xfrm>
            <a:custGeom>
              <a:rect b="b" l="l" r="r" t="t"/>
              <a:pathLst>
                <a:path extrusionOk="0" h="242" w="355">
                  <a:moveTo>
                    <a:pt x="1" y="1"/>
                  </a:moveTo>
                  <a:lnTo>
                    <a:pt x="1" y="233"/>
                  </a:lnTo>
                  <a:cubicBezTo>
                    <a:pt x="61" y="238"/>
                    <a:pt x="122" y="241"/>
                    <a:pt x="182" y="241"/>
                  </a:cubicBezTo>
                  <a:cubicBezTo>
                    <a:pt x="241" y="241"/>
                    <a:pt x="299" y="238"/>
                    <a:pt x="354" y="233"/>
                  </a:cubicBezTo>
                  <a:lnTo>
                    <a:pt x="354" y="1"/>
                  </a:lnTo>
                  <a:cubicBezTo>
                    <a:pt x="299" y="12"/>
                    <a:pt x="244" y="12"/>
                    <a:pt x="178" y="12"/>
                  </a:cubicBezTo>
                  <a:cubicBezTo>
                    <a:pt x="122" y="12"/>
                    <a:pt x="56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0" name="Google Shape;750;p1"/>
            <p:cNvSpPr/>
            <p:nvPr/>
          </p:nvSpPr>
          <p:spPr>
            <a:xfrm flipH="1" rot="10800000">
              <a:off x="-618390" y="445850"/>
              <a:ext cx="782504" cy="181084"/>
            </a:xfrm>
            <a:custGeom>
              <a:rect b="b" l="l" r="r" t="t"/>
              <a:pathLst>
                <a:path extrusionOk="0" h="576" w="2489">
                  <a:moveTo>
                    <a:pt x="575" y="1"/>
                  </a:moveTo>
                  <a:cubicBezTo>
                    <a:pt x="254" y="1"/>
                    <a:pt x="0" y="255"/>
                    <a:pt x="0" y="576"/>
                  </a:cubicBezTo>
                  <a:lnTo>
                    <a:pt x="2488" y="576"/>
                  </a:lnTo>
                  <a:cubicBezTo>
                    <a:pt x="2488" y="255"/>
                    <a:pt x="2223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1" name="Google Shape;751;p1"/>
            <p:cNvSpPr/>
            <p:nvPr/>
          </p:nvSpPr>
          <p:spPr>
            <a:xfrm flipH="1" rot="10800000">
              <a:off x="-788786" y="1772549"/>
              <a:ext cx="1015464" cy="870525"/>
            </a:xfrm>
            <a:custGeom>
              <a:rect b="b" l="l" r="r" t="t"/>
              <a:pathLst>
                <a:path extrusionOk="0" h="2769" w="3230">
                  <a:moveTo>
                    <a:pt x="1847" y="0"/>
                  </a:moveTo>
                  <a:cubicBezTo>
                    <a:pt x="619" y="0"/>
                    <a:pt x="0" y="1493"/>
                    <a:pt x="874" y="2367"/>
                  </a:cubicBezTo>
                  <a:cubicBezTo>
                    <a:pt x="1151" y="2644"/>
                    <a:pt x="1494" y="2768"/>
                    <a:pt x="1831" y="2768"/>
                  </a:cubicBezTo>
                  <a:cubicBezTo>
                    <a:pt x="2542" y="2768"/>
                    <a:pt x="3229" y="2215"/>
                    <a:pt x="3229" y="1383"/>
                  </a:cubicBezTo>
                  <a:cubicBezTo>
                    <a:pt x="3229" y="620"/>
                    <a:pt x="2610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2" name="Google Shape;752;p1"/>
            <p:cNvSpPr/>
            <p:nvPr/>
          </p:nvSpPr>
          <p:spPr>
            <a:xfrm flipH="1" rot="10800000">
              <a:off x="-764579" y="1807131"/>
              <a:ext cx="935610" cy="801361"/>
            </a:xfrm>
            <a:custGeom>
              <a:rect b="b" l="l" r="r" t="t"/>
              <a:pathLst>
                <a:path extrusionOk="0" h="2549" w="2976">
                  <a:moveTo>
                    <a:pt x="1704" y="1"/>
                  </a:moveTo>
                  <a:cubicBezTo>
                    <a:pt x="576" y="1"/>
                    <a:pt x="1" y="1372"/>
                    <a:pt x="808" y="2168"/>
                  </a:cubicBezTo>
                  <a:cubicBezTo>
                    <a:pt x="1067" y="2431"/>
                    <a:pt x="1386" y="2548"/>
                    <a:pt x="1700" y="2548"/>
                  </a:cubicBezTo>
                  <a:cubicBezTo>
                    <a:pt x="2350" y="2548"/>
                    <a:pt x="2975" y="2041"/>
                    <a:pt x="2975" y="1273"/>
                  </a:cubicBezTo>
                  <a:cubicBezTo>
                    <a:pt x="2975" y="576"/>
                    <a:pt x="2411" y="1"/>
                    <a:pt x="1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3" name="Google Shape;753;p1"/>
            <p:cNvSpPr/>
            <p:nvPr/>
          </p:nvSpPr>
          <p:spPr>
            <a:xfrm flipH="1" rot="10800000">
              <a:off x="-809850" y="1771921"/>
              <a:ext cx="1015464" cy="871154"/>
            </a:xfrm>
            <a:custGeom>
              <a:rect b="b" l="l" r="r" t="t"/>
              <a:pathLst>
                <a:path extrusionOk="0" h="2771" w="3230">
                  <a:moveTo>
                    <a:pt x="1839" y="109"/>
                  </a:moveTo>
                  <a:cubicBezTo>
                    <a:pt x="2491" y="109"/>
                    <a:pt x="3119" y="619"/>
                    <a:pt x="3119" y="1383"/>
                  </a:cubicBezTo>
                  <a:cubicBezTo>
                    <a:pt x="3119" y="2090"/>
                    <a:pt x="2555" y="2654"/>
                    <a:pt x="1848" y="2654"/>
                  </a:cubicBezTo>
                  <a:cubicBezTo>
                    <a:pt x="720" y="2654"/>
                    <a:pt x="145" y="1283"/>
                    <a:pt x="952" y="487"/>
                  </a:cubicBezTo>
                  <a:cubicBezTo>
                    <a:pt x="1209" y="226"/>
                    <a:pt x="1527" y="109"/>
                    <a:pt x="1839" y="109"/>
                  </a:cubicBezTo>
                  <a:close/>
                  <a:moveTo>
                    <a:pt x="1848" y="0"/>
                  </a:moveTo>
                  <a:cubicBezTo>
                    <a:pt x="620" y="0"/>
                    <a:pt x="1" y="1493"/>
                    <a:pt x="874" y="2367"/>
                  </a:cubicBezTo>
                  <a:cubicBezTo>
                    <a:pt x="1153" y="2645"/>
                    <a:pt x="1497" y="2770"/>
                    <a:pt x="1836" y="2770"/>
                  </a:cubicBezTo>
                  <a:cubicBezTo>
                    <a:pt x="2546" y="2770"/>
                    <a:pt x="3230" y="2221"/>
                    <a:pt x="3230" y="1383"/>
                  </a:cubicBezTo>
                  <a:cubicBezTo>
                    <a:pt x="3230" y="620"/>
                    <a:pt x="2610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4" name="Google Shape;754;p1"/>
            <p:cNvSpPr/>
            <p:nvPr/>
          </p:nvSpPr>
          <p:spPr>
            <a:xfrm>
              <a:off x="-568987" y="1865963"/>
              <a:ext cx="683700" cy="683700"/>
            </a:xfrm>
            <a:prstGeom prst="mathMultiply">
              <a:avLst>
                <a:gd fmla="val 12756" name="adj1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755" name="Google Shape;755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238" y="2765175"/>
            <a:ext cx="955628" cy="796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9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0" name="Google Shape;760;p3"/>
          <p:cNvSpPr/>
          <p:nvPr/>
        </p:nvSpPr>
        <p:spPr>
          <a:xfrm>
            <a:off x="6499" y="2500400"/>
            <a:ext cx="1714901" cy="475450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rgbClr val="5EBFD1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1" name="Google Shape;761;p3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/>
              <a:t>Contenido</a:t>
            </a:r>
            <a:endParaRPr/>
          </a:p>
        </p:txBody>
      </p:sp>
      <p:sp>
        <p:nvSpPr>
          <p:cNvPr id="762" name="Google Shape;762;p3"/>
          <p:cNvSpPr txBox="1"/>
          <p:nvPr>
            <p:ph idx="5" type="title"/>
          </p:nvPr>
        </p:nvSpPr>
        <p:spPr>
          <a:xfrm>
            <a:off x="583287" y="1229050"/>
            <a:ext cx="733500" cy="733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763" name="Google Shape;763;p3"/>
          <p:cNvSpPr txBox="1"/>
          <p:nvPr>
            <p:ph idx="6" type="title"/>
          </p:nvPr>
        </p:nvSpPr>
        <p:spPr>
          <a:xfrm>
            <a:off x="584335" y="3167410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764" name="Google Shape;764;p3"/>
          <p:cNvSpPr txBox="1"/>
          <p:nvPr>
            <p:ph idx="7" type="title"/>
          </p:nvPr>
        </p:nvSpPr>
        <p:spPr>
          <a:xfrm>
            <a:off x="584313" y="2219268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765" name="Google Shape;765;p3"/>
          <p:cNvSpPr txBox="1"/>
          <p:nvPr>
            <p:ph idx="8" type="title"/>
          </p:nvPr>
        </p:nvSpPr>
        <p:spPr>
          <a:xfrm>
            <a:off x="4107788" y="1190962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766" name="Google Shape;766;p3"/>
          <p:cNvSpPr txBox="1"/>
          <p:nvPr>
            <p:ph idx="9" type="subTitle"/>
          </p:nvPr>
        </p:nvSpPr>
        <p:spPr>
          <a:xfrm>
            <a:off x="1316775" y="1265791"/>
            <a:ext cx="2197500" cy="801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Problemática/</a:t>
            </a:r>
            <a:endParaRPr sz="20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Solucion</a:t>
            </a:r>
            <a:endParaRPr sz="2000"/>
          </a:p>
        </p:txBody>
      </p:sp>
      <p:sp>
        <p:nvSpPr>
          <p:cNvPr id="767" name="Google Shape;767;p3"/>
          <p:cNvSpPr txBox="1"/>
          <p:nvPr>
            <p:ph idx="13" type="subTitle"/>
          </p:nvPr>
        </p:nvSpPr>
        <p:spPr>
          <a:xfrm>
            <a:off x="1262963" y="3349281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Alcances</a:t>
            </a:r>
            <a:endParaRPr sz="2000"/>
          </a:p>
        </p:txBody>
      </p:sp>
      <p:sp>
        <p:nvSpPr>
          <p:cNvPr id="768" name="Google Shape;768;p3"/>
          <p:cNvSpPr txBox="1"/>
          <p:nvPr>
            <p:ph idx="14" type="subTitle"/>
          </p:nvPr>
        </p:nvSpPr>
        <p:spPr>
          <a:xfrm>
            <a:off x="1316763" y="2315687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Objetivo</a:t>
            </a:r>
            <a:endParaRPr sz="2000"/>
          </a:p>
        </p:txBody>
      </p:sp>
      <p:sp>
        <p:nvSpPr>
          <p:cNvPr id="769" name="Google Shape;769;p3"/>
          <p:cNvSpPr txBox="1"/>
          <p:nvPr>
            <p:ph idx="15" type="subTitle"/>
          </p:nvPr>
        </p:nvSpPr>
        <p:spPr>
          <a:xfrm>
            <a:off x="4839188" y="2347943"/>
            <a:ext cx="21975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000"/>
              <a:t>Metodología</a:t>
            </a:r>
            <a:endParaRPr sz="2000"/>
          </a:p>
        </p:txBody>
      </p:sp>
      <p:sp>
        <p:nvSpPr>
          <p:cNvPr id="770" name="Google Shape;770;p3"/>
          <p:cNvSpPr txBox="1"/>
          <p:nvPr/>
        </p:nvSpPr>
        <p:spPr>
          <a:xfrm>
            <a:off x="4839200" y="1364150"/>
            <a:ext cx="2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rPr>
              <a:t>Roles</a:t>
            </a:r>
            <a:endParaRPr b="1" sz="2000">
              <a:solidFill>
                <a:schemeClr val="dk1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  <p:sp>
        <p:nvSpPr>
          <p:cNvPr id="771" name="Google Shape;771;p3"/>
          <p:cNvSpPr txBox="1"/>
          <p:nvPr/>
        </p:nvSpPr>
        <p:spPr>
          <a:xfrm>
            <a:off x="7458050" y="1349500"/>
            <a:ext cx="16020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rPr>
              <a:t>Conclusion</a:t>
            </a:r>
            <a:r>
              <a:rPr b="1" lang="en" sz="2000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rPr>
              <a:t> </a:t>
            </a:r>
            <a:endParaRPr sz="1100"/>
          </a:p>
        </p:txBody>
      </p:sp>
      <p:sp>
        <p:nvSpPr>
          <p:cNvPr id="772" name="Google Shape;772;p3"/>
          <p:cNvSpPr txBox="1"/>
          <p:nvPr>
            <p:ph idx="8" type="title"/>
          </p:nvPr>
        </p:nvSpPr>
        <p:spPr>
          <a:xfrm>
            <a:off x="4107788" y="2161975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05</a:t>
            </a:r>
            <a:endParaRPr/>
          </a:p>
        </p:txBody>
      </p:sp>
      <p:sp>
        <p:nvSpPr>
          <p:cNvPr id="773" name="Google Shape;773;p3"/>
          <p:cNvSpPr txBox="1"/>
          <p:nvPr>
            <p:ph idx="8" type="title"/>
          </p:nvPr>
        </p:nvSpPr>
        <p:spPr>
          <a:xfrm>
            <a:off x="4107788" y="3221162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74" name="Google Shape;774;p3"/>
          <p:cNvSpPr txBox="1"/>
          <p:nvPr>
            <p:ph idx="8" type="title"/>
          </p:nvPr>
        </p:nvSpPr>
        <p:spPr>
          <a:xfrm>
            <a:off x="6718163" y="1230112"/>
            <a:ext cx="731400" cy="7314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"/>
              <a:t>06</a:t>
            </a:r>
            <a:endParaRPr/>
          </a:p>
        </p:txBody>
      </p:sp>
      <p:sp>
        <p:nvSpPr>
          <p:cNvPr id="775" name="Google Shape;775;p3"/>
          <p:cNvSpPr txBox="1"/>
          <p:nvPr/>
        </p:nvSpPr>
        <p:spPr>
          <a:xfrm>
            <a:off x="4839200" y="3340550"/>
            <a:ext cx="21975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chemeClr val="dk1"/>
                </a:solidFill>
                <a:latin typeface="Nova Square"/>
                <a:ea typeface="Nova Square"/>
                <a:cs typeface="Nova Square"/>
                <a:sym typeface="Nova Square"/>
              </a:rPr>
              <a:t>Herramientas</a:t>
            </a:r>
            <a:endParaRPr b="1" sz="2000">
              <a:solidFill>
                <a:schemeClr val="dk1"/>
              </a:solidFill>
              <a:latin typeface="Nova Square"/>
              <a:ea typeface="Nova Square"/>
              <a:cs typeface="Nova Square"/>
              <a:sym typeface="Nova Square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9" name="Shape 7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0" name="Google Shape;780;p4"/>
          <p:cNvSpPr txBox="1"/>
          <p:nvPr>
            <p:ph idx="1" type="subTitle"/>
          </p:nvPr>
        </p:nvSpPr>
        <p:spPr>
          <a:xfrm>
            <a:off x="712800" y="1426800"/>
            <a:ext cx="34371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/>
              <a:t>Problemática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Los usuarios del Metro de Santiago no cuentan con una plataforma centralizada para conocer la oferta cultural cercana a las estaciones. La información sobre museos, teatros, ferias y eventos se encuentran dispersas </a:t>
            </a:r>
            <a:endParaRPr/>
          </a:p>
        </p:txBody>
      </p:sp>
      <p:sp>
        <p:nvSpPr>
          <p:cNvPr id="781" name="Google Shape;781;p4"/>
          <p:cNvSpPr txBox="1"/>
          <p:nvPr>
            <p:ph type="title"/>
          </p:nvPr>
        </p:nvSpPr>
        <p:spPr>
          <a:xfrm>
            <a:off x="424700" y="33337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600"/>
              <a:t>Problemática/Solución</a:t>
            </a:r>
            <a:endParaRPr sz="3600"/>
          </a:p>
        </p:txBody>
      </p:sp>
      <p:sp>
        <p:nvSpPr>
          <p:cNvPr id="782" name="Google Shape;782;p4"/>
          <p:cNvSpPr txBox="1"/>
          <p:nvPr>
            <p:ph idx="2" type="subTitle"/>
          </p:nvPr>
        </p:nvSpPr>
        <p:spPr>
          <a:xfrm>
            <a:off x="5050722" y="1374300"/>
            <a:ext cx="3321300" cy="22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b="1" lang="en" sz="2000"/>
              <a:t>Solución</a:t>
            </a:r>
            <a:endParaRPr b="1" sz="2000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1"/>
          </a:p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"/>
              <a:t>Desarrollar una plataforma web y móvil que permita a los usuarios del Metro descubrir lugares culturales cercanos a cada estación. La aplicación integrará mapas, geolocalización y favoritos para los usuarios.</a:t>
            </a:r>
            <a:endParaRPr/>
          </a:p>
        </p:txBody>
      </p:sp>
      <p:sp>
        <p:nvSpPr>
          <p:cNvPr id="783" name="Google Shape;783;p4"/>
          <p:cNvSpPr/>
          <p:nvPr/>
        </p:nvSpPr>
        <p:spPr>
          <a:xfrm>
            <a:off x="6500" y="4518500"/>
            <a:ext cx="9144000" cy="624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784" name="Google Shape;784;p4"/>
          <p:cNvGrpSpPr/>
          <p:nvPr/>
        </p:nvGrpSpPr>
        <p:grpSpPr>
          <a:xfrm rot="-5400000">
            <a:off x="-225823" y="3277227"/>
            <a:ext cx="1686809" cy="795743"/>
            <a:chOff x="3" y="782927"/>
            <a:chExt cx="1686809" cy="795743"/>
          </a:xfrm>
        </p:grpSpPr>
        <p:grpSp>
          <p:nvGrpSpPr>
            <p:cNvPr id="785" name="Google Shape;785;p4"/>
            <p:cNvGrpSpPr/>
            <p:nvPr/>
          </p:nvGrpSpPr>
          <p:grpSpPr>
            <a:xfrm rot="-5400000">
              <a:off x="445537" y="337394"/>
              <a:ext cx="795743" cy="1686809"/>
              <a:chOff x="-809850" y="445850"/>
              <a:chExt cx="1036528" cy="2197225"/>
            </a:xfrm>
          </p:grpSpPr>
          <p:sp>
            <p:nvSpPr>
              <p:cNvPr id="786" name="Google Shape;786;p4"/>
              <p:cNvSpPr/>
              <p:nvPr/>
            </p:nvSpPr>
            <p:spPr>
              <a:xfrm flipH="1" rot="10800000">
                <a:off x="-284828" y="630082"/>
                <a:ext cx="111607" cy="1369765"/>
              </a:xfrm>
              <a:custGeom>
                <a:rect b="b" l="l" r="r" t="t"/>
                <a:pathLst>
                  <a:path extrusionOk="0" h="4357" w="355">
                    <a:moveTo>
                      <a:pt x="1" y="0"/>
                    </a:moveTo>
                    <a:lnTo>
                      <a:pt x="1" y="4357"/>
                    </a:lnTo>
                    <a:lnTo>
                      <a:pt x="354" y="4357"/>
                    </a:lnTo>
                    <a:lnTo>
                      <a:pt x="354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4"/>
              <p:cNvSpPr/>
              <p:nvPr/>
            </p:nvSpPr>
            <p:spPr>
              <a:xfrm flipH="1" rot="10800000">
                <a:off x="-229182" y="630082"/>
                <a:ext cx="55961" cy="1369765"/>
              </a:xfrm>
              <a:custGeom>
                <a:rect b="b" l="l" r="r" t="t"/>
                <a:pathLst>
                  <a:path extrusionOk="0" h="4357" w="178">
                    <a:moveTo>
                      <a:pt x="1" y="0"/>
                    </a:moveTo>
                    <a:lnTo>
                      <a:pt x="1" y="4357"/>
                    </a:lnTo>
                    <a:lnTo>
                      <a:pt x="177" y="4357"/>
                    </a:lnTo>
                    <a:lnTo>
                      <a:pt x="177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4"/>
              <p:cNvSpPr/>
              <p:nvPr/>
            </p:nvSpPr>
            <p:spPr>
              <a:xfrm flipH="1" rot="10800000">
                <a:off x="-284828" y="1701497"/>
                <a:ext cx="111607" cy="76081"/>
              </a:xfrm>
              <a:custGeom>
                <a:rect b="b" l="l" r="r" t="t"/>
                <a:pathLst>
                  <a:path extrusionOk="0" h="242" w="355">
                    <a:moveTo>
                      <a:pt x="1" y="1"/>
                    </a:moveTo>
                    <a:lnTo>
                      <a:pt x="1" y="233"/>
                    </a:lnTo>
                    <a:cubicBezTo>
                      <a:pt x="61" y="238"/>
                      <a:pt x="122" y="241"/>
                      <a:pt x="182" y="241"/>
                    </a:cubicBezTo>
                    <a:cubicBezTo>
                      <a:pt x="241" y="241"/>
                      <a:pt x="299" y="238"/>
                      <a:pt x="354" y="233"/>
                    </a:cubicBezTo>
                    <a:lnTo>
                      <a:pt x="354" y="1"/>
                    </a:lnTo>
                    <a:cubicBezTo>
                      <a:pt x="299" y="12"/>
                      <a:pt x="244" y="12"/>
                      <a:pt x="178" y="12"/>
                    </a:cubicBezTo>
                    <a:cubicBezTo>
                      <a:pt x="122" y="12"/>
                      <a:pt x="56" y="12"/>
                      <a:pt x="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4"/>
              <p:cNvSpPr/>
              <p:nvPr/>
            </p:nvSpPr>
            <p:spPr>
              <a:xfrm flipH="1" rot="10800000">
                <a:off x="-618390" y="445850"/>
                <a:ext cx="782504" cy="181084"/>
              </a:xfrm>
              <a:custGeom>
                <a:rect b="b" l="l" r="r" t="t"/>
                <a:pathLst>
                  <a:path extrusionOk="0" h="576" w="2489">
                    <a:moveTo>
                      <a:pt x="575" y="1"/>
                    </a:moveTo>
                    <a:cubicBezTo>
                      <a:pt x="254" y="1"/>
                      <a:pt x="0" y="255"/>
                      <a:pt x="0" y="576"/>
                    </a:cubicBezTo>
                    <a:lnTo>
                      <a:pt x="2488" y="576"/>
                    </a:lnTo>
                    <a:cubicBezTo>
                      <a:pt x="2488" y="255"/>
                      <a:pt x="2223" y="1"/>
                      <a:pt x="1902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4"/>
              <p:cNvSpPr/>
              <p:nvPr/>
            </p:nvSpPr>
            <p:spPr>
              <a:xfrm flipH="1" rot="10800000">
                <a:off x="-788786" y="1772549"/>
                <a:ext cx="1015464" cy="870525"/>
              </a:xfrm>
              <a:custGeom>
                <a:rect b="b" l="l" r="r" t="t"/>
                <a:pathLst>
                  <a:path extrusionOk="0" h="2769" w="3230">
                    <a:moveTo>
                      <a:pt x="1847" y="0"/>
                    </a:moveTo>
                    <a:cubicBezTo>
                      <a:pt x="619" y="0"/>
                      <a:pt x="0" y="1493"/>
                      <a:pt x="874" y="2367"/>
                    </a:cubicBezTo>
                    <a:cubicBezTo>
                      <a:pt x="1151" y="2644"/>
                      <a:pt x="1494" y="2768"/>
                      <a:pt x="1831" y="2768"/>
                    </a:cubicBezTo>
                    <a:cubicBezTo>
                      <a:pt x="2542" y="2768"/>
                      <a:pt x="3229" y="2215"/>
                      <a:pt x="3229" y="1383"/>
                    </a:cubicBezTo>
                    <a:cubicBezTo>
                      <a:pt x="3229" y="620"/>
                      <a:pt x="2610" y="0"/>
                      <a:pt x="1847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4"/>
              <p:cNvSpPr/>
              <p:nvPr/>
            </p:nvSpPr>
            <p:spPr>
              <a:xfrm flipH="1" rot="10800000">
                <a:off x="-764579" y="1807131"/>
                <a:ext cx="935610" cy="801361"/>
              </a:xfrm>
              <a:custGeom>
                <a:rect b="b" l="l" r="r" t="t"/>
                <a:pathLst>
                  <a:path extrusionOk="0" h="2549" w="2976">
                    <a:moveTo>
                      <a:pt x="1704" y="1"/>
                    </a:moveTo>
                    <a:cubicBezTo>
                      <a:pt x="576" y="1"/>
                      <a:pt x="1" y="1372"/>
                      <a:pt x="808" y="2168"/>
                    </a:cubicBezTo>
                    <a:cubicBezTo>
                      <a:pt x="1067" y="2431"/>
                      <a:pt x="1386" y="2548"/>
                      <a:pt x="1700" y="2548"/>
                    </a:cubicBezTo>
                    <a:cubicBezTo>
                      <a:pt x="2350" y="2548"/>
                      <a:pt x="2975" y="2041"/>
                      <a:pt x="2975" y="1273"/>
                    </a:cubicBezTo>
                    <a:cubicBezTo>
                      <a:pt x="2975" y="576"/>
                      <a:pt x="2411" y="1"/>
                      <a:pt x="1704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4"/>
              <p:cNvSpPr/>
              <p:nvPr/>
            </p:nvSpPr>
            <p:spPr>
              <a:xfrm flipH="1" rot="10800000">
                <a:off x="-809850" y="1771921"/>
                <a:ext cx="1015464" cy="871154"/>
              </a:xfrm>
              <a:custGeom>
                <a:rect b="b" l="l" r="r" t="t"/>
                <a:pathLst>
                  <a:path extrusionOk="0" h="2771" w="3230">
                    <a:moveTo>
                      <a:pt x="1839" y="109"/>
                    </a:moveTo>
                    <a:cubicBezTo>
                      <a:pt x="2491" y="109"/>
                      <a:pt x="3119" y="619"/>
                      <a:pt x="3119" y="1383"/>
                    </a:cubicBezTo>
                    <a:cubicBezTo>
                      <a:pt x="3119" y="2090"/>
                      <a:pt x="2555" y="2654"/>
                      <a:pt x="1848" y="2654"/>
                    </a:cubicBezTo>
                    <a:cubicBezTo>
                      <a:pt x="720" y="2654"/>
                      <a:pt x="145" y="1283"/>
                      <a:pt x="952" y="487"/>
                    </a:cubicBezTo>
                    <a:cubicBezTo>
                      <a:pt x="1209" y="226"/>
                      <a:pt x="1527" y="109"/>
                      <a:pt x="1839" y="109"/>
                    </a:cubicBezTo>
                    <a:close/>
                    <a:moveTo>
                      <a:pt x="1848" y="0"/>
                    </a:moveTo>
                    <a:cubicBezTo>
                      <a:pt x="620" y="0"/>
                      <a:pt x="1" y="1493"/>
                      <a:pt x="874" y="2367"/>
                    </a:cubicBezTo>
                    <a:cubicBezTo>
                      <a:pt x="1153" y="2645"/>
                      <a:pt x="1497" y="2770"/>
                      <a:pt x="1836" y="2770"/>
                    </a:cubicBezTo>
                    <a:cubicBezTo>
                      <a:pt x="2546" y="2770"/>
                      <a:pt x="3230" y="2221"/>
                      <a:pt x="3230" y="1383"/>
                    </a:cubicBezTo>
                    <a:cubicBezTo>
                      <a:pt x="3230" y="620"/>
                      <a:pt x="2610" y="0"/>
                      <a:pt x="1848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793" name="Google Shape;793;p4"/>
            <p:cNvSpPr/>
            <p:nvPr/>
          </p:nvSpPr>
          <p:spPr>
            <a:xfrm rot="5400000">
              <a:off x="1239346" y="972807"/>
              <a:ext cx="322875" cy="279250"/>
            </a:xfrm>
            <a:prstGeom prst="flowChartExtract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2"/>
          <p:cNvSpPr txBox="1"/>
          <p:nvPr>
            <p:ph type="title"/>
          </p:nvPr>
        </p:nvSpPr>
        <p:spPr>
          <a:xfrm>
            <a:off x="720000" y="334125"/>
            <a:ext cx="77040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800"/>
              <a:t>Objetivo</a:t>
            </a:r>
            <a:endParaRPr sz="4800"/>
          </a:p>
        </p:txBody>
      </p:sp>
      <p:sp>
        <p:nvSpPr>
          <p:cNvPr id="799" name="Google Shape;799;p2"/>
          <p:cNvSpPr txBox="1"/>
          <p:nvPr/>
        </p:nvSpPr>
        <p:spPr>
          <a:xfrm>
            <a:off x="720000" y="1223926"/>
            <a:ext cx="7593300" cy="2385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0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El proyecto tiene como propósito diseñar y desarrollar una plataforma tecnológica que centralice y difunda información cultural. Eventos, museos, ferias, teatros, etc… Asociada a las estaciones del Metro de Santiago.</a:t>
            </a:r>
            <a:endParaRPr i="0" sz="1800" u="none" cap="none" strike="noStrike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38862b2d13b_2_0"/>
          <p:cNvSpPr txBox="1"/>
          <p:nvPr>
            <p:ph type="title"/>
          </p:nvPr>
        </p:nvSpPr>
        <p:spPr>
          <a:xfrm>
            <a:off x="727225" y="239525"/>
            <a:ext cx="7704000" cy="88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4800"/>
              <a:t>Alcances</a:t>
            </a:r>
            <a:endParaRPr sz="4800"/>
          </a:p>
        </p:txBody>
      </p:sp>
      <p:sp>
        <p:nvSpPr>
          <p:cNvPr id="805" name="Google Shape;805;g38862b2d13b_2_0"/>
          <p:cNvSpPr txBox="1"/>
          <p:nvPr/>
        </p:nvSpPr>
        <p:spPr>
          <a:xfrm>
            <a:off x="1085000" y="1088150"/>
            <a:ext cx="71406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Incluye: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 Medium"/>
              <a:buChar char="●"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Desarrollo de la aplicación móvil para Android y iOS.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 Medium"/>
              <a:buChar char="●"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Integración de APIs externas como Google Maps y Google Places para la geolocalización de los eventos y sitios de interés cultural.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 Medium"/>
              <a:buChar char="●"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Diseño y desarrollo de una interfaz de usuario amigable y accesible.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 Medium"/>
              <a:buChar char="●"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Pruebas de calidad para garantizar el buen funcionamiento de la aplicación en dispositivos de diferentes marcas y características.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 Medium"/>
              <a:buChar char="●"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Documentación técnica de la aplicación, incluyendo los requerimientos funcionales y no funcionales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  <p:sp>
        <p:nvSpPr>
          <p:cNvPr id="806" name="Google Shape;806;g38862b2d13b_2_0"/>
          <p:cNvSpPr txBox="1"/>
          <p:nvPr/>
        </p:nvSpPr>
        <p:spPr>
          <a:xfrm>
            <a:off x="1001700" y="2714000"/>
            <a:ext cx="71406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  <p:sp>
        <p:nvSpPr>
          <p:cNvPr id="807" name="Google Shape;807;g38862b2d13b_2_0"/>
          <p:cNvSpPr txBox="1"/>
          <p:nvPr/>
        </p:nvSpPr>
        <p:spPr>
          <a:xfrm>
            <a:off x="1085000" y="2788325"/>
            <a:ext cx="7140600" cy="156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0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No </a:t>
            </a:r>
            <a:r>
              <a:rPr lang="en" sz="1100">
                <a:solidFill>
                  <a:schemeClr val="dk1"/>
                </a:solidFill>
                <a:latin typeface="Arimo Medium"/>
                <a:ea typeface="Arimo Medium"/>
                <a:cs typeface="Arimo Medium"/>
                <a:sym typeface="Arimo Medium"/>
              </a:rPr>
              <a:t>Incluye:</a:t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mo"/>
              <a:buChar char="●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La aplicación no incluirá funcionalidades avanzadas como o sistemas complejos de recomendación (por ejemplo, recomendaciones automáticas de eventos basada en IA).</a:t>
            </a:r>
            <a:endParaRPr sz="1100">
              <a:solidFill>
                <a:schemeClr val="dk1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mo"/>
              <a:buChar char="●"/>
            </a:pPr>
            <a:r>
              <a:rPr lang="en" sz="11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No se incluye el desarrollo de una plataforma de gestión de contenido para las entidades culturales; el sistema se basará en APIs externas para obtener la información cultural disponible</a:t>
            </a:r>
            <a:r>
              <a:rPr lang="en" sz="1200">
                <a:solidFill>
                  <a:schemeClr val="dk1"/>
                </a:solidFill>
                <a:latin typeface="Arimo"/>
                <a:ea typeface="Arimo"/>
                <a:cs typeface="Arimo"/>
                <a:sym typeface="Arimo"/>
              </a:rPr>
              <a:t>.</a:t>
            </a:r>
            <a:endParaRPr sz="1200">
              <a:solidFill>
                <a:schemeClr val="dk1"/>
              </a:solidFill>
              <a:latin typeface="Arimo Medium"/>
              <a:ea typeface="Arimo Medium"/>
              <a:cs typeface="Arimo Medium"/>
              <a:sym typeface="Arimo Medium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p7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500"/>
              <a:buNone/>
            </a:pPr>
            <a:r>
              <a:rPr lang="en" sz="3600"/>
              <a:t>Roles</a:t>
            </a:r>
            <a:endParaRPr sz="3600"/>
          </a:p>
        </p:txBody>
      </p:sp>
      <p:sp>
        <p:nvSpPr>
          <p:cNvPr id="813" name="Google Shape;813;p7"/>
          <p:cNvSpPr txBox="1"/>
          <p:nvPr>
            <p:ph idx="3" type="subTitle"/>
          </p:nvPr>
        </p:nvSpPr>
        <p:spPr>
          <a:xfrm>
            <a:off x="1533650" y="2539409"/>
            <a:ext cx="2907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</a:rPr>
              <a:t>Scrum Master / Gestor del proyecto</a:t>
            </a:r>
            <a:endParaRPr sz="1600"/>
          </a:p>
        </p:txBody>
      </p:sp>
      <p:sp>
        <p:nvSpPr>
          <p:cNvPr id="814" name="Google Shape;814;p7"/>
          <p:cNvSpPr txBox="1"/>
          <p:nvPr>
            <p:ph idx="4" type="subTitle"/>
          </p:nvPr>
        </p:nvSpPr>
        <p:spPr>
          <a:xfrm>
            <a:off x="4702750" y="2539409"/>
            <a:ext cx="2907600" cy="101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127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00"/>
                </a:solidFill>
                <a:latin typeface="Lato"/>
                <a:ea typeface="Lato"/>
                <a:cs typeface="Lato"/>
                <a:sym typeface="Lato"/>
              </a:rPr>
              <a:t>Desarrollador / Diseñador / Tester</a:t>
            </a:r>
            <a:endParaRPr sz="1600"/>
          </a:p>
        </p:txBody>
      </p:sp>
      <p:sp>
        <p:nvSpPr>
          <p:cNvPr id="815" name="Google Shape;815;p7"/>
          <p:cNvSpPr txBox="1"/>
          <p:nvPr>
            <p:ph idx="1" type="subTitle"/>
          </p:nvPr>
        </p:nvSpPr>
        <p:spPr>
          <a:xfrm>
            <a:off x="1533650" y="2214751"/>
            <a:ext cx="2602800" cy="279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Felipe Gallardo</a:t>
            </a:r>
            <a:endParaRPr sz="2100"/>
          </a:p>
        </p:txBody>
      </p:sp>
      <p:sp>
        <p:nvSpPr>
          <p:cNvPr id="816" name="Google Shape;816;p7"/>
          <p:cNvSpPr txBox="1"/>
          <p:nvPr>
            <p:ph idx="2" type="subTitle"/>
          </p:nvPr>
        </p:nvSpPr>
        <p:spPr>
          <a:xfrm>
            <a:off x="4846850" y="2031800"/>
            <a:ext cx="2725200" cy="429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" sz="2100"/>
              <a:t>Matias Millaqueo</a:t>
            </a:r>
            <a:endParaRPr sz="2100"/>
          </a:p>
        </p:txBody>
      </p:sp>
      <p:sp>
        <p:nvSpPr>
          <p:cNvPr id="817" name="Google Shape;817;p7"/>
          <p:cNvSpPr/>
          <p:nvPr/>
        </p:nvSpPr>
        <p:spPr>
          <a:xfrm>
            <a:off x="7983188" y="4308475"/>
            <a:ext cx="1045527" cy="217225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8" name="Google Shape;818;p7"/>
          <p:cNvSpPr/>
          <p:nvPr/>
        </p:nvSpPr>
        <p:spPr>
          <a:xfrm flipH="1">
            <a:off x="6302850" y="4104413"/>
            <a:ext cx="1550376" cy="429723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819" name="Google Shape;819;p7"/>
          <p:cNvGrpSpPr/>
          <p:nvPr/>
        </p:nvGrpSpPr>
        <p:grpSpPr>
          <a:xfrm>
            <a:off x="5880917" y="1641918"/>
            <a:ext cx="421927" cy="370882"/>
            <a:chOff x="-3030525" y="3973150"/>
            <a:chExt cx="293025" cy="257575"/>
          </a:xfrm>
        </p:grpSpPr>
        <p:sp>
          <p:nvSpPr>
            <p:cNvPr id="820" name="Google Shape;820;p7"/>
            <p:cNvSpPr/>
            <p:nvPr/>
          </p:nvSpPr>
          <p:spPr>
            <a:xfrm>
              <a:off x="-3029750" y="3973150"/>
              <a:ext cx="292250" cy="68550"/>
            </a:xfrm>
            <a:custGeom>
              <a:rect b="b" l="l" r="r" t="t"/>
              <a:pathLst>
                <a:path extrusionOk="0" h="2742" w="11690">
                  <a:moveTo>
                    <a:pt x="1702" y="1355"/>
                  </a:moveTo>
                  <a:cubicBezTo>
                    <a:pt x="1891" y="1355"/>
                    <a:pt x="2049" y="1513"/>
                    <a:pt x="2049" y="1702"/>
                  </a:cubicBezTo>
                  <a:cubicBezTo>
                    <a:pt x="2049" y="1922"/>
                    <a:pt x="1891" y="2080"/>
                    <a:pt x="1702" y="2080"/>
                  </a:cubicBezTo>
                  <a:cubicBezTo>
                    <a:pt x="1513" y="2080"/>
                    <a:pt x="1356" y="1922"/>
                    <a:pt x="1356" y="1702"/>
                  </a:cubicBezTo>
                  <a:cubicBezTo>
                    <a:pt x="1356" y="1513"/>
                    <a:pt x="1513" y="1355"/>
                    <a:pt x="1702" y="1355"/>
                  </a:cubicBezTo>
                  <a:close/>
                  <a:moveTo>
                    <a:pt x="3088" y="1355"/>
                  </a:moveTo>
                  <a:cubicBezTo>
                    <a:pt x="3277" y="1355"/>
                    <a:pt x="3435" y="1513"/>
                    <a:pt x="3435" y="1702"/>
                  </a:cubicBezTo>
                  <a:cubicBezTo>
                    <a:pt x="3435" y="1922"/>
                    <a:pt x="3277" y="2080"/>
                    <a:pt x="3088" y="2080"/>
                  </a:cubicBezTo>
                  <a:cubicBezTo>
                    <a:pt x="2868" y="2080"/>
                    <a:pt x="2710" y="1922"/>
                    <a:pt x="2710" y="1702"/>
                  </a:cubicBezTo>
                  <a:cubicBezTo>
                    <a:pt x="2710" y="1513"/>
                    <a:pt x="2868" y="1355"/>
                    <a:pt x="3088" y="1355"/>
                  </a:cubicBezTo>
                  <a:close/>
                  <a:moveTo>
                    <a:pt x="9925" y="1387"/>
                  </a:moveTo>
                  <a:cubicBezTo>
                    <a:pt x="10366" y="1387"/>
                    <a:pt x="10366" y="2080"/>
                    <a:pt x="9925" y="2080"/>
                  </a:cubicBezTo>
                  <a:lnTo>
                    <a:pt x="5829" y="2080"/>
                  </a:lnTo>
                  <a:cubicBezTo>
                    <a:pt x="5388" y="2080"/>
                    <a:pt x="5357" y="1387"/>
                    <a:pt x="5829" y="1387"/>
                  </a:cubicBezTo>
                  <a:close/>
                  <a:moveTo>
                    <a:pt x="1041" y="1"/>
                  </a:moveTo>
                  <a:cubicBezTo>
                    <a:pt x="473" y="1"/>
                    <a:pt x="1" y="473"/>
                    <a:pt x="1" y="1040"/>
                  </a:cubicBezTo>
                  <a:lnTo>
                    <a:pt x="1" y="2741"/>
                  </a:lnTo>
                  <a:lnTo>
                    <a:pt x="11689" y="2741"/>
                  </a:lnTo>
                  <a:lnTo>
                    <a:pt x="11689" y="1040"/>
                  </a:lnTo>
                  <a:cubicBezTo>
                    <a:pt x="11658" y="505"/>
                    <a:pt x="11248" y="1"/>
                    <a:pt x="1065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1" name="Google Shape;821;p7"/>
            <p:cNvSpPr/>
            <p:nvPr/>
          </p:nvSpPr>
          <p:spPr>
            <a:xfrm>
              <a:off x="-3030525" y="4059000"/>
              <a:ext cx="292225" cy="171725"/>
            </a:xfrm>
            <a:custGeom>
              <a:rect b="b" l="l" r="r" t="t"/>
              <a:pathLst>
                <a:path extrusionOk="0" h="6869" w="11689">
                  <a:moveTo>
                    <a:pt x="3773" y="1366"/>
                  </a:moveTo>
                  <a:cubicBezTo>
                    <a:pt x="4065" y="1366"/>
                    <a:pt x="4260" y="1775"/>
                    <a:pt x="3970" y="1985"/>
                  </a:cubicBezTo>
                  <a:lnTo>
                    <a:pt x="2363" y="3088"/>
                  </a:lnTo>
                  <a:lnTo>
                    <a:pt x="3970" y="4191"/>
                  </a:lnTo>
                  <a:cubicBezTo>
                    <a:pt x="4252" y="4370"/>
                    <a:pt x="4075" y="4801"/>
                    <a:pt x="3795" y="4801"/>
                  </a:cubicBezTo>
                  <a:cubicBezTo>
                    <a:pt x="3731" y="4801"/>
                    <a:pt x="3662" y="4779"/>
                    <a:pt x="3592" y="4726"/>
                  </a:cubicBezTo>
                  <a:lnTo>
                    <a:pt x="1544" y="3372"/>
                  </a:lnTo>
                  <a:cubicBezTo>
                    <a:pt x="1324" y="3246"/>
                    <a:pt x="1324" y="2962"/>
                    <a:pt x="1544" y="2805"/>
                  </a:cubicBezTo>
                  <a:lnTo>
                    <a:pt x="3592" y="1418"/>
                  </a:lnTo>
                  <a:cubicBezTo>
                    <a:pt x="3654" y="1382"/>
                    <a:pt x="3715" y="1366"/>
                    <a:pt x="3773" y="1366"/>
                  </a:cubicBezTo>
                  <a:close/>
                  <a:moveTo>
                    <a:pt x="7912" y="1407"/>
                  </a:moveTo>
                  <a:cubicBezTo>
                    <a:pt x="7979" y="1407"/>
                    <a:pt x="8053" y="1429"/>
                    <a:pt x="8129" y="1481"/>
                  </a:cubicBezTo>
                  <a:lnTo>
                    <a:pt x="10145" y="2836"/>
                  </a:lnTo>
                  <a:cubicBezTo>
                    <a:pt x="10366" y="2962"/>
                    <a:pt x="10366" y="3277"/>
                    <a:pt x="10145" y="3403"/>
                  </a:cubicBezTo>
                  <a:lnTo>
                    <a:pt x="8129" y="4789"/>
                  </a:lnTo>
                  <a:cubicBezTo>
                    <a:pt x="8061" y="4826"/>
                    <a:pt x="7996" y="4841"/>
                    <a:pt x="7935" y="4841"/>
                  </a:cubicBezTo>
                  <a:cubicBezTo>
                    <a:pt x="7624" y="4841"/>
                    <a:pt x="7430" y="4433"/>
                    <a:pt x="7719" y="4222"/>
                  </a:cubicBezTo>
                  <a:lnTo>
                    <a:pt x="9326" y="3120"/>
                  </a:lnTo>
                  <a:lnTo>
                    <a:pt x="7719" y="2017"/>
                  </a:lnTo>
                  <a:cubicBezTo>
                    <a:pt x="7437" y="1837"/>
                    <a:pt x="7615" y="1407"/>
                    <a:pt x="7912" y="1407"/>
                  </a:cubicBezTo>
                  <a:close/>
                  <a:moveTo>
                    <a:pt x="6515" y="714"/>
                  </a:moveTo>
                  <a:cubicBezTo>
                    <a:pt x="6728" y="714"/>
                    <a:pt x="6948" y="909"/>
                    <a:pt x="6868" y="1166"/>
                  </a:cubicBezTo>
                  <a:lnTo>
                    <a:pt x="5482" y="5262"/>
                  </a:lnTo>
                  <a:cubicBezTo>
                    <a:pt x="5434" y="5420"/>
                    <a:pt x="5306" y="5489"/>
                    <a:pt x="5176" y="5489"/>
                  </a:cubicBezTo>
                  <a:cubicBezTo>
                    <a:pt x="4968" y="5489"/>
                    <a:pt x="4755" y="5313"/>
                    <a:pt x="4852" y="5041"/>
                  </a:cubicBezTo>
                  <a:lnTo>
                    <a:pt x="6207" y="946"/>
                  </a:lnTo>
                  <a:cubicBezTo>
                    <a:pt x="6265" y="782"/>
                    <a:pt x="6389" y="714"/>
                    <a:pt x="6515" y="714"/>
                  </a:cubicBezTo>
                  <a:close/>
                  <a:moveTo>
                    <a:pt x="0" y="1"/>
                  </a:moveTo>
                  <a:lnTo>
                    <a:pt x="0" y="5829"/>
                  </a:lnTo>
                  <a:lnTo>
                    <a:pt x="32" y="5829"/>
                  </a:lnTo>
                  <a:cubicBezTo>
                    <a:pt x="32" y="6396"/>
                    <a:pt x="504" y="6869"/>
                    <a:pt x="1072" y="6869"/>
                  </a:cubicBezTo>
                  <a:lnTo>
                    <a:pt x="10681" y="6869"/>
                  </a:lnTo>
                  <a:cubicBezTo>
                    <a:pt x="11216" y="6869"/>
                    <a:pt x="11689" y="6396"/>
                    <a:pt x="11689" y="5829"/>
                  </a:cubicBezTo>
                  <a:lnTo>
                    <a:pt x="1168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822" name="Google Shape;822;p7"/>
          <p:cNvGrpSpPr/>
          <p:nvPr/>
        </p:nvGrpSpPr>
        <p:grpSpPr>
          <a:xfrm>
            <a:off x="2777051" y="1569361"/>
            <a:ext cx="420811" cy="418507"/>
            <a:chOff x="-5971525" y="3273750"/>
            <a:chExt cx="292250" cy="290650"/>
          </a:xfrm>
        </p:grpSpPr>
        <p:sp>
          <p:nvSpPr>
            <p:cNvPr id="823" name="Google Shape;823;p7"/>
            <p:cNvSpPr/>
            <p:nvPr/>
          </p:nvSpPr>
          <p:spPr>
            <a:xfrm>
              <a:off x="-5868325" y="3273750"/>
              <a:ext cx="85075" cy="84300"/>
            </a:xfrm>
            <a:custGeom>
              <a:rect b="b" l="l" r="r" t="t"/>
              <a:pathLst>
                <a:path extrusionOk="0" h="3372" w="3403">
                  <a:moveTo>
                    <a:pt x="1701" y="0"/>
                  </a:moveTo>
                  <a:cubicBezTo>
                    <a:pt x="788" y="0"/>
                    <a:pt x="0" y="756"/>
                    <a:pt x="0" y="1702"/>
                  </a:cubicBezTo>
                  <a:cubicBezTo>
                    <a:pt x="0" y="2615"/>
                    <a:pt x="788" y="3371"/>
                    <a:pt x="1701" y="3371"/>
                  </a:cubicBezTo>
                  <a:cubicBezTo>
                    <a:pt x="2646" y="3371"/>
                    <a:pt x="3403" y="2615"/>
                    <a:pt x="3403" y="1702"/>
                  </a:cubicBezTo>
                  <a:cubicBezTo>
                    <a:pt x="3403" y="756"/>
                    <a:pt x="2646" y="0"/>
                    <a:pt x="170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4" name="Google Shape;824;p7"/>
            <p:cNvSpPr/>
            <p:nvPr/>
          </p:nvSpPr>
          <p:spPr>
            <a:xfrm>
              <a:off x="-5971525" y="3308400"/>
              <a:ext cx="292250" cy="256000"/>
            </a:xfrm>
            <a:custGeom>
              <a:rect b="b" l="l" r="r" t="t"/>
              <a:pathLst>
                <a:path extrusionOk="0" h="10240" w="11690">
                  <a:moveTo>
                    <a:pt x="2049" y="1"/>
                  </a:moveTo>
                  <a:cubicBezTo>
                    <a:pt x="1324" y="1"/>
                    <a:pt x="694" y="599"/>
                    <a:pt x="694" y="1355"/>
                  </a:cubicBezTo>
                  <a:cubicBezTo>
                    <a:pt x="694" y="1733"/>
                    <a:pt x="852" y="2080"/>
                    <a:pt x="1072" y="2300"/>
                  </a:cubicBezTo>
                  <a:cubicBezTo>
                    <a:pt x="442" y="2647"/>
                    <a:pt x="1" y="3340"/>
                    <a:pt x="1" y="4096"/>
                  </a:cubicBezTo>
                  <a:lnTo>
                    <a:pt x="1" y="5766"/>
                  </a:lnTo>
                  <a:cubicBezTo>
                    <a:pt x="1" y="6207"/>
                    <a:pt x="284" y="6617"/>
                    <a:pt x="694" y="6774"/>
                  </a:cubicBezTo>
                  <a:lnTo>
                    <a:pt x="694" y="8538"/>
                  </a:lnTo>
                  <a:cubicBezTo>
                    <a:pt x="694" y="9074"/>
                    <a:pt x="1167" y="9546"/>
                    <a:pt x="1702" y="9546"/>
                  </a:cubicBezTo>
                  <a:lnTo>
                    <a:pt x="2364" y="9546"/>
                  </a:lnTo>
                  <a:cubicBezTo>
                    <a:pt x="2931" y="9546"/>
                    <a:pt x="3403" y="9074"/>
                    <a:pt x="3403" y="8538"/>
                  </a:cubicBezTo>
                  <a:lnTo>
                    <a:pt x="3403" y="6774"/>
                  </a:lnTo>
                  <a:cubicBezTo>
                    <a:pt x="3529" y="6711"/>
                    <a:pt x="3624" y="6648"/>
                    <a:pt x="3750" y="6522"/>
                  </a:cubicBezTo>
                  <a:cubicBezTo>
                    <a:pt x="3876" y="6585"/>
                    <a:pt x="3939" y="6680"/>
                    <a:pt x="4097" y="6774"/>
                  </a:cubicBezTo>
                  <a:lnTo>
                    <a:pt x="4097" y="9200"/>
                  </a:lnTo>
                  <a:cubicBezTo>
                    <a:pt x="4097" y="9735"/>
                    <a:pt x="4569" y="10240"/>
                    <a:pt x="5136" y="10240"/>
                  </a:cubicBezTo>
                  <a:lnTo>
                    <a:pt x="6522" y="10240"/>
                  </a:lnTo>
                  <a:cubicBezTo>
                    <a:pt x="7058" y="10240"/>
                    <a:pt x="7562" y="9767"/>
                    <a:pt x="7562" y="9200"/>
                  </a:cubicBezTo>
                  <a:lnTo>
                    <a:pt x="7562" y="6774"/>
                  </a:lnTo>
                  <a:cubicBezTo>
                    <a:pt x="7688" y="6711"/>
                    <a:pt x="7814" y="6648"/>
                    <a:pt x="7940" y="6522"/>
                  </a:cubicBezTo>
                  <a:cubicBezTo>
                    <a:pt x="8035" y="6585"/>
                    <a:pt x="8129" y="6680"/>
                    <a:pt x="8287" y="6774"/>
                  </a:cubicBezTo>
                  <a:lnTo>
                    <a:pt x="8287" y="8538"/>
                  </a:lnTo>
                  <a:cubicBezTo>
                    <a:pt x="8287" y="9074"/>
                    <a:pt x="8759" y="9546"/>
                    <a:pt x="9295" y="9546"/>
                  </a:cubicBezTo>
                  <a:lnTo>
                    <a:pt x="9988" y="9546"/>
                  </a:lnTo>
                  <a:cubicBezTo>
                    <a:pt x="10524" y="9546"/>
                    <a:pt x="10996" y="9074"/>
                    <a:pt x="10996" y="8538"/>
                  </a:cubicBezTo>
                  <a:lnTo>
                    <a:pt x="10996" y="6774"/>
                  </a:lnTo>
                  <a:cubicBezTo>
                    <a:pt x="11406" y="6617"/>
                    <a:pt x="11658" y="6238"/>
                    <a:pt x="11658" y="5766"/>
                  </a:cubicBezTo>
                  <a:lnTo>
                    <a:pt x="11658" y="4096"/>
                  </a:lnTo>
                  <a:cubicBezTo>
                    <a:pt x="11689" y="3340"/>
                    <a:pt x="11280" y="2678"/>
                    <a:pt x="10650" y="2300"/>
                  </a:cubicBezTo>
                  <a:cubicBezTo>
                    <a:pt x="10870" y="2080"/>
                    <a:pt x="11028" y="1733"/>
                    <a:pt x="11028" y="1355"/>
                  </a:cubicBezTo>
                  <a:cubicBezTo>
                    <a:pt x="11028" y="599"/>
                    <a:pt x="10398" y="1"/>
                    <a:pt x="9641" y="1"/>
                  </a:cubicBezTo>
                  <a:cubicBezTo>
                    <a:pt x="8917" y="1"/>
                    <a:pt x="8287" y="599"/>
                    <a:pt x="8287" y="1355"/>
                  </a:cubicBezTo>
                  <a:cubicBezTo>
                    <a:pt x="8287" y="1733"/>
                    <a:pt x="8444" y="2080"/>
                    <a:pt x="8665" y="2300"/>
                  </a:cubicBezTo>
                  <a:cubicBezTo>
                    <a:pt x="8444" y="2426"/>
                    <a:pt x="8224" y="2584"/>
                    <a:pt x="8066" y="2773"/>
                  </a:cubicBezTo>
                  <a:cubicBezTo>
                    <a:pt x="7972" y="2521"/>
                    <a:pt x="7751" y="2237"/>
                    <a:pt x="7562" y="2017"/>
                  </a:cubicBezTo>
                  <a:cubicBezTo>
                    <a:pt x="7216" y="2395"/>
                    <a:pt x="6743" y="2584"/>
                    <a:pt x="6239" y="2647"/>
                  </a:cubicBezTo>
                  <a:lnTo>
                    <a:pt x="6239" y="4380"/>
                  </a:lnTo>
                  <a:cubicBezTo>
                    <a:pt x="6239" y="4604"/>
                    <a:pt x="6043" y="4722"/>
                    <a:pt x="5851" y="4722"/>
                  </a:cubicBezTo>
                  <a:cubicBezTo>
                    <a:pt x="5665" y="4722"/>
                    <a:pt x="5483" y="4612"/>
                    <a:pt x="5483" y="4380"/>
                  </a:cubicBezTo>
                  <a:lnTo>
                    <a:pt x="5483" y="2647"/>
                  </a:lnTo>
                  <a:cubicBezTo>
                    <a:pt x="4979" y="2584"/>
                    <a:pt x="4506" y="2332"/>
                    <a:pt x="4160" y="2017"/>
                  </a:cubicBezTo>
                  <a:cubicBezTo>
                    <a:pt x="3908" y="2237"/>
                    <a:pt x="3750" y="2521"/>
                    <a:pt x="3624" y="2773"/>
                  </a:cubicBezTo>
                  <a:cubicBezTo>
                    <a:pt x="3466" y="2584"/>
                    <a:pt x="3277" y="2426"/>
                    <a:pt x="3057" y="2300"/>
                  </a:cubicBezTo>
                  <a:cubicBezTo>
                    <a:pt x="3277" y="2080"/>
                    <a:pt x="3435" y="1733"/>
                    <a:pt x="3435" y="1355"/>
                  </a:cubicBezTo>
                  <a:cubicBezTo>
                    <a:pt x="3435" y="599"/>
                    <a:pt x="2805" y="1"/>
                    <a:pt x="2049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5"/>
          <p:cNvSpPr txBox="1"/>
          <p:nvPr>
            <p:ph idx="1" type="subTitle"/>
          </p:nvPr>
        </p:nvSpPr>
        <p:spPr>
          <a:xfrm>
            <a:off x="1783375" y="1486350"/>
            <a:ext cx="5299200" cy="217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00"/>
                </a:solidFill>
              </a:rPr>
              <a:t>¿Por que?</a:t>
            </a:r>
            <a:endParaRPr b="1" sz="1300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300">
                <a:solidFill>
                  <a:srgbClr val="000000"/>
                </a:solidFill>
              </a:rPr>
              <a:t>Permite adaptarnos a cambios durante el desarrollo del proyecto.</a:t>
            </a:r>
            <a:br>
              <a:rPr lang="en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300">
                <a:solidFill>
                  <a:srgbClr val="000000"/>
                </a:solidFill>
              </a:rPr>
              <a:t>Facilita la entrega de avances visibles en cada iteración.</a:t>
            </a:r>
            <a:br>
              <a:rPr lang="en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300">
                <a:solidFill>
                  <a:srgbClr val="000000"/>
                </a:solidFill>
              </a:rPr>
              <a:t>Ayuda a identificar problemas a tiempo y corregirlos rápido.</a:t>
            </a:r>
            <a:br>
              <a:rPr lang="en" sz="1300">
                <a:solidFill>
                  <a:srgbClr val="000000"/>
                </a:solidFill>
              </a:rPr>
            </a:br>
            <a:endParaRPr sz="1300">
              <a:solidFill>
                <a:srgbClr val="000000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Char char="➢"/>
            </a:pPr>
            <a:r>
              <a:rPr lang="en" sz="1300">
                <a:solidFill>
                  <a:srgbClr val="000000"/>
                </a:solidFill>
              </a:rPr>
              <a:t>Mejora la organización y control del tiempo, evitando retrasos.</a:t>
            </a:r>
            <a:endParaRPr sz="1600"/>
          </a:p>
        </p:txBody>
      </p:sp>
      <p:sp>
        <p:nvSpPr>
          <p:cNvPr id="830" name="Google Shape;830;p5"/>
          <p:cNvSpPr txBox="1"/>
          <p:nvPr>
            <p:ph idx="2" type="title"/>
          </p:nvPr>
        </p:nvSpPr>
        <p:spPr>
          <a:xfrm>
            <a:off x="2329375" y="451050"/>
            <a:ext cx="4207200" cy="10353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3500"/>
              <a:t>Metodología Ágil</a:t>
            </a:r>
            <a:endParaRPr sz="7500"/>
          </a:p>
        </p:txBody>
      </p:sp>
      <p:grpSp>
        <p:nvGrpSpPr>
          <p:cNvPr id="831" name="Google Shape;831;p5"/>
          <p:cNvGrpSpPr/>
          <p:nvPr/>
        </p:nvGrpSpPr>
        <p:grpSpPr>
          <a:xfrm>
            <a:off x="6831938" y="3662865"/>
            <a:ext cx="2210979" cy="979531"/>
            <a:chOff x="4683750" y="2574250"/>
            <a:chExt cx="4466625" cy="1978850"/>
          </a:xfrm>
        </p:grpSpPr>
        <p:sp>
          <p:nvSpPr>
            <p:cNvPr id="832" name="Google Shape;832;p5"/>
            <p:cNvSpPr/>
            <p:nvPr/>
          </p:nvSpPr>
          <p:spPr>
            <a:xfrm>
              <a:off x="5909175" y="2577600"/>
              <a:ext cx="3241200" cy="19755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45250" lIns="45250" spcFirstLastPara="1" rIns="45250" wrap="square" tIns="452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693"/>
                <a:buFont typeface="Arial"/>
                <a:buNone/>
              </a:pPr>
              <a:r>
                <a:t/>
              </a:r>
              <a:endParaRPr b="0" i="0" sz="692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33" name="Google Shape;833;p5"/>
            <p:cNvGrpSpPr/>
            <p:nvPr/>
          </p:nvGrpSpPr>
          <p:grpSpPr>
            <a:xfrm>
              <a:off x="4683750" y="2574250"/>
              <a:ext cx="4460258" cy="1944238"/>
              <a:chOff x="4683750" y="2574250"/>
              <a:chExt cx="4460258" cy="1944238"/>
            </a:xfrm>
          </p:grpSpPr>
          <p:sp>
            <p:nvSpPr>
              <p:cNvPr id="834" name="Google Shape;834;p5"/>
              <p:cNvSpPr/>
              <p:nvPr/>
            </p:nvSpPr>
            <p:spPr>
              <a:xfrm>
                <a:off x="6038238" y="2574250"/>
                <a:ext cx="1882269" cy="1944238"/>
              </a:xfrm>
              <a:custGeom>
                <a:rect b="b" l="l" r="r" t="t"/>
                <a:pathLst>
                  <a:path extrusionOk="0" h="12142" w="11755">
                    <a:moveTo>
                      <a:pt x="0" y="1"/>
                    </a:moveTo>
                    <a:lnTo>
                      <a:pt x="0" y="12142"/>
                    </a:lnTo>
                    <a:lnTo>
                      <a:pt x="11754" y="12142"/>
                    </a:lnTo>
                    <a:lnTo>
                      <a:pt x="11754" y="1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5" name="Google Shape;835;p5"/>
              <p:cNvSpPr/>
              <p:nvPr/>
            </p:nvSpPr>
            <p:spPr>
              <a:xfrm>
                <a:off x="7920333" y="2815076"/>
                <a:ext cx="1223675" cy="1703410"/>
              </a:xfrm>
              <a:custGeom>
                <a:rect b="b" l="l" r="r" t="t"/>
                <a:pathLst>
                  <a:path extrusionOk="0" h="10638" w="7642">
                    <a:moveTo>
                      <a:pt x="0" y="0"/>
                    </a:moveTo>
                    <a:lnTo>
                      <a:pt x="0" y="10638"/>
                    </a:lnTo>
                    <a:lnTo>
                      <a:pt x="7641" y="10638"/>
                    </a:lnTo>
                    <a:lnTo>
                      <a:pt x="7641" y="35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6" name="Google Shape;836;p5"/>
              <p:cNvSpPr/>
              <p:nvPr/>
            </p:nvSpPr>
            <p:spPr>
              <a:xfrm>
                <a:off x="5908858" y="2574250"/>
                <a:ext cx="1882430" cy="1944238"/>
              </a:xfrm>
              <a:custGeom>
                <a:rect b="b" l="l" r="r" t="t"/>
                <a:pathLst>
                  <a:path extrusionOk="0" h="12142" w="11756">
                    <a:moveTo>
                      <a:pt x="1" y="1"/>
                    </a:moveTo>
                    <a:lnTo>
                      <a:pt x="1" y="12142"/>
                    </a:lnTo>
                    <a:lnTo>
                      <a:pt x="11755" y="12142"/>
                    </a:lnTo>
                    <a:lnTo>
                      <a:pt x="11755" y="1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7" name="Google Shape;837;p5"/>
              <p:cNvSpPr/>
              <p:nvPr/>
            </p:nvSpPr>
            <p:spPr>
              <a:xfrm>
                <a:off x="6071864" y="2986729"/>
                <a:ext cx="1558176" cy="1529994"/>
              </a:xfrm>
              <a:custGeom>
                <a:rect b="b" l="l" r="r" t="t"/>
                <a:pathLst>
                  <a:path extrusionOk="0" h="9555" w="9731">
                    <a:moveTo>
                      <a:pt x="4854" y="443"/>
                    </a:moveTo>
                    <a:cubicBezTo>
                      <a:pt x="7298" y="443"/>
                      <a:pt x="9266" y="2423"/>
                      <a:pt x="9278" y="4855"/>
                    </a:cubicBezTo>
                    <a:lnTo>
                      <a:pt x="9278" y="9123"/>
                    </a:lnTo>
                    <a:lnTo>
                      <a:pt x="442" y="9123"/>
                    </a:lnTo>
                    <a:lnTo>
                      <a:pt x="442" y="4855"/>
                    </a:lnTo>
                    <a:cubicBezTo>
                      <a:pt x="442" y="2423"/>
                      <a:pt x="2422" y="443"/>
                      <a:pt x="4854" y="443"/>
                    </a:cubicBezTo>
                    <a:close/>
                    <a:moveTo>
                      <a:pt x="4875" y="1"/>
                    </a:moveTo>
                    <a:cubicBezTo>
                      <a:pt x="4868" y="1"/>
                      <a:pt x="4861" y="1"/>
                      <a:pt x="4854" y="1"/>
                    </a:cubicBezTo>
                    <a:cubicBezTo>
                      <a:pt x="2179" y="1"/>
                      <a:pt x="0" y="2179"/>
                      <a:pt x="0" y="4855"/>
                    </a:cubicBezTo>
                    <a:lnTo>
                      <a:pt x="0" y="9555"/>
                    </a:lnTo>
                    <a:lnTo>
                      <a:pt x="9731" y="9555"/>
                    </a:lnTo>
                    <a:lnTo>
                      <a:pt x="9731" y="4855"/>
                    </a:lnTo>
                    <a:cubicBezTo>
                      <a:pt x="9731" y="2175"/>
                      <a:pt x="7553" y="1"/>
                      <a:pt x="4875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8" name="Google Shape;838;p5"/>
              <p:cNvSpPr/>
              <p:nvPr/>
            </p:nvSpPr>
            <p:spPr>
              <a:xfrm>
                <a:off x="6142638" y="3057824"/>
                <a:ext cx="942176" cy="1458899"/>
              </a:xfrm>
              <a:custGeom>
                <a:rect b="b" l="l" r="r" t="t"/>
                <a:pathLst>
                  <a:path extrusionOk="0" h="9111" w="5884">
                    <a:moveTo>
                      <a:pt x="4411" y="1"/>
                    </a:moveTo>
                    <a:cubicBezTo>
                      <a:pt x="2067" y="1"/>
                      <a:pt x="0" y="1891"/>
                      <a:pt x="0" y="4411"/>
                    </a:cubicBezTo>
                    <a:lnTo>
                      <a:pt x="0" y="9111"/>
                    </a:lnTo>
                    <a:lnTo>
                      <a:pt x="2931" y="9111"/>
                    </a:lnTo>
                    <a:lnTo>
                      <a:pt x="2931" y="4411"/>
                    </a:lnTo>
                    <a:cubicBezTo>
                      <a:pt x="2931" y="2542"/>
                      <a:pt x="4114" y="873"/>
                      <a:pt x="5883" y="254"/>
                    </a:cubicBezTo>
                    <a:cubicBezTo>
                      <a:pt x="5391" y="81"/>
                      <a:pt x="4895" y="1"/>
                      <a:pt x="4411" y="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9" name="Google Shape;839;p5"/>
              <p:cNvSpPr/>
              <p:nvPr/>
            </p:nvSpPr>
            <p:spPr>
              <a:xfrm>
                <a:off x="6611801" y="3098336"/>
                <a:ext cx="945698" cy="1418387"/>
              </a:xfrm>
              <a:custGeom>
                <a:rect b="b" l="l" r="r" t="t"/>
                <a:pathLst>
                  <a:path extrusionOk="0" h="8858" w="5906">
                    <a:moveTo>
                      <a:pt x="2953" y="1"/>
                    </a:moveTo>
                    <a:cubicBezTo>
                      <a:pt x="1184" y="620"/>
                      <a:pt x="1" y="2289"/>
                      <a:pt x="1" y="4158"/>
                    </a:cubicBezTo>
                    <a:lnTo>
                      <a:pt x="1" y="8858"/>
                    </a:lnTo>
                    <a:lnTo>
                      <a:pt x="5906" y="8858"/>
                    </a:lnTo>
                    <a:lnTo>
                      <a:pt x="5906" y="4158"/>
                    </a:lnTo>
                    <a:cubicBezTo>
                      <a:pt x="5894" y="2289"/>
                      <a:pt x="4711" y="620"/>
                      <a:pt x="2953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0" name="Google Shape;840;p5"/>
              <p:cNvSpPr/>
              <p:nvPr/>
            </p:nvSpPr>
            <p:spPr>
              <a:xfrm>
                <a:off x="7791114" y="2815076"/>
                <a:ext cx="1223515" cy="1703410"/>
              </a:xfrm>
              <a:custGeom>
                <a:rect b="b" l="l" r="r" t="t"/>
                <a:pathLst>
                  <a:path extrusionOk="0" h="10638" w="7641">
                    <a:moveTo>
                      <a:pt x="0" y="0"/>
                    </a:moveTo>
                    <a:lnTo>
                      <a:pt x="0" y="10638"/>
                    </a:lnTo>
                    <a:lnTo>
                      <a:pt x="7641" y="10638"/>
                    </a:lnTo>
                    <a:lnTo>
                      <a:pt x="7641" y="359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1" name="Google Shape;841;p5"/>
              <p:cNvSpPr/>
              <p:nvPr/>
            </p:nvSpPr>
            <p:spPr>
              <a:xfrm>
                <a:off x="4683750" y="2815076"/>
                <a:ext cx="1225277" cy="1703410"/>
              </a:xfrm>
              <a:custGeom>
                <a:rect b="b" l="l" r="r" t="t"/>
                <a:pathLst>
                  <a:path extrusionOk="0" h="10638" w="7652">
                    <a:moveTo>
                      <a:pt x="7652" y="0"/>
                    </a:moveTo>
                    <a:lnTo>
                      <a:pt x="0" y="3594"/>
                    </a:lnTo>
                    <a:lnTo>
                      <a:pt x="0" y="10638"/>
                    </a:lnTo>
                    <a:lnTo>
                      <a:pt x="7652" y="10638"/>
                    </a:lnTo>
                    <a:lnTo>
                      <a:pt x="765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2" name="Google Shape;842;p5"/>
              <p:cNvSpPr/>
              <p:nvPr/>
            </p:nvSpPr>
            <p:spPr>
              <a:xfrm>
                <a:off x="4683750" y="2574250"/>
                <a:ext cx="4330901" cy="1944238"/>
              </a:xfrm>
              <a:custGeom>
                <a:rect b="b" l="l" r="r" t="t"/>
                <a:pathLst>
                  <a:path extrusionOk="0" h="12142" w="27047">
                    <a:moveTo>
                      <a:pt x="7652" y="1"/>
                    </a:moveTo>
                    <a:lnTo>
                      <a:pt x="7652" y="1504"/>
                    </a:lnTo>
                    <a:lnTo>
                      <a:pt x="0" y="5098"/>
                    </a:lnTo>
                    <a:lnTo>
                      <a:pt x="0" y="12142"/>
                    </a:lnTo>
                    <a:lnTo>
                      <a:pt x="708" y="12142"/>
                    </a:lnTo>
                    <a:lnTo>
                      <a:pt x="708" y="11445"/>
                    </a:lnTo>
                    <a:lnTo>
                      <a:pt x="708" y="5551"/>
                    </a:lnTo>
                    <a:lnTo>
                      <a:pt x="7950" y="2135"/>
                    </a:lnTo>
                    <a:lnTo>
                      <a:pt x="8360" y="1947"/>
                    </a:lnTo>
                    <a:lnTo>
                      <a:pt x="8360" y="1504"/>
                    </a:lnTo>
                    <a:lnTo>
                      <a:pt x="8360" y="708"/>
                    </a:lnTo>
                    <a:lnTo>
                      <a:pt x="18698" y="708"/>
                    </a:lnTo>
                    <a:lnTo>
                      <a:pt x="18698" y="1504"/>
                    </a:lnTo>
                    <a:lnTo>
                      <a:pt x="18698" y="1947"/>
                    </a:lnTo>
                    <a:lnTo>
                      <a:pt x="19108" y="2135"/>
                    </a:lnTo>
                    <a:lnTo>
                      <a:pt x="26350" y="5551"/>
                    </a:lnTo>
                    <a:lnTo>
                      <a:pt x="26350" y="11445"/>
                    </a:lnTo>
                    <a:lnTo>
                      <a:pt x="26350" y="12142"/>
                    </a:lnTo>
                    <a:lnTo>
                      <a:pt x="27047" y="12142"/>
                    </a:lnTo>
                    <a:lnTo>
                      <a:pt x="27047" y="5098"/>
                    </a:lnTo>
                    <a:lnTo>
                      <a:pt x="19406" y="1504"/>
                    </a:lnTo>
                    <a:lnTo>
                      <a:pt x="19406" y="1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5"/>
              <p:cNvSpPr/>
              <p:nvPr/>
            </p:nvSpPr>
            <p:spPr>
              <a:xfrm>
                <a:off x="6528697" y="2753108"/>
                <a:ext cx="132904" cy="51400"/>
              </a:xfrm>
              <a:custGeom>
                <a:rect b="b" l="l" r="r" t="t"/>
                <a:pathLst>
                  <a:path extrusionOk="0" h="321" w="830">
                    <a:moveTo>
                      <a:pt x="0" y="0"/>
                    </a:moveTo>
                    <a:lnTo>
                      <a:pt x="0" y="321"/>
                    </a:lnTo>
                    <a:lnTo>
                      <a:pt x="829" y="32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5"/>
              <p:cNvSpPr/>
              <p:nvPr/>
            </p:nvSpPr>
            <p:spPr>
              <a:xfrm>
                <a:off x="6728692" y="2753108"/>
                <a:ext cx="134665" cy="51400"/>
              </a:xfrm>
              <a:custGeom>
                <a:rect b="b" l="l" r="r" t="t"/>
                <a:pathLst>
                  <a:path extrusionOk="0" h="321" w="841">
                    <a:moveTo>
                      <a:pt x="1" y="0"/>
                    </a:moveTo>
                    <a:lnTo>
                      <a:pt x="1" y="321"/>
                    </a:lnTo>
                    <a:lnTo>
                      <a:pt x="841" y="321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5"/>
              <p:cNvSpPr/>
              <p:nvPr/>
            </p:nvSpPr>
            <p:spPr>
              <a:xfrm>
                <a:off x="7615778" y="3174555"/>
                <a:ext cx="134665" cy="51400"/>
              </a:xfrm>
              <a:custGeom>
                <a:rect b="b" l="l" r="r" t="t"/>
                <a:pathLst>
                  <a:path extrusionOk="0" h="321" w="841">
                    <a:moveTo>
                      <a:pt x="0" y="0"/>
                    </a:moveTo>
                    <a:lnTo>
                      <a:pt x="0" y="321"/>
                    </a:lnTo>
                    <a:lnTo>
                      <a:pt x="841" y="321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5"/>
              <p:cNvSpPr/>
              <p:nvPr/>
            </p:nvSpPr>
            <p:spPr>
              <a:xfrm>
                <a:off x="7815773" y="3174555"/>
                <a:ext cx="134825" cy="51400"/>
              </a:xfrm>
              <a:custGeom>
                <a:rect b="b" l="l" r="r" t="t"/>
                <a:pathLst>
                  <a:path extrusionOk="0" h="321" w="842">
                    <a:moveTo>
                      <a:pt x="1" y="0"/>
                    </a:moveTo>
                    <a:lnTo>
                      <a:pt x="1" y="321"/>
                    </a:lnTo>
                    <a:lnTo>
                      <a:pt x="841" y="321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5"/>
              <p:cNvSpPr/>
              <p:nvPr/>
            </p:nvSpPr>
            <p:spPr>
              <a:xfrm>
                <a:off x="8014166" y="3174555"/>
                <a:ext cx="134665" cy="51400"/>
              </a:xfrm>
              <a:custGeom>
                <a:rect b="b" l="l" r="r" t="t"/>
                <a:pathLst>
                  <a:path extrusionOk="0" h="321" w="841">
                    <a:moveTo>
                      <a:pt x="0" y="0"/>
                    </a:moveTo>
                    <a:lnTo>
                      <a:pt x="0" y="321"/>
                    </a:lnTo>
                    <a:lnTo>
                      <a:pt x="841" y="321"/>
                    </a:lnTo>
                    <a:lnTo>
                      <a:pt x="84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5"/>
              <p:cNvSpPr/>
              <p:nvPr/>
            </p:nvSpPr>
            <p:spPr>
              <a:xfrm>
                <a:off x="7815773" y="3841951"/>
                <a:ext cx="134825" cy="51560"/>
              </a:xfrm>
              <a:custGeom>
                <a:rect b="b" l="l" r="r" t="t"/>
                <a:pathLst>
                  <a:path extrusionOk="0" h="322" w="842">
                    <a:moveTo>
                      <a:pt x="1" y="1"/>
                    </a:moveTo>
                    <a:lnTo>
                      <a:pt x="1" y="321"/>
                    </a:lnTo>
                    <a:lnTo>
                      <a:pt x="841" y="321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5"/>
              <p:cNvSpPr/>
              <p:nvPr/>
            </p:nvSpPr>
            <p:spPr>
              <a:xfrm>
                <a:off x="8612549" y="3841951"/>
                <a:ext cx="134825" cy="51560"/>
              </a:xfrm>
              <a:custGeom>
                <a:rect b="b" l="l" r="r" t="t"/>
                <a:pathLst>
                  <a:path extrusionOk="0" h="322" w="842">
                    <a:moveTo>
                      <a:pt x="1" y="1"/>
                    </a:moveTo>
                    <a:lnTo>
                      <a:pt x="1" y="321"/>
                    </a:lnTo>
                    <a:lnTo>
                      <a:pt x="841" y="321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5"/>
              <p:cNvSpPr/>
              <p:nvPr/>
            </p:nvSpPr>
            <p:spPr>
              <a:xfrm>
                <a:off x="8679961" y="3765892"/>
                <a:ext cx="134665" cy="51400"/>
              </a:xfrm>
              <a:custGeom>
                <a:rect b="b" l="l" r="r" t="t"/>
                <a:pathLst>
                  <a:path extrusionOk="0" h="321" w="841">
                    <a:moveTo>
                      <a:pt x="0" y="0"/>
                    </a:moveTo>
                    <a:lnTo>
                      <a:pt x="0" y="321"/>
                    </a:lnTo>
                    <a:lnTo>
                      <a:pt x="840" y="321"/>
                    </a:lnTo>
                    <a:lnTo>
                      <a:pt x="84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5"/>
              <p:cNvSpPr/>
              <p:nvPr/>
            </p:nvSpPr>
            <p:spPr>
              <a:xfrm>
                <a:off x="8014166" y="3841951"/>
                <a:ext cx="134665" cy="51560"/>
              </a:xfrm>
              <a:custGeom>
                <a:rect b="b" l="l" r="r" t="t"/>
                <a:pathLst>
                  <a:path extrusionOk="0" h="322" w="841">
                    <a:moveTo>
                      <a:pt x="0" y="1"/>
                    </a:moveTo>
                    <a:lnTo>
                      <a:pt x="0" y="321"/>
                    </a:lnTo>
                    <a:lnTo>
                      <a:pt x="841" y="321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5"/>
              <p:cNvSpPr/>
              <p:nvPr/>
            </p:nvSpPr>
            <p:spPr>
              <a:xfrm>
                <a:off x="7723701" y="3098336"/>
                <a:ext cx="65811" cy="51560"/>
              </a:xfrm>
              <a:custGeom>
                <a:rect b="b" l="l" r="r" t="t"/>
                <a:pathLst>
                  <a:path extrusionOk="0" h="322" w="411">
                    <a:moveTo>
                      <a:pt x="1" y="1"/>
                    </a:moveTo>
                    <a:lnTo>
                      <a:pt x="1" y="321"/>
                    </a:lnTo>
                    <a:lnTo>
                      <a:pt x="410" y="321"/>
                    </a:lnTo>
                    <a:lnTo>
                      <a:pt x="410" y="1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5"/>
              <p:cNvSpPr/>
              <p:nvPr/>
            </p:nvSpPr>
            <p:spPr>
              <a:xfrm>
                <a:off x="7791114" y="3098336"/>
                <a:ext cx="67413" cy="51560"/>
              </a:xfrm>
              <a:custGeom>
                <a:rect b="b" l="l" r="r" t="t"/>
                <a:pathLst>
                  <a:path extrusionOk="0" h="322" w="421">
                    <a:moveTo>
                      <a:pt x="0" y="1"/>
                    </a:moveTo>
                    <a:lnTo>
                      <a:pt x="0" y="321"/>
                    </a:lnTo>
                    <a:lnTo>
                      <a:pt x="420" y="321"/>
                    </a:lnTo>
                    <a:lnTo>
                      <a:pt x="42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5"/>
              <p:cNvSpPr/>
              <p:nvPr/>
            </p:nvSpPr>
            <p:spPr>
              <a:xfrm>
                <a:off x="5962019" y="3046936"/>
                <a:ext cx="132904" cy="51560"/>
              </a:xfrm>
              <a:custGeom>
                <a:rect b="b" l="l" r="r" t="t"/>
                <a:pathLst>
                  <a:path extrusionOk="0" h="322" w="830">
                    <a:moveTo>
                      <a:pt x="1" y="1"/>
                    </a:moveTo>
                    <a:lnTo>
                      <a:pt x="1" y="322"/>
                    </a:lnTo>
                    <a:lnTo>
                      <a:pt x="830" y="322"/>
                    </a:lnTo>
                    <a:lnTo>
                      <a:pt x="830" y="1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5"/>
              <p:cNvSpPr/>
              <p:nvPr/>
            </p:nvSpPr>
            <p:spPr>
              <a:xfrm>
                <a:off x="6162174" y="3046936"/>
                <a:ext cx="134665" cy="51560"/>
              </a:xfrm>
              <a:custGeom>
                <a:rect b="b" l="l" r="r" t="t"/>
                <a:pathLst>
                  <a:path extrusionOk="0" h="322" w="841">
                    <a:moveTo>
                      <a:pt x="0" y="1"/>
                    </a:moveTo>
                    <a:lnTo>
                      <a:pt x="0" y="322"/>
                    </a:lnTo>
                    <a:lnTo>
                      <a:pt x="841" y="322"/>
                    </a:lnTo>
                    <a:lnTo>
                      <a:pt x="841" y="1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5"/>
              <p:cNvSpPr/>
              <p:nvPr/>
            </p:nvSpPr>
            <p:spPr>
              <a:xfrm>
                <a:off x="6070102" y="2970877"/>
                <a:ext cx="132904" cy="51560"/>
              </a:xfrm>
              <a:custGeom>
                <a:rect b="b" l="l" r="r" t="t"/>
                <a:pathLst>
                  <a:path extrusionOk="0" h="322" w="830">
                    <a:moveTo>
                      <a:pt x="0" y="0"/>
                    </a:moveTo>
                    <a:lnTo>
                      <a:pt x="0" y="321"/>
                    </a:lnTo>
                    <a:lnTo>
                      <a:pt x="829" y="321"/>
                    </a:lnTo>
                    <a:lnTo>
                      <a:pt x="829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5"/>
              <p:cNvSpPr/>
              <p:nvPr/>
            </p:nvSpPr>
            <p:spPr>
              <a:xfrm>
                <a:off x="5841606" y="3650763"/>
                <a:ext cx="67413" cy="51560"/>
              </a:xfrm>
              <a:custGeom>
                <a:rect b="b" l="l" r="r" t="t"/>
                <a:pathLst>
                  <a:path extrusionOk="0" h="322" w="421">
                    <a:moveTo>
                      <a:pt x="1" y="0"/>
                    </a:moveTo>
                    <a:lnTo>
                      <a:pt x="1" y="321"/>
                    </a:lnTo>
                    <a:lnTo>
                      <a:pt x="421" y="32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5"/>
              <p:cNvSpPr/>
              <p:nvPr/>
            </p:nvSpPr>
            <p:spPr>
              <a:xfrm>
                <a:off x="5908858" y="3650763"/>
                <a:ext cx="67573" cy="51560"/>
              </a:xfrm>
              <a:custGeom>
                <a:rect b="b" l="l" r="r" t="t"/>
                <a:pathLst>
                  <a:path extrusionOk="0" h="322" w="422">
                    <a:moveTo>
                      <a:pt x="1" y="0"/>
                    </a:moveTo>
                    <a:lnTo>
                      <a:pt x="1" y="321"/>
                    </a:lnTo>
                    <a:lnTo>
                      <a:pt x="421" y="321"/>
                    </a:lnTo>
                    <a:lnTo>
                      <a:pt x="421" y="0"/>
                    </a:lnTo>
                    <a:close/>
                  </a:path>
                </a:pathLst>
              </a:custGeom>
              <a:solidFill>
                <a:srgbClr val="47322F">
                  <a:alpha val="64705"/>
                </a:srgbClr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5"/>
              <p:cNvSpPr/>
              <p:nvPr/>
            </p:nvSpPr>
            <p:spPr>
              <a:xfrm>
                <a:off x="6176264" y="3310820"/>
                <a:ext cx="49799" cy="1207663"/>
              </a:xfrm>
              <a:custGeom>
                <a:rect b="b" l="l" r="r" t="t"/>
                <a:pathLst>
                  <a:path extrusionOk="0" h="7542" w="311">
                    <a:moveTo>
                      <a:pt x="1" y="0"/>
                    </a:moveTo>
                    <a:lnTo>
                      <a:pt x="1" y="7542"/>
                    </a:lnTo>
                    <a:lnTo>
                      <a:pt x="310" y="7542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5"/>
              <p:cNvSpPr/>
              <p:nvPr/>
            </p:nvSpPr>
            <p:spPr>
              <a:xfrm>
                <a:off x="6153207" y="4247385"/>
                <a:ext cx="95755" cy="271092"/>
              </a:xfrm>
              <a:custGeom>
                <a:rect b="b" l="l" r="r" t="t"/>
                <a:pathLst>
                  <a:path extrusionOk="0" h="1693" w="598">
                    <a:moveTo>
                      <a:pt x="1" y="1"/>
                    </a:moveTo>
                    <a:lnTo>
                      <a:pt x="1" y="1693"/>
                    </a:lnTo>
                    <a:lnTo>
                      <a:pt x="598" y="1693"/>
                    </a:lnTo>
                    <a:lnTo>
                      <a:pt x="598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1" name="Google Shape;861;p5"/>
              <p:cNvSpPr/>
              <p:nvPr/>
            </p:nvSpPr>
            <p:spPr>
              <a:xfrm>
                <a:off x="6176264" y="4095107"/>
                <a:ext cx="49799" cy="85186"/>
              </a:xfrm>
              <a:custGeom>
                <a:rect b="b" l="l" r="r" t="t"/>
                <a:pathLst>
                  <a:path extrusionOk="0" h="532" w="311">
                    <a:moveTo>
                      <a:pt x="1" y="1"/>
                    </a:moveTo>
                    <a:lnTo>
                      <a:pt x="1" y="532"/>
                    </a:lnTo>
                    <a:lnTo>
                      <a:pt x="310" y="532"/>
                    </a:lnTo>
                    <a:lnTo>
                      <a:pt x="310" y="1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2" name="Google Shape;862;p5"/>
              <p:cNvSpPr/>
              <p:nvPr/>
            </p:nvSpPr>
            <p:spPr>
              <a:xfrm>
                <a:off x="6176264" y="3919932"/>
                <a:ext cx="49799" cy="86948"/>
              </a:xfrm>
              <a:custGeom>
                <a:rect b="b" l="l" r="r" t="t"/>
                <a:pathLst>
                  <a:path extrusionOk="0" h="543" w="311">
                    <a:moveTo>
                      <a:pt x="1" y="0"/>
                    </a:moveTo>
                    <a:lnTo>
                      <a:pt x="1" y="542"/>
                    </a:lnTo>
                    <a:lnTo>
                      <a:pt x="310" y="542"/>
                    </a:lnTo>
                    <a:lnTo>
                      <a:pt x="31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3" name="Google Shape;863;p5"/>
              <p:cNvSpPr/>
              <p:nvPr/>
            </p:nvSpPr>
            <p:spPr>
              <a:xfrm>
                <a:off x="6218697" y="4247385"/>
                <a:ext cx="30264" cy="271092"/>
              </a:xfrm>
              <a:custGeom>
                <a:rect b="b" l="l" r="r" t="t"/>
                <a:pathLst>
                  <a:path extrusionOk="0" h="1693" w="189">
                    <a:moveTo>
                      <a:pt x="1" y="1"/>
                    </a:moveTo>
                    <a:lnTo>
                      <a:pt x="1" y="1693"/>
                    </a:lnTo>
                    <a:lnTo>
                      <a:pt x="189" y="1693"/>
                    </a:lnTo>
                    <a:lnTo>
                      <a:pt x="189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4" name="Google Shape;864;p5"/>
              <p:cNvSpPr/>
              <p:nvPr/>
            </p:nvSpPr>
            <p:spPr>
              <a:xfrm>
                <a:off x="6201084" y="3367504"/>
                <a:ext cx="24979" cy="880047"/>
              </a:xfrm>
              <a:custGeom>
                <a:rect b="b" l="l" r="r" t="t"/>
                <a:pathLst>
                  <a:path extrusionOk="0" h="5496" w="156">
                    <a:moveTo>
                      <a:pt x="0" y="0"/>
                    </a:moveTo>
                    <a:lnTo>
                      <a:pt x="0" y="5496"/>
                    </a:lnTo>
                    <a:lnTo>
                      <a:pt x="155" y="5496"/>
                    </a:lnTo>
                    <a:lnTo>
                      <a:pt x="155" y="0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5" name="Google Shape;865;p5"/>
              <p:cNvSpPr/>
              <p:nvPr/>
            </p:nvSpPr>
            <p:spPr>
              <a:xfrm>
                <a:off x="6135593" y="3268387"/>
                <a:ext cx="127620" cy="110646"/>
              </a:xfrm>
              <a:custGeom>
                <a:rect b="b" l="l" r="r" t="t"/>
                <a:pathLst>
                  <a:path extrusionOk="0" h="691" w="797">
                    <a:moveTo>
                      <a:pt x="465" y="0"/>
                    </a:moveTo>
                    <a:cubicBezTo>
                      <a:pt x="155" y="0"/>
                      <a:pt x="0" y="376"/>
                      <a:pt x="221" y="586"/>
                    </a:cubicBezTo>
                    <a:cubicBezTo>
                      <a:pt x="290" y="658"/>
                      <a:pt x="374" y="690"/>
                      <a:pt x="458" y="690"/>
                    </a:cubicBezTo>
                    <a:cubicBezTo>
                      <a:pt x="630" y="690"/>
                      <a:pt x="796" y="552"/>
                      <a:pt x="796" y="343"/>
                    </a:cubicBezTo>
                    <a:cubicBezTo>
                      <a:pt x="796" y="155"/>
                      <a:pt x="653" y="0"/>
                      <a:pt x="465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6" name="Google Shape;866;p5"/>
              <p:cNvSpPr/>
              <p:nvPr/>
            </p:nvSpPr>
            <p:spPr>
              <a:xfrm>
                <a:off x="6119581" y="3268387"/>
                <a:ext cx="127620" cy="110646"/>
              </a:xfrm>
              <a:custGeom>
                <a:rect b="b" l="l" r="r" t="t"/>
                <a:pathLst>
                  <a:path extrusionOk="0" h="691" w="797">
                    <a:moveTo>
                      <a:pt x="454" y="0"/>
                    </a:moveTo>
                    <a:cubicBezTo>
                      <a:pt x="156" y="0"/>
                      <a:pt x="1" y="376"/>
                      <a:pt x="211" y="586"/>
                    </a:cubicBezTo>
                    <a:cubicBezTo>
                      <a:pt x="283" y="658"/>
                      <a:pt x="370" y="690"/>
                      <a:pt x="455" y="690"/>
                    </a:cubicBezTo>
                    <a:cubicBezTo>
                      <a:pt x="631" y="690"/>
                      <a:pt x="797" y="552"/>
                      <a:pt x="797" y="343"/>
                    </a:cubicBezTo>
                    <a:cubicBezTo>
                      <a:pt x="797" y="155"/>
                      <a:pt x="642" y="0"/>
                      <a:pt x="454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anchorCtr="0" anchor="ctr" bIns="45250" lIns="45250" spcFirstLastPara="1" rIns="45250" wrap="square" tIns="4525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693"/>
                  <a:buFont typeface="Arial"/>
                  <a:buNone/>
                </a:pPr>
                <a:r>
                  <a:t/>
                </a:r>
                <a:endParaRPr b="0" i="0" sz="692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7" name="Google Shape;867;p5"/>
          <p:cNvGrpSpPr/>
          <p:nvPr/>
        </p:nvGrpSpPr>
        <p:grpSpPr>
          <a:xfrm>
            <a:off x="4950834" y="4070881"/>
            <a:ext cx="3319345" cy="532862"/>
            <a:chOff x="2237800" y="2833350"/>
            <a:chExt cx="6107350" cy="980426"/>
          </a:xfrm>
        </p:grpSpPr>
        <p:sp>
          <p:nvSpPr>
            <p:cNvPr id="868" name="Google Shape;868;p5"/>
            <p:cNvSpPr/>
            <p:nvPr/>
          </p:nvSpPr>
          <p:spPr>
            <a:xfrm>
              <a:off x="2683274" y="3535792"/>
              <a:ext cx="2440091" cy="111130"/>
            </a:xfrm>
            <a:custGeom>
              <a:rect b="b" l="l" r="r" t="t"/>
              <a:pathLst>
                <a:path extrusionOk="0" h="698" w="15326">
                  <a:moveTo>
                    <a:pt x="0" y="1"/>
                  </a:moveTo>
                  <a:lnTo>
                    <a:pt x="0" y="697"/>
                  </a:lnTo>
                  <a:lnTo>
                    <a:pt x="15326" y="697"/>
                  </a:lnTo>
                  <a:lnTo>
                    <a:pt x="153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9" name="Google Shape;869;p5"/>
            <p:cNvSpPr/>
            <p:nvPr/>
          </p:nvSpPr>
          <p:spPr>
            <a:xfrm>
              <a:off x="2475503" y="2898468"/>
              <a:ext cx="2860889" cy="605804"/>
            </a:xfrm>
            <a:custGeom>
              <a:rect b="b" l="l" r="r" t="t"/>
              <a:pathLst>
                <a:path extrusionOk="0" h="3805" w="17969">
                  <a:moveTo>
                    <a:pt x="951" y="1"/>
                  </a:moveTo>
                  <a:lnTo>
                    <a:pt x="0" y="2113"/>
                  </a:lnTo>
                  <a:lnTo>
                    <a:pt x="0" y="3805"/>
                  </a:lnTo>
                  <a:lnTo>
                    <a:pt x="17969" y="3805"/>
                  </a:lnTo>
                  <a:lnTo>
                    <a:pt x="1796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0" name="Google Shape;870;p5"/>
            <p:cNvSpPr/>
            <p:nvPr/>
          </p:nvSpPr>
          <p:spPr>
            <a:xfrm>
              <a:off x="2875123" y="2965496"/>
              <a:ext cx="646244" cy="554696"/>
            </a:xfrm>
            <a:custGeom>
              <a:rect b="b" l="l" r="r" t="t"/>
              <a:pathLst>
                <a:path extrusionOk="0" h="3484" w="4059">
                  <a:moveTo>
                    <a:pt x="0" y="0"/>
                  </a:moveTo>
                  <a:lnTo>
                    <a:pt x="0" y="3483"/>
                  </a:lnTo>
                  <a:lnTo>
                    <a:pt x="4059" y="3483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1" name="Google Shape;871;p5"/>
            <p:cNvSpPr/>
            <p:nvPr/>
          </p:nvSpPr>
          <p:spPr>
            <a:xfrm>
              <a:off x="4447177" y="2965496"/>
              <a:ext cx="646244" cy="554696"/>
            </a:xfrm>
            <a:custGeom>
              <a:rect b="b" l="l" r="r" t="t"/>
              <a:pathLst>
                <a:path extrusionOk="0" h="3484" w="4059">
                  <a:moveTo>
                    <a:pt x="1" y="0"/>
                  </a:moveTo>
                  <a:lnTo>
                    <a:pt x="1" y="3483"/>
                  </a:lnTo>
                  <a:lnTo>
                    <a:pt x="4059" y="3483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2" name="Google Shape;872;p5"/>
            <p:cNvSpPr/>
            <p:nvPr/>
          </p:nvSpPr>
          <p:spPr>
            <a:xfrm>
              <a:off x="2917314" y="3007687"/>
              <a:ext cx="269547" cy="468403"/>
            </a:xfrm>
            <a:custGeom>
              <a:rect b="b" l="l" r="r" t="t"/>
              <a:pathLst>
                <a:path extrusionOk="0" h="2942" w="1693">
                  <a:moveTo>
                    <a:pt x="1" y="0"/>
                  </a:moveTo>
                  <a:lnTo>
                    <a:pt x="1" y="2942"/>
                  </a:lnTo>
                  <a:lnTo>
                    <a:pt x="1693" y="2942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3" name="Google Shape;873;p5"/>
            <p:cNvSpPr/>
            <p:nvPr/>
          </p:nvSpPr>
          <p:spPr>
            <a:xfrm>
              <a:off x="3211378" y="3007687"/>
              <a:ext cx="267795" cy="468403"/>
            </a:xfrm>
            <a:custGeom>
              <a:rect b="b" l="l" r="r" t="t"/>
              <a:pathLst>
                <a:path extrusionOk="0" h="2942" w="1682">
                  <a:moveTo>
                    <a:pt x="0" y="0"/>
                  </a:moveTo>
                  <a:lnTo>
                    <a:pt x="0" y="2942"/>
                  </a:lnTo>
                  <a:lnTo>
                    <a:pt x="1681" y="2942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4" name="Google Shape;874;p5"/>
            <p:cNvSpPr/>
            <p:nvPr/>
          </p:nvSpPr>
          <p:spPr>
            <a:xfrm>
              <a:off x="4489527" y="3007687"/>
              <a:ext cx="269388" cy="468403"/>
            </a:xfrm>
            <a:custGeom>
              <a:rect b="b" l="l" r="r" t="t"/>
              <a:pathLst>
                <a:path extrusionOk="0" h="2942" w="1692">
                  <a:moveTo>
                    <a:pt x="0" y="0"/>
                  </a:moveTo>
                  <a:lnTo>
                    <a:pt x="0" y="2942"/>
                  </a:lnTo>
                  <a:lnTo>
                    <a:pt x="1692" y="2942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5" name="Google Shape;875;p5"/>
            <p:cNvSpPr/>
            <p:nvPr/>
          </p:nvSpPr>
          <p:spPr>
            <a:xfrm>
              <a:off x="4783431" y="3007687"/>
              <a:ext cx="267795" cy="468403"/>
            </a:xfrm>
            <a:custGeom>
              <a:rect b="b" l="l" r="r" t="t"/>
              <a:pathLst>
                <a:path extrusionOk="0" h="2942" w="1682">
                  <a:moveTo>
                    <a:pt x="1" y="0"/>
                  </a:moveTo>
                  <a:lnTo>
                    <a:pt x="1" y="2942"/>
                  </a:lnTo>
                  <a:lnTo>
                    <a:pt x="1682" y="2942"/>
                  </a:lnTo>
                  <a:lnTo>
                    <a:pt x="168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6" name="Google Shape;876;p5"/>
            <p:cNvSpPr/>
            <p:nvPr/>
          </p:nvSpPr>
          <p:spPr>
            <a:xfrm>
              <a:off x="3361037" y="3579893"/>
              <a:ext cx="1059878" cy="117976"/>
            </a:xfrm>
            <a:custGeom>
              <a:rect b="b" l="l" r="r" t="t"/>
              <a:pathLst>
                <a:path extrusionOk="0" h="741" w="6657">
                  <a:moveTo>
                    <a:pt x="0" y="0"/>
                  </a:moveTo>
                  <a:lnTo>
                    <a:pt x="0" y="741"/>
                  </a:lnTo>
                  <a:lnTo>
                    <a:pt x="6657" y="741"/>
                  </a:lnTo>
                  <a:lnTo>
                    <a:pt x="66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7" name="Google Shape;877;p5"/>
            <p:cNvSpPr/>
            <p:nvPr/>
          </p:nvSpPr>
          <p:spPr>
            <a:xfrm>
              <a:off x="3361037" y="3630841"/>
              <a:ext cx="1059878" cy="28340"/>
            </a:xfrm>
            <a:custGeom>
              <a:rect b="b" l="l" r="r" t="t"/>
              <a:pathLst>
                <a:path extrusionOk="0" h="178" w="6657">
                  <a:moveTo>
                    <a:pt x="0" y="1"/>
                  </a:moveTo>
                  <a:lnTo>
                    <a:pt x="0" y="178"/>
                  </a:lnTo>
                  <a:lnTo>
                    <a:pt x="6657" y="178"/>
                  </a:lnTo>
                  <a:lnTo>
                    <a:pt x="6657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8" name="Google Shape;878;p5"/>
            <p:cNvSpPr/>
            <p:nvPr/>
          </p:nvSpPr>
          <p:spPr>
            <a:xfrm>
              <a:off x="2420893" y="3549961"/>
              <a:ext cx="213186" cy="116225"/>
            </a:xfrm>
            <a:custGeom>
              <a:rect b="b" l="l" r="r" t="t"/>
              <a:pathLst>
                <a:path extrusionOk="0" h="730" w="1339">
                  <a:moveTo>
                    <a:pt x="1" y="0"/>
                  </a:moveTo>
                  <a:lnTo>
                    <a:pt x="1" y="730"/>
                  </a:lnTo>
                  <a:lnTo>
                    <a:pt x="1338" y="730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9" name="Google Shape;879;p5"/>
            <p:cNvSpPr/>
            <p:nvPr/>
          </p:nvSpPr>
          <p:spPr>
            <a:xfrm>
              <a:off x="2301166" y="3608074"/>
              <a:ext cx="251874" cy="58113"/>
            </a:xfrm>
            <a:custGeom>
              <a:rect b="b" l="l" r="r" t="t"/>
              <a:pathLst>
                <a:path extrusionOk="0" h="365" w="1582">
                  <a:moveTo>
                    <a:pt x="1" y="0"/>
                  </a:moveTo>
                  <a:lnTo>
                    <a:pt x="1" y="365"/>
                  </a:lnTo>
                  <a:lnTo>
                    <a:pt x="1582" y="365"/>
                  </a:lnTo>
                  <a:lnTo>
                    <a:pt x="158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0" name="Google Shape;880;p5"/>
            <p:cNvSpPr/>
            <p:nvPr/>
          </p:nvSpPr>
          <p:spPr>
            <a:xfrm>
              <a:off x="2237800" y="3579893"/>
              <a:ext cx="116384" cy="114474"/>
            </a:xfrm>
            <a:custGeom>
              <a:rect b="b" l="l" r="r" t="t"/>
              <a:pathLst>
                <a:path extrusionOk="0" h="719" w="731">
                  <a:moveTo>
                    <a:pt x="1" y="0"/>
                  </a:moveTo>
                  <a:lnTo>
                    <a:pt x="1" y="177"/>
                  </a:lnTo>
                  <a:lnTo>
                    <a:pt x="399" y="177"/>
                  </a:lnTo>
                  <a:lnTo>
                    <a:pt x="399" y="542"/>
                  </a:lnTo>
                  <a:lnTo>
                    <a:pt x="1" y="542"/>
                  </a:lnTo>
                  <a:lnTo>
                    <a:pt x="1" y="719"/>
                  </a:lnTo>
                  <a:lnTo>
                    <a:pt x="730" y="719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1" name="Google Shape;881;p5"/>
            <p:cNvSpPr/>
            <p:nvPr/>
          </p:nvSpPr>
          <p:spPr>
            <a:xfrm>
              <a:off x="5165539" y="3549961"/>
              <a:ext cx="103966" cy="116225"/>
            </a:xfrm>
            <a:custGeom>
              <a:rect b="b" l="l" r="r" t="t"/>
              <a:pathLst>
                <a:path extrusionOk="0" h="730" w="653">
                  <a:moveTo>
                    <a:pt x="0" y="0"/>
                  </a:moveTo>
                  <a:lnTo>
                    <a:pt x="0" y="730"/>
                  </a:lnTo>
                  <a:lnTo>
                    <a:pt x="653" y="73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2" name="Google Shape;882;p5"/>
            <p:cNvSpPr/>
            <p:nvPr/>
          </p:nvSpPr>
          <p:spPr>
            <a:xfrm>
              <a:off x="5248329" y="3608074"/>
              <a:ext cx="140903" cy="58113"/>
            </a:xfrm>
            <a:custGeom>
              <a:rect b="b" l="l" r="r" t="t"/>
              <a:pathLst>
                <a:path extrusionOk="0" h="365" w="885">
                  <a:moveTo>
                    <a:pt x="0" y="0"/>
                  </a:moveTo>
                  <a:lnTo>
                    <a:pt x="0" y="365"/>
                  </a:lnTo>
                  <a:lnTo>
                    <a:pt x="885" y="365"/>
                  </a:lnTo>
                  <a:lnTo>
                    <a:pt x="88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3" name="Google Shape;883;p5"/>
            <p:cNvSpPr/>
            <p:nvPr/>
          </p:nvSpPr>
          <p:spPr>
            <a:xfrm>
              <a:off x="5336213" y="3579893"/>
              <a:ext cx="116384" cy="114474"/>
            </a:xfrm>
            <a:custGeom>
              <a:rect b="b" l="l" r="r" t="t"/>
              <a:pathLst>
                <a:path extrusionOk="0" h="719" w="731">
                  <a:moveTo>
                    <a:pt x="1" y="0"/>
                  </a:moveTo>
                  <a:lnTo>
                    <a:pt x="1" y="719"/>
                  </a:lnTo>
                  <a:lnTo>
                    <a:pt x="731" y="719"/>
                  </a:lnTo>
                  <a:lnTo>
                    <a:pt x="731" y="542"/>
                  </a:lnTo>
                  <a:lnTo>
                    <a:pt x="333" y="542"/>
                  </a:lnTo>
                  <a:lnTo>
                    <a:pt x="333" y="177"/>
                  </a:lnTo>
                  <a:lnTo>
                    <a:pt x="731" y="177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4" name="Google Shape;884;p5"/>
            <p:cNvSpPr/>
            <p:nvPr/>
          </p:nvSpPr>
          <p:spPr>
            <a:xfrm>
              <a:off x="2508937" y="2931902"/>
              <a:ext cx="2827455" cy="572369"/>
            </a:xfrm>
            <a:custGeom>
              <a:rect b="b" l="l" r="r" t="t"/>
              <a:pathLst>
                <a:path extrusionOk="0" h="3595" w="17759">
                  <a:moveTo>
                    <a:pt x="929" y="1"/>
                  </a:moveTo>
                  <a:lnTo>
                    <a:pt x="0" y="2080"/>
                  </a:lnTo>
                  <a:lnTo>
                    <a:pt x="0" y="3595"/>
                  </a:lnTo>
                  <a:lnTo>
                    <a:pt x="2389" y="3595"/>
                  </a:lnTo>
                  <a:lnTo>
                    <a:pt x="2389" y="322"/>
                  </a:lnTo>
                  <a:lnTo>
                    <a:pt x="6270" y="322"/>
                  </a:lnTo>
                  <a:lnTo>
                    <a:pt x="6270" y="3595"/>
                  </a:lnTo>
                  <a:lnTo>
                    <a:pt x="12263" y="3595"/>
                  </a:lnTo>
                  <a:lnTo>
                    <a:pt x="12263" y="322"/>
                  </a:lnTo>
                  <a:lnTo>
                    <a:pt x="16144" y="322"/>
                  </a:lnTo>
                  <a:lnTo>
                    <a:pt x="16144" y="3595"/>
                  </a:lnTo>
                  <a:lnTo>
                    <a:pt x="17759" y="3595"/>
                  </a:lnTo>
                  <a:lnTo>
                    <a:pt x="1775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5" name="Google Shape;885;p5"/>
            <p:cNvSpPr/>
            <p:nvPr/>
          </p:nvSpPr>
          <p:spPr>
            <a:xfrm>
              <a:off x="5130353" y="3325467"/>
              <a:ext cx="151570" cy="26429"/>
            </a:xfrm>
            <a:custGeom>
              <a:rect b="b" l="l" r="r" t="t"/>
              <a:pathLst>
                <a:path extrusionOk="0" h="166" w="952">
                  <a:moveTo>
                    <a:pt x="0" y="0"/>
                  </a:moveTo>
                  <a:lnTo>
                    <a:pt x="0" y="166"/>
                  </a:lnTo>
                  <a:lnTo>
                    <a:pt x="951" y="166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6" name="Google Shape;886;p5"/>
            <p:cNvSpPr/>
            <p:nvPr/>
          </p:nvSpPr>
          <p:spPr>
            <a:xfrm>
              <a:off x="5130353" y="3385172"/>
              <a:ext cx="151570" cy="26588"/>
            </a:xfrm>
            <a:custGeom>
              <a:rect b="b" l="l" r="r" t="t"/>
              <a:pathLst>
                <a:path extrusionOk="0" h="167" w="952">
                  <a:moveTo>
                    <a:pt x="0" y="1"/>
                  </a:moveTo>
                  <a:lnTo>
                    <a:pt x="0" y="167"/>
                  </a:lnTo>
                  <a:lnTo>
                    <a:pt x="951" y="167"/>
                  </a:lnTo>
                  <a:lnTo>
                    <a:pt x="951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7" name="Google Shape;887;p5"/>
            <p:cNvSpPr/>
            <p:nvPr/>
          </p:nvSpPr>
          <p:spPr>
            <a:xfrm>
              <a:off x="4017624" y="2998930"/>
              <a:ext cx="364597" cy="257128"/>
            </a:xfrm>
            <a:custGeom>
              <a:rect b="b" l="l" r="r" t="t"/>
              <a:pathLst>
                <a:path extrusionOk="0" h="1615" w="2290">
                  <a:moveTo>
                    <a:pt x="1" y="0"/>
                  </a:moveTo>
                  <a:lnTo>
                    <a:pt x="1" y="1615"/>
                  </a:lnTo>
                  <a:lnTo>
                    <a:pt x="2290" y="1615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8" name="Google Shape;888;p5"/>
            <p:cNvSpPr/>
            <p:nvPr/>
          </p:nvSpPr>
          <p:spPr>
            <a:xfrm>
              <a:off x="4008868" y="2991766"/>
              <a:ext cx="382110" cy="273049"/>
            </a:xfrm>
            <a:custGeom>
              <a:rect b="b" l="l" r="r" t="t"/>
              <a:pathLst>
                <a:path extrusionOk="0" h="1715" w="2400">
                  <a:moveTo>
                    <a:pt x="2300" y="100"/>
                  </a:moveTo>
                  <a:lnTo>
                    <a:pt x="2300" y="1604"/>
                  </a:lnTo>
                  <a:lnTo>
                    <a:pt x="111" y="1604"/>
                  </a:lnTo>
                  <a:lnTo>
                    <a:pt x="111" y="100"/>
                  </a:lnTo>
                  <a:close/>
                  <a:moveTo>
                    <a:pt x="0" y="1"/>
                  </a:moveTo>
                  <a:lnTo>
                    <a:pt x="0" y="1715"/>
                  </a:lnTo>
                  <a:lnTo>
                    <a:pt x="2400" y="171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9" name="Google Shape;889;p5"/>
            <p:cNvSpPr/>
            <p:nvPr/>
          </p:nvSpPr>
          <p:spPr>
            <a:xfrm>
              <a:off x="3593326" y="2998930"/>
              <a:ext cx="364597" cy="257128"/>
            </a:xfrm>
            <a:custGeom>
              <a:rect b="b" l="l" r="r" t="t"/>
              <a:pathLst>
                <a:path extrusionOk="0" h="1615" w="2290">
                  <a:moveTo>
                    <a:pt x="1" y="0"/>
                  </a:moveTo>
                  <a:lnTo>
                    <a:pt x="1" y="1615"/>
                  </a:lnTo>
                  <a:lnTo>
                    <a:pt x="2290" y="1615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0" name="Google Shape;890;p5"/>
            <p:cNvSpPr/>
            <p:nvPr/>
          </p:nvSpPr>
          <p:spPr>
            <a:xfrm>
              <a:off x="3584569" y="2991766"/>
              <a:ext cx="382269" cy="273049"/>
            </a:xfrm>
            <a:custGeom>
              <a:rect b="b" l="l" r="r" t="t"/>
              <a:pathLst>
                <a:path extrusionOk="0" h="1715" w="2401">
                  <a:moveTo>
                    <a:pt x="2290" y="100"/>
                  </a:moveTo>
                  <a:lnTo>
                    <a:pt x="2290" y="1604"/>
                  </a:lnTo>
                  <a:lnTo>
                    <a:pt x="111" y="1604"/>
                  </a:lnTo>
                  <a:lnTo>
                    <a:pt x="100" y="100"/>
                  </a:lnTo>
                  <a:close/>
                  <a:moveTo>
                    <a:pt x="1" y="1"/>
                  </a:moveTo>
                  <a:lnTo>
                    <a:pt x="1" y="1715"/>
                  </a:lnTo>
                  <a:lnTo>
                    <a:pt x="2400" y="171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1" name="Google Shape;891;p5"/>
            <p:cNvSpPr/>
            <p:nvPr/>
          </p:nvSpPr>
          <p:spPr>
            <a:xfrm>
              <a:off x="2961416" y="3042872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0" y="1"/>
                  </a:moveTo>
                  <a:lnTo>
                    <a:pt x="0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2" name="Google Shape;892;p5"/>
            <p:cNvSpPr/>
            <p:nvPr/>
          </p:nvSpPr>
          <p:spPr>
            <a:xfrm>
              <a:off x="2954251" y="3034116"/>
              <a:ext cx="195672" cy="207932"/>
            </a:xfrm>
            <a:custGeom>
              <a:rect b="b" l="l" r="r" t="t"/>
              <a:pathLst>
                <a:path extrusionOk="0" h="1306" w="1229">
                  <a:moveTo>
                    <a:pt x="1129" y="111"/>
                  </a:moveTo>
                  <a:lnTo>
                    <a:pt x="1129" y="1206"/>
                  </a:lnTo>
                  <a:lnTo>
                    <a:pt x="100" y="1206"/>
                  </a:lnTo>
                  <a:lnTo>
                    <a:pt x="100" y="111"/>
                  </a:lnTo>
                  <a:close/>
                  <a:moveTo>
                    <a:pt x="1" y="0"/>
                  </a:moveTo>
                  <a:lnTo>
                    <a:pt x="1" y="1305"/>
                  </a:lnTo>
                  <a:lnTo>
                    <a:pt x="1228" y="1305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3" name="Google Shape;893;p5"/>
            <p:cNvSpPr/>
            <p:nvPr/>
          </p:nvSpPr>
          <p:spPr>
            <a:xfrm>
              <a:off x="3255320" y="3042872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1" y="1"/>
                  </a:moveTo>
                  <a:lnTo>
                    <a:pt x="1" y="1206"/>
                  </a:lnTo>
                  <a:lnTo>
                    <a:pt x="1129" y="12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4" name="Google Shape;894;p5"/>
            <p:cNvSpPr/>
            <p:nvPr/>
          </p:nvSpPr>
          <p:spPr>
            <a:xfrm>
              <a:off x="3246564" y="3034116"/>
              <a:ext cx="197264" cy="207932"/>
            </a:xfrm>
            <a:custGeom>
              <a:rect b="b" l="l" r="r" t="t"/>
              <a:pathLst>
                <a:path extrusionOk="0" h="1306" w="1239">
                  <a:moveTo>
                    <a:pt x="1128" y="111"/>
                  </a:moveTo>
                  <a:lnTo>
                    <a:pt x="1128" y="1206"/>
                  </a:lnTo>
                  <a:lnTo>
                    <a:pt x="111" y="1206"/>
                  </a:lnTo>
                  <a:lnTo>
                    <a:pt x="111" y="111"/>
                  </a:lnTo>
                  <a:close/>
                  <a:moveTo>
                    <a:pt x="1" y="0"/>
                  </a:moveTo>
                  <a:lnTo>
                    <a:pt x="1" y="1305"/>
                  </a:lnTo>
                  <a:lnTo>
                    <a:pt x="1239" y="130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5" name="Google Shape;895;p5"/>
            <p:cNvSpPr/>
            <p:nvPr/>
          </p:nvSpPr>
          <p:spPr>
            <a:xfrm>
              <a:off x="4533469" y="3042872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1" y="1"/>
                  </a:moveTo>
                  <a:lnTo>
                    <a:pt x="1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6" name="Google Shape;896;p5"/>
            <p:cNvSpPr/>
            <p:nvPr/>
          </p:nvSpPr>
          <p:spPr>
            <a:xfrm>
              <a:off x="4526464" y="3034116"/>
              <a:ext cx="195513" cy="207932"/>
            </a:xfrm>
            <a:custGeom>
              <a:rect b="b" l="l" r="r" t="t"/>
              <a:pathLst>
                <a:path extrusionOk="0" h="1306" w="1228">
                  <a:moveTo>
                    <a:pt x="1128" y="111"/>
                  </a:moveTo>
                  <a:lnTo>
                    <a:pt x="1128" y="1206"/>
                  </a:lnTo>
                  <a:lnTo>
                    <a:pt x="111" y="1206"/>
                  </a:lnTo>
                  <a:lnTo>
                    <a:pt x="111" y="111"/>
                  </a:lnTo>
                  <a:close/>
                  <a:moveTo>
                    <a:pt x="0" y="0"/>
                  </a:moveTo>
                  <a:lnTo>
                    <a:pt x="0" y="1305"/>
                  </a:lnTo>
                  <a:lnTo>
                    <a:pt x="1228" y="1305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7" name="Google Shape;897;p5"/>
            <p:cNvSpPr/>
            <p:nvPr/>
          </p:nvSpPr>
          <p:spPr>
            <a:xfrm>
              <a:off x="4827533" y="3042872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0" y="1"/>
                  </a:moveTo>
                  <a:lnTo>
                    <a:pt x="0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8" name="Google Shape;898;p5"/>
            <p:cNvSpPr/>
            <p:nvPr/>
          </p:nvSpPr>
          <p:spPr>
            <a:xfrm>
              <a:off x="4818617" y="3034116"/>
              <a:ext cx="197424" cy="207932"/>
            </a:xfrm>
            <a:custGeom>
              <a:rect b="b" l="l" r="r" t="t"/>
              <a:pathLst>
                <a:path extrusionOk="0" h="1306" w="1240">
                  <a:moveTo>
                    <a:pt x="1129" y="111"/>
                  </a:moveTo>
                  <a:lnTo>
                    <a:pt x="1129" y="1206"/>
                  </a:lnTo>
                  <a:lnTo>
                    <a:pt x="112" y="1206"/>
                  </a:lnTo>
                  <a:lnTo>
                    <a:pt x="112" y="111"/>
                  </a:lnTo>
                  <a:close/>
                  <a:moveTo>
                    <a:pt x="1" y="0"/>
                  </a:moveTo>
                  <a:lnTo>
                    <a:pt x="1" y="1305"/>
                  </a:lnTo>
                  <a:lnTo>
                    <a:pt x="1239" y="130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99" name="Google Shape;899;p5"/>
            <p:cNvSpPr/>
            <p:nvPr/>
          </p:nvSpPr>
          <p:spPr>
            <a:xfrm>
              <a:off x="3593326" y="3325467"/>
              <a:ext cx="794152" cy="26429"/>
            </a:xfrm>
            <a:custGeom>
              <a:rect b="b" l="l" r="r" t="t"/>
              <a:pathLst>
                <a:path extrusionOk="0" h="166" w="4988">
                  <a:moveTo>
                    <a:pt x="1" y="0"/>
                  </a:moveTo>
                  <a:lnTo>
                    <a:pt x="1" y="166"/>
                  </a:lnTo>
                  <a:lnTo>
                    <a:pt x="4988" y="166"/>
                  </a:lnTo>
                  <a:lnTo>
                    <a:pt x="4988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0" name="Google Shape;900;p5"/>
            <p:cNvSpPr/>
            <p:nvPr/>
          </p:nvSpPr>
          <p:spPr>
            <a:xfrm>
              <a:off x="3593326" y="3385172"/>
              <a:ext cx="794152" cy="26588"/>
            </a:xfrm>
            <a:custGeom>
              <a:rect b="b" l="l" r="r" t="t"/>
              <a:pathLst>
                <a:path extrusionOk="0" h="167" w="4988">
                  <a:moveTo>
                    <a:pt x="1" y="1"/>
                  </a:moveTo>
                  <a:lnTo>
                    <a:pt x="1" y="167"/>
                  </a:lnTo>
                  <a:lnTo>
                    <a:pt x="4988" y="167"/>
                  </a:lnTo>
                  <a:lnTo>
                    <a:pt x="4988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1" name="Google Shape;901;p5"/>
            <p:cNvSpPr/>
            <p:nvPr/>
          </p:nvSpPr>
          <p:spPr>
            <a:xfrm>
              <a:off x="2572303" y="3385172"/>
              <a:ext cx="221942" cy="26588"/>
            </a:xfrm>
            <a:custGeom>
              <a:rect b="b" l="l" r="r" t="t"/>
              <a:pathLst>
                <a:path extrusionOk="0" h="167" w="1394">
                  <a:moveTo>
                    <a:pt x="0" y="1"/>
                  </a:moveTo>
                  <a:lnTo>
                    <a:pt x="0" y="167"/>
                  </a:lnTo>
                  <a:lnTo>
                    <a:pt x="1394" y="167"/>
                  </a:lnTo>
                  <a:lnTo>
                    <a:pt x="1394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2" name="Google Shape;902;p5"/>
            <p:cNvSpPr/>
            <p:nvPr/>
          </p:nvSpPr>
          <p:spPr>
            <a:xfrm>
              <a:off x="2572303" y="3325467"/>
              <a:ext cx="221942" cy="26429"/>
            </a:xfrm>
            <a:custGeom>
              <a:rect b="b" l="l" r="r" t="t"/>
              <a:pathLst>
                <a:path extrusionOk="0" h="166" w="1394">
                  <a:moveTo>
                    <a:pt x="0" y="0"/>
                  </a:moveTo>
                  <a:lnTo>
                    <a:pt x="0" y="166"/>
                  </a:lnTo>
                  <a:lnTo>
                    <a:pt x="1394" y="166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3" name="Google Shape;903;p5"/>
            <p:cNvSpPr/>
            <p:nvPr/>
          </p:nvSpPr>
          <p:spPr>
            <a:xfrm>
              <a:off x="2572303" y="2998930"/>
              <a:ext cx="221942" cy="257128"/>
            </a:xfrm>
            <a:custGeom>
              <a:rect b="b" l="l" r="r" t="t"/>
              <a:pathLst>
                <a:path extrusionOk="0" h="1615" w="1394">
                  <a:moveTo>
                    <a:pt x="697" y="0"/>
                  </a:moveTo>
                  <a:lnTo>
                    <a:pt x="0" y="1615"/>
                  </a:lnTo>
                  <a:lnTo>
                    <a:pt x="1394" y="1615"/>
                  </a:lnTo>
                  <a:lnTo>
                    <a:pt x="13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4" name="Google Shape;904;p5"/>
            <p:cNvSpPr/>
            <p:nvPr/>
          </p:nvSpPr>
          <p:spPr>
            <a:xfrm>
              <a:off x="2560044" y="2991766"/>
              <a:ext cx="243117" cy="273049"/>
            </a:xfrm>
            <a:custGeom>
              <a:rect b="b" l="l" r="r" t="t"/>
              <a:pathLst>
                <a:path extrusionOk="0" h="1715" w="1527">
                  <a:moveTo>
                    <a:pt x="1415" y="100"/>
                  </a:moveTo>
                  <a:lnTo>
                    <a:pt x="1415" y="1604"/>
                  </a:lnTo>
                  <a:lnTo>
                    <a:pt x="166" y="1604"/>
                  </a:lnTo>
                  <a:lnTo>
                    <a:pt x="818" y="100"/>
                  </a:lnTo>
                  <a:close/>
                  <a:moveTo>
                    <a:pt x="741" y="1"/>
                  </a:moveTo>
                  <a:lnTo>
                    <a:pt x="0" y="1715"/>
                  </a:lnTo>
                  <a:lnTo>
                    <a:pt x="1526" y="1715"/>
                  </a:lnTo>
                  <a:lnTo>
                    <a:pt x="152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5" name="Google Shape;905;p5"/>
            <p:cNvSpPr/>
            <p:nvPr/>
          </p:nvSpPr>
          <p:spPr>
            <a:xfrm>
              <a:off x="2438566" y="2851022"/>
              <a:ext cx="2897827" cy="653249"/>
            </a:xfrm>
            <a:custGeom>
              <a:rect b="b" l="l" r="r" t="t"/>
              <a:pathLst>
                <a:path extrusionOk="0" h="4103" w="18201">
                  <a:moveTo>
                    <a:pt x="1040" y="0"/>
                  </a:moveTo>
                  <a:lnTo>
                    <a:pt x="0" y="2444"/>
                  </a:lnTo>
                  <a:lnTo>
                    <a:pt x="0" y="4103"/>
                  </a:lnTo>
                  <a:lnTo>
                    <a:pt x="232" y="4103"/>
                  </a:lnTo>
                  <a:lnTo>
                    <a:pt x="232" y="2544"/>
                  </a:lnTo>
                  <a:lnTo>
                    <a:pt x="1239" y="299"/>
                  </a:lnTo>
                  <a:lnTo>
                    <a:pt x="18201" y="299"/>
                  </a:lnTo>
                  <a:lnTo>
                    <a:pt x="1820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6" name="Google Shape;906;p5"/>
            <p:cNvSpPr/>
            <p:nvPr/>
          </p:nvSpPr>
          <p:spPr>
            <a:xfrm>
              <a:off x="2679612" y="3600909"/>
              <a:ext cx="250282" cy="212867"/>
            </a:xfrm>
            <a:custGeom>
              <a:rect b="b" l="l" r="r" t="t"/>
              <a:pathLst>
                <a:path extrusionOk="0" h="1337" w="1572">
                  <a:moveTo>
                    <a:pt x="908" y="1"/>
                  </a:moveTo>
                  <a:cubicBezTo>
                    <a:pt x="311" y="1"/>
                    <a:pt x="1" y="720"/>
                    <a:pt x="432" y="1140"/>
                  </a:cubicBezTo>
                  <a:cubicBezTo>
                    <a:pt x="568" y="1275"/>
                    <a:pt x="735" y="1336"/>
                    <a:pt x="898" y="1336"/>
                  </a:cubicBezTo>
                  <a:cubicBezTo>
                    <a:pt x="1242" y="1336"/>
                    <a:pt x="1571" y="1069"/>
                    <a:pt x="1571" y="664"/>
                  </a:cubicBezTo>
                  <a:cubicBezTo>
                    <a:pt x="1571" y="299"/>
                    <a:pt x="1273" y="1"/>
                    <a:pt x="908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7" name="Google Shape;907;p5"/>
            <p:cNvSpPr/>
            <p:nvPr/>
          </p:nvSpPr>
          <p:spPr>
            <a:xfrm>
              <a:off x="3054714" y="3600909"/>
              <a:ext cx="248371" cy="212867"/>
            </a:xfrm>
            <a:custGeom>
              <a:rect b="b" l="l" r="r" t="t"/>
              <a:pathLst>
                <a:path extrusionOk="0" h="1337" w="1560">
                  <a:moveTo>
                    <a:pt x="896" y="1"/>
                  </a:moveTo>
                  <a:cubicBezTo>
                    <a:pt x="299" y="1"/>
                    <a:pt x="0" y="720"/>
                    <a:pt x="420" y="1140"/>
                  </a:cubicBezTo>
                  <a:cubicBezTo>
                    <a:pt x="556" y="1275"/>
                    <a:pt x="723" y="1336"/>
                    <a:pt x="886" y="1336"/>
                  </a:cubicBezTo>
                  <a:cubicBezTo>
                    <a:pt x="1230" y="1336"/>
                    <a:pt x="1559" y="1069"/>
                    <a:pt x="1559" y="664"/>
                  </a:cubicBezTo>
                  <a:cubicBezTo>
                    <a:pt x="1559" y="299"/>
                    <a:pt x="1261" y="1"/>
                    <a:pt x="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8" name="Google Shape;908;p5"/>
            <p:cNvSpPr/>
            <p:nvPr/>
          </p:nvSpPr>
          <p:spPr>
            <a:xfrm>
              <a:off x="2915563" y="3725890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1" y="1"/>
                  </a:moveTo>
                  <a:lnTo>
                    <a:pt x="1" y="100"/>
                  </a:lnTo>
                  <a:lnTo>
                    <a:pt x="1184" y="100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09" name="Google Shape;909;p5"/>
            <p:cNvSpPr/>
            <p:nvPr/>
          </p:nvSpPr>
          <p:spPr>
            <a:xfrm>
              <a:off x="2915563" y="3750568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1" y="1"/>
                  </a:moveTo>
                  <a:lnTo>
                    <a:pt x="1" y="100"/>
                  </a:lnTo>
                  <a:lnTo>
                    <a:pt x="1184" y="100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0" name="Google Shape;910;p5"/>
            <p:cNvSpPr/>
            <p:nvPr/>
          </p:nvSpPr>
          <p:spPr>
            <a:xfrm>
              <a:off x="2748391" y="3733055"/>
              <a:ext cx="155073" cy="26429"/>
            </a:xfrm>
            <a:custGeom>
              <a:rect b="b" l="l" r="r" t="t"/>
              <a:pathLst>
                <a:path extrusionOk="0" h="166" w="974">
                  <a:moveTo>
                    <a:pt x="0" y="0"/>
                  </a:moveTo>
                  <a:lnTo>
                    <a:pt x="0" y="166"/>
                  </a:lnTo>
                  <a:lnTo>
                    <a:pt x="973" y="166"/>
                  </a:lnTo>
                  <a:lnTo>
                    <a:pt x="97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1" name="Google Shape;911;p5"/>
            <p:cNvSpPr/>
            <p:nvPr/>
          </p:nvSpPr>
          <p:spPr>
            <a:xfrm>
              <a:off x="2764153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1" y="1"/>
                  </a:moveTo>
                  <a:lnTo>
                    <a:pt x="1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2" name="Google Shape;912;p5"/>
            <p:cNvSpPr/>
            <p:nvPr/>
          </p:nvSpPr>
          <p:spPr>
            <a:xfrm>
              <a:off x="2852197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1" y="1"/>
                  </a:moveTo>
                  <a:lnTo>
                    <a:pt x="1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3" name="Google Shape;913;p5"/>
            <p:cNvSpPr/>
            <p:nvPr/>
          </p:nvSpPr>
          <p:spPr>
            <a:xfrm>
              <a:off x="3118080" y="3733055"/>
              <a:ext cx="153322" cy="26429"/>
            </a:xfrm>
            <a:custGeom>
              <a:rect b="b" l="l" r="r" t="t"/>
              <a:pathLst>
                <a:path extrusionOk="0" h="166" w="963">
                  <a:moveTo>
                    <a:pt x="0" y="0"/>
                  </a:moveTo>
                  <a:lnTo>
                    <a:pt x="0" y="166"/>
                  </a:lnTo>
                  <a:lnTo>
                    <a:pt x="962" y="166"/>
                  </a:lnTo>
                  <a:lnTo>
                    <a:pt x="96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4" name="Google Shape;914;p5"/>
            <p:cNvSpPr/>
            <p:nvPr/>
          </p:nvSpPr>
          <p:spPr>
            <a:xfrm>
              <a:off x="3133842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1" y="1"/>
                  </a:moveTo>
                  <a:lnTo>
                    <a:pt x="1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5" name="Google Shape;915;p5"/>
            <p:cNvSpPr/>
            <p:nvPr/>
          </p:nvSpPr>
          <p:spPr>
            <a:xfrm>
              <a:off x="3220134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1" y="1"/>
                  </a:moveTo>
                  <a:lnTo>
                    <a:pt x="1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6" name="Google Shape;916;p5"/>
            <p:cNvSpPr/>
            <p:nvPr/>
          </p:nvSpPr>
          <p:spPr>
            <a:xfrm>
              <a:off x="2959665" y="3611576"/>
              <a:ext cx="102214" cy="28340"/>
            </a:xfrm>
            <a:custGeom>
              <a:rect b="b" l="l" r="r" t="t"/>
              <a:pathLst>
                <a:path extrusionOk="0" h="178" w="642">
                  <a:moveTo>
                    <a:pt x="0" y="0"/>
                  </a:moveTo>
                  <a:lnTo>
                    <a:pt x="0" y="177"/>
                  </a:lnTo>
                  <a:lnTo>
                    <a:pt x="641" y="177"/>
                  </a:lnTo>
                  <a:lnTo>
                    <a:pt x="64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7" name="Google Shape;917;p5"/>
            <p:cNvSpPr/>
            <p:nvPr/>
          </p:nvSpPr>
          <p:spPr>
            <a:xfrm>
              <a:off x="2929733" y="3579893"/>
              <a:ext cx="160327" cy="21175"/>
            </a:xfrm>
            <a:custGeom>
              <a:rect b="b" l="l" r="r" t="t"/>
              <a:pathLst>
                <a:path extrusionOk="0" h="133" w="1007">
                  <a:moveTo>
                    <a:pt x="0" y="0"/>
                  </a:moveTo>
                  <a:lnTo>
                    <a:pt x="0" y="133"/>
                  </a:lnTo>
                  <a:lnTo>
                    <a:pt x="1006" y="133"/>
                  </a:lnTo>
                  <a:lnTo>
                    <a:pt x="100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8" name="Google Shape;918;p5"/>
            <p:cNvSpPr/>
            <p:nvPr/>
          </p:nvSpPr>
          <p:spPr>
            <a:xfrm>
              <a:off x="2748391" y="3634344"/>
              <a:ext cx="523013" cy="84701"/>
            </a:xfrm>
            <a:custGeom>
              <a:rect b="b" l="l" r="r" t="t"/>
              <a:pathLst>
                <a:path extrusionOk="0" h="532" w="3285">
                  <a:moveTo>
                    <a:pt x="0" y="1"/>
                  </a:moveTo>
                  <a:lnTo>
                    <a:pt x="0" y="322"/>
                  </a:lnTo>
                  <a:lnTo>
                    <a:pt x="1106" y="322"/>
                  </a:lnTo>
                  <a:lnTo>
                    <a:pt x="1316" y="532"/>
                  </a:lnTo>
                  <a:lnTo>
                    <a:pt x="1968" y="532"/>
                  </a:lnTo>
                  <a:lnTo>
                    <a:pt x="2190" y="322"/>
                  </a:lnTo>
                  <a:lnTo>
                    <a:pt x="3284" y="322"/>
                  </a:lnTo>
                  <a:lnTo>
                    <a:pt x="3284" y="1"/>
                  </a:lnTo>
                  <a:lnTo>
                    <a:pt x="2190" y="1"/>
                  </a:lnTo>
                  <a:lnTo>
                    <a:pt x="1968" y="111"/>
                  </a:lnTo>
                  <a:lnTo>
                    <a:pt x="1316" y="111"/>
                  </a:lnTo>
                  <a:lnTo>
                    <a:pt x="11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19" name="Google Shape;919;p5"/>
            <p:cNvSpPr/>
            <p:nvPr/>
          </p:nvSpPr>
          <p:spPr>
            <a:xfrm>
              <a:off x="2810006" y="3695958"/>
              <a:ext cx="31842" cy="26588"/>
            </a:xfrm>
            <a:custGeom>
              <a:rect b="b" l="l" r="r" t="t"/>
              <a:pathLst>
                <a:path extrusionOk="0" h="167" w="200">
                  <a:moveTo>
                    <a:pt x="0" y="1"/>
                  </a:moveTo>
                  <a:lnTo>
                    <a:pt x="0" y="167"/>
                  </a:lnTo>
                  <a:lnTo>
                    <a:pt x="199" y="167"/>
                  </a:lnTo>
                  <a:lnTo>
                    <a:pt x="1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0" name="Google Shape;920;p5"/>
            <p:cNvSpPr/>
            <p:nvPr/>
          </p:nvSpPr>
          <p:spPr>
            <a:xfrm>
              <a:off x="2898050" y="3695958"/>
              <a:ext cx="33594" cy="26588"/>
            </a:xfrm>
            <a:custGeom>
              <a:rect b="b" l="l" r="r" t="t"/>
              <a:pathLst>
                <a:path extrusionOk="0" h="167" w="211">
                  <a:moveTo>
                    <a:pt x="0" y="1"/>
                  </a:moveTo>
                  <a:lnTo>
                    <a:pt x="0" y="167"/>
                  </a:lnTo>
                  <a:lnTo>
                    <a:pt x="44" y="167"/>
                  </a:lnTo>
                  <a:lnTo>
                    <a:pt x="44" y="111"/>
                  </a:lnTo>
                  <a:lnTo>
                    <a:pt x="210" y="111"/>
                  </a:lnTo>
                  <a:cubicBezTo>
                    <a:pt x="210" y="100"/>
                    <a:pt x="210" y="89"/>
                    <a:pt x="210" y="78"/>
                  </a:cubicBez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1" name="Google Shape;921;p5"/>
            <p:cNvSpPr/>
            <p:nvPr/>
          </p:nvSpPr>
          <p:spPr>
            <a:xfrm>
              <a:off x="3179695" y="3695958"/>
              <a:ext cx="30091" cy="26588"/>
            </a:xfrm>
            <a:custGeom>
              <a:rect b="b" l="l" r="r" t="t"/>
              <a:pathLst>
                <a:path extrusionOk="0" h="167" w="189">
                  <a:moveTo>
                    <a:pt x="0" y="1"/>
                  </a:moveTo>
                  <a:lnTo>
                    <a:pt x="0" y="167"/>
                  </a:lnTo>
                  <a:lnTo>
                    <a:pt x="188" y="16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2" name="Google Shape;922;p5"/>
            <p:cNvSpPr/>
            <p:nvPr/>
          </p:nvSpPr>
          <p:spPr>
            <a:xfrm>
              <a:off x="3088148" y="3695958"/>
              <a:ext cx="35345" cy="26588"/>
            </a:xfrm>
            <a:custGeom>
              <a:rect b="b" l="l" r="r" t="t"/>
              <a:pathLst>
                <a:path extrusionOk="0" h="167" w="222">
                  <a:moveTo>
                    <a:pt x="78" y="1"/>
                  </a:moveTo>
                  <a:lnTo>
                    <a:pt x="0" y="78"/>
                  </a:lnTo>
                  <a:lnTo>
                    <a:pt x="0" y="111"/>
                  </a:lnTo>
                  <a:lnTo>
                    <a:pt x="166" y="111"/>
                  </a:lnTo>
                  <a:lnTo>
                    <a:pt x="166" y="167"/>
                  </a:lnTo>
                  <a:lnTo>
                    <a:pt x="222" y="16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3" name="Google Shape;923;p5"/>
            <p:cNvSpPr/>
            <p:nvPr/>
          </p:nvSpPr>
          <p:spPr>
            <a:xfrm>
              <a:off x="4440172" y="3600909"/>
              <a:ext cx="250123" cy="212867"/>
            </a:xfrm>
            <a:custGeom>
              <a:rect b="b" l="l" r="r" t="t"/>
              <a:pathLst>
                <a:path extrusionOk="0" h="1337" w="1571">
                  <a:moveTo>
                    <a:pt x="907" y="1"/>
                  </a:moveTo>
                  <a:cubicBezTo>
                    <a:pt x="310" y="1"/>
                    <a:pt x="1" y="720"/>
                    <a:pt x="432" y="1140"/>
                  </a:cubicBezTo>
                  <a:cubicBezTo>
                    <a:pt x="567" y="1275"/>
                    <a:pt x="734" y="1336"/>
                    <a:pt x="898" y="1336"/>
                  </a:cubicBezTo>
                  <a:cubicBezTo>
                    <a:pt x="1241" y="1336"/>
                    <a:pt x="1571" y="1069"/>
                    <a:pt x="1571" y="664"/>
                  </a:cubicBezTo>
                  <a:cubicBezTo>
                    <a:pt x="1571" y="299"/>
                    <a:pt x="1272" y="1"/>
                    <a:pt x="90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4" name="Google Shape;924;p5"/>
            <p:cNvSpPr/>
            <p:nvPr/>
          </p:nvSpPr>
          <p:spPr>
            <a:xfrm>
              <a:off x="4815114" y="3600909"/>
              <a:ext cx="250123" cy="212867"/>
            </a:xfrm>
            <a:custGeom>
              <a:rect b="b" l="l" r="r" t="t"/>
              <a:pathLst>
                <a:path extrusionOk="0" h="1337" w="1571">
                  <a:moveTo>
                    <a:pt x="897" y="1"/>
                  </a:moveTo>
                  <a:cubicBezTo>
                    <a:pt x="299" y="1"/>
                    <a:pt x="1" y="720"/>
                    <a:pt x="421" y="1140"/>
                  </a:cubicBezTo>
                  <a:cubicBezTo>
                    <a:pt x="557" y="1275"/>
                    <a:pt x="725" y="1336"/>
                    <a:pt x="890" y="1336"/>
                  </a:cubicBezTo>
                  <a:cubicBezTo>
                    <a:pt x="1236" y="1336"/>
                    <a:pt x="1571" y="1069"/>
                    <a:pt x="1571" y="664"/>
                  </a:cubicBezTo>
                  <a:cubicBezTo>
                    <a:pt x="1571" y="299"/>
                    <a:pt x="1261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5" name="Google Shape;925;p5"/>
            <p:cNvSpPr/>
            <p:nvPr/>
          </p:nvSpPr>
          <p:spPr>
            <a:xfrm>
              <a:off x="4676123" y="3725890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3" y="100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6" name="Google Shape;926;p5"/>
            <p:cNvSpPr/>
            <p:nvPr/>
          </p:nvSpPr>
          <p:spPr>
            <a:xfrm>
              <a:off x="4676123" y="3750568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3" y="100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7" name="Google Shape;927;p5"/>
            <p:cNvSpPr/>
            <p:nvPr/>
          </p:nvSpPr>
          <p:spPr>
            <a:xfrm>
              <a:off x="4508792" y="3733055"/>
              <a:ext cx="155073" cy="26429"/>
            </a:xfrm>
            <a:custGeom>
              <a:rect b="b" l="l" r="r" t="t"/>
              <a:pathLst>
                <a:path extrusionOk="0" h="166" w="974">
                  <a:moveTo>
                    <a:pt x="1" y="0"/>
                  </a:moveTo>
                  <a:lnTo>
                    <a:pt x="1" y="166"/>
                  </a:lnTo>
                  <a:lnTo>
                    <a:pt x="974" y="166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8" name="Google Shape;928;p5"/>
            <p:cNvSpPr/>
            <p:nvPr/>
          </p:nvSpPr>
          <p:spPr>
            <a:xfrm>
              <a:off x="4524713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1" y="13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29" name="Google Shape;929;p5"/>
            <p:cNvSpPr/>
            <p:nvPr/>
          </p:nvSpPr>
          <p:spPr>
            <a:xfrm>
              <a:off x="4612757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1" y="13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0" name="Google Shape;930;p5"/>
            <p:cNvSpPr/>
            <p:nvPr/>
          </p:nvSpPr>
          <p:spPr>
            <a:xfrm>
              <a:off x="4878481" y="3733055"/>
              <a:ext cx="153322" cy="26429"/>
            </a:xfrm>
            <a:custGeom>
              <a:rect b="b" l="l" r="r" t="t"/>
              <a:pathLst>
                <a:path extrusionOk="0" h="166" w="963">
                  <a:moveTo>
                    <a:pt x="1" y="0"/>
                  </a:moveTo>
                  <a:lnTo>
                    <a:pt x="1" y="166"/>
                  </a:lnTo>
                  <a:lnTo>
                    <a:pt x="963" y="166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1" name="Google Shape;931;p5"/>
            <p:cNvSpPr/>
            <p:nvPr/>
          </p:nvSpPr>
          <p:spPr>
            <a:xfrm>
              <a:off x="4894402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2" name="Google Shape;932;p5"/>
            <p:cNvSpPr/>
            <p:nvPr/>
          </p:nvSpPr>
          <p:spPr>
            <a:xfrm>
              <a:off x="4980694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1" y="13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3" name="Google Shape;933;p5"/>
            <p:cNvSpPr/>
            <p:nvPr/>
          </p:nvSpPr>
          <p:spPr>
            <a:xfrm>
              <a:off x="4720065" y="3611576"/>
              <a:ext cx="102374" cy="28340"/>
            </a:xfrm>
            <a:custGeom>
              <a:rect b="b" l="l" r="r" t="t"/>
              <a:pathLst>
                <a:path extrusionOk="0" h="178" w="643">
                  <a:moveTo>
                    <a:pt x="1" y="0"/>
                  </a:moveTo>
                  <a:lnTo>
                    <a:pt x="1" y="177"/>
                  </a:lnTo>
                  <a:lnTo>
                    <a:pt x="642" y="177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4" name="Google Shape;934;p5"/>
            <p:cNvSpPr/>
            <p:nvPr/>
          </p:nvSpPr>
          <p:spPr>
            <a:xfrm>
              <a:off x="4690133" y="3579893"/>
              <a:ext cx="160327" cy="21175"/>
            </a:xfrm>
            <a:custGeom>
              <a:rect b="b" l="l" r="r" t="t"/>
              <a:pathLst>
                <a:path extrusionOk="0" h="133" w="1007">
                  <a:moveTo>
                    <a:pt x="1" y="0"/>
                  </a:moveTo>
                  <a:lnTo>
                    <a:pt x="1" y="133"/>
                  </a:lnTo>
                  <a:lnTo>
                    <a:pt x="1007" y="133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5" name="Google Shape;935;p5"/>
            <p:cNvSpPr/>
            <p:nvPr/>
          </p:nvSpPr>
          <p:spPr>
            <a:xfrm>
              <a:off x="4508792" y="3634344"/>
              <a:ext cx="523013" cy="84701"/>
            </a:xfrm>
            <a:custGeom>
              <a:rect b="b" l="l" r="r" t="t"/>
              <a:pathLst>
                <a:path extrusionOk="0" h="532" w="3285">
                  <a:moveTo>
                    <a:pt x="1" y="1"/>
                  </a:moveTo>
                  <a:lnTo>
                    <a:pt x="1" y="322"/>
                  </a:lnTo>
                  <a:lnTo>
                    <a:pt x="1107" y="322"/>
                  </a:lnTo>
                  <a:lnTo>
                    <a:pt x="1317" y="532"/>
                  </a:lnTo>
                  <a:lnTo>
                    <a:pt x="1969" y="532"/>
                  </a:lnTo>
                  <a:lnTo>
                    <a:pt x="2190" y="322"/>
                  </a:lnTo>
                  <a:lnTo>
                    <a:pt x="3285" y="322"/>
                  </a:lnTo>
                  <a:lnTo>
                    <a:pt x="3285" y="1"/>
                  </a:lnTo>
                  <a:lnTo>
                    <a:pt x="2190" y="1"/>
                  </a:lnTo>
                  <a:lnTo>
                    <a:pt x="1969" y="111"/>
                  </a:lnTo>
                  <a:lnTo>
                    <a:pt x="1317" y="11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6" name="Google Shape;936;p5"/>
            <p:cNvSpPr/>
            <p:nvPr/>
          </p:nvSpPr>
          <p:spPr>
            <a:xfrm>
              <a:off x="4570406" y="3695958"/>
              <a:ext cx="31843" cy="26588"/>
            </a:xfrm>
            <a:custGeom>
              <a:rect b="b" l="l" r="r" t="t"/>
              <a:pathLst>
                <a:path extrusionOk="0" h="167" w="200">
                  <a:moveTo>
                    <a:pt x="1" y="1"/>
                  </a:moveTo>
                  <a:lnTo>
                    <a:pt x="1" y="167"/>
                  </a:lnTo>
                  <a:lnTo>
                    <a:pt x="200" y="16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7" name="Google Shape;937;p5"/>
            <p:cNvSpPr/>
            <p:nvPr/>
          </p:nvSpPr>
          <p:spPr>
            <a:xfrm>
              <a:off x="4658450" y="3695958"/>
              <a:ext cx="33594" cy="26588"/>
            </a:xfrm>
            <a:custGeom>
              <a:rect b="b" l="l" r="r" t="t"/>
              <a:pathLst>
                <a:path extrusionOk="0" h="167" w="211">
                  <a:moveTo>
                    <a:pt x="1" y="1"/>
                  </a:moveTo>
                  <a:lnTo>
                    <a:pt x="1" y="167"/>
                  </a:lnTo>
                  <a:lnTo>
                    <a:pt x="45" y="167"/>
                  </a:lnTo>
                  <a:lnTo>
                    <a:pt x="45" y="111"/>
                  </a:lnTo>
                  <a:lnTo>
                    <a:pt x="211" y="111"/>
                  </a:lnTo>
                  <a:cubicBezTo>
                    <a:pt x="211" y="100"/>
                    <a:pt x="211" y="89"/>
                    <a:pt x="211" y="78"/>
                  </a:cubicBezTo>
                  <a:lnTo>
                    <a:pt x="13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8" name="Google Shape;938;p5"/>
            <p:cNvSpPr/>
            <p:nvPr/>
          </p:nvSpPr>
          <p:spPr>
            <a:xfrm>
              <a:off x="4940095" y="3695958"/>
              <a:ext cx="30091" cy="26588"/>
            </a:xfrm>
            <a:custGeom>
              <a:rect b="b" l="l" r="r" t="t"/>
              <a:pathLst>
                <a:path extrusionOk="0" h="167" w="189">
                  <a:moveTo>
                    <a:pt x="1" y="1"/>
                  </a:moveTo>
                  <a:lnTo>
                    <a:pt x="1" y="167"/>
                  </a:lnTo>
                  <a:lnTo>
                    <a:pt x="189" y="16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39" name="Google Shape;939;p5"/>
            <p:cNvSpPr/>
            <p:nvPr/>
          </p:nvSpPr>
          <p:spPr>
            <a:xfrm>
              <a:off x="4848549" y="3695958"/>
              <a:ext cx="35504" cy="26588"/>
            </a:xfrm>
            <a:custGeom>
              <a:rect b="b" l="l" r="r" t="t"/>
              <a:pathLst>
                <a:path extrusionOk="0" h="167" w="223">
                  <a:moveTo>
                    <a:pt x="78" y="1"/>
                  </a:moveTo>
                  <a:lnTo>
                    <a:pt x="1" y="78"/>
                  </a:lnTo>
                  <a:lnTo>
                    <a:pt x="1" y="111"/>
                  </a:lnTo>
                  <a:lnTo>
                    <a:pt x="167" y="111"/>
                  </a:lnTo>
                  <a:lnTo>
                    <a:pt x="167" y="167"/>
                  </a:lnTo>
                  <a:lnTo>
                    <a:pt x="222" y="16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0" name="Google Shape;940;p5"/>
            <p:cNvSpPr/>
            <p:nvPr/>
          </p:nvSpPr>
          <p:spPr>
            <a:xfrm>
              <a:off x="2343357" y="3504108"/>
              <a:ext cx="2993036" cy="63526"/>
            </a:xfrm>
            <a:custGeom>
              <a:rect b="b" l="l" r="r" t="t"/>
              <a:pathLst>
                <a:path extrusionOk="0" h="399" w="18799">
                  <a:moveTo>
                    <a:pt x="1" y="1"/>
                  </a:moveTo>
                  <a:lnTo>
                    <a:pt x="1" y="399"/>
                  </a:lnTo>
                  <a:lnTo>
                    <a:pt x="18799" y="399"/>
                  </a:lnTo>
                  <a:lnTo>
                    <a:pt x="18799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1" name="Google Shape;941;p5"/>
            <p:cNvSpPr/>
            <p:nvPr/>
          </p:nvSpPr>
          <p:spPr>
            <a:xfrm>
              <a:off x="5404993" y="2886208"/>
              <a:ext cx="68780" cy="665667"/>
            </a:xfrm>
            <a:custGeom>
              <a:rect b="b" l="l" r="r" t="t"/>
              <a:pathLst>
                <a:path extrusionOk="0" h="4181" w="432">
                  <a:moveTo>
                    <a:pt x="221" y="0"/>
                  </a:moveTo>
                  <a:cubicBezTo>
                    <a:pt x="100" y="0"/>
                    <a:pt x="0" y="89"/>
                    <a:pt x="0" y="211"/>
                  </a:cubicBezTo>
                  <a:lnTo>
                    <a:pt x="0" y="3970"/>
                  </a:lnTo>
                  <a:cubicBezTo>
                    <a:pt x="0" y="4081"/>
                    <a:pt x="100" y="4180"/>
                    <a:pt x="221" y="4180"/>
                  </a:cubicBezTo>
                  <a:cubicBezTo>
                    <a:pt x="343" y="4180"/>
                    <a:pt x="431" y="4081"/>
                    <a:pt x="431" y="3970"/>
                  </a:cubicBezTo>
                  <a:lnTo>
                    <a:pt x="431" y="211"/>
                  </a:lnTo>
                  <a:cubicBezTo>
                    <a:pt x="431" y="89"/>
                    <a:pt x="343" y="0"/>
                    <a:pt x="22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2" name="Google Shape;942;p5"/>
            <p:cNvSpPr/>
            <p:nvPr/>
          </p:nvSpPr>
          <p:spPr>
            <a:xfrm>
              <a:off x="5336213" y="2886049"/>
              <a:ext cx="68939" cy="665827"/>
            </a:xfrm>
            <a:custGeom>
              <a:rect b="b" l="l" r="r" t="t"/>
              <a:pathLst>
                <a:path extrusionOk="0" h="4182" w="433">
                  <a:moveTo>
                    <a:pt x="204" y="1"/>
                  </a:moveTo>
                  <a:cubicBezTo>
                    <a:pt x="91" y="1"/>
                    <a:pt x="1" y="96"/>
                    <a:pt x="1" y="212"/>
                  </a:cubicBezTo>
                  <a:lnTo>
                    <a:pt x="1" y="3971"/>
                  </a:lnTo>
                  <a:cubicBezTo>
                    <a:pt x="1" y="4082"/>
                    <a:pt x="100" y="4181"/>
                    <a:pt x="222" y="4181"/>
                  </a:cubicBezTo>
                  <a:cubicBezTo>
                    <a:pt x="344" y="4181"/>
                    <a:pt x="432" y="4082"/>
                    <a:pt x="432" y="3971"/>
                  </a:cubicBezTo>
                  <a:lnTo>
                    <a:pt x="432" y="212"/>
                  </a:lnTo>
                  <a:cubicBezTo>
                    <a:pt x="432" y="90"/>
                    <a:pt x="344" y="1"/>
                    <a:pt x="222" y="1"/>
                  </a:cubicBezTo>
                  <a:cubicBezTo>
                    <a:pt x="216" y="1"/>
                    <a:pt x="210" y="1"/>
                    <a:pt x="20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3" name="Google Shape;943;p5"/>
            <p:cNvSpPr/>
            <p:nvPr/>
          </p:nvSpPr>
          <p:spPr>
            <a:xfrm>
              <a:off x="5675971" y="3537543"/>
              <a:ext cx="2324025" cy="111130"/>
            </a:xfrm>
            <a:custGeom>
              <a:rect b="b" l="l" r="r" t="t"/>
              <a:pathLst>
                <a:path extrusionOk="0" h="698" w="14597">
                  <a:moveTo>
                    <a:pt x="1" y="1"/>
                  </a:moveTo>
                  <a:lnTo>
                    <a:pt x="1" y="697"/>
                  </a:lnTo>
                  <a:lnTo>
                    <a:pt x="14597" y="697"/>
                  </a:lnTo>
                  <a:lnTo>
                    <a:pt x="1459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4" name="Google Shape;944;p5"/>
            <p:cNvSpPr/>
            <p:nvPr/>
          </p:nvSpPr>
          <p:spPr>
            <a:xfrm>
              <a:off x="7316803" y="2967247"/>
              <a:ext cx="646244" cy="554696"/>
            </a:xfrm>
            <a:custGeom>
              <a:rect b="b" l="l" r="r" t="t"/>
              <a:pathLst>
                <a:path extrusionOk="0" h="3484" w="4059">
                  <a:moveTo>
                    <a:pt x="1" y="0"/>
                  </a:moveTo>
                  <a:lnTo>
                    <a:pt x="1" y="3483"/>
                  </a:lnTo>
                  <a:lnTo>
                    <a:pt x="4059" y="3483"/>
                  </a:lnTo>
                  <a:lnTo>
                    <a:pt x="405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5" name="Google Shape;945;p5"/>
            <p:cNvSpPr/>
            <p:nvPr/>
          </p:nvSpPr>
          <p:spPr>
            <a:xfrm>
              <a:off x="5716569" y="2967247"/>
              <a:ext cx="646244" cy="554696"/>
            </a:xfrm>
            <a:custGeom>
              <a:rect b="b" l="l" r="r" t="t"/>
              <a:pathLst>
                <a:path extrusionOk="0" h="3484" w="4059">
                  <a:moveTo>
                    <a:pt x="0" y="0"/>
                  </a:moveTo>
                  <a:lnTo>
                    <a:pt x="0" y="3483"/>
                  </a:lnTo>
                  <a:lnTo>
                    <a:pt x="4058" y="3483"/>
                  </a:lnTo>
                  <a:lnTo>
                    <a:pt x="40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6" name="Google Shape;946;p5"/>
            <p:cNvSpPr/>
            <p:nvPr/>
          </p:nvSpPr>
          <p:spPr>
            <a:xfrm>
              <a:off x="7359154" y="3009438"/>
              <a:ext cx="269388" cy="470155"/>
            </a:xfrm>
            <a:custGeom>
              <a:rect b="b" l="l" r="r" t="t"/>
              <a:pathLst>
                <a:path extrusionOk="0" h="2953" w="1692">
                  <a:moveTo>
                    <a:pt x="0" y="0"/>
                  </a:moveTo>
                  <a:lnTo>
                    <a:pt x="0" y="2953"/>
                  </a:lnTo>
                  <a:lnTo>
                    <a:pt x="1692" y="2953"/>
                  </a:lnTo>
                  <a:lnTo>
                    <a:pt x="1692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7" name="Google Shape;947;p5"/>
            <p:cNvSpPr/>
            <p:nvPr/>
          </p:nvSpPr>
          <p:spPr>
            <a:xfrm>
              <a:off x="7653058" y="3009438"/>
              <a:ext cx="267795" cy="470155"/>
            </a:xfrm>
            <a:custGeom>
              <a:rect b="b" l="l" r="r" t="t"/>
              <a:pathLst>
                <a:path extrusionOk="0" h="2953" w="1682">
                  <a:moveTo>
                    <a:pt x="1" y="0"/>
                  </a:moveTo>
                  <a:lnTo>
                    <a:pt x="1" y="2953"/>
                  </a:lnTo>
                  <a:lnTo>
                    <a:pt x="1681" y="2953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8" name="Google Shape;948;p5"/>
            <p:cNvSpPr/>
            <p:nvPr/>
          </p:nvSpPr>
          <p:spPr>
            <a:xfrm>
              <a:off x="8035165" y="3551713"/>
              <a:ext cx="103966" cy="116225"/>
            </a:xfrm>
            <a:custGeom>
              <a:rect b="b" l="l" r="r" t="t"/>
              <a:pathLst>
                <a:path extrusionOk="0" h="730" w="653">
                  <a:moveTo>
                    <a:pt x="0" y="0"/>
                  </a:moveTo>
                  <a:lnTo>
                    <a:pt x="0" y="730"/>
                  </a:lnTo>
                  <a:lnTo>
                    <a:pt x="653" y="730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9" name="Google Shape;949;p5"/>
            <p:cNvSpPr/>
            <p:nvPr/>
          </p:nvSpPr>
          <p:spPr>
            <a:xfrm>
              <a:off x="8117796" y="3609825"/>
              <a:ext cx="139311" cy="58113"/>
            </a:xfrm>
            <a:custGeom>
              <a:rect b="b" l="l" r="r" t="t"/>
              <a:pathLst>
                <a:path extrusionOk="0" h="365" w="875">
                  <a:moveTo>
                    <a:pt x="1" y="0"/>
                  </a:moveTo>
                  <a:lnTo>
                    <a:pt x="1" y="365"/>
                  </a:lnTo>
                  <a:lnTo>
                    <a:pt x="874" y="365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0" name="Google Shape;950;p5"/>
            <p:cNvSpPr/>
            <p:nvPr/>
          </p:nvSpPr>
          <p:spPr>
            <a:xfrm>
              <a:off x="8205840" y="3581644"/>
              <a:ext cx="116384" cy="116225"/>
            </a:xfrm>
            <a:custGeom>
              <a:rect b="b" l="l" r="r" t="t"/>
              <a:pathLst>
                <a:path extrusionOk="0" h="730" w="731">
                  <a:moveTo>
                    <a:pt x="1" y="0"/>
                  </a:moveTo>
                  <a:lnTo>
                    <a:pt x="1" y="730"/>
                  </a:lnTo>
                  <a:lnTo>
                    <a:pt x="731" y="730"/>
                  </a:lnTo>
                  <a:lnTo>
                    <a:pt x="731" y="542"/>
                  </a:lnTo>
                  <a:lnTo>
                    <a:pt x="332" y="542"/>
                  </a:lnTo>
                  <a:lnTo>
                    <a:pt x="332" y="177"/>
                  </a:lnTo>
                  <a:lnTo>
                    <a:pt x="731" y="177"/>
                  </a:lnTo>
                  <a:lnTo>
                    <a:pt x="73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1" name="Google Shape;951;p5"/>
            <p:cNvSpPr/>
            <p:nvPr/>
          </p:nvSpPr>
          <p:spPr>
            <a:xfrm>
              <a:off x="6052824" y="3009438"/>
              <a:ext cx="267795" cy="470155"/>
            </a:xfrm>
            <a:custGeom>
              <a:rect b="b" l="l" r="r" t="t"/>
              <a:pathLst>
                <a:path extrusionOk="0" h="2953" w="1682">
                  <a:moveTo>
                    <a:pt x="0" y="0"/>
                  </a:moveTo>
                  <a:lnTo>
                    <a:pt x="0" y="2953"/>
                  </a:lnTo>
                  <a:lnTo>
                    <a:pt x="1681" y="2953"/>
                  </a:lnTo>
                  <a:lnTo>
                    <a:pt x="1681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2" name="Google Shape;952;p5"/>
            <p:cNvSpPr/>
            <p:nvPr/>
          </p:nvSpPr>
          <p:spPr>
            <a:xfrm>
              <a:off x="5758761" y="3009438"/>
              <a:ext cx="269547" cy="470155"/>
            </a:xfrm>
            <a:custGeom>
              <a:rect b="b" l="l" r="r" t="t"/>
              <a:pathLst>
                <a:path extrusionOk="0" h="2953" w="1693">
                  <a:moveTo>
                    <a:pt x="1" y="0"/>
                  </a:moveTo>
                  <a:lnTo>
                    <a:pt x="1" y="2953"/>
                  </a:lnTo>
                  <a:lnTo>
                    <a:pt x="1693" y="2953"/>
                  </a:lnTo>
                  <a:lnTo>
                    <a:pt x="1693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3" name="Google Shape;953;p5"/>
            <p:cNvSpPr/>
            <p:nvPr/>
          </p:nvSpPr>
          <p:spPr>
            <a:xfrm>
              <a:off x="6390830" y="3583396"/>
              <a:ext cx="899710" cy="116384"/>
            </a:xfrm>
            <a:custGeom>
              <a:rect b="b" l="l" r="r" t="t"/>
              <a:pathLst>
                <a:path extrusionOk="0" h="731" w="5651">
                  <a:moveTo>
                    <a:pt x="0" y="0"/>
                  </a:moveTo>
                  <a:lnTo>
                    <a:pt x="0" y="730"/>
                  </a:lnTo>
                  <a:lnTo>
                    <a:pt x="5651" y="730"/>
                  </a:lnTo>
                  <a:lnTo>
                    <a:pt x="565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4" name="Google Shape;954;p5"/>
            <p:cNvSpPr/>
            <p:nvPr/>
          </p:nvSpPr>
          <p:spPr>
            <a:xfrm>
              <a:off x="5542233" y="3551713"/>
              <a:ext cx="102214" cy="116225"/>
            </a:xfrm>
            <a:custGeom>
              <a:rect b="b" l="l" r="r" t="t"/>
              <a:pathLst>
                <a:path extrusionOk="0" h="730" w="642">
                  <a:moveTo>
                    <a:pt x="1" y="0"/>
                  </a:moveTo>
                  <a:lnTo>
                    <a:pt x="1" y="730"/>
                  </a:lnTo>
                  <a:lnTo>
                    <a:pt x="642" y="730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5" name="Google Shape;955;p5"/>
            <p:cNvSpPr/>
            <p:nvPr/>
          </p:nvSpPr>
          <p:spPr>
            <a:xfrm>
              <a:off x="5422506" y="3609825"/>
              <a:ext cx="139311" cy="58113"/>
            </a:xfrm>
            <a:custGeom>
              <a:rect b="b" l="l" r="r" t="t"/>
              <a:pathLst>
                <a:path extrusionOk="0" h="365" w="875">
                  <a:moveTo>
                    <a:pt x="1" y="0"/>
                  </a:moveTo>
                  <a:lnTo>
                    <a:pt x="1" y="365"/>
                  </a:lnTo>
                  <a:lnTo>
                    <a:pt x="874" y="365"/>
                  </a:lnTo>
                  <a:lnTo>
                    <a:pt x="8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6" name="Google Shape;956;p5"/>
            <p:cNvSpPr/>
            <p:nvPr/>
          </p:nvSpPr>
          <p:spPr>
            <a:xfrm>
              <a:off x="5359140" y="3581644"/>
              <a:ext cx="114633" cy="116225"/>
            </a:xfrm>
            <a:custGeom>
              <a:rect b="b" l="l" r="r" t="t"/>
              <a:pathLst>
                <a:path extrusionOk="0" h="730" w="720">
                  <a:moveTo>
                    <a:pt x="1" y="0"/>
                  </a:moveTo>
                  <a:lnTo>
                    <a:pt x="1" y="177"/>
                  </a:lnTo>
                  <a:lnTo>
                    <a:pt x="388" y="177"/>
                  </a:lnTo>
                  <a:lnTo>
                    <a:pt x="388" y="542"/>
                  </a:lnTo>
                  <a:lnTo>
                    <a:pt x="1" y="542"/>
                  </a:lnTo>
                  <a:lnTo>
                    <a:pt x="1" y="730"/>
                  </a:lnTo>
                  <a:lnTo>
                    <a:pt x="719" y="730"/>
                  </a:lnTo>
                  <a:lnTo>
                    <a:pt x="71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7" name="Google Shape;957;p5"/>
            <p:cNvSpPr/>
            <p:nvPr/>
          </p:nvSpPr>
          <p:spPr>
            <a:xfrm>
              <a:off x="5473613" y="2933813"/>
              <a:ext cx="2732405" cy="573961"/>
            </a:xfrm>
            <a:custGeom>
              <a:rect b="b" l="l" r="r" t="t"/>
              <a:pathLst>
                <a:path extrusionOk="0" h="3605" w="17162">
                  <a:moveTo>
                    <a:pt x="0" y="0"/>
                  </a:moveTo>
                  <a:lnTo>
                    <a:pt x="0" y="3605"/>
                  </a:lnTo>
                  <a:lnTo>
                    <a:pt x="1615" y="3605"/>
                  </a:lnTo>
                  <a:lnTo>
                    <a:pt x="1615" y="321"/>
                  </a:lnTo>
                  <a:lnTo>
                    <a:pt x="5496" y="321"/>
                  </a:lnTo>
                  <a:lnTo>
                    <a:pt x="5496" y="3605"/>
                  </a:lnTo>
                  <a:lnTo>
                    <a:pt x="11666" y="3605"/>
                  </a:lnTo>
                  <a:lnTo>
                    <a:pt x="11666" y="321"/>
                  </a:lnTo>
                  <a:lnTo>
                    <a:pt x="15547" y="321"/>
                  </a:lnTo>
                  <a:lnTo>
                    <a:pt x="15547" y="3605"/>
                  </a:lnTo>
                  <a:lnTo>
                    <a:pt x="17162" y="3605"/>
                  </a:lnTo>
                  <a:lnTo>
                    <a:pt x="17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8" name="Google Shape;958;p5"/>
            <p:cNvSpPr/>
            <p:nvPr/>
          </p:nvSpPr>
          <p:spPr>
            <a:xfrm>
              <a:off x="5528222" y="3388834"/>
              <a:ext cx="151570" cy="24678"/>
            </a:xfrm>
            <a:custGeom>
              <a:rect b="b" l="l" r="r" t="t"/>
              <a:pathLst>
                <a:path extrusionOk="0" h="155" w="952">
                  <a:moveTo>
                    <a:pt x="0" y="0"/>
                  </a:moveTo>
                  <a:lnTo>
                    <a:pt x="0" y="155"/>
                  </a:lnTo>
                  <a:lnTo>
                    <a:pt x="951" y="15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59" name="Google Shape;959;p5"/>
            <p:cNvSpPr/>
            <p:nvPr/>
          </p:nvSpPr>
          <p:spPr>
            <a:xfrm>
              <a:off x="5528222" y="3328970"/>
              <a:ext cx="151570" cy="24678"/>
            </a:xfrm>
            <a:custGeom>
              <a:rect b="b" l="l" r="r" t="t"/>
              <a:pathLst>
                <a:path extrusionOk="0" h="155" w="952">
                  <a:moveTo>
                    <a:pt x="0" y="0"/>
                  </a:moveTo>
                  <a:lnTo>
                    <a:pt x="0" y="155"/>
                  </a:lnTo>
                  <a:lnTo>
                    <a:pt x="951" y="15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0" name="Google Shape;960;p5"/>
            <p:cNvSpPr/>
            <p:nvPr/>
          </p:nvSpPr>
          <p:spPr>
            <a:xfrm>
              <a:off x="6887251" y="3002433"/>
              <a:ext cx="364597" cy="255377"/>
            </a:xfrm>
            <a:custGeom>
              <a:rect b="b" l="l" r="r" t="t"/>
              <a:pathLst>
                <a:path extrusionOk="0" h="1604" w="2290">
                  <a:moveTo>
                    <a:pt x="1" y="0"/>
                  </a:moveTo>
                  <a:lnTo>
                    <a:pt x="1" y="1604"/>
                  </a:lnTo>
                  <a:lnTo>
                    <a:pt x="2290" y="1604"/>
                  </a:lnTo>
                  <a:lnTo>
                    <a:pt x="229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1" name="Google Shape;961;p5"/>
            <p:cNvSpPr/>
            <p:nvPr/>
          </p:nvSpPr>
          <p:spPr>
            <a:xfrm>
              <a:off x="6878494" y="2993517"/>
              <a:ext cx="382110" cy="273049"/>
            </a:xfrm>
            <a:custGeom>
              <a:rect b="b" l="l" r="r" t="t"/>
              <a:pathLst>
                <a:path extrusionOk="0" h="1715" w="2400">
                  <a:moveTo>
                    <a:pt x="2300" y="112"/>
                  </a:moveTo>
                  <a:lnTo>
                    <a:pt x="2300" y="1615"/>
                  </a:lnTo>
                  <a:lnTo>
                    <a:pt x="111" y="1615"/>
                  </a:lnTo>
                  <a:lnTo>
                    <a:pt x="111" y="112"/>
                  </a:lnTo>
                  <a:close/>
                  <a:moveTo>
                    <a:pt x="0" y="1"/>
                  </a:moveTo>
                  <a:lnTo>
                    <a:pt x="0" y="1715"/>
                  </a:lnTo>
                  <a:lnTo>
                    <a:pt x="2400" y="171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2" name="Google Shape;962;p5"/>
            <p:cNvSpPr/>
            <p:nvPr/>
          </p:nvSpPr>
          <p:spPr>
            <a:xfrm>
              <a:off x="6427767" y="3002433"/>
              <a:ext cx="366348" cy="255377"/>
            </a:xfrm>
            <a:custGeom>
              <a:rect b="b" l="l" r="r" t="t"/>
              <a:pathLst>
                <a:path extrusionOk="0" h="1604" w="2301">
                  <a:moveTo>
                    <a:pt x="1" y="0"/>
                  </a:moveTo>
                  <a:lnTo>
                    <a:pt x="1" y="1604"/>
                  </a:lnTo>
                  <a:lnTo>
                    <a:pt x="2301" y="1604"/>
                  </a:lnTo>
                  <a:lnTo>
                    <a:pt x="2301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3" name="Google Shape;963;p5"/>
            <p:cNvSpPr/>
            <p:nvPr/>
          </p:nvSpPr>
          <p:spPr>
            <a:xfrm>
              <a:off x="6419010" y="2993517"/>
              <a:ext cx="382110" cy="273049"/>
            </a:xfrm>
            <a:custGeom>
              <a:rect b="b" l="l" r="r" t="t"/>
              <a:pathLst>
                <a:path extrusionOk="0" h="1715" w="2400">
                  <a:moveTo>
                    <a:pt x="2300" y="112"/>
                  </a:moveTo>
                  <a:lnTo>
                    <a:pt x="2300" y="1615"/>
                  </a:lnTo>
                  <a:lnTo>
                    <a:pt x="111" y="1615"/>
                  </a:lnTo>
                  <a:lnTo>
                    <a:pt x="111" y="112"/>
                  </a:lnTo>
                  <a:close/>
                  <a:moveTo>
                    <a:pt x="0" y="1"/>
                  </a:moveTo>
                  <a:lnTo>
                    <a:pt x="0" y="1715"/>
                  </a:lnTo>
                  <a:lnTo>
                    <a:pt x="2400" y="1715"/>
                  </a:lnTo>
                  <a:lnTo>
                    <a:pt x="240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4" name="Google Shape;964;p5"/>
            <p:cNvSpPr/>
            <p:nvPr/>
          </p:nvSpPr>
          <p:spPr>
            <a:xfrm>
              <a:off x="6422513" y="3388834"/>
              <a:ext cx="834592" cy="24678"/>
            </a:xfrm>
            <a:custGeom>
              <a:rect b="b" l="l" r="r" t="t"/>
              <a:pathLst>
                <a:path extrusionOk="0" h="155" w="5242">
                  <a:moveTo>
                    <a:pt x="0" y="0"/>
                  </a:moveTo>
                  <a:lnTo>
                    <a:pt x="0" y="155"/>
                  </a:lnTo>
                  <a:lnTo>
                    <a:pt x="5242" y="155"/>
                  </a:lnTo>
                  <a:lnTo>
                    <a:pt x="5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5" name="Google Shape;965;p5"/>
            <p:cNvSpPr/>
            <p:nvPr/>
          </p:nvSpPr>
          <p:spPr>
            <a:xfrm>
              <a:off x="6422513" y="3328970"/>
              <a:ext cx="834592" cy="24678"/>
            </a:xfrm>
            <a:custGeom>
              <a:rect b="b" l="l" r="r" t="t"/>
              <a:pathLst>
                <a:path extrusionOk="0" h="155" w="5242">
                  <a:moveTo>
                    <a:pt x="0" y="0"/>
                  </a:moveTo>
                  <a:lnTo>
                    <a:pt x="0" y="155"/>
                  </a:lnTo>
                  <a:lnTo>
                    <a:pt x="5242" y="155"/>
                  </a:lnTo>
                  <a:lnTo>
                    <a:pt x="524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6" name="Google Shape;966;p5"/>
            <p:cNvSpPr/>
            <p:nvPr/>
          </p:nvSpPr>
          <p:spPr>
            <a:xfrm>
              <a:off x="7999980" y="3388834"/>
              <a:ext cx="151411" cy="24678"/>
            </a:xfrm>
            <a:custGeom>
              <a:rect b="b" l="l" r="r" t="t"/>
              <a:pathLst>
                <a:path extrusionOk="0" h="155" w="951">
                  <a:moveTo>
                    <a:pt x="0" y="0"/>
                  </a:moveTo>
                  <a:lnTo>
                    <a:pt x="0" y="155"/>
                  </a:lnTo>
                  <a:lnTo>
                    <a:pt x="951" y="15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7" name="Google Shape;967;p5"/>
            <p:cNvSpPr/>
            <p:nvPr/>
          </p:nvSpPr>
          <p:spPr>
            <a:xfrm>
              <a:off x="7999980" y="3328970"/>
              <a:ext cx="151411" cy="24678"/>
            </a:xfrm>
            <a:custGeom>
              <a:rect b="b" l="l" r="r" t="t"/>
              <a:pathLst>
                <a:path extrusionOk="0" h="155" w="951">
                  <a:moveTo>
                    <a:pt x="0" y="0"/>
                  </a:moveTo>
                  <a:lnTo>
                    <a:pt x="0" y="155"/>
                  </a:lnTo>
                  <a:lnTo>
                    <a:pt x="951" y="155"/>
                  </a:lnTo>
                  <a:lnTo>
                    <a:pt x="95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8" name="Google Shape;968;p5"/>
            <p:cNvSpPr/>
            <p:nvPr/>
          </p:nvSpPr>
          <p:spPr>
            <a:xfrm>
              <a:off x="5802862" y="3044624"/>
              <a:ext cx="179592" cy="192010"/>
            </a:xfrm>
            <a:custGeom>
              <a:rect b="b" l="l" r="r" t="t"/>
              <a:pathLst>
                <a:path extrusionOk="0" h="1206" w="1128">
                  <a:moveTo>
                    <a:pt x="0" y="1"/>
                  </a:moveTo>
                  <a:lnTo>
                    <a:pt x="0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69" name="Google Shape;969;p5"/>
            <p:cNvSpPr/>
            <p:nvPr/>
          </p:nvSpPr>
          <p:spPr>
            <a:xfrm>
              <a:off x="5795698" y="3037618"/>
              <a:ext cx="195672" cy="207932"/>
            </a:xfrm>
            <a:custGeom>
              <a:rect b="b" l="l" r="r" t="t"/>
              <a:pathLst>
                <a:path extrusionOk="0" h="1306" w="1229">
                  <a:moveTo>
                    <a:pt x="1118" y="100"/>
                  </a:moveTo>
                  <a:lnTo>
                    <a:pt x="1118" y="1195"/>
                  </a:lnTo>
                  <a:lnTo>
                    <a:pt x="100" y="1195"/>
                  </a:lnTo>
                  <a:lnTo>
                    <a:pt x="100" y="100"/>
                  </a:lnTo>
                  <a:close/>
                  <a:moveTo>
                    <a:pt x="1" y="0"/>
                  </a:moveTo>
                  <a:lnTo>
                    <a:pt x="1" y="1305"/>
                  </a:lnTo>
                  <a:lnTo>
                    <a:pt x="1228" y="1305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0" name="Google Shape;970;p5"/>
            <p:cNvSpPr/>
            <p:nvPr/>
          </p:nvSpPr>
          <p:spPr>
            <a:xfrm>
              <a:off x="6096766" y="3044624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1" y="1"/>
                  </a:moveTo>
                  <a:lnTo>
                    <a:pt x="1" y="1206"/>
                  </a:lnTo>
                  <a:lnTo>
                    <a:pt x="1129" y="1206"/>
                  </a:lnTo>
                  <a:lnTo>
                    <a:pt x="112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1" name="Google Shape;971;p5"/>
            <p:cNvSpPr/>
            <p:nvPr/>
          </p:nvSpPr>
          <p:spPr>
            <a:xfrm>
              <a:off x="6088010" y="3037618"/>
              <a:ext cx="197264" cy="207932"/>
            </a:xfrm>
            <a:custGeom>
              <a:rect b="b" l="l" r="r" t="t"/>
              <a:pathLst>
                <a:path extrusionOk="0" h="1306" w="1239">
                  <a:moveTo>
                    <a:pt x="1128" y="100"/>
                  </a:moveTo>
                  <a:lnTo>
                    <a:pt x="1128" y="1195"/>
                  </a:lnTo>
                  <a:lnTo>
                    <a:pt x="111" y="1195"/>
                  </a:lnTo>
                  <a:lnTo>
                    <a:pt x="111" y="100"/>
                  </a:lnTo>
                  <a:close/>
                  <a:moveTo>
                    <a:pt x="0" y="0"/>
                  </a:moveTo>
                  <a:lnTo>
                    <a:pt x="0" y="1305"/>
                  </a:lnTo>
                  <a:lnTo>
                    <a:pt x="1239" y="130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2" name="Google Shape;972;p5"/>
            <p:cNvSpPr/>
            <p:nvPr/>
          </p:nvSpPr>
          <p:spPr>
            <a:xfrm>
              <a:off x="7403096" y="3044624"/>
              <a:ext cx="179751" cy="192010"/>
            </a:xfrm>
            <a:custGeom>
              <a:rect b="b" l="l" r="r" t="t"/>
              <a:pathLst>
                <a:path extrusionOk="0" h="1206" w="1129">
                  <a:moveTo>
                    <a:pt x="0" y="1"/>
                  </a:moveTo>
                  <a:lnTo>
                    <a:pt x="0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3" name="Google Shape;973;p5"/>
            <p:cNvSpPr/>
            <p:nvPr/>
          </p:nvSpPr>
          <p:spPr>
            <a:xfrm>
              <a:off x="7396091" y="3037618"/>
              <a:ext cx="195513" cy="207932"/>
            </a:xfrm>
            <a:custGeom>
              <a:rect b="b" l="l" r="r" t="t"/>
              <a:pathLst>
                <a:path extrusionOk="0" h="1306" w="1228">
                  <a:moveTo>
                    <a:pt x="1128" y="100"/>
                  </a:moveTo>
                  <a:lnTo>
                    <a:pt x="1128" y="1195"/>
                  </a:lnTo>
                  <a:lnTo>
                    <a:pt x="100" y="1195"/>
                  </a:lnTo>
                  <a:lnTo>
                    <a:pt x="100" y="100"/>
                  </a:lnTo>
                  <a:close/>
                  <a:moveTo>
                    <a:pt x="0" y="0"/>
                  </a:moveTo>
                  <a:lnTo>
                    <a:pt x="0" y="1305"/>
                  </a:lnTo>
                  <a:lnTo>
                    <a:pt x="1228" y="1305"/>
                  </a:lnTo>
                  <a:lnTo>
                    <a:pt x="122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4" name="Google Shape;974;p5"/>
            <p:cNvSpPr/>
            <p:nvPr/>
          </p:nvSpPr>
          <p:spPr>
            <a:xfrm>
              <a:off x="7697160" y="3044624"/>
              <a:ext cx="179592" cy="192010"/>
            </a:xfrm>
            <a:custGeom>
              <a:rect b="b" l="l" r="r" t="t"/>
              <a:pathLst>
                <a:path extrusionOk="0" h="1206" w="1128">
                  <a:moveTo>
                    <a:pt x="0" y="1"/>
                  </a:moveTo>
                  <a:lnTo>
                    <a:pt x="0" y="1206"/>
                  </a:lnTo>
                  <a:lnTo>
                    <a:pt x="1128" y="1206"/>
                  </a:lnTo>
                  <a:lnTo>
                    <a:pt x="112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5" name="Google Shape;975;p5"/>
            <p:cNvSpPr/>
            <p:nvPr/>
          </p:nvSpPr>
          <p:spPr>
            <a:xfrm>
              <a:off x="7688244" y="3037618"/>
              <a:ext cx="197424" cy="207932"/>
            </a:xfrm>
            <a:custGeom>
              <a:rect b="b" l="l" r="r" t="t"/>
              <a:pathLst>
                <a:path extrusionOk="0" h="1306" w="1240">
                  <a:moveTo>
                    <a:pt x="1129" y="100"/>
                  </a:moveTo>
                  <a:lnTo>
                    <a:pt x="1129" y="1195"/>
                  </a:lnTo>
                  <a:lnTo>
                    <a:pt x="111" y="1195"/>
                  </a:lnTo>
                  <a:lnTo>
                    <a:pt x="111" y="100"/>
                  </a:lnTo>
                  <a:close/>
                  <a:moveTo>
                    <a:pt x="1" y="0"/>
                  </a:moveTo>
                  <a:lnTo>
                    <a:pt x="1" y="1305"/>
                  </a:lnTo>
                  <a:lnTo>
                    <a:pt x="1239" y="1305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6" name="Google Shape;976;p5"/>
            <p:cNvSpPr/>
            <p:nvPr/>
          </p:nvSpPr>
          <p:spPr>
            <a:xfrm>
              <a:off x="5473613" y="2900219"/>
              <a:ext cx="2732405" cy="33753"/>
            </a:xfrm>
            <a:custGeom>
              <a:rect b="b" l="l" r="r" t="t"/>
              <a:pathLst>
                <a:path extrusionOk="0" h="212" w="17162">
                  <a:moveTo>
                    <a:pt x="0" y="1"/>
                  </a:moveTo>
                  <a:lnTo>
                    <a:pt x="0" y="211"/>
                  </a:lnTo>
                  <a:lnTo>
                    <a:pt x="17162" y="211"/>
                  </a:lnTo>
                  <a:lnTo>
                    <a:pt x="1716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7" name="Google Shape;977;p5"/>
            <p:cNvSpPr/>
            <p:nvPr/>
          </p:nvSpPr>
          <p:spPr>
            <a:xfrm>
              <a:off x="5473613" y="3507611"/>
              <a:ext cx="2732405" cy="61774"/>
            </a:xfrm>
            <a:custGeom>
              <a:rect b="b" l="l" r="r" t="t"/>
              <a:pathLst>
                <a:path extrusionOk="0" h="388" w="17162">
                  <a:moveTo>
                    <a:pt x="0" y="1"/>
                  </a:moveTo>
                  <a:lnTo>
                    <a:pt x="0" y="388"/>
                  </a:lnTo>
                  <a:lnTo>
                    <a:pt x="17162" y="388"/>
                  </a:lnTo>
                  <a:lnTo>
                    <a:pt x="17162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8" name="Google Shape;978;p5"/>
            <p:cNvSpPr/>
            <p:nvPr/>
          </p:nvSpPr>
          <p:spPr>
            <a:xfrm>
              <a:off x="5697146" y="3600909"/>
              <a:ext cx="250123" cy="212867"/>
            </a:xfrm>
            <a:custGeom>
              <a:rect b="b" l="l" r="r" t="t"/>
              <a:pathLst>
                <a:path extrusionOk="0" h="1337" w="1571">
                  <a:moveTo>
                    <a:pt x="896" y="1"/>
                  </a:moveTo>
                  <a:cubicBezTo>
                    <a:pt x="299" y="1"/>
                    <a:pt x="1" y="720"/>
                    <a:pt x="432" y="1140"/>
                  </a:cubicBezTo>
                  <a:cubicBezTo>
                    <a:pt x="568" y="1275"/>
                    <a:pt x="734" y="1336"/>
                    <a:pt x="898" y="1336"/>
                  </a:cubicBezTo>
                  <a:cubicBezTo>
                    <a:pt x="1241" y="1336"/>
                    <a:pt x="1571" y="1069"/>
                    <a:pt x="1571" y="664"/>
                  </a:cubicBezTo>
                  <a:cubicBezTo>
                    <a:pt x="1571" y="299"/>
                    <a:pt x="1272" y="1"/>
                    <a:pt x="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79" name="Google Shape;979;p5"/>
            <p:cNvSpPr/>
            <p:nvPr/>
          </p:nvSpPr>
          <p:spPr>
            <a:xfrm>
              <a:off x="6072089" y="3600909"/>
              <a:ext cx="248531" cy="212867"/>
            </a:xfrm>
            <a:custGeom>
              <a:rect b="b" l="l" r="r" t="t"/>
              <a:pathLst>
                <a:path extrusionOk="0" h="1337" w="1561">
                  <a:moveTo>
                    <a:pt x="897" y="1"/>
                  </a:moveTo>
                  <a:cubicBezTo>
                    <a:pt x="300" y="1"/>
                    <a:pt x="1" y="720"/>
                    <a:pt x="421" y="1140"/>
                  </a:cubicBezTo>
                  <a:cubicBezTo>
                    <a:pt x="557" y="1275"/>
                    <a:pt x="723" y="1336"/>
                    <a:pt x="887" y="1336"/>
                  </a:cubicBezTo>
                  <a:cubicBezTo>
                    <a:pt x="1230" y="1336"/>
                    <a:pt x="1560" y="1069"/>
                    <a:pt x="1560" y="664"/>
                  </a:cubicBezTo>
                  <a:cubicBezTo>
                    <a:pt x="1560" y="299"/>
                    <a:pt x="1262" y="1"/>
                    <a:pt x="89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0" name="Google Shape;980;p5"/>
            <p:cNvSpPr/>
            <p:nvPr/>
          </p:nvSpPr>
          <p:spPr>
            <a:xfrm>
              <a:off x="5933097" y="3725890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4" y="100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1" name="Google Shape;981;p5"/>
            <p:cNvSpPr/>
            <p:nvPr/>
          </p:nvSpPr>
          <p:spPr>
            <a:xfrm>
              <a:off x="5933097" y="3750568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4" y="100"/>
                  </a:lnTo>
                  <a:lnTo>
                    <a:pt x="118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2" name="Google Shape;982;p5"/>
            <p:cNvSpPr/>
            <p:nvPr/>
          </p:nvSpPr>
          <p:spPr>
            <a:xfrm>
              <a:off x="5765766" y="3733055"/>
              <a:ext cx="155073" cy="26429"/>
            </a:xfrm>
            <a:custGeom>
              <a:rect b="b" l="l" r="r" t="t"/>
              <a:pathLst>
                <a:path extrusionOk="0" h="166" w="974">
                  <a:moveTo>
                    <a:pt x="1" y="0"/>
                  </a:moveTo>
                  <a:lnTo>
                    <a:pt x="1" y="166"/>
                  </a:lnTo>
                  <a:lnTo>
                    <a:pt x="974" y="166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3" name="Google Shape;983;p5"/>
            <p:cNvSpPr/>
            <p:nvPr/>
          </p:nvSpPr>
          <p:spPr>
            <a:xfrm>
              <a:off x="5781687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4" name="Google Shape;984;p5"/>
            <p:cNvSpPr/>
            <p:nvPr/>
          </p:nvSpPr>
          <p:spPr>
            <a:xfrm>
              <a:off x="5869731" y="3697710"/>
              <a:ext cx="33594" cy="21334"/>
            </a:xfrm>
            <a:custGeom>
              <a:rect b="b" l="l" r="r" t="t"/>
              <a:pathLst>
                <a:path extrusionOk="0" h="134" w="211">
                  <a:moveTo>
                    <a:pt x="0" y="1"/>
                  </a:moveTo>
                  <a:lnTo>
                    <a:pt x="0" y="134"/>
                  </a:lnTo>
                  <a:lnTo>
                    <a:pt x="210" y="13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5" name="Google Shape;985;p5"/>
            <p:cNvSpPr/>
            <p:nvPr/>
          </p:nvSpPr>
          <p:spPr>
            <a:xfrm>
              <a:off x="6133703" y="3733055"/>
              <a:ext cx="155232" cy="26429"/>
            </a:xfrm>
            <a:custGeom>
              <a:rect b="b" l="l" r="r" t="t"/>
              <a:pathLst>
                <a:path extrusionOk="0" h="166" w="975">
                  <a:moveTo>
                    <a:pt x="1" y="0"/>
                  </a:moveTo>
                  <a:lnTo>
                    <a:pt x="1" y="166"/>
                  </a:lnTo>
                  <a:lnTo>
                    <a:pt x="974" y="166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6" name="Google Shape;986;p5"/>
            <p:cNvSpPr/>
            <p:nvPr/>
          </p:nvSpPr>
          <p:spPr>
            <a:xfrm>
              <a:off x="6151376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1" y="1"/>
                  </a:moveTo>
                  <a:lnTo>
                    <a:pt x="1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7" name="Google Shape;987;p5"/>
            <p:cNvSpPr/>
            <p:nvPr/>
          </p:nvSpPr>
          <p:spPr>
            <a:xfrm>
              <a:off x="6237668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2" y="134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8" name="Google Shape;988;p5"/>
            <p:cNvSpPr/>
            <p:nvPr/>
          </p:nvSpPr>
          <p:spPr>
            <a:xfrm>
              <a:off x="5975288" y="3611576"/>
              <a:ext cx="104125" cy="28340"/>
            </a:xfrm>
            <a:custGeom>
              <a:rect b="b" l="l" r="r" t="t"/>
              <a:pathLst>
                <a:path extrusionOk="0" h="178" w="654">
                  <a:moveTo>
                    <a:pt x="1" y="0"/>
                  </a:moveTo>
                  <a:lnTo>
                    <a:pt x="1" y="177"/>
                  </a:lnTo>
                  <a:lnTo>
                    <a:pt x="653" y="177"/>
                  </a:lnTo>
                  <a:lnTo>
                    <a:pt x="65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89" name="Google Shape;989;p5"/>
            <p:cNvSpPr/>
            <p:nvPr/>
          </p:nvSpPr>
          <p:spPr>
            <a:xfrm>
              <a:off x="5947108" y="3579893"/>
              <a:ext cx="160486" cy="21175"/>
            </a:xfrm>
            <a:custGeom>
              <a:rect b="b" l="l" r="r" t="t"/>
              <a:pathLst>
                <a:path extrusionOk="0" h="133" w="1008">
                  <a:moveTo>
                    <a:pt x="1" y="0"/>
                  </a:moveTo>
                  <a:lnTo>
                    <a:pt x="1" y="133"/>
                  </a:lnTo>
                  <a:lnTo>
                    <a:pt x="1007" y="133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0" name="Google Shape;990;p5"/>
            <p:cNvSpPr/>
            <p:nvPr/>
          </p:nvSpPr>
          <p:spPr>
            <a:xfrm>
              <a:off x="5765766" y="3634344"/>
              <a:ext cx="523172" cy="84701"/>
            </a:xfrm>
            <a:custGeom>
              <a:rect b="b" l="l" r="r" t="t"/>
              <a:pathLst>
                <a:path extrusionOk="0" h="532" w="3286">
                  <a:moveTo>
                    <a:pt x="1" y="1"/>
                  </a:moveTo>
                  <a:lnTo>
                    <a:pt x="1" y="322"/>
                  </a:lnTo>
                  <a:lnTo>
                    <a:pt x="1107" y="322"/>
                  </a:lnTo>
                  <a:lnTo>
                    <a:pt x="1317" y="532"/>
                  </a:lnTo>
                  <a:lnTo>
                    <a:pt x="1969" y="532"/>
                  </a:lnTo>
                  <a:lnTo>
                    <a:pt x="2190" y="322"/>
                  </a:lnTo>
                  <a:lnTo>
                    <a:pt x="3285" y="322"/>
                  </a:lnTo>
                  <a:lnTo>
                    <a:pt x="3285" y="1"/>
                  </a:lnTo>
                  <a:lnTo>
                    <a:pt x="2190" y="1"/>
                  </a:lnTo>
                  <a:lnTo>
                    <a:pt x="1969" y="111"/>
                  </a:lnTo>
                  <a:lnTo>
                    <a:pt x="1317" y="11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1" name="Google Shape;991;p5"/>
            <p:cNvSpPr/>
            <p:nvPr/>
          </p:nvSpPr>
          <p:spPr>
            <a:xfrm>
              <a:off x="5827381" y="3695958"/>
              <a:ext cx="30091" cy="26588"/>
            </a:xfrm>
            <a:custGeom>
              <a:rect b="b" l="l" r="r" t="t"/>
              <a:pathLst>
                <a:path extrusionOk="0" h="167" w="189">
                  <a:moveTo>
                    <a:pt x="1" y="1"/>
                  </a:moveTo>
                  <a:lnTo>
                    <a:pt x="1" y="167"/>
                  </a:lnTo>
                  <a:lnTo>
                    <a:pt x="189" y="16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2" name="Google Shape;992;p5"/>
            <p:cNvSpPr/>
            <p:nvPr/>
          </p:nvSpPr>
          <p:spPr>
            <a:xfrm>
              <a:off x="5913673" y="3695958"/>
              <a:ext cx="35345" cy="26588"/>
            </a:xfrm>
            <a:custGeom>
              <a:rect b="b" l="l" r="r" t="t"/>
              <a:pathLst>
                <a:path extrusionOk="0" h="167" w="222">
                  <a:moveTo>
                    <a:pt x="1" y="1"/>
                  </a:moveTo>
                  <a:lnTo>
                    <a:pt x="1" y="167"/>
                  </a:lnTo>
                  <a:lnTo>
                    <a:pt x="56" y="167"/>
                  </a:lnTo>
                  <a:lnTo>
                    <a:pt x="56" y="111"/>
                  </a:lnTo>
                  <a:lnTo>
                    <a:pt x="222" y="111"/>
                  </a:lnTo>
                  <a:lnTo>
                    <a:pt x="222" y="78"/>
                  </a:lnTo>
                  <a:lnTo>
                    <a:pt x="14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3" name="Google Shape;993;p5"/>
            <p:cNvSpPr/>
            <p:nvPr/>
          </p:nvSpPr>
          <p:spPr>
            <a:xfrm>
              <a:off x="6197229" y="3695958"/>
              <a:ext cx="29932" cy="26588"/>
            </a:xfrm>
            <a:custGeom>
              <a:rect b="b" l="l" r="r" t="t"/>
              <a:pathLst>
                <a:path extrusionOk="0" h="167" w="188">
                  <a:moveTo>
                    <a:pt x="0" y="1"/>
                  </a:moveTo>
                  <a:lnTo>
                    <a:pt x="0" y="167"/>
                  </a:lnTo>
                  <a:lnTo>
                    <a:pt x="188" y="167"/>
                  </a:lnTo>
                  <a:lnTo>
                    <a:pt x="1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4" name="Google Shape;994;p5"/>
            <p:cNvSpPr/>
            <p:nvPr/>
          </p:nvSpPr>
          <p:spPr>
            <a:xfrm>
              <a:off x="6103772" y="3695958"/>
              <a:ext cx="35504" cy="26588"/>
            </a:xfrm>
            <a:custGeom>
              <a:rect b="b" l="l" r="r" t="t"/>
              <a:pathLst>
                <a:path extrusionOk="0" h="167" w="223">
                  <a:moveTo>
                    <a:pt x="89" y="1"/>
                  </a:moveTo>
                  <a:lnTo>
                    <a:pt x="12" y="78"/>
                  </a:lnTo>
                  <a:cubicBezTo>
                    <a:pt x="1" y="89"/>
                    <a:pt x="1" y="100"/>
                    <a:pt x="12" y="111"/>
                  </a:cubicBezTo>
                  <a:lnTo>
                    <a:pt x="178" y="111"/>
                  </a:lnTo>
                  <a:lnTo>
                    <a:pt x="178" y="167"/>
                  </a:lnTo>
                  <a:lnTo>
                    <a:pt x="222" y="16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p5"/>
            <p:cNvSpPr/>
            <p:nvPr/>
          </p:nvSpPr>
          <p:spPr>
            <a:xfrm>
              <a:off x="7313301" y="3600909"/>
              <a:ext cx="250123" cy="212867"/>
            </a:xfrm>
            <a:custGeom>
              <a:rect b="b" l="l" r="r" t="t"/>
              <a:pathLst>
                <a:path extrusionOk="0" h="1337" w="1571">
                  <a:moveTo>
                    <a:pt x="896" y="1"/>
                  </a:moveTo>
                  <a:cubicBezTo>
                    <a:pt x="299" y="1"/>
                    <a:pt x="1" y="720"/>
                    <a:pt x="432" y="1140"/>
                  </a:cubicBezTo>
                  <a:cubicBezTo>
                    <a:pt x="567" y="1275"/>
                    <a:pt x="734" y="1336"/>
                    <a:pt x="898" y="1336"/>
                  </a:cubicBezTo>
                  <a:cubicBezTo>
                    <a:pt x="1241" y="1336"/>
                    <a:pt x="1571" y="1069"/>
                    <a:pt x="1571" y="664"/>
                  </a:cubicBezTo>
                  <a:cubicBezTo>
                    <a:pt x="1571" y="299"/>
                    <a:pt x="1272" y="1"/>
                    <a:pt x="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p5"/>
            <p:cNvSpPr/>
            <p:nvPr/>
          </p:nvSpPr>
          <p:spPr>
            <a:xfrm>
              <a:off x="7688244" y="3600909"/>
              <a:ext cx="248371" cy="212867"/>
            </a:xfrm>
            <a:custGeom>
              <a:rect b="b" l="l" r="r" t="t"/>
              <a:pathLst>
                <a:path extrusionOk="0" h="1337" w="1560">
                  <a:moveTo>
                    <a:pt x="896" y="1"/>
                  </a:moveTo>
                  <a:cubicBezTo>
                    <a:pt x="299" y="1"/>
                    <a:pt x="1" y="720"/>
                    <a:pt x="421" y="1140"/>
                  </a:cubicBezTo>
                  <a:cubicBezTo>
                    <a:pt x="557" y="1275"/>
                    <a:pt x="723" y="1336"/>
                    <a:pt x="887" y="1336"/>
                  </a:cubicBezTo>
                  <a:cubicBezTo>
                    <a:pt x="1230" y="1336"/>
                    <a:pt x="1560" y="1069"/>
                    <a:pt x="1560" y="664"/>
                  </a:cubicBezTo>
                  <a:cubicBezTo>
                    <a:pt x="1560" y="299"/>
                    <a:pt x="1261" y="1"/>
                    <a:pt x="89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p5"/>
            <p:cNvSpPr/>
            <p:nvPr/>
          </p:nvSpPr>
          <p:spPr>
            <a:xfrm>
              <a:off x="7549252" y="3725890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3" y="100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p5"/>
            <p:cNvSpPr/>
            <p:nvPr/>
          </p:nvSpPr>
          <p:spPr>
            <a:xfrm>
              <a:off x="7549252" y="3750568"/>
              <a:ext cx="188508" cy="16080"/>
            </a:xfrm>
            <a:custGeom>
              <a:rect b="b" l="l" r="r" t="t"/>
              <a:pathLst>
                <a:path extrusionOk="0" h="101" w="1184">
                  <a:moveTo>
                    <a:pt x="0" y="1"/>
                  </a:moveTo>
                  <a:lnTo>
                    <a:pt x="0" y="100"/>
                  </a:lnTo>
                  <a:lnTo>
                    <a:pt x="1183" y="100"/>
                  </a:lnTo>
                  <a:lnTo>
                    <a:pt x="1183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p5"/>
            <p:cNvSpPr/>
            <p:nvPr/>
          </p:nvSpPr>
          <p:spPr>
            <a:xfrm>
              <a:off x="7381921" y="3733055"/>
              <a:ext cx="155073" cy="26429"/>
            </a:xfrm>
            <a:custGeom>
              <a:rect b="b" l="l" r="r" t="t"/>
              <a:pathLst>
                <a:path extrusionOk="0" h="166" w="974">
                  <a:moveTo>
                    <a:pt x="1" y="0"/>
                  </a:moveTo>
                  <a:lnTo>
                    <a:pt x="1" y="166"/>
                  </a:lnTo>
                  <a:lnTo>
                    <a:pt x="974" y="166"/>
                  </a:lnTo>
                  <a:lnTo>
                    <a:pt x="97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p5"/>
            <p:cNvSpPr/>
            <p:nvPr/>
          </p:nvSpPr>
          <p:spPr>
            <a:xfrm>
              <a:off x="7397842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1" y="13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p5"/>
            <p:cNvSpPr/>
            <p:nvPr/>
          </p:nvSpPr>
          <p:spPr>
            <a:xfrm>
              <a:off x="7485886" y="3697710"/>
              <a:ext cx="33594" cy="21334"/>
            </a:xfrm>
            <a:custGeom>
              <a:rect b="b" l="l" r="r" t="t"/>
              <a:pathLst>
                <a:path extrusionOk="0" h="134" w="211">
                  <a:moveTo>
                    <a:pt x="0" y="1"/>
                  </a:moveTo>
                  <a:lnTo>
                    <a:pt x="0" y="134"/>
                  </a:lnTo>
                  <a:lnTo>
                    <a:pt x="210" y="134"/>
                  </a:lnTo>
                  <a:lnTo>
                    <a:pt x="21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p5"/>
            <p:cNvSpPr/>
            <p:nvPr/>
          </p:nvSpPr>
          <p:spPr>
            <a:xfrm>
              <a:off x="7751610" y="3733055"/>
              <a:ext cx="153322" cy="26429"/>
            </a:xfrm>
            <a:custGeom>
              <a:rect b="b" l="l" r="r" t="t"/>
              <a:pathLst>
                <a:path extrusionOk="0" h="166" w="963">
                  <a:moveTo>
                    <a:pt x="1" y="0"/>
                  </a:moveTo>
                  <a:lnTo>
                    <a:pt x="1" y="166"/>
                  </a:lnTo>
                  <a:lnTo>
                    <a:pt x="963" y="166"/>
                  </a:lnTo>
                  <a:lnTo>
                    <a:pt x="963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p5"/>
            <p:cNvSpPr/>
            <p:nvPr/>
          </p:nvSpPr>
          <p:spPr>
            <a:xfrm>
              <a:off x="7767531" y="3697710"/>
              <a:ext cx="33594" cy="21334"/>
            </a:xfrm>
            <a:custGeom>
              <a:rect b="b" l="l" r="r" t="t"/>
              <a:pathLst>
                <a:path extrusionOk="0" h="134" w="211">
                  <a:moveTo>
                    <a:pt x="0" y="1"/>
                  </a:moveTo>
                  <a:lnTo>
                    <a:pt x="0" y="134"/>
                  </a:lnTo>
                  <a:lnTo>
                    <a:pt x="211" y="134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p5"/>
            <p:cNvSpPr/>
            <p:nvPr/>
          </p:nvSpPr>
          <p:spPr>
            <a:xfrm>
              <a:off x="7853824" y="3697710"/>
              <a:ext cx="35345" cy="21334"/>
            </a:xfrm>
            <a:custGeom>
              <a:rect b="b" l="l" r="r" t="t"/>
              <a:pathLst>
                <a:path extrusionOk="0" h="134" w="222">
                  <a:moveTo>
                    <a:pt x="0" y="1"/>
                  </a:moveTo>
                  <a:lnTo>
                    <a:pt x="0" y="134"/>
                  </a:lnTo>
                  <a:lnTo>
                    <a:pt x="221" y="134"/>
                  </a:lnTo>
                  <a:lnTo>
                    <a:pt x="221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p5"/>
            <p:cNvSpPr/>
            <p:nvPr/>
          </p:nvSpPr>
          <p:spPr>
            <a:xfrm>
              <a:off x="7593194" y="3611576"/>
              <a:ext cx="102374" cy="28340"/>
            </a:xfrm>
            <a:custGeom>
              <a:rect b="b" l="l" r="r" t="t"/>
              <a:pathLst>
                <a:path extrusionOk="0" h="178" w="643">
                  <a:moveTo>
                    <a:pt x="1" y="0"/>
                  </a:moveTo>
                  <a:lnTo>
                    <a:pt x="1" y="177"/>
                  </a:lnTo>
                  <a:lnTo>
                    <a:pt x="642" y="177"/>
                  </a:lnTo>
                  <a:lnTo>
                    <a:pt x="64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p5"/>
            <p:cNvSpPr/>
            <p:nvPr/>
          </p:nvSpPr>
          <p:spPr>
            <a:xfrm>
              <a:off x="7563263" y="3579893"/>
              <a:ext cx="160327" cy="21175"/>
            </a:xfrm>
            <a:custGeom>
              <a:rect b="b" l="l" r="r" t="t"/>
              <a:pathLst>
                <a:path extrusionOk="0" h="133" w="1007">
                  <a:moveTo>
                    <a:pt x="1" y="0"/>
                  </a:moveTo>
                  <a:lnTo>
                    <a:pt x="1" y="133"/>
                  </a:lnTo>
                  <a:lnTo>
                    <a:pt x="1007" y="133"/>
                  </a:lnTo>
                  <a:lnTo>
                    <a:pt x="100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p5"/>
            <p:cNvSpPr/>
            <p:nvPr/>
          </p:nvSpPr>
          <p:spPr>
            <a:xfrm>
              <a:off x="7381921" y="3634344"/>
              <a:ext cx="523013" cy="84701"/>
            </a:xfrm>
            <a:custGeom>
              <a:rect b="b" l="l" r="r" t="t"/>
              <a:pathLst>
                <a:path extrusionOk="0" h="532" w="3285">
                  <a:moveTo>
                    <a:pt x="1" y="1"/>
                  </a:moveTo>
                  <a:lnTo>
                    <a:pt x="1" y="322"/>
                  </a:lnTo>
                  <a:lnTo>
                    <a:pt x="1107" y="322"/>
                  </a:lnTo>
                  <a:lnTo>
                    <a:pt x="1317" y="532"/>
                  </a:lnTo>
                  <a:lnTo>
                    <a:pt x="1969" y="532"/>
                  </a:lnTo>
                  <a:lnTo>
                    <a:pt x="2190" y="322"/>
                  </a:lnTo>
                  <a:lnTo>
                    <a:pt x="3285" y="322"/>
                  </a:lnTo>
                  <a:lnTo>
                    <a:pt x="3285" y="1"/>
                  </a:lnTo>
                  <a:lnTo>
                    <a:pt x="2190" y="1"/>
                  </a:lnTo>
                  <a:lnTo>
                    <a:pt x="1969" y="111"/>
                  </a:lnTo>
                  <a:lnTo>
                    <a:pt x="1317" y="111"/>
                  </a:lnTo>
                  <a:lnTo>
                    <a:pt x="110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p5"/>
            <p:cNvSpPr/>
            <p:nvPr/>
          </p:nvSpPr>
          <p:spPr>
            <a:xfrm>
              <a:off x="7443536" y="3695958"/>
              <a:ext cx="30091" cy="26588"/>
            </a:xfrm>
            <a:custGeom>
              <a:rect b="b" l="l" r="r" t="t"/>
              <a:pathLst>
                <a:path extrusionOk="0" h="167" w="189">
                  <a:moveTo>
                    <a:pt x="1" y="1"/>
                  </a:moveTo>
                  <a:lnTo>
                    <a:pt x="1" y="167"/>
                  </a:lnTo>
                  <a:lnTo>
                    <a:pt x="189" y="16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p5"/>
            <p:cNvSpPr/>
            <p:nvPr/>
          </p:nvSpPr>
          <p:spPr>
            <a:xfrm>
              <a:off x="7529828" y="3695958"/>
              <a:ext cx="35345" cy="26588"/>
            </a:xfrm>
            <a:custGeom>
              <a:rect b="b" l="l" r="r" t="t"/>
              <a:pathLst>
                <a:path extrusionOk="0" h="167" w="222">
                  <a:moveTo>
                    <a:pt x="1" y="1"/>
                  </a:moveTo>
                  <a:lnTo>
                    <a:pt x="1" y="167"/>
                  </a:lnTo>
                  <a:lnTo>
                    <a:pt x="56" y="167"/>
                  </a:lnTo>
                  <a:lnTo>
                    <a:pt x="56" y="111"/>
                  </a:lnTo>
                  <a:lnTo>
                    <a:pt x="222" y="111"/>
                  </a:lnTo>
                  <a:lnTo>
                    <a:pt x="222" y="78"/>
                  </a:lnTo>
                  <a:lnTo>
                    <a:pt x="144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p5"/>
            <p:cNvSpPr/>
            <p:nvPr/>
          </p:nvSpPr>
          <p:spPr>
            <a:xfrm>
              <a:off x="7813225" y="3695958"/>
              <a:ext cx="30091" cy="26588"/>
            </a:xfrm>
            <a:custGeom>
              <a:rect b="b" l="l" r="r" t="t"/>
              <a:pathLst>
                <a:path extrusionOk="0" h="167" w="189">
                  <a:moveTo>
                    <a:pt x="1" y="1"/>
                  </a:moveTo>
                  <a:lnTo>
                    <a:pt x="1" y="167"/>
                  </a:lnTo>
                  <a:lnTo>
                    <a:pt x="189" y="167"/>
                  </a:lnTo>
                  <a:lnTo>
                    <a:pt x="18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p5"/>
            <p:cNvSpPr/>
            <p:nvPr/>
          </p:nvSpPr>
          <p:spPr>
            <a:xfrm>
              <a:off x="7721678" y="3695958"/>
              <a:ext cx="35504" cy="26588"/>
            </a:xfrm>
            <a:custGeom>
              <a:rect b="b" l="l" r="r" t="t"/>
              <a:pathLst>
                <a:path extrusionOk="0" h="167" w="223">
                  <a:moveTo>
                    <a:pt x="78" y="1"/>
                  </a:moveTo>
                  <a:lnTo>
                    <a:pt x="1" y="78"/>
                  </a:lnTo>
                  <a:cubicBezTo>
                    <a:pt x="1" y="89"/>
                    <a:pt x="1" y="100"/>
                    <a:pt x="1" y="111"/>
                  </a:cubicBezTo>
                  <a:lnTo>
                    <a:pt x="167" y="111"/>
                  </a:lnTo>
                  <a:lnTo>
                    <a:pt x="167" y="167"/>
                  </a:lnTo>
                  <a:lnTo>
                    <a:pt x="222" y="167"/>
                  </a:lnTo>
                  <a:lnTo>
                    <a:pt x="222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p5"/>
            <p:cNvSpPr/>
            <p:nvPr/>
          </p:nvSpPr>
          <p:spPr>
            <a:xfrm>
              <a:off x="6390830" y="3634344"/>
              <a:ext cx="897959" cy="26588"/>
            </a:xfrm>
            <a:custGeom>
              <a:rect b="b" l="l" r="r" t="t"/>
              <a:pathLst>
                <a:path extrusionOk="0" h="167" w="5640">
                  <a:moveTo>
                    <a:pt x="0" y="1"/>
                  </a:moveTo>
                  <a:lnTo>
                    <a:pt x="0" y="167"/>
                  </a:lnTo>
                  <a:lnTo>
                    <a:pt x="5640" y="167"/>
                  </a:lnTo>
                  <a:lnTo>
                    <a:pt x="5640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3" name="Google Shape;1013;p5"/>
            <p:cNvSpPr/>
            <p:nvPr/>
          </p:nvSpPr>
          <p:spPr>
            <a:xfrm>
              <a:off x="8207591" y="2886049"/>
              <a:ext cx="68939" cy="665827"/>
            </a:xfrm>
            <a:custGeom>
              <a:rect b="b" l="l" r="r" t="t"/>
              <a:pathLst>
                <a:path extrusionOk="0" h="4182" w="433">
                  <a:moveTo>
                    <a:pt x="229" y="1"/>
                  </a:moveTo>
                  <a:cubicBezTo>
                    <a:pt x="223" y="1"/>
                    <a:pt x="217" y="1"/>
                    <a:pt x="211" y="1"/>
                  </a:cubicBezTo>
                  <a:cubicBezTo>
                    <a:pt x="89" y="1"/>
                    <a:pt x="1" y="90"/>
                    <a:pt x="1" y="212"/>
                  </a:cubicBezTo>
                  <a:lnTo>
                    <a:pt x="1" y="3971"/>
                  </a:lnTo>
                  <a:cubicBezTo>
                    <a:pt x="1" y="4082"/>
                    <a:pt x="89" y="4181"/>
                    <a:pt x="211" y="4181"/>
                  </a:cubicBezTo>
                  <a:cubicBezTo>
                    <a:pt x="333" y="4181"/>
                    <a:pt x="432" y="4082"/>
                    <a:pt x="432" y="3971"/>
                  </a:cubicBezTo>
                  <a:lnTo>
                    <a:pt x="432" y="212"/>
                  </a:lnTo>
                  <a:cubicBezTo>
                    <a:pt x="432" y="96"/>
                    <a:pt x="342" y="1"/>
                    <a:pt x="229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4" name="Google Shape;1014;p5"/>
            <p:cNvSpPr/>
            <p:nvPr/>
          </p:nvSpPr>
          <p:spPr>
            <a:xfrm>
              <a:off x="8228766" y="3581644"/>
              <a:ext cx="116384" cy="116225"/>
            </a:xfrm>
            <a:custGeom>
              <a:rect b="b" l="l" r="r" t="t"/>
              <a:pathLst>
                <a:path extrusionOk="0" h="730" w="731">
                  <a:moveTo>
                    <a:pt x="0" y="0"/>
                  </a:moveTo>
                  <a:lnTo>
                    <a:pt x="0" y="177"/>
                  </a:lnTo>
                  <a:lnTo>
                    <a:pt x="399" y="177"/>
                  </a:lnTo>
                  <a:lnTo>
                    <a:pt x="399" y="542"/>
                  </a:lnTo>
                  <a:lnTo>
                    <a:pt x="0" y="542"/>
                  </a:lnTo>
                  <a:lnTo>
                    <a:pt x="0" y="730"/>
                  </a:lnTo>
                  <a:lnTo>
                    <a:pt x="730" y="730"/>
                  </a:lnTo>
                  <a:lnTo>
                    <a:pt x="73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5" name="Google Shape;1015;p5"/>
            <p:cNvSpPr/>
            <p:nvPr/>
          </p:nvSpPr>
          <p:spPr>
            <a:xfrm>
              <a:off x="3213129" y="2833350"/>
              <a:ext cx="324157" cy="47764"/>
            </a:xfrm>
            <a:custGeom>
              <a:rect b="b" l="l" r="r" t="t"/>
              <a:pathLst>
                <a:path extrusionOk="0" h="300" w="2036">
                  <a:moveTo>
                    <a:pt x="111" y="1"/>
                  </a:moveTo>
                  <a:cubicBezTo>
                    <a:pt x="45" y="1"/>
                    <a:pt x="0" y="56"/>
                    <a:pt x="0" y="122"/>
                  </a:cubicBezTo>
                  <a:lnTo>
                    <a:pt x="0" y="178"/>
                  </a:lnTo>
                  <a:cubicBezTo>
                    <a:pt x="0" y="244"/>
                    <a:pt x="45" y="299"/>
                    <a:pt x="111" y="299"/>
                  </a:cubicBezTo>
                  <a:lnTo>
                    <a:pt x="1913" y="299"/>
                  </a:lnTo>
                  <a:cubicBezTo>
                    <a:pt x="1980" y="299"/>
                    <a:pt x="2035" y="244"/>
                    <a:pt x="2035" y="178"/>
                  </a:cubicBezTo>
                  <a:lnTo>
                    <a:pt x="2035" y="122"/>
                  </a:lnTo>
                  <a:cubicBezTo>
                    <a:pt x="2035" y="56"/>
                    <a:pt x="1980" y="1"/>
                    <a:pt x="1913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6" name="Google Shape;1016;p5"/>
            <p:cNvSpPr/>
            <p:nvPr/>
          </p:nvSpPr>
          <p:spPr>
            <a:xfrm>
              <a:off x="4362795" y="2833350"/>
              <a:ext cx="323997" cy="47764"/>
            </a:xfrm>
            <a:custGeom>
              <a:rect b="b" l="l" r="r" t="t"/>
              <a:pathLst>
                <a:path extrusionOk="0" h="300" w="2035">
                  <a:moveTo>
                    <a:pt x="122" y="1"/>
                  </a:moveTo>
                  <a:cubicBezTo>
                    <a:pt x="55" y="1"/>
                    <a:pt x="0" y="56"/>
                    <a:pt x="0" y="122"/>
                  </a:cubicBezTo>
                  <a:lnTo>
                    <a:pt x="0" y="178"/>
                  </a:lnTo>
                  <a:cubicBezTo>
                    <a:pt x="0" y="244"/>
                    <a:pt x="55" y="299"/>
                    <a:pt x="122" y="299"/>
                  </a:cubicBezTo>
                  <a:lnTo>
                    <a:pt x="1924" y="299"/>
                  </a:lnTo>
                  <a:cubicBezTo>
                    <a:pt x="1990" y="299"/>
                    <a:pt x="2035" y="244"/>
                    <a:pt x="2035" y="178"/>
                  </a:cubicBezTo>
                  <a:lnTo>
                    <a:pt x="2035" y="122"/>
                  </a:lnTo>
                  <a:cubicBezTo>
                    <a:pt x="2035" y="56"/>
                    <a:pt x="1990" y="1"/>
                    <a:pt x="192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7" name="Google Shape;1017;p5"/>
            <p:cNvSpPr/>
            <p:nvPr/>
          </p:nvSpPr>
          <p:spPr>
            <a:xfrm>
              <a:off x="6839806" y="2854525"/>
              <a:ext cx="1366202" cy="45853"/>
            </a:xfrm>
            <a:custGeom>
              <a:rect b="b" l="l" r="r" t="t"/>
              <a:pathLst>
                <a:path extrusionOk="0" h="288" w="8581">
                  <a:moveTo>
                    <a:pt x="0" y="0"/>
                  </a:moveTo>
                  <a:lnTo>
                    <a:pt x="0" y="288"/>
                  </a:lnTo>
                  <a:lnTo>
                    <a:pt x="8581" y="288"/>
                  </a:lnTo>
                  <a:lnTo>
                    <a:pt x="8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8" name="Google Shape;1018;p5"/>
            <p:cNvSpPr/>
            <p:nvPr/>
          </p:nvSpPr>
          <p:spPr>
            <a:xfrm>
              <a:off x="5473613" y="2854525"/>
              <a:ext cx="1366362" cy="45853"/>
            </a:xfrm>
            <a:custGeom>
              <a:rect b="b" l="l" r="r" t="t"/>
              <a:pathLst>
                <a:path extrusionOk="0" h="288" w="8582">
                  <a:moveTo>
                    <a:pt x="0" y="0"/>
                  </a:moveTo>
                  <a:lnTo>
                    <a:pt x="0" y="288"/>
                  </a:lnTo>
                  <a:lnTo>
                    <a:pt x="8581" y="288"/>
                  </a:lnTo>
                  <a:lnTo>
                    <a:pt x="858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9" name="Google Shape;1019;p5"/>
            <p:cNvSpPr/>
            <p:nvPr/>
          </p:nvSpPr>
          <p:spPr>
            <a:xfrm>
              <a:off x="7232262" y="2835101"/>
              <a:ext cx="324157" cy="47764"/>
            </a:xfrm>
            <a:custGeom>
              <a:rect b="b" l="l" r="r" t="t"/>
              <a:pathLst>
                <a:path extrusionOk="0" h="300" w="2036">
                  <a:moveTo>
                    <a:pt x="123" y="1"/>
                  </a:moveTo>
                  <a:cubicBezTo>
                    <a:pt x="56" y="1"/>
                    <a:pt x="1" y="56"/>
                    <a:pt x="1" y="122"/>
                  </a:cubicBezTo>
                  <a:lnTo>
                    <a:pt x="1" y="178"/>
                  </a:lnTo>
                  <a:cubicBezTo>
                    <a:pt x="1" y="244"/>
                    <a:pt x="56" y="299"/>
                    <a:pt x="123" y="299"/>
                  </a:cubicBezTo>
                  <a:lnTo>
                    <a:pt x="1925" y="299"/>
                  </a:lnTo>
                  <a:cubicBezTo>
                    <a:pt x="1991" y="299"/>
                    <a:pt x="2035" y="244"/>
                    <a:pt x="2035" y="178"/>
                  </a:cubicBezTo>
                  <a:lnTo>
                    <a:pt x="2035" y="122"/>
                  </a:lnTo>
                  <a:cubicBezTo>
                    <a:pt x="2035" y="56"/>
                    <a:pt x="1991" y="1"/>
                    <a:pt x="1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0" name="Google Shape;1020;p5"/>
            <p:cNvSpPr/>
            <p:nvPr/>
          </p:nvSpPr>
          <p:spPr>
            <a:xfrm>
              <a:off x="6123195" y="2835101"/>
              <a:ext cx="324157" cy="47764"/>
            </a:xfrm>
            <a:custGeom>
              <a:rect b="b" l="l" r="r" t="t"/>
              <a:pathLst>
                <a:path extrusionOk="0" h="300" w="2036">
                  <a:moveTo>
                    <a:pt x="122" y="1"/>
                  </a:moveTo>
                  <a:cubicBezTo>
                    <a:pt x="56" y="1"/>
                    <a:pt x="1" y="56"/>
                    <a:pt x="1" y="122"/>
                  </a:cubicBezTo>
                  <a:lnTo>
                    <a:pt x="1" y="178"/>
                  </a:lnTo>
                  <a:cubicBezTo>
                    <a:pt x="1" y="244"/>
                    <a:pt x="56" y="299"/>
                    <a:pt x="122" y="299"/>
                  </a:cubicBezTo>
                  <a:lnTo>
                    <a:pt x="1925" y="299"/>
                  </a:lnTo>
                  <a:cubicBezTo>
                    <a:pt x="1980" y="299"/>
                    <a:pt x="2035" y="244"/>
                    <a:pt x="2035" y="178"/>
                  </a:cubicBezTo>
                  <a:lnTo>
                    <a:pt x="2035" y="122"/>
                  </a:lnTo>
                  <a:cubicBezTo>
                    <a:pt x="2035" y="56"/>
                    <a:pt x="1980" y="1"/>
                    <a:pt x="192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45950" lIns="45950" spcFirstLastPara="1" rIns="45950" wrap="square" tIns="4595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704"/>
                <a:buFont typeface="Arial"/>
                <a:buNone/>
              </a:pPr>
              <a:r>
                <a:t/>
              </a:r>
              <a:endParaRPr b="0" i="0" sz="703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21" name="Google Shape;1021;p5"/>
          <p:cNvSpPr/>
          <p:nvPr/>
        </p:nvSpPr>
        <p:spPr>
          <a:xfrm>
            <a:off x="8509563" y="2200225"/>
            <a:ext cx="1045527" cy="217225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rgbClr val="FFFFFF">
              <a:alpha val="8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2" name="Google Shape;1022;p5"/>
          <p:cNvSpPr/>
          <p:nvPr/>
        </p:nvSpPr>
        <p:spPr>
          <a:xfrm flipH="1">
            <a:off x="7865775" y="1524475"/>
            <a:ext cx="1550376" cy="429723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rgbClr val="FFFFFF">
              <a:alpha val="8235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23" name="Google Shape;1023;p5"/>
          <p:cNvSpPr/>
          <p:nvPr/>
        </p:nvSpPr>
        <p:spPr>
          <a:xfrm>
            <a:off x="-142147" y="30075"/>
            <a:ext cx="1710750" cy="474301"/>
          </a:xfrm>
          <a:custGeom>
            <a:rect b="b" l="l" r="r" t="t"/>
            <a:pathLst>
              <a:path extrusionOk="0" h="1273" w="6127">
                <a:moveTo>
                  <a:pt x="6127" y="1273"/>
                </a:moveTo>
                <a:cubicBezTo>
                  <a:pt x="6116" y="1129"/>
                  <a:pt x="5884" y="1018"/>
                  <a:pt x="5574" y="985"/>
                </a:cubicBezTo>
                <a:cubicBezTo>
                  <a:pt x="5740" y="841"/>
                  <a:pt x="5762" y="675"/>
                  <a:pt x="5629" y="565"/>
                </a:cubicBezTo>
                <a:cubicBezTo>
                  <a:pt x="5497" y="465"/>
                  <a:pt x="5220" y="454"/>
                  <a:pt x="4944" y="532"/>
                </a:cubicBezTo>
                <a:cubicBezTo>
                  <a:pt x="4888" y="476"/>
                  <a:pt x="4833" y="443"/>
                  <a:pt x="4767" y="432"/>
                </a:cubicBezTo>
                <a:cubicBezTo>
                  <a:pt x="4579" y="399"/>
                  <a:pt x="4402" y="465"/>
                  <a:pt x="4291" y="609"/>
                </a:cubicBezTo>
                <a:cubicBezTo>
                  <a:pt x="4225" y="587"/>
                  <a:pt x="4159" y="576"/>
                  <a:pt x="4103" y="576"/>
                </a:cubicBezTo>
                <a:cubicBezTo>
                  <a:pt x="3827" y="543"/>
                  <a:pt x="3584" y="609"/>
                  <a:pt x="3528" y="720"/>
                </a:cubicBezTo>
                <a:lnTo>
                  <a:pt x="3440" y="720"/>
                </a:lnTo>
                <a:cubicBezTo>
                  <a:pt x="3440" y="720"/>
                  <a:pt x="3440" y="709"/>
                  <a:pt x="3440" y="709"/>
                </a:cubicBezTo>
                <a:cubicBezTo>
                  <a:pt x="3374" y="620"/>
                  <a:pt x="3208" y="576"/>
                  <a:pt x="3009" y="587"/>
                </a:cubicBezTo>
                <a:cubicBezTo>
                  <a:pt x="3042" y="543"/>
                  <a:pt x="3042" y="487"/>
                  <a:pt x="3020" y="443"/>
                </a:cubicBezTo>
                <a:cubicBezTo>
                  <a:pt x="2810" y="123"/>
                  <a:pt x="2146" y="465"/>
                  <a:pt x="1870" y="631"/>
                </a:cubicBezTo>
                <a:cubicBezTo>
                  <a:pt x="2168" y="1"/>
                  <a:pt x="698" y="34"/>
                  <a:pt x="908" y="576"/>
                </a:cubicBezTo>
                <a:cubicBezTo>
                  <a:pt x="34" y="288"/>
                  <a:pt x="1" y="1018"/>
                  <a:pt x="300" y="1273"/>
                </a:cubicBezTo>
                <a:close/>
              </a:path>
            </a:pathLst>
          </a:custGeom>
          <a:solidFill>
            <a:srgbClr val="5EBFD1">
              <a:alpha val="2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p9"/>
          <p:cNvSpPr txBox="1"/>
          <p:nvPr>
            <p:ph type="title"/>
          </p:nvPr>
        </p:nvSpPr>
        <p:spPr>
          <a:xfrm>
            <a:off x="720000" y="334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/>
              <a:t>Herramientas Tecnológicas</a:t>
            </a:r>
            <a:endParaRPr sz="3600"/>
          </a:p>
        </p:txBody>
      </p:sp>
      <p:sp>
        <p:nvSpPr>
          <p:cNvPr id="1029" name="Google Shape;1029;p9"/>
          <p:cNvSpPr txBox="1"/>
          <p:nvPr>
            <p:ph idx="4" type="subTitle"/>
          </p:nvPr>
        </p:nvSpPr>
        <p:spPr>
          <a:xfrm>
            <a:off x="1862275" y="1964750"/>
            <a:ext cx="5714400" cy="239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Node.js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Supabase(Base datos)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HTML5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JavaScript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Trello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  <a:p>
            <a:pPr indent="-3238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mo"/>
              <a:buChar char="●"/>
            </a:pPr>
            <a:r>
              <a:rPr b="0" lang="en" sz="1500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GitHub</a:t>
            </a:r>
            <a:endParaRPr b="0" sz="1500">
              <a:solidFill>
                <a:srgbClr val="000000"/>
              </a:solidFill>
              <a:latin typeface="Arimo"/>
              <a:ea typeface="Arimo"/>
              <a:cs typeface="Arimo"/>
              <a:sym typeface="Arimo"/>
            </a:endParaRPr>
          </a:p>
        </p:txBody>
      </p:sp>
      <p:grpSp>
        <p:nvGrpSpPr>
          <p:cNvPr id="1030" name="Google Shape;1030;p9"/>
          <p:cNvGrpSpPr/>
          <p:nvPr/>
        </p:nvGrpSpPr>
        <p:grpSpPr>
          <a:xfrm>
            <a:off x="6506625" y="3262000"/>
            <a:ext cx="3047179" cy="1261001"/>
            <a:chOff x="6506625" y="3268575"/>
            <a:chExt cx="3047179" cy="1261001"/>
          </a:xfrm>
        </p:grpSpPr>
        <p:sp>
          <p:nvSpPr>
            <p:cNvPr id="1031" name="Google Shape;1031;p9"/>
            <p:cNvSpPr/>
            <p:nvPr/>
          </p:nvSpPr>
          <p:spPr>
            <a:xfrm>
              <a:off x="8432597" y="3353998"/>
              <a:ext cx="710050" cy="79635"/>
            </a:xfrm>
            <a:custGeom>
              <a:rect b="b" l="l" r="r" t="t"/>
              <a:pathLst>
                <a:path extrusionOk="0" h="454" w="4048">
                  <a:moveTo>
                    <a:pt x="1" y="0"/>
                  </a:moveTo>
                  <a:lnTo>
                    <a:pt x="1" y="453"/>
                  </a:lnTo>
                  <a:lnTo>
                    <a:pt x="4048" y="453"/>
                  </a:lnTo>
                  <a:lnTo>
                    <a:pt x="404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2" name="Google Shape;1032;p9"/>
            <p:cNvSpPr/>
            <p:nvPr/>
          </p:nvSpPr>
          <p:spPr>
            <a:xfrm>
              <a:off x="6987592" y="4118070"/>
              <a:ext cx="2108574" cy="267847"/>
            </a:xfrm>
            <a:custGeom>
              <a:rect b="b" l="l" r="r" t="t"/>
              <a:pathLst>
                <a:path extrusionOk="0" h="1527" w="12021">
                  <a:moveTo>
                    <a:pt x="1" y="1"/>
                  </a:moveTo>
                  <a:lnTo>
                    <a:pt x="1" y="1527"/>
                  </a:lnTo>
                  <a:lnTo>
                    <a:pt x="12020" y="1527"/>
                  </a:lnTo>
                  <a:lnTo>
                    <a:pt x="1202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3" name="Google Shape;1033;p9"/>
            <p:cNvSpPr/>
            <p:nvPr/>
          </p:nvSpPr>
          <p:spPr>
            <a:xfrm>
              <a:off x="6840250" y="3408199"/>
              <a:ext cx="2395540" cy="667426"/>
            </a:xfrm>
            <a:custGeom>
              <a:rect b="b" l="l" r="r" t="t"/>
              <a:pathLst>
                <a:path extrusionOk="0" h="3805" w="13657">
                  <a:moveTo>
                    <a:pt x="2566" y="1"/>
                  </a:moveTo>
                  <a:lnTo>
                    <a:pt x="34" y="2522"/>
                  </a:lnTo>
                  <a:lnTo>
                    <a:pt x="0" y="3804"/>
                  </a:lnTo>
                  <a:lnTo>
                    <a:pt x="13656" y="3804"/>
                  </a:lnTo>
                  <a:lnTo>
                    <a:pt x="1365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4" name="Google Shape;1034;p9"/>
            <p:cNvSpPr/>
            <p:nvPr/>
          </p:nvSpPr>
          <p:spPr>
            <a:xfrm>
              <a:off x="6995310" y="3365575"/>
              <a:ext cx="399754" cy="91387"/>
            </a:xfrm>
            <a:custGeom>
              <a:rect b="b" l="l" r="r" t="t"/>
              <a:pathLst>
                <a:path extrusionOk="0" h="521" w="2279">
                  <a:moveTo>
                    <a:pt x="1" y="0"/>
                  </a:moveTo>
                  <a:lnTo>
                    <a:pt x="1" y="520"/>
                  </a:lnTo>
                  <a:lnTo>
                    <a:pt x="2279" y="520"/>
                  </a:lnTo>
                  <a:lnTo>
                    <a:pt x="227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5" name="Google Shape;1035;p9"/>
            <p:cNvSpPr/>
            <p:nvPr/>
          </p:nvSpPr>
          <p:spPr>
            <a:xfrm>
              <a:off x="8203690" y="3365575"/>
              <a:ext cx="219435" cy="91387"/>
            </a:xfrm>
            <a:custGeom>
              <a:rect b="b" l="l" r="r" t="t"/>
              <a:pathLst>
                <a:path extrusionOk="0" h="521" w="1251">
                  <a:moveTo>
                    <a:pt x="1" y="0"/>
                  </a:moveTo>
                  <a:lnTo>
                    <a:pt x="1" y="520"/>
                  </a:lnTo>
                  <a:lnTo>
                    <a:pt x="1250" y="520"/>
                  </a:lnTo>
                  <a:lnTo>
                    <a:pt x="125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6" name="Google Shape;1036;p9"/>
            <p:cNvSpPr/>
            <p:nvPr/>
          </p:nvSpPr>
          <p:spPr>
            <a:xfrm>
              <a:off x="7697465" y="3365575"/>
              <a:ext cx="217505" cy="91387"/>
            </a:xfrm>
            <a:custGeom>
              <a:rect b="b" l="l" r="r" t="t"/>
              <a:pathLst>
                <a:path extrusionOk="0" h="521" w="1240">
                  <a:moveTo>
                    <a:pt x="1" y="0"/>
                  </a:moveTo>
                  <a:lnTo>
                    <a:pt x="1" y="520"/>
                  </a:lnTo>
                  <a:lnTo>
                    <a:pt x="1239" y="520"/>
                  </a:lnTo>
                  <a:lnTo>
                    <a:pt x="1239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7" name="Google Shape;1037;p9"/>
            <p:cNvSpPr/>
            <p:nvPr/>
          </p:nvSpPr>
          <p:spPr>
            <a:xfrm>
              <a:off x="8607127" y="3268575"/>
              <a:ext cx="710050" cy="213471"/>
            </a:xfrm>
            <a:custGeom>
              <a:rect b="b" l="l" r="r" t="t"/>
              <a:pathLst>
                <a:path extrusionOk="0" h="1217" w="4048">
                  <a:moveTo>
                    <a:pt x="1" y="1"/>
                  </a:moveTo>
                  <a:lnTo>
                    <a:pt x="1" y="1217"/>
                  </a:lnTo>
                  <a:lnTo>
                    <a:pt x="4048" y="1217"/>
                  </a:lnTo>
                  <a:lnTo>
                    <a:pt x="4048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8" name="Google Shape;1038;p9"/>
            <p:cNvSpPr/>
            <p:nvPr/>
          </p:nvSpPr>
          <p:spPr>
            <a:xfrm>
              <a:off x="6506625" y="3823212"/>
              <a:ext cx="37011" cy="267847"/>
            </a:xfrm>
            <a:custGeom>
              <a:rect b="b" l="l" r="r" t="t"/>
              <a:pathLst>
                <a:path extrusionOk="0" h="1527" w="211">
                  <a:moveTo>
                    <a:pt x="0" y="1"/>
                  </a:moveTo>
                  <a:lnTo>
                    <a:pt x="0" y="1527"/>
                  </a:lnTo>
                  <a:lnTo>
                    <a:pt x="211" y="1527"/>
                  </a:lnTo>
                  <a:lnTo>
                    <a:pt x="21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9" name="Google Shape;1039;p9"/>
            <p:cNvSpPr/>
            <p:nvPr/>
          </p:nvSpPr>
          <p:spPr>
            <a:xfrm>
              <a:off x="9518719" y="3823212"/>
              <a:ext cx="35082" cy="267847"/>
            </a:xfrm>
            <a:custGeom>
              <a:rect b="b" l="l" r="r" t="t"/>
              <a:pathLst>
                <a:path extrusionOk="0" h="1527" w="200">
                  <a:moveTo>
                    <a:pt x="1" y="1"/>
                  </a:moveTo>
                  <a:lnTo>
                    <a:pt x="1" y="1527"/>
                  </a:lnTo>
                  <a:lnTo>
                    <a:pt x="200" y="1527"/>
                  </a:lnTo>
                  <a:lnTo>
                    <a:pt x="20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0" name="Google Shape;1040;p9"/>
            <p:cNvSpPr/>
            <p:nvPr/>
          </p:nvSpPr>
          <p:spPr>
            <a:xfrm>
              <a:off x="8360855" y="3848470"/>
              <a:ext cx="754603" cy="194176"/>
            </a:xfrm>
            <a:custGeom>
              <a:rect b="b" l="l" r="r" t="t"/>
              <a:pathLst>
                <a:path extrusionOk="0" h="1107" w="4302">
                  <a:moveTo>
                    <a:pt x="1" y="1"/>
                  </a:moveTo>
                  <a:lnTo>
                    <a:pt x="1" y="1106"/>
                  </a:lnTo>
                  <a:lnTo>
                    <a:pt x="4302" y="1106"/>
                  </a:lnTo>
                  <a:lnTo>
                    <a:pt x="4302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1" name="Google Shape;1041;p9"/>
            <p:cNvSpPr/>
            <p:nvPr/>
          </p:nvSpPr>
          <p:spPr>
            <a:xfrm>
              <a:off x="7602570" y="3848470"/>
              <a:ext cx="723556" cy="194176"/>
            </a:xfrm>
            <a:custGeom>
              <a:rect b="b" l="l" r="r" t="t"/>
              <a:pathLst>
                <a:path extrusionOk="0" h="1107" w="4125">
                  <a:moveTo>
                    <a:pt x="0" y="1"/>
                  </a:moveTo>
                  <a:lnTo>
                    <a:pt x="0" y="1106"/>
                  </a:lnTo>
                  <a:lnTo>
                    <a:pt x="4124" y="1106"/>
                  </a:lnTo>
                  <a:lnTo>
                    <a:pt x="4124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2" name="Google Shape;1042;p9"/>
            <p:cNvSpPr/>
            <p:nvPr/>
          </p:nvSpPr>
          <p:spPr>
            <a:xfrm>
              <a:off x="6840250" y="3408199"/>
              <a:ext cx="2395540" cy="634449"/>
            </a:xfrm>
            <a:custGeom>
              <a:rect b="b" l="l" r="r" t="t"/>
              <a:pathLst>
                <a:path extrusionOk="0" h="3617" w="13657">
                  <a:moveTo>
                    <a:pt x="686" y="1"/>
                  </a:moveTo>
                  <a:cubicBezTo>
                    <a:pt x="310" y="1"/>
                    <a:pt x="0" y="299"/>
                    <a:pt x="0" y="686"/>
                  </a:cubicBezTo>
                  <a:lnTo>
                    <a:pt x="0" y="3616"/>
                  </a:lnTo>
                  <a:lnTo>
                    <a:pt x="4136" y="3616"/>
                  </a:lnTo>
                  <a:lnTo>
                    <a:pt x="4136" y="2312"/>
                  </a:lnTo>
                  <a:lnTo>
                    <a:pt x="13170" y="2312"/>
                  </a:lnTo>
                  <a:lnTo>
                    <a:pt x="13170" y="3616"/>
                  </a:lnTo>
                  <a:lnTo>
                    <a:pt x="13656" y="3616"/>
                  </a:lnTo>
                  <a:lnTo>
                    <a:pt x="13656" y="642"/>
                  </a:lnTo>
                  <a:lnTo>
                    <a:pt x="9897" y="642"/>
                  </a:lnTo>
                  <a:lnTo>
                    <a:pt x="989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3" name="Google Shape;1043;p9"/>
            <p:cNvSpPr/>
            <p:nvPr/>
          </p:nvSpPr>
          <p:spPr>
            <a:xfrm>
              <a:off x="8574150" y="3520635"/>
              <a:ext cx="661637" cy="27364"/>
            </a:xfrm>
            <a:custGeom>
              <a:rect b="b" l="l" r="r" t="t"/>
              <a:pathLst>
                <a:path extrusionOk="0" h="156" w="3772">
                  <a:moveTo>
                    <a:pt x="1" y="1"/>
                  </a:moveTo>
                  <a:lnTo>
                    <a:pt x="1" y="156"/>
                  </a:lnTo>
                  <a:lnTo>
                    <a:pt x="3771" y="156"/>
                  </a:lnTo>
                  <a:lnTo>
                    <a:pt x="3771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4" name="Google Shape;1044;p9"/>
            <p:cNvSpPr/>
            <p:nvPr/>
          </p:nvSpPr>
          <p:spPr>
            <a:xfrm>
              <a:off x="6840250" y="3408199"/>
              <a:ext cx="1736008" cy="145588"/>
            </a:xfrm>
            <a:custGeom>
              <a:rect b="b" l="l" r="r" t="t"/>
              <a:pathLst>
                <a:path extrusionOk="0" h="830" w="9897">
                  <a:moveTo>
                    <a:pt x="686" y="1"/>
                  </a:moveTo>
                  <a:cubicBezTo>
                    <a:pt x="310" y="1"/>
                    <a:pt x="0" y="299"/>
                    <a:pt x="0" y="686"/>
                  </a:cubicBezTo>
                  <a:lnTo>
                    <a:pt x="0" y="830"/>
                  </a:lnTo>
                  <a:cubicBezTo>
                    <a:pt x="0" y="609"/>
                    <a:pt x="310" y="432"/>
                    <a:pt x="686" y="432"/>
                  </a:cubicBezTo>
                  <a:lnTo>
                    <a:pt x="9897" y="432"/>
                  </a:lnTo>
                  <a:lnTo>
                    <a:pt x="9897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5" name="Google Shape;1045;p9"/>
            <p:cNvSpPr/>
            <p:nvPr/>
          </p:nvSpPr>
          <p:spPr>
            <a:xfrm>
              <a:off x="6995310" y="3573081"/>
              <a:ext cx="539378" cy="308542"/>
            </a:xfrm>
            <a:custGeom>
              <a:rect b="b" l="l" r="r" t="t"/>
              <a:pathLst>
                <a:path extrusionOk="0" h="1759" w="3075">
                  <a:moveTo>
                    <a:pt x="1" y="1"/>
                  </a:moveTo>
                  <a:lnTo>
                    <a:pt x="1" y="1759"/>
                  </a:lnTo>
                  <a:lnTo>
                    <a:pt x="3075" y="1759"/>
                  </a:lnTo>
                  <a:lnTo>
                    <a:pt x="307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6" name="Google Shape;1046;p9"/>
            <p:cNvSpPr/>
            <p:nvPr/>
          </p:nvSpPr>
          <p:spPr>
            <a:xfrm>
              <a:off x="7140898" y="3557646"/>
              <a:ext cx="54376" cy="339589"/>
            </a:xfrm>
            <a:custGeom>
              <a:rect b="b" l="l" r="r" t="t"/>
              <a:pathLst>
                <a:path extrusionOk="0" h="1936" w="310">
                  <a:moveTo>
                    <a:pt x="0" y="0"/>
                  </a:moveTo>
                  <a:lnTo>
                    <a:pt x="0" y="1935"/>
                  </a:lnTo>
                  <a:lnTo>
                    <a:pt x="310" y="193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7" name="Google Shape;1047;p9"/>
            <p:cNvSpPr/>
            <p:nvPr/>
          </p:nvSpPr>
          <p:spPr>
            <a:xfrm>
              <a:off x="7061263" y="3557646"/>
              <a:ext cx="54552" cy="339589"/>
            </a:xfrm>
            <a:custGeom>
              <a:rect b="b" l="l" r="r" t="t"/>
              <a:pathLst>
                <a:path extrusionOk="0" h="1936" w="311">
                  <a:moveTo>
                    <a:pt x="1" y="0"/>
                  </a:moveTo>
                  <a:lnTo>
                    <a:pt x="1" y="1935"/>
                  </a:lnTo>
                  <a:lnTo>
                    <a:pt x="311" y="1935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8" name="Google Shape;1048;p9"/>
            <p:cNvSpPr/>
            <p:nvPr/>
          </p:nvSpPr>
          <p:spPr>
            <a:xfrm>
              <a:off x="7220357" y="3557646"/>
              <a:ext cx="52622" cy="339589"/>
            </a:xfrm>
            <a:custGeom>
              <a:rect b="b" l="l" r="r" t="t"/>
              <a:pathLst>
                <a:path extrusionOk="0" h="1936" w="300">
                  <a:moveTo>
                    <a:pt x="1" y="0"/>
                  </a:moveTo>
                  <a:lnTo>
                    <a:pt x="1" y="1935"/>
                  </a:lnTo>
                  <a:lnTo>
                    <a:pt x="299" y="1935"/>
                  </a:lnTo>
                  <a:lnTo>
                    <a:pt x="299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9" name="Google Shape;1049;p9"/>
            <p:cNvSpPr/>
            <p:nvPr/>
          </p:nvSpPr>
          <p:spPr>
            <a:xfrm>
              <a:off x="7297887" y="3557646"/>
              <a:ext cx="54552" cy="339589"/>
            </a:xfrm>
            <a:custGeom>
              <a:rect b="b" l="l" r="r" t="t"/>
              <a:pathLst>
                <a:path extrusionOk="0" h="1936" w="311">
                  <a:moveTo>
                    <a:pt x="1" y="0"/>
                  </a:moveTo>
                  <a:lnTo>
                    <a:pt x="1" y="1935"/>
                  </a:lnTo>
                  <a:lnTo>
                    <a:pt x="311" y="1935"/>
                  </a:lnTo>
                  <a:lnTo>
                    <a:pt x="311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0" name="Google Shape;1050;p9"/>
            <p:cNvSpPr/>
            <p:nvPr/>
          </p:nvSpPr>
          <p:spPr>
            <a:xfrm>
              <a:off x="7377522" y="3557646"/>
              <a:ext cx="54376" cy="339589"/>
            </a:xfrm>
            <a:custGeom>
              <a:rect b="b" l="l" r="r" t="t"/>
              <a:pathLst>
                <a:path extrusionOk="0" h="1936" w="310">
                  <a:moveTo>
                    <a:pt x="0" y="0"/>
                  </a:moveTo>
                  <a:lnTo>
                    <a:pt x="0" y="1935"/>
                  </a:lnTo>
                  <a:lnTo>
                    <a:pt x="310" y="193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1" name="Google Shape;1051;p9"/>
            <p:cNvSpPr/>
            <p:nvPr/>
          </p:nvSpPr>
          <p:spPr>
            <a:xfrm>
              <a:off x="6976015" y="3557646"/>
              <a:ext cx="60340" cy="339589"/>
            </a:xfrm>
            <a:custGeom>
              <a:rect b="b" l="l" r="r" t="t"/>
              <a:pathLst>
                <a:path extrusionOk="0" h="1936" w="344">
                  <a:moveTo>
                    <a:pt x="0" y="0"/>
                  </a:moveTo>
                  <a:lnTo>
                    <a:pt x="0" y="1935"/>
                  </a:lnTo>
                  <a:lnTo>
                    <a:pt x="343" y="1935"/>
                  </a:lnTo>
                  <a:lnTo>
                    <a:pt x="34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2" name="Google Shape;1052;p9"/>
            <p:cNvSpPr/>
            <p:nvPr/>
          </p:nvSpPr>
          <p:spPr>
            <a:xfrm>
              <a:off x="7456982" y="3557646"/>
              <a:ext cx="54552" cy="339589"/>
            </a:xfrm>
            <a:custGeom>
              <a:rect b="b" l="l" r="r" t="t"/>
              <a:pathLst>
                <a:path extrusionOk="0" h="1936" w="311">
                  <a:moveTo>
                    <a:pt x="1" y="0"/>
                  </a:moveTo>
                  <a:lnTo>
                    <a:pt x="1" y="1935"/>
                  </a:lnTo>
                  <a:lnTo>
                    <a:pt x="310" y="1935"/>
                  </a:lnTo>
                  <a:lnTo>
                    <a:pt x="31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3" name="Google Shape;1053;p9"/>
            <p:cNvSpPr/>
            <p:nvPr/>
          </p:nvSpPr>
          <p:spPr>
            <a:xfrm>
              <a:off x="7557841" y="3456787"/>
              <a:ext cx="139800" cy="46658"/>
            </a:xfrm>
            <a:custGeom>
              <a:rect b="b" l="l" r="r" t="t"/>
              <a:pathLst>
                <a:path extrusionOk="0" h="266" w="797">
                  <a:moveTo>
                    <a:pt x="1" y="0"/>
                  </a:moveTo>
                  <a:lnTo>
                    <a:pt x="1" y="265"/>
                  </a:lnTo>
                  <a:lnTo>
                    <a:pt x="797" y="265"/>
                  </a:lnTo>
                  <a:lnTo>
                    <a:pt x="79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4" name="Google Shape;1054;p9"/>
            <p:cNvSpPr/>
            <p:nvPr/>
          </p:nvSpPr>
          <p:spPr>
            <a:xfrm>
              <a:off x="8632386" y="3575011"/>
              <a:ext cx="217505" cy="201894"/>
            </a:xfrm>
            <a:custGeom>
              <a:rect b="b" l="l" r="r" t="t"/>
              <a:pathLst>
                <a:path extrusionOk="0" h="1151" w="1240">
                  <a:moveTo>
                    <a:pt x="1" y="1"/>
                  </a:moveTo>
                  <a:lnTo>
                    <a:pt x="1" y="1151"/>
                  </a:lnTo>
                  <a:lnTo>
                    <a:pt x="1239" y="1151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5" name="Google Shape;1055;p9"/>
            <p:cNvSpPr/>
            <p:nvPr/>
          </p:nvSpPr>
          <p:spPr>
            <a:xfrm>
              <a:off x="8622738" y="3565363"/>
              <a:ext cx="236800" cy="221189"/>
            </a:xfrm>
            <a:custGeom>
              <a:rect b="b" l="l" r="r" t="t"/>
              <a:pathLst>
                <a:path extrusionOk="0" h="1261" w="1350">
                  <a:moveTo>
                    <a:pt x="1239" y="111"/>
                  </a:moveTo>
                  <a:lnTo>
                    <a:pt x="1239" y="1150"/>
                  </a:lnTo>
                  <a:lnTo>
                    <a:pt x="100" y="1150"/>
                  </a:lnTo>
                  <a:lnTo>
                    <a:pt x="100" y="111"/>
                  </a:lnTo>
                  <a:close/>
                  <a:moveTo>
                    <a:pt x="0" y="0"/>
                  </a:moveTo>
                  <a:lnTo>
                    <a:pt x="0" y="1261"/>
                  </a:lnTo>
                  <a:lnTo>
                    <a:pt x="1349" y="1261"/>
                  </a:lnTo>
                  <a:lnTo>
                    <a:pt x="133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6" name="Google Shape;1056;p9"/>
            <p:cNvSpPr/>
            <p:nvPr/>
          </p:nvSpPr>
          <p:spPr>
            <a:xfrm>
              <a:off x="8936893" y="3575011"/>
              <a:ext cx="217505" cy="201894"/>
            </a:xfrm>
            <a:custGeom>
              <a:rect b="b" l="l" r="r" t="t"/>
              <a:pathLst>
                <a:path extrusionOk="0" h="1151" w="1240">
                  <a:moveTo>
                    <a:pt x="1" y="1"/>
                  </a:moveTo>
                  <a:lnTo>
                    <a:pt x="1" y="1151"/>
                  </a:lnTo>
                  <a:lnTo>
                    <a:pt x="1239" y="1151"/>
                  </a:lnTo>
                  <a:lnTo>
                    <a:pt x="1239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7" name="Google Shape;1057;p9"/>
            <p:cNvSpPr/>
            <p:nvPr/>
          </p:nvSpPr>
          <p:spPr>
            <a:xfrm>
              <a:off x="8927245" y="3565363"/>
              <a:ext cx="236800" cy="221189"/>
            </a:xfrm>
            <a:custGeom>
              <a:rect b="b" l="l" r="r" t="t"/>
              <a:pathLst>
                <a:path extrusionOk="0" h="1261" w="1350">
                  <a:moveTo>
                    <a:pt x="1239" y="111"/>
                  </a:moveTo>
                  <a:lnTo>
                    <a:pt x="1239" y="1150"/>
                  </a:lnTo>
                  <a:lnTo>
                    <a:pt x="100" y="1150"/>
                  </a:lnTo>
                  <a:lnTo>
                    <a:pt x="100" y="111"/>
                  </a:lnTo>
                  <a:close/>
                  <a:moveTo>
                    <a:pt x="0" y="0"/>
                  </a:moveTo>
                  <a:lnTo>
                    <a:pt x="0" y="1261"/>
                  </a:lnTo>
                  <a:lnTo>
                    <a:pt x="1349" y="1261"/>
                  </a:lnTo>
                  <a:lnTo>
                    <a:pt x="134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8" name="Google Shape;1058;p9"/>
            <p:cNvSpPr/>
            <p:nvPr/>
          </p:nvSpPr>
          <p:spPr>
            <a:xfrm>
              <a:off x="7876030" y="4176306"/>
              <a:ext cx="329766" cy="155411"/>
            </a:xfrm>
            <a:custGeom>
              <a:rect b="b" l="l" r="r" t="t"/>
              <a:pathLst>
                <a:path extrusionOk="0" h="886" w="1880">
                  <a:moveTo>
                    <a:pt x="0" y="0"/>
                  </a:moveTo>
                  <a:lnTo>
                    <a:pt x="0" y="885"/>
                  </a:lnTo>
                  <a:lnTo>
                    <a:pt x="1880" y="885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9" name="Google Shape;1059;p9"/>
            <p:cNvSpPr/>
            <p:nvPr/>
          </p:nvSpPr>
          <p:spPr>
            <a:xfrm>
              <a:off x="7876030" y="4364517"/>
              <a:ext cx="329766" cy="77706"/>
            </a:xfrm>
            <a:custGeom>
              <a:rect b="b" l="l" r="r" t="t"/>
              <a:pathLst>
                <a:path extrusionOk="0" h="443" w="1880">
                  <a:moveTo>
                    <a:pt x="0" y="0"/>
                  </a:moveTo>
                  <a:lnTo>
                    <a:pt x="0" y="442"/>
                  </a:lnTo>
                  <a:lnTo>
                    <a:pt x="1880" y="442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0" name="Google Shape;1060;p9"/>
            <p:cNvSpPr/>
            <p:nvPr/>
          </p:nvSpPr>
          <p:spPr>
            <a:xfrm>
              <a:off x="7305780" y="4187882"/>
              <a:ext cx="147518" cy="38940"/>
            </a:xfrm>
            <a:custGeom>
              <a:rect b="b" l="l" r="r" t="t"/>
              <a:pathLst>
                <a:path extrusionOk="0" h="222" w="841">
                  <a:moveTo>
                    <a:pt x="111" y="1"/>
                  </a:moveTo>
                  <a:cubicBezTo>
                    <a:pt x="55" y="1"/>
                    <a:pt x="0" y="45"/>
                    <a:pt x="0" y="111"/>
                  </a:cubicBezTo>
                  <a:lnTo>
                    <a:pt x="11" y="111"/>
                  </a:lnTo>
                  <a:cubicBezTo>
                    <a:pt x="11" y="167"/>
                    <a:pt x="55" y="222"/>
                    <a:pt x="122" y="222"/>
                  </a:cubicBezTo>
                  <a:lnTo>
                    <a:pt x="730" y="222"/>
                  </a:lnTo>
                  <a:cubicBezTo>
                    <a:pt x="785" y="222"/>
                    <a:pt x="841" y="167"/>
                    <a:pt x="841" y="111"/>
                  </a:cubicBezTo>
                  <a:cubicBezTo>
                    <a:pt x="841" y="56"/>
                    <a:pt x="785" y="1"/>
                    <a:pt x="730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1" name="Google Shape;1061;p9"/>
            <p:cNvSpPr/>
            <p:nvPr/>
          </p:nvSpPr>
          <p:spPr>
            <a:xfrm>
              <a:off x="7212639" y="4176306"/>
              <a:ext cx="79635" cy="58411"/>
            </a:xfrm>
            <a:custGeom>
              <a:rect b="b" l="l" r="r" t="t"/>
              <a:pathLst>
                <a:path extrusionOk="0" h="333" w="454">
                  <a:moveTo>
                    <a:pt x="0" y="0"/>
                  </a:moveTo>
                  <a:lnTo>
                    <a:pt x="0" y="332"/>
                  </a:lnTo>
                  <a:lnTo>
                    <a:pt x="454" y="332"/>
                  </a:lnTo>
                  <a:lnTo>
                    <a:pt x="454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2" name="Google Shape;1062;p9"/>
            <p:cNvSpPr/>
            <p:nvPr/>
          </p:nvSpPr>
          <p:spPr>
            <a:xfrm>
              <a:off x="7524864" y="4242259"/>
              <a:ext cx="333800" cy="287317"/>
            </a:xfrm>
            <a:custGeom>
              <a:rect b="b" l="l" r="r" t="t"/>
              <a:pathLst>
                <a:path extrusionOk="0" h="1638" w="1903">
                  <a:moveTo>
                    <a:pt x="819" y="0"/>
                  </a:moveTo>
                  <a:cubicBezTo>
                    <a:pt x="366" y="0"/>
                    <a:pt x="1" y="365"/>
                    <a:pt x="1" y="819"/>
                  </a:cubicBezTo>
                  <a:cubicBezTo>
                    <a:pt x="1" y="1311"/>
                    <a:pt x="399" y="1638"/>
                    <a:pt x="818" y="1638"/>
                  </a:cubicBezTo>
                  <a:cubicBezTo>
                    <a:pt x="1019" y="1638"/>
                    <a:pt x="1225" y="1562"/>
                    <a:pt x="1394" y="1394"/>
                  </a:cubicBezTo>
                  <a:cubicBezTo>
                    <a:pt x="1903" y="885"/>
                    <a:pt x="1538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3" name="Google Shape;1063;p9"/>
            <p:cNvSpPr/>
            <p:nvPr/>
          </p:nvSpPr>
          <p:spPr>
            <a:xfrm>
              <a:off x="7579240" y="4297161"/>
              <a:ext cx="207682" cy="178039"/>
            </a:xfrm>
            <a:custGeom>
              <a:rect b="b" l="l" r="r" t="t"/>
              <a:pathLst>
                <a:path extrusionOk="0" h="1015" w="1184">
                  <a:moveTo>
                    <a:pt x="505" y="0"/>
                  </a:moveTo>
                  <a:cubicBezTo>
                    <a:pt x="246" y="0"/>
                    <a:pt x="0" y="200"/>
                    <a:pt x="0" y="506"/>
                  </a:cubicBezTo>
                  <a:cubicBezTo>
                    <a:pt x="0" y="782"/>
                    <a:pt x="221" y="1014"/>
                    <a:pt x="509" y="1014"/>
                  </a:cubicBezTo>
                  <a:cubicBezTo>
                    <a:pt x="962" y="1014"/>
                    <a:pt x="1183" y="472"/>
                    <a:pt x="863" y="152"/>
                  </a:cubicBezTo>
                  <a:cubicBezTo>
                    <a:pt x="758" y="47"/>
                    <a:pt x="630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4" name="Google Shape;1064;p9"/>
            <p:cNvSpPr/>
            <p:nvPr/>
          </p:nvSpPr>
          <p:spPr>
            <a:xfrm>
              <a:off x="6844109" y="4242259"/>
              <a:ext cx="333800" cy="287317"/>
            </a:xfrm>
            <a:custGeom>
              <a:rect b="b" l="l" r="r" t="t"/>
              <a:pathLst>
                <a:path extrusionOk="0" h="1638" w="1903">
                  <a:moveTo>
                    <a:pt x="819" y="0"/>
                  </a:moveTo>
                  <a:cubicBezTo>
                    <a:pt x="365" y="0"/>
                    <a:pt x="0" y="365"/>
                    <a:pt x="0" y="819"/>
                  </a:cubicBezTo>
                  <a:cubicBezTo>
                    <a:pt x="0" y="1311"/>
                    <a:pt x="399" y="1638"/>
                    <a:pt x="818" y="1638"/>
                  </a:cubicBezTo>
                  <a:cubicBezTo>
                    <a:pt x="1019" y="1638"/>
                    <a:pt x="1225" y="1562"/>
                    <a:pt x="1394" y="1394"/>
                  </a:cubicBezTo>
                  <a:cubicBezTo>
                    <a:pt x="1902" y="885"/>
                    <a:pt x="1537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5" name="Google Shape;1065;p9"/>
            <p:cNvSpPr/>
            <p:nvPr/>
          </p:nvSpPr>
          <p:spPr>
            <a:xfrm>
              <a:off x="6898485" y="4297161"/>
              <a:ext cx="207682" cy="178039"/>
            </a:xfrm>
            <a:custGeom>
              <a:rect b="b" l="l" r="r" t="t"/>
              <a:pathLst>
                <a:path extrusionOk="0" h="1015" w="1184">
                  <a:moveTo>
                    <a:pt x="505" y="0"/>
                  </a:moveTo>
                  <a:cubicBezTo>
                    <a:pt x="246" y="0"/>
                    <a:pt x="0" y="200"/>
                    <a:pt x="0" y="506"/>
                  </a:cubicBezTo>
                  <a:cubicBezTo>
                    <a:pt x="0" y="782"/>
                    <a:pt x="221" y="1014"/>
                    <a:pt x="509" y="1014"/>
                  </a:cubicBezTo>
                  <a:cubicBezTo>
                    <a:pt x="951" y="1014"/>
                    <a:pt x="1183" y="472"/>
                    <a:pt x="863" y="152"/>
                  </a:cubicBezTo>
                  <a:cubicBezTo>
                    <a:pt x="758" y="47"/>
                    <a:pt x="630" y="0"/>
                    <a:pt x="50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6" name="Google Shape;1066;p9"/>
            <p:cNvSpPr/>
            <p:nvPr/>
          </p:nvSpPr>
          <p:spPr>
            <a:xfrm>
              <a:off x="6933391" y="4331541"/>
              <a:ext cx="106823" cy="108753"/>
            </a:xfrm>
            <a:custGeom>
              <a:rect b="b" l="l" r="r" t="t"/>
              <a:pathLst>
                <a:path extrusionOk="0" h="620" w="609">
                  <a:moveTo>
                    <a:pt x="0" y="0"/>
                  </a:moveTo>
                  <a:lnTo>
                    <a:pt x="0" y="476"/>
                  </a:lnTo>
                  <a:cubicBezTo>
                    <a:pt x="0" y="553"/>
                    <a:pt x="66" y="608"/>
                    <a:pt x="133" y="619"/>
                  </a:cubicBezTo>
                  <a:lnTo>
                    <a:pt x="476" y="619"/>
                  </a:lnTo>
                  <a:cubicBezTo>
                    <a:pt x="553" y="619"/>
                    <a:pt x="608" y="553"/>
                    <a:pt x="608" y="476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7" name="Google Shape;1067;p9"/>
            <p:cNvSpPr/>
            <p:nvPr/>
          </p:nvSpPr>
          <p:spPr>
            <a:xfrm>
              <a:off x="7614146" y="4331541"/>
              <a:ext cx="106823" cy="108753"/>
            </a:xfrm>
            <a:custGeom>
              <a:rect b="b" l="l" r="r" t="t"/>
              <a:pathLst>
                <a:path extrusionOk="0" h="620" w="609">
                  <a:moveTo>
                    <a:pt x="0" y="0"/>
                  </a:moveTo>
                  <a:lnTo>
                    <a:pt x="0" y="476"/>
                  </a:lnTo>
                  <a:cubicBezTo>
                    <a:pt x="0" y="553"/>
                    <a:pt x="67" y="608"/>
                    <a:pt x="133" y="619"/>
                  </a:cubicBezTo>
                  <a:lnTo>
                    <a:pt x="476" y="619"/>
                  </a:lnTo>
                  <a:cubicBezTo>
                    <a:pt x="553" y="619"/>
                    <a:pt x="609" y="553"/>
                    <a:pt x="609" y="476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8" name="Google Shape;1068;p9"/>
            <p:cNvSpPr/>
            <p:nvPr/>
          </p:nvSpPr>
          <p:spPr>
            <a:xfrm>
              <a:off x="7641335" y="4360483"/>
              <a:ext cx="52447" cy="50693"/>
            </a:xfrm>
            <a:custGeom>
              <a:rect b="b" l="l" r="r" t="t"/>
              <a:pathLst>
                <a:path extrusionOk="0" h="289" w="299">
                  <a:moveTo>
                    <a:pt x="0" y="1"/>
                  </a:moveTo>
                  <a:lnTo>
                    <a:pt x="0" y="288"/>
                  </a:lnTo>
                  <a:lnTo>
                    <a:pt x="299" y="288"/>
                  </a:lnTo>
                  <a:lnTo>
                    <a:pt x="29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9" name="Google Shape;1069;p9"/>
            <p:cNvSpPr/>
            <p:nvPr/>
          </p:nvSpPr>
          <p:spPr>
            <a:xfrm>
              <a:off x="6962508" y="4360483"/>
              <a:ext cx="50517" cy="50693"/>
            </a:xfrm>
            <a:custGeom>
              <a:rect b="b" l="l" r="r" t="t"/>
              <a:pathLst>
                <a:path extrusionOk="0" h="289" w="288">
                  <a:moveTo>
                    <a:pt x="0" y="1"/>
                  </a:moveTo>
                  <a:lnTo>
                    <a:pt x="0" y="288"/>
                  </a:lnTo>
                  <a:lnTo>
                    <a:pt x="287" y="288"/>
                  </a:lnTo>
                  <a:lnTo>
                    <a:pt x="287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0" name="Google Shape;1070;p9"/>
            <p:cNvSpPr/>
            <p:nvPr/>
          </p:nvSpPr>
          <p:spPr>
            <a:xfrm>
              <a:off x="6933391" y="4308212"/>
              <a:ext cx="151377" cy="25434"/>
            </a:xfrm>
            <a:custGeom>
              <a:rect b="b" l="l" r="r" t="t"/>
              <a:pathLst>
                <a:path extrusionOk="0" h="145" w="863">
                  <a:moveTo>
                    <a:pt x="277" y="0"/>
                  </a:moveTo>
                  <a:lnTo>
                    <a:pt x="0" y="144"/>
                  </a:lnTo>
                  <a:lnTo>
                    <a:pt x="863" y="144"/>
                  </a:lnTo>
                  <a:lnTo>
                    <a:pt x="863" y="11"/>
                  </a:lnTo>
                  <a:cubicBezTo>
                    <a:pt x="863" y="11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1" name="Google Shape;1071;p9"/>
            <p:cNvSpPr/>
            <p:nvPr/>
          </p:nvSpPr>
          <p:spPr>
            <a:xfrm>
              <a:off x="7575381" y="4308212"/>
              <a:ext cx="145588" cy="25434"/>
            </a:xfrm>
            <a:custGeom>
              <a:rect b="b" l="l" r="r" t="t"/>
              <a:pathLst>
                <a:path extrusionOk="0" h="145" w="830">
                  <a:moveTo>
                    <a:pt x="0" y="0"/>
                  </a:moveTo>
                  <a:cubicBezTo>
                    <a:pt x="11" y="56"/>
                    <a:pt x="11" y="100"/>
                    <a:pt x="0" y="144"/>
                  </a:cubicBezTo>
                  <a:lnTo>
                    <a:pt x="830" y="144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2" name="Google Shape;1072;p9"/>
            <p:cNvSpPr/>
            <p:nvPr/>
          </p:nvSpPr>
          <p:spPr>
            <a:xfrm>
              <a:off x="6506625" y="4075447"/>
              <a:ext cx="3047179" cy="345377"/>
            </a:xfrm>
            <a:custGeom>
              <a:rect b="b" l="l" r="r" t="t"/>
              <a:pathLst>
                <a:path extrusionOk="0" h="1969" w="17372">
                  <a:moveTo>
                    <a:pt x="17129" y="244"/>
                  </a:moveTo>
                  <a:lnTo>
                    <a:pt x="17129" y="531"/>
                  </a:lnTo>
                  <a:lnTo>
                    <a:pt x="16310" y="531"/>
                  </a:lnTo>
                  <a:lnTo>
                    <a:pt x="16310" y="244"/>
                  </a:lnTo>
                  <a:close/>
                  <a:moveTo>
                    <a:pt x="1051" y="277"/>
                  </a:moveTo>
                  <a:lnTo>
                    <a:pt x="1051" y="553"/>
                  </a:lnTo>
                  <a:lnTo>
                    <a:pt x="233" y="553"/>
                  </a:lnTo>
                  <a:lnTo>
                    <a:pt x="233" y="277"/>
                  </a:lnTo>
                  <a:close/>
                  <a:moveTo>
                    <a:pt x="17129" y="852"/>
                  </a:moveTo>
                  <a:lnTo>
                    <a:pt x="17129" y="1128"/>
                  </a:lnTo>
                  <a:lnTo>
                    <a:pt x="16310" y="1128"/>
                  </a:lnTo>
                  <a:lnTo>
                    <a:pt x="16310" y="852"/>
                  </a:lnTo>
                  <a:close/>
                  <a:moveTo>
                    <a:pt x="1051" y="885"/>
                  </a:moveTo>
                  <a:lnTo>
                    <a:pt x="1051" y="1161"/>
                  </a:lnTo>
                  <a:lnTo>
                    <a:pt x="233" y="1161"/>
                  </a:lnTo>
                  <a:lnTo>
                    <a:pt x="233" y="885"/>
                  </a:lnTo>
                  <a:close/>
                  <a:moveTo>
                    <a:pt x="17129" y="1460"/>
                  </a:moveTo>
                  <a:lnTo>
                    <a:pt x="17129" y="1736"/>
                  </a:lnTo>
                  <a:lnTo>
                    <a:pt x="16310" y="1736"/>
                  </a:lnTo>
                  <a:lnTo>
                    <a:pt x="16310" y="1460"/>
                  </a:lnTo>
                  <a:close/>
                  <a:moveTo>
                    <a:pt x="1051" y="1493"/>
                  </a:moveTo>
                  <a:lnTo>
                    <a:pt x="1051" y="1770"/>
                  </a:lnTo>
                  <a:lnTo>
                    <a:pt x="233" y="1770"/>
                  </a:lnTo>
                  <a:lnTo>
                    <a:pt x="233" y="1493"/>
                  </a:lnTo>
                  <a:close/>
                  <a:moveTo>
                    <a:pt x="0" y="0"/>
                  </a:moveTo>
                  <a:lnTo>
                    <a:pt x="0" y="1969"/>
                  </a:lnTo>
                  <a:lnTo>
                    <a:pt x="1283" y="1969"/>
                  </a:lnTo>
                  <a:lnTo>
                    <a:pt x="1283" y="487"/>
                  </a:lnTo>
                  <a:lnTo>
                    <a:pt x="16089" y="487"/>
                  </a:lnTo>
                  <a:lnTo>
                    <a:pt x="16089" y="1969"/>
                  </a:lnTo>
                  <a:lnTo>
                    <a:pt x="17372" y="1969"/>
                  </a:lnTo>
                  <a:lnTo>
                    <a:pt x="173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3" name="Google Shape;1073;p9"/>
            <p:cNvSpPr/>
            <p:nvPr/>
          </p:nvSpPr>
          <p:spPr>
            <a:xfrm>
              <a:off x="7065297" y="4242259"/>
              <a:ext cx="523767" cy="192247"/>
            </a:xfrm>
            <a:custGeom>
              <a:rect b="b" l="l" r="r" t="t"/>
              <a:pathLst>
                <a:path extrusionOk="0" h="1096" w="2986">
                  <a:moveTo>
                    <a:pt x="0" y="0"/>
                  </a:moveTo>
                  <a:cubicBezTo>
                    <a:pt x="254" y="144"/>
                    <a:pt x="431" y="398"/>
                    <a:pt x="476" y="686"/>
                  </a:cubicBezTo>
                  <a:lnTo>
                    <a:pt x="553" y="686"/>
                  </a:lnTo>
                  <a:lnTo>
                    <a:pt x="553" y="752"/>
                  </a:lnTo>
                  <a:cubicBezTo>
                    <a:pt x="553" y="940"/>
                    <a:pt x="708" y="1095"/>
                    <a:pt x="896" y="1095"/>
                  </a:cubicBezTo>
                  <a:lnTo>
                    <a:pt x="2101" y="1095"/>
                  </a:lnTo>
                  <a:cubicBezTo>
                    <a:pt x="2289" y="1095"/>
                    <a:pt x="2433" y="940"/>
                    <a:pt x="2433" y="752"/>
                  </a:cubicBezTo>
                  <a:lnTo>
                    <a:pt x="2433" y="675"/>
                  </a:lnTo>
                  <a:lnTo>
                    <a:pt x="2510" y="675"/>
                  </a:lnTo>
                  <a:cubicBezTo>
                    <a:pt x="2554" y="387"/>
                    <a:pt x="2731" y="144"/>
                    <a:pt x="2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4" name="Google Shape;1074;p9"/>
            <p:cNvSpPr/>
            <p:nvPr/>
          </p:nvSpPr>
          <p:spPr>
            <a:xfrm>
              <a:off x="7294028" y="4271376"/>
              <a:ext cx="66129" cy="33152"/>
            </a:xfrm>
            <a:custGeom>
              <a:rect b="b" l="l" r="r" t="t"/>
              <a:pathLst>
                <a:path extrusionOk="0" h="189" w="377">
                  <a:moveTo>
                    <a:pt x="1" y="0"/>
                  </a:moveTo>
                  <a:lnTo>
                    <a:pt x="1" y="188"/>
                  </a:lnTo>
                  <a:lnTo>
                    <a:pt x="377" y="18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9"/>
            <p:cNvSpPr/>
            <p:nvPr/>
          </p:nvSpPr>
          <p:spPr>
            <a:xfrm>
              <a:off x="7410499" y="4271376"/>
              <a:ext cx="68058" cy="33152"/>
            </a:xfrm>
            <a:custGeom>
              <a:rect b="b" l="l" r="r" t="t"/>
              <a:pathLst>
                <a:path extrusionOk="0" h="189" w="388">
                  <a:moveTo>
                    <a:pt x="0" y="0"/>
                  </a:moveTo>
                  <a:lnTo>
                    <a:pt x="0" y="188"/>
                  </a:lnTo>
                  <a:lnTo>
                    <a:pt x="387" y="18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6" name="Google Shape;1076;p9"/>
            <p:cNvSpPr/>
            <p:nvPr/>
          </p:nvSpPr>
          <p:spPr>
            <a:xfrm>
              <a:off x="7222287" y="4362412"/>
              <a:ext cx="209612" cy="44904"/>
            </a:xfrm>
            <a:custGeom>
              <a:rect b="b" l="l" r="r" t="t"/>
              <a:pathLst>
                <a:path extrusionOk="0" h="256" w="1195">
                  <a:moveTo>
                    <a:pt x="1" y="1"/>
                  </a:moveTo>
                  <a:lnTo>
                    <a:pt x="233" y="255"/>
                  </a:lnTo>
                  <a:lnTo>
                    <a:pt x="974" y="255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7" name="Google Shape;1077;p9"/>
            <p:cNvSpPr/>
            <p:nvPr/>
          </p:nvSpPr>
          <p:spPr>
            <a:xfrm>
              <a:off x="7175804" y="4271376"/>
              <a:ext cx="68058" cy="33152"/>
            </a:xfrm>
            <a:custGeom>
              <a:rect b="b" l="l" r="r" t="t"/>
              <a:pathLst>
                <a:path extrusionOk="0" h="189" w="388">
                  <a:moveTo>
                    <a:pt x="0" y="0"/>
                  </a:moveTo>
                  <a:lnTo>
                    <a:pt x="0" y="188"/>
                  </a:lnTo>
                  <a:lnTo>
                    <a:pt x="387" y="18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8" name="Google Shape;1078;p9"/>
            <p:cNvSpPr/>
            <p:nvPr/>
          </p:nvSpPr>
          <p:spPr>
            <a:xfrm>
              <a:off x="8735174" y="4185953"/>
              <a:ext cx="147518" cy="38940"/>
            </a:xfrm>
            <a:custGeom>
              <a:rect b="b" l="l" r="r" t="t"/>
              <a:pathLst>
                <a:path extrusionOk="0" h="222" w="841">
                  <a:moveTo>
                    <a:pt x="122" y="1"/>
                  </a:moveTo>
                  <a:cubicBezTo>
                    <a:pt x="56" y="1"/>
                    <a:pt x="12" y="45"/>
                    <a:pt x="12" y="111"/>
                  </a:cubicBezTo>
                  <a:lnTo>
                    <a:pt x="1" y="111"/>
                  </a:lnTo>
                  <a:cubicBezTo>
                    <a:pt x="1" y="167"/>
                    <a:pt x="56" y="211"/>
                    <a:pt x="111" y="222"/>
                  </a:cubicBezTo>
                  <a:lnTo>
                    <a:pt x="741" y="222"/>
                  </a:lnTo>
                  <a:cubicBezTo>
                    <a:pt x="797" y="211"/>
                    <a:pt x="841" y="167"/>
                    <a:pt x="841" y="111"/>
                  </a:cubicBezTo>
                  <a:cubicBezTo>
                    <a:pt x="841" y="45"/>
                    <a:pt x="797" y="1"/>
                    <a:pt x="74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9" name="Google Shape;1079;p9"/>
            <p:cNvSpPr/>
            <p:nvPr/>
          </p:nvSpPr>
          <p:spPr>
            <a:xfrm>
              <a:off x="8640104" y="4172447"/>
              <a:ext cx="81740" cy="58411"/>
            </a:xfrm>
            <a:custGeom>
              <a:rect b="b" l="l" r="r" t="t"/>
              <a:pathLst>
                <a:path extrusionOk="0" h="333" w="466">
                  <a:moveTo>
                    <a:pt x="1" y="0"/>
                  </a:moveTo>
                  <a:lnTo>
                    <a:pt x="1" y="332"/>
                  </a:lnTo>
                  <a:lnTo>
                    <a:pt x="465" y="332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0" name="Google Shape;1080;p9"/>
            <p:cNvSpPr/>
            <p:nvPr/>
          </p:nvSpPr>
          <p:spPr>
            <a:xfrm>
              <a:off x="8952504" y="4240329"/>
              <a:ext cx="335730" cy="286090"/>
            </a:xfrm>
            <a:custGeom>
              <a:rect b="b" l="l" r="r" t="t"/>
              <a:pathLst>
                <a:path extrusionOk="0" h="1631" w="1914">
                  <a:moveTo>
                    <a:pt x="818" y="0"/>
                  </a:moveTo>
                  <a:cubicBezTo>
                    <a:pt x="365" y="0"/>
                    <a:pt x="0" y="365"/>
                    <a:pt x="0" y="819"/>
                  </a:cubicBezTo>
                  <a:cubicBezTo>
                    <a:pt x="0" y="1306"/>
                    <a:pt x="407" y="1631"/>
                    <a:pt x="827" y="1631"/>
                  </a:cubicBezTo>
                  <a:cubicBezTo>
                    <a:pt x="1027" y="1631"/>
                    <a:pt x="1230" y="1557"/>
                    <a:pt x="1393" y="1394"/>
                  </a:cubicBezTo>
                  <a:cubicBezTo>
                    <a:pt x="1913" y="874"/>
                    <a:pt x="1548" y="0"/>
                    <a:pt x="81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1" name="Google Shape;1081;p9"/>
            <p:cNvSpPr/>
            <p:nvPr/>
          </p:nvSpPr>
          <p:spPr>
            <a:xfrm>
              <a:off x="9006705" y="4293653"/>
              <a:ext cx="207682" cy="177688"/>
            </a:xfrm>
            <a:custGeom>
              <a:rect b="b" l="l" r="r" t="t"/>
              <a:pathLst>
                <a:path extrusionOk="0" h="1013" w="1184">
                  <a:moveTo>
                    <a:pt x="516" y="1"/>
                  </a:moveTo>
                  <a:cubicBezTo>
                    <a:pt x="256" y="1"/>
                    <a:pt x="1" y="207"/>
                    <a:pt x="1" y="515"/>
                  </a:cubicBezTo>
                  <a:cubicBezTo>
                    <a:pt x="1" y="791"/>
                    <a:pt x="233" y="1012"/>
                    <a:pt x="509" y="1012"/>
                  </a:cubicBezTo>
                  <a:cubicBezTo>
                    <a:pt x="963" y="1012"/>
                    <a:pt x="1184" y="470"/>
                    <a:pt x="863" y="150"/>
                  </a:cubicBezTo>
                  <a:cubicBezTo>
                    <a:pt x="764" y="47"/>
                    <a:pt x="639" y="1"/>
                    <a:pt x="516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2" name="Google Shape;1082;p9"/>
            <p:cNvSpPr/>
            <p:nvPr/>
          </p:nvSpPr>
          <p:spPr>
            <a:xfrm>
              <a:off x="8271573" y="4240329"/>
              <a:ext cx="335730" cy="286090"/>
            </a:xfrm>
            <a:custGeom>
              <a:rect b="b" l="l" r="r" t="t"/>
              <a:pathLst>
                <a:path extrusionOk="0" h="1631" w="1914">
                  <a:moveTo>
                    <a:pt x="819" y="0"/>
                  </a:moveTo>
                  <a:cubicBezTo>
                    <a:pt x="366" y="0"/>
                    <a:pt x="1" y="365"/>
                    <a:pt x="1" y="819"/>
                  </a:cubicBezTo>
                  <a:cubicBezTo>
                    <a:pt x="1" y="1306"/>
                    <a:pt x="408" y="1631"/>
                    <a:pt x="828" y="1631"/>
                  </a:cubicBezTo>
                  <a:cubicBezTo>
                    <a:pt x="1028" y="1631"/>
                    <a:pt x="1230" y="1557"/>
                    <a:pt x="1394" y="1394"/>
                  </a:cubicBezTo>
                  <a:cubicBezTo>
                    <a:pt x="1914" y="874"/>
                    <a:pt x="1549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3" name="Google Shape;1083;p9"/>
            <p:cNvSpPr/>
            <p:nvPr/>
          </p:nvSpPr>
          <p:spPr>
            <a:xfrm>
              <a:off x="8325949" y="4293653"/>
              <a:ext cx="207682" cy="177688"/>
            </a:xfrm>
            <a:custGeom>
              <a:rect b="b" l="l" r="r" t="t"/>
              <a:pathLst>
                <a:path extrusionOk="0" h="1013" w="1184">
                  <a:moveTo>
                    <a:pt x="520" y="1"/>
                  </a:moveTo>
                  <a:cubicBezTo>
                    <a:pt x="255" y="1"/>
                    <a:pt x="0" y="207"/>
                    <a:pt x="0" y="515"/>
                  </a:cubicBezTo>
                  <a:cubicBezTo>
                    <a:pt x="0" y="791"/>
                    <a:pt x="233" y="1012"/>
                    <a:pt x="509" y="1012"/>
                  </a:cubicBezTo>
                  <a:cubicBezTo>
                    <a:pt x="962" y="1012"/>
                    <a:pt x="1184" y="470"/>
                    <a:pt x="874" y="150"/>
                  </a:cubicBezTo>
                  <a:cubicBezTo>
                    <a:pt x="771" y="47"/>
                    <a:pt x="644" y="1"/>
                    <a:pt x="520" y="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4" name="Google Shape;1084;p9"/>
            <p:cNvSpPr/>
            <p:nvPr/>
          </p:nvSpPr>
          <p:spPr>
            <a:xfrm>
              <a:off x="8362785" y="4329436"/>
              <a:ext cx="106823" cy="106999"/>
            </a:xfrm>
            <a:custGeom>
              <a:rect b="b" l="l" r="r" t="t"/>
              <a:pathLst>
                <a:path extrusionOk="0" h="610" w="609">
                  <a:moveTo>
                    <a:pt x="1" y="1"/>
                  </a:moveTo>
                  <a:lnTo>
                    <a:pt x="1" y="476"/>
                  </a:lnTo>
                  <a:cubicBezTo>
                    <a:pt x="1" y="543"/>
                    <a:pt x="56" y="609"/>
                    <a:pt x="133" y="609"/>
                  </a:cubicBezTo>
                  <a:lnTo>
                    <a:pt x="465" y="609"/>
                  </a:lnTo>
                  <a:cubicBezTo>
                    <a:pt x="542" y="609"/>
                    <a:pt x="609" y="554"/>
                    <a:pt x="609" y="476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5" name="Google Shape;1085;p9"/>
            <p:cNvSpPr/>
            <p:nvPr/>
          </p:nvSpPr>
          <p:spPr>
            <a:xfrm>
              <a:off x="9043540" y="4329436"/>
              <a:ext cx="106823" cy="106999"/>
            </a:xfrm>
            <a:custGeom>
              <a:rect b="b" l="l" r="r" t="t"/>
              <a:pathLst>
                <a:path extrusionOk="0" h="610" w="609">
                  <a:moveTo>
                    <a:pt x="1" y="1"/>
                  </a:moveTo>
                  <a:lnTo>
                    <a:pt x="1" y="476"/>
                  </a:lnTo>
                  <a:cubicBezTo>
                    <a:pt x="1" y="543"/>
                    <a:pt x="56" y="609"/>
                    <a:pt x="133" y="609"/>
                  </a:cubicBezTo>
                  <a:lnTo>
                    <a:pt x="465" y="609"/>
                  </a:lnTo>
                  <a:cubicBezTo>
                    <a:pt x="543" y="609"/>
                    <a:pt x="609" y="554"/>
                    <a:pt x="609" y="476"/>
                  </a:cubicBezTo>
                  <a:lnTo>
                    <a:pt x="609" y="1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6" name="Google Shape;1086;p9"/>
            <p:cNvSpPr/>
            <p:nvPr/>
          </p:nvSpPr>
          <p:spPr>
            <a:xfrm>
              <a:off x="9070728" y="4356624"/>
              <a:ext cx="50693" cy="52622"/>
            </a:xfrm>
            <a:custGeom>
              <a:rect b="b" l="l" r="r" t="t"/>
              <a:pathLst>
                <a:path extrusionOk="0" h="300" w="289">
                  <a:moveTo>
                    <a:pt x="1" y="1"/>
                  </a:moveTo>
                  <a:lnTo>
                    <a:pt x="1" y="299"/>
                  </a:lnTo>
                  <a:lnTo>
                    <a:pt x="288" y="29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7" name="Google Shape;1087;p9"/>
            <p:cNvSpPr/>
            <p:nvPr/>
          </p:nvSpPr>
          <p:spPr>
            <a:xfrm>
              <a:off x="8389973" y="4356624"/>
              <a:ext cx="50517" cy="52622"/>
            </a:xfrm>
            <a:custGeom>
              <a:rect b="b" l="l" r="r" t="t"/>
              <a:pathLst>
                <a:path extrusionOk="0" h="300" w="288">
                  <a:moveTo>
                    <a:pt x="0" y="1"/>
                  </a:moveTo>
                  <a:lnTo>
                    <a:pt x="0" y="299"/>
                  </a:lnTo>
                  <a:lnTo>
                    <a:pt x="288" y="299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8" name="Google Shape;1088;p9"/>
            <p:cNvSpPr/>
            <p:nvPr/>
          </p:nvSpPr>
          <p:spPr>
            <a:xfrm>
              <a:off x="8362785" y="4306282"/>
              <a:ext cx="151552" cy="23329"/>
            </a:xfrm>
            <a:custGeom>
              <a:rect b="b" l="l" r="r" t="t"/>
              <a:pathLst>
                <a:path extrusionOk="0" h="133" w="864">
                  <a:moveTo>
                    <a:pt x="277" y="0"/>
                  </a:moveTo>
                  <a:lnTo>
                    <a:pt x="1" y="133"/>
                  </a:lnTo>
                  <a:lnTo>
                    <a:pt x="852" y="133"/>
                  </a:lnTo>
                  <a:lnTo>
                    <a:pt x="852" y="11"/>
                  </a:lnTo>
                  <a:cubicBezTo>
                    <a:pt x="852" y="0"/>
                    <a:pt x="852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9" name="Google Shape;1089;p9"/>
            <p:cNvSpPr/>
            <p:nvPr/>
          </p:nvSpPr>
          <p:spPr>
            <a:xfrm>
              <a:off x="9004775" y="4306282"/>
              <a:ext cx="145588" cy="23329"/>
            </a:xfrm>
            <a:custGeom>
              <a:rect b="b" l="l" r="r" t="t"/>
              <a:pathLst>
                <a:path extrusionOk="0" h="133" w="830">
                  <a:moveTo>
                    <a:pt x="1" y="0"/>
                  </a:moveTo>
                  <a:cubicBezTo>
                    <a:pt x="1" y="45"/>
                    <a:pt x="1" y="89"/>
                    <a:pt x="1" y="133"/>
                  </a:cubicBezTo>
                  <a:lnTo>
                    <a:pt x="830" y="133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0" name="Google Shape;1090;p9"/>
            <p:cNvSpPr/>
            <p:nvPr/>
          </p:nvSpPr>
          <p:spPr>
            <a:xfrm>
              <a:off x="8492761" y="4240329"/>
              <a:ext cx="525872" cy="190142"/>
            </a:xfrm>
            <a:custGeom>
              <a:rect b="b" l="l" r="r" t="t"/>
              <a:pathLst>
                <a:path extrusionOk="0" h="1084" w="2998">
                  <a:moveTo>
                    <a:pt x="0" y="0"/>
                  </a:moveTo>
                  <a:cubicBezTo>
                    <a:pt x="255" y="133"/>
                    <a:pt x="432" y="387"/>
                    <a:pt x="476" y="675"/>
                  </a:cubicBezTo>
                  <a:lnTo>
                    <a:pt x="564" y="675"/>
                  </a:lnTo>
                  <a:lnTo>
                    <a:pt x="564" y="752"/>
                  </a:lnTo>
                  <a:cubicBezTo>
                    <a:pt x="564" y="940"/>
                    <a:pt x="708" y="1084"/>
                    <a:pt x="896" y="1084"/>
                  </a:cubicBezTo>
                  <a:lnTo>
                    <a:pt x="2112" y="1084"/>
                  </a:lnTo>
                  <a:cubicBezTo>
                    <a:pt x="2289" y="1084"/>
                    <a:pt x="2444" y="940"/>
                    <a:pt x="2444" y="752"/>
                  </a:cubicBezTo>
                  <a:lnTo>
                    <a:pt x="2444" y="675"/>
                  </a:lnTo>
                  <a:lnTo>
                    <a:pt x="2522" y="675"/>
                  </a:lnTo>
                  <a:cubicBezTo>
                    <a:pt x="2566" y="387"/>
                    <a:pt x="2743" y="133"/>
                    <a:pt x="2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1" name="Google Shape;1091;p9"/>
            <p:cNvSpPr/>
            <p:nvPr/>
          </p:nvSpPr>
          <p:spPr>
            <a:xfrm>
              <a:off x="8721668" y="4267517"/>
              <a:ext cx="68058" cy="33152"/>
            </a:xfrm>
            <a:custGeom>
              <a:rect b="b" l="l" r="r" t="t"/>
              <a:pathLst>
                <a:path extrusionOk="0" h="189" w="388">
                  <a:moveTo>
                    <a:pt x="0" y="0"/>
                  </a:moveTo>
                  <a:lnTo>
                    <a:pt x="0" y="188"/>
                  </a:lnTo>
                  <a:lnTo>
                    <a:pt x="387" y="18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2" name="Google Shape;1092;p9"/>
            <p:cNvSpPr/>
            <p:nvPr/>
          </p:nvSpPr>
          <p:spPr>
            <a:xfrm>
              <a:off x="8839892" y="4267517"/>
              <a:ext cx="68058" cy="33152"/>
            </a:xfrm>
            <a:custGeom>
              <a:rect b="b" l="l" r="r" t="t"/>
              <a:pathLst>
                <a:path extrusionOk="0" h="189" w="388">
                  <a:moveTo>
                    <a:pt x="1" y="0"/>
                  </a:moveTo>
                  <a:lnTo>
                    <a:pt x="1" y="188"/>
                  </a:lnTo>
                  <a:lnTo>
                    <a:pt x="388" y="188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3" name="Google Shape;1093;p9"/>
            <p:cNvSpPr/>
            <p:nvPr/>
          </p:nvSpPr>
          <p:spPr>
            <a:xfrm>
              <a:off x="8649926" y="4358553"/>
              <a:ext cx="211541" cy="46834"/>
            </a:xfrm>
            <a:custGeom>
              <a:rect b="b" l="l" r="r" t="t"/>
              <a:pathLst>
                <a:path extrusionOk="0" h="267" w="1206">
                  <a:moveTo>
                    <a:pt x="0" y="1"/>
                  </a:moveTo>
                  <a:lnTo>
                    <a:pt x="232" y="266"/>
                  </a:lnTo>
                  <a:lnTo>
                    <a:pt x="973" y="266"/>
                  </a:lnTo>
                  <a:lnTo>
                    <a:pt x="1205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4" name="Google Shape;1094;p9"/>
            <p:cNvSpPr/>
            <p:nvPr/>
          </p:nvSpPr>
          <p:spPr>
            <a:xfrm>
              <a:off x="8605198" y="4267517"/>
              <a:ext cx="66129" cy="33152"/>
            </a:xfrm>
            <a:custGeom>
              <a:rect b="b" l="l" r="r" t="t"/>
              <a:pathLst>
                <a:path extrusionOk="0" h="189" w="377">
                  <a:moveTo>
                    <a:pt x="1" y="0"/>
                  </a:moveTo>
                  <a:lnTo>
                    <a:pt x="1" y="188"/>
                  </a:lnTo>
                  <a:lnTo>
                    <a:pt x="377" y="18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1095" name="Google Shape;1095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52941" y="2887175"/>
            <a:ext cx="399875" cy="399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6" name="Google Shape;1096;p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64200" y="1251238"/>
            <a:ext cx="783852" cy="4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7" name="Google Shape;1097;p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716075" y="1817587"/>
            <a:ext cx="480100" cy="480101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8" name="Google Shape;1098;p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12824" y="2331696"/>
            <a:ext cx="480100" cy="48011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99" name="Google Shape;1099;p9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012825" y="3362400"/>
            <a:ext cx="480100" cy="480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0" name="Google Shape;1100;p9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3969163" y="3891024"/>
            <a:ext cx="567426" cy="567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4" name="Shape 1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" name="Google Shape;1105;p13"/>
          <p:cNvSpPr txBox="1"/>
          <p:nvPr>
            <p:ph type="title"/>
          </p:nvPr>
        </p:nvSpPr>
        <p:spPr>
          <a:xfrm>
            <a:off x="720000" y="1636125"/>
            <a:ext cx="7704000" cy="683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/>
              <a:t>Conclusion </a:t>
            </a:r>
            <a:endParaRPr sz="6000"/>
          </a:p>
        </p:txBody>
      </p:sp>
      <p:grpSp>
        <p:nvGrpSpPr>
          <p:cNvPr id="1106" name="Google Shape;1106;p13"/>
          <p:cNvGrpSpPr/>
          <p:nvPr/>
        </p:nvGrpSpPr>
        <p:grpSpPr>
          <a:xfrm>
            <a:off x="7486077" y="1255165"/>
            <a:ext cx="1686810" cy="795742"/>
            <a:chOff x="7486077" y="1255165"/>
            <a:chExt cx="1686810" cy="795742"/>
          </a:xfrm>
        </p:grpSpPr>
        <p:sp>
          <p:nvSpPr>
            <p:cNvPr id="1107" name="Google Shape;1107;p13"/>
            <p:cNvSpPr/>
            <p:nvPr/>
          </p:nvSpPr>
          <p:spPr>
            <a:xfrm rot="-5400000">
              <a:off x="8462828" y="1079224"/>
              <a:ext cx="85680" cy="1051568"/>
            </a:xfrm>
            <a:custGeom>
              <a:rect b="b" l="l" r="r" t="t"/>
              <a:pathLst>
                <a:path extrusionOk="0" h="4357" w="355">
                  <a:moveTo>
                    <a:pt x="1" y="0"/>
                  </a:moveTo>
                  <a:lnTo>
                    <a:pt x="1" y="4357"/>
                  </a:lnTo>
                  <a:lnTo>
                    <a:pt x="354" y="4357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8" name="Google Shape;1108;p13"/>
            <p:cNvSpPr/>
            <p:nvPr/>
          </p:nvSpPr>
          <p:spPr>
            <a:xfrm rot="-5400000">
              <a:off x="8484188" y="1057864"/>
              <a:ext cx="42961" cy="1051568"/>
            </a:xfrm>
            <a:custGeom>
              <a:rect b="b" l="l" r="r" t="t"/>
              <a:pathLst>
                <a:path extrusionOk="0" h="4357" w="178">
                  <a:moveTo>
                    <a:pt x="1" y="0"/>
                  </a:moveTo>
                  <a:lnTo>
                    <a:pt x="1" y="4357"/>
                  </a:lnTo>
                  <a:lnTo>
                    <a:pt x="177" y="4357"/>
                  </a:lnTo>
                  <a:lnTo>
                    <a:pt x="1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9" name="Google Shape;1109;p13"/>
            <p:cNvSpPr/>
            <p:nvPr/>
          </p:nvSpPr>
          <p:spPr>
            <a:xfrm rot="-5400000">
              <a:off x="8136884" y="1575805"/>
              <a:ext cx="85680" cy="58407"/>
            </a:xfrm>
            <a:custGeom>
              <a:rect b="b" l="l" r="r" t="t"/>
              <a:pathLst>
                <a:path extrusionOk="0" h="242" w="355">
                  <a:moveTo>
                    <a:pt x="1" y="1"/>
                  </a:moveTo>
                  <a:lnTo>
                    <a:pt x="1" y="233"/>
                  </a:lnTo>
                  <a:cubicBezTo>
                    <a:pt x="61" y="238"/>
                    <a:pt x="122" y="241"/>
                    <a:pt x="182" y="241"/>
                  </a:cubicBezTo>
                  <a:cubicBezTo>
                    <a:pt x="241" y="241"/>
                    <a:pt x="299" y="238"/>
                    <a:pt x="354" y="233"/>
                  </a:cubicBezTo>
                  <a:lnTo>
                    <a:pt x="354" y="1"/>
                  </a:lnTo>
                  <a:cubicBezTo>
                    <a:pt x="299" y="12"/>
                    <a:pt x="244" y="12"/>
                    <a:pt x="178" y="12"/>
                  </a:cubicBezTo>
                  <a:cubicBezTo>
                    <a:pt x="122" y="12"/>
                    <a:pt x="56" y="12"/>
                    <a:pt x="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0" name="Google Shape;1110;p13"/>
            <p:cNvSpPr/>
            <p:nvPr/>
          </p:nvSpPr>
          <p:spPr>
            <a:xfrm rot="-5400000">
              <a:off x="8803014" y="1534050"/>
              <a:ext cx="600729" cy="139018"/>
            </a:xfrm>
            <a:custGeom>
              <a:rect b="b" l="l" r="r" t="t"/>
              <a:pathLst>
                <a:path extrusionOk="0" h="576" w="2489">
                  <a:moveTo>
                    <a:pt x="575" y="1"/>
                  </a:moveTo>
                  <a:cubicBezTo>
                    <a:pt x="254" y="1"/>
                    <a:pt x="0" y="255"/>
                    <a:pt x="0" y="576"/>
                  </a:cubicBezTo>
                  <a:lnTo>
                    <a:pt x="2488" y="576"/>
                  </a:lnTo>
                  <a:cubicBezTo>
                    <a:pt x="2488" y="255"/>
                    <a:pt x="2223" y="1"/>
                    <a:pt x="1902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1" name="Google Shape;1111;p13"/>
            <p:cNvSpPr/>
            <p:nvPr/>
          </p:nvSpPr>
          <p:spPr>
            <a:xfrm rot="-5400000">
              <a:off x="7430443" y="1310800"/>
              <a:ext cx="779571" cy="668302"/>
            </a:xfrm>
            <a:custGeom>
              <a:rect b="b" l="l" r="r" t="t"/>
              <a:pathLst>
                <a:path extrusionOk="0" h="2769" w="3230">
                  <a:moveTo>
                    <a:pt x="1847" y="0"/>
                  </a:moveTo>
                  <a:cubicBezTo>
                    <a:pt x="619" y="0"/>
                    <a:pt x="0" y="1493"/>
                    <a:pt x="874" y="2367"/>
                  </a:cubicBezTo>
                  <a:cubicBezTo>
                    <a:pt x="1151" y="2644"/>
                    <a:pt x="1494" y="2768"/>
                    <a:pt x="1831" y="2768"/>
                  </a:cubicBezTo>
                  <a:cubicBezTo>
                    <a:pt x="2542" y="2768"/>
                    <a:pt x="3229" y="2215"/>
                    <a:pt x="3229" y="1383"/>
                  </a:cubicBezTo>
                  <a:cubicBezTo>
                    <a:pt x="3229" y="620"/>
                    <a:pt x="2610" y="0"/>
                    <a:pt x="1847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2" name="Google Shape;1112;p13"/>
            <p:cNvSpPr/>
            <p:nvPr/>
          </p:nvSpPr>
          <p:spPr>
            <a:xfrm rot="-5400000">
              <a:off x="7461095" y="1349417"/>
              <a:ext cx="718268" cy="615205"/>
            </a:xfrm>
            <a:custGeom>
              <a:rect b="b" l="l" r="r" t="t"/>
              <a:pathLst>
                <a:path extrusionOk="0" h="2549" w="2976">
                  <a:moveTo>
                    <a:pt x="1704" y="1"/>
                  </a:moveTo>
                  <a:cubicBezTo>
                    <a:pt x="576" y="1"/>
                    <a:pt x="1" y="1372"/>
                    <a:pt x="808" y="2168"/>
                  </a:cubicBezTo>
                  <a:cubicBezTo>
                    <a:pt x="1067" y="2431"/>
                    <a:pt x="1386" y="2548"/>
                    <a:pt x="1700" y="2548"/>
                  </a:cubicBezTo>
                  <a:cubicBezTo>
                    <a:pt x="2350" y="2548"/>
                    <a:pt x="2975" y="2041"/>
                    <a:pt x="2975" y="1273"/>
                  </a:cubicBezTo>
                  <a:cubicBezTo>
                    <a:pt x="2975" y="576"/>
                    <a:pt x="2411" y="1"/>
                    <a:pt x="170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3" name="Google Shape;1113;p13"/>
            <p:cNvSpPr/>
            <p:nvPr/>
          </p:nvSpPr>
          <p:spPr>
            <a:xfrm rot="-5400000">
              <a:off x="7430685" y="1326729"/>
              <a:ext cx="779571" cy="668785"/>
            </a:xfrm>
            <a:custGeom>
              <a:rect b="b" l="l" r="r" t="t"/>
              <a:pathLst>
                <a:path extrusionOk="0" h="2771" w="3230">
                  <a:moveTo>
                    <a:pt x="1839" y="109"/>
                  </a:moveTo>
                  <a:cubicBezTo>
                    <a:pt x="2491" y="109"/>
                    <a:pt x="3119" y="619"/>
                    <a:pt x="3119" y="1383"/>
                  </a:cubicBezTo>
                  <a:cubicBezTo>
                    <a:pt x="3119" y="2090"/>
                    <a:pt x="2555" y="2654"/>
                    <a:pt x="1848" y="2654"/>
                  </a:cubicBezTo>
                  <a:cubicBezTo>
                    <a:pt x="720" y="2654"/>
                    <a:pt x="145" y="1283"/>
                    <a:pt x="952" y="487"/>
                  </a:cubicBezTo>
                  <a:cubicBezTo>
                    <a:pt x="1209" y="226"/>
                    <a:pt x="1527" y="109"/>
                    <a:pt x="1839" y="109"/>
                  </a:cubicBezTo>
                  <a:close/>
                  <a:moveTo>
                    <a:pt x="1848" y="0"/>
                  </a:moveTo>
                  <a:cubicBezTo>
                    <a:pt x="620" y="0"/>
                    <a:pt x="1" y="1493"/>
                    <a:pt x="874" y="2367"/>
                  </a:cubicBezTo>
                  <a:cubicBezTo>
                    <a:pt x="1153" y="2645"/>
                    <a:pt x="1497" y="2770"/>
                    <a:pt x="1836" y="2770"/>
                  </a:cubicBezTo>
                  <a:cubicBezTo>
                    <a:pt x="2546" y="2770"/>
                    <a:pt x="3230" y="2221"/>
                    <a:pt x="3230" y="1383"/>
                  </a:cubicBezTo>
                  <a:cubicBezTo>
                    <a:pt x="3230" y="620"/>
                    <a:pt x="2610" y="0"/>
                    <a:pt x="1848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4" name="Google Shape;1114;p13"/>
            <p:cNvSpPr/>
            <p:nvPr/>
          </p:nvSpPr>
          <p:spPr>
            <a:xfrm flipH="1" rot="5400000">
              <a:off x="7557790" y="1341121"/>
              <a:ext cx="524876" cy="524876"/>
            </a:xfrm>
            <a:prstGeom prst="mathMultiply">
              <a:avLst>
                <a:gd fmla="val 12756" name="adj1"/>
              </a:avLst>
            </a:prstGeom>
            <a:solidFill>
              <a:schemeClr val="lt1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15" name="Google Shape;1115;p13"/>
          <p:cNvGrpSpPr/>
          <p:nvPr/>
        </p:nvGrpSpPr>
        <p:grpSpPr>
          <a:xfrm>
            <a:off x="-1987314" y="2742625"/>
            <a:ext cx="3711937" cy="1777798"/>
            <a:chOff x="-1987314" y="2742625"/>
            <a:chExt cx="3711937" cy="1777798"/>
          </a:xfrm>
        </p:grpSpPr>
        <p:sp>
          <p:nvSpPr>
            <p:cNvPr id="1116" name="Google Shape;1116;p13"/>
            <p:cNvSpPr/>
            <p:nvPr/>
          </p:nvSpPr>
          <p:spPr>
            <a:xfrm>
              <a:off x="-1761285" y="3960115"/>
              <a:ext cx="3241747" cy="354722"/>
            </a:xfrm>
            <a:custGeom>
              <a:rect b="b" l="l" r="r" t="t"/>
              <a:pathLst>
                <a:path extrusionOk="0" h="1527" w="13955">
                  <a:moveTo>
                    <a:pt x="0" y="0"/>
                  </a:moveTo>
                  <a:lnTo>
                    <a:pt x="0" y="1526"/>
                  </a:lnTo>
                  <a:lnTo>
                    <a:pt x="13955" y="1526"/>
                  </a:lnTo>
                  <a:lnTo>
                    <a:pt x="13955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7" name="Google Shape;1117;p13"/>
            <p:cNvSpPr/>
            <p:nvPr/>
          </p:nvSpPr>
          <p:spPr>
            <a:xfrm>
              <a:off x="-358883" y="4073013"/>
              <a:ext cx="436956" cy="100586"/>
            </a:xfrm>
            <a:custGeom>
              <a:rect b="b" l="l" r="r" t="t"/>
              <a:pathLst>
                <a:path extrusionOk="0" h="433" w="1881">
                  <a:moveTo>
                    <a:pt x="1" y="1"/>
                  </a:moveTo>
                  <a:lnTo>
                    <a:pt x="1" y="432"/>
                  </a:lnTo>
                  <a:lnTo>
                    <a:pt x="1880" y="432"/>
                  </a:lnTo>
                  <a:lnTo>
                    <a:pt x="1880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8" name="Google Shape;1118;p13"/>
            <p:cNvSpPr/>
            <p:nvPr/>
          </p:nvSpPr>
          <p:spPr>
            <a:xfrm>
              <a:off x="-358883" y="4217040"/>
              <a:ext cx="436956" cy="69458"/>
            </a:xfrm>
            <a:custGeom>
              <a:rect b="b" l="l" r="r" t="t"/>
              <a:pathLst>
                <a:path extrusionOk="0" h="299" w="1881">
                  <a:moveTo>
                    <a:pt x="1" y="0"/>
                  </a:moveTo>
                  <a:lnTo>
                    <a:pt x="1" y="299"/>
                  </a:lnTo>
                  <a:lnTo>
                    <a:pt x="1880" y="299"/>
                  </a:lnTo>
                  <a:lnTo>
                    <a:pt x="188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9" name="Google Shape;1119;p13"/>
            <p:cNvSpPr/>
            <p:nvPr/>
          </p:nvSpPr>
          <p:spPr>
            <a:xfrm>
              <a:off x="-1116649" y="4073013"/>
              <a:ext cx="1934362" cy="51803"/>
            </a:xfrm>
            <a:custGeom>
              <a:rect b="b" l="l" r="r" t="t"/>
              <a:pathLst>
                <a:path extrusionOk="0" h="223" w="8327">
                  <a:moveTo>
                    <a:pt x="1" y="1"/>
                  </a:moveTo>
                  <a:lnTo>
                    <a:pt x="1" y="222"/>
                  </a:lnTo>
                  <a:lnTo>
                    <a:pt x="8327" y="222"/>
                  </a:lnTo>
                  <a:lnTo>
                    <a:pt x="8327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0" name="Google Shape;1120;p13"/>
            <p:cNvSpPr/>
            <p:nvPr/>
          </p:nvSpPr>
          <p:spPr>
            <a:xfrm>
              <a:off x="-723596" y="4103909"/>
              <a:ext cx="280154" cy="82467"/>
            </a:xfrm>
            <a:custGeom>
              <a:rect b="b" l="l" r="r" t="t"/>
              <a:pathLst>
                <a:path extrusionOk="0" h="355" w="1206">
                  <a:moveTo>
                    <a:pt x="0" y="1"/>
                  </a:moveTo>
                  <a:lnTo>
                    <a:pt x="222" y="354"/>
                  </a:lnTo>
                  <a:lnTo>
                    <a:pt x="985" y="354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1" name="Google Shape;1121;p13"/>
            <p:cNvSpPr/>
            <p:nvPr/>
          </p:nvSpPr>
          <p:spPr>
            <a:xfrm>
              <a:off x="-1525035" y="3854882"/>
              <a:ext cx="416282" cy="33451"/>
            </a:xfrm>
            <a:custGeom>
              <a:rect b="b" l="l" r="r" t="t"/>
              <a:pathLst>
                <a:path extrusionOk="0" h="144" w="1792">
                  <a:moveTo>
                    <a:pt x="0" y="0"/>
                  </a:moveTo>
                  <a:lnTo>
                    <a:pt x="0" y="144"/>
                  </a:lnTo>
                  <a:lnTo>
                    <a:pt x="1792" y="144"/>
                  </a:lnTo>
                  <a:lnTo>
                    <a:pt x="179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2" name="Google Shape;1122;p13"/>
            <p:cNvSpPr/>
            <p:nvPr/>
          </p:nvSpPr>
          <p:spPr>
            <a:xfrm>
              <a:off x="804713" y="3854882"/>
              <a:ext cx="413726" cy="33451"/>
            </a:xfrm>
            <a:custGeom>
              <a:rect b="b" l="l" r="r" t="t"/>
              <a:pathLst>
                <a:path extrusionOk="0" h="144" w="1781">
                  <a:moveTo>
                    <a:pt x="1" y="0"/>
                  </a:moveTo>
                  <a:lnTo>
                    <a:pt x="1" y="144"/>
                  </a:lnTo>
                  <a:lnTo>
                    <a:pt x="1781" y="144"/>
                  </a:lnTo>
                  <a:lnTo>
                    <a:pt x="1781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3" name="Google Shape;1123;p13"/>
            <p:cNvSpPr/>
            <p:nvPr/>
          </p:nvSpPr>
          <p:spPr>
            <a:xfrm>
              <a:off x="565907" y="2788853"/>
              <a:ext cx="454843" cy="146581"/>
            </a:xfrm>
            <a:custGeom>
              <a:rect b="b" l="l" r="r" t="t"/>
              <a:pathLst>
                <a:path extrusionOk="0" h="631" w="1958">
                  <a:moveTo>
                    <a:pt x="0" y="0"/>
                  </a:moveTo>
                  <a:lnTo>
                    <a:pt x="0" y="630"/>
                  </a:lnTo>
                  <a:lnTo>
                    <a:pt x="1958" y="630"/>
                  </a:lnTo>
                  <a:lnTo>
                    <a:pt x="195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4" name="Google Shape;1124;p13"/>
            <p:cNvSpPr/>
            <p:nvPr/>
          </p:nvSpPr>
          <p:spPr>
            <a:xfrm>
              <a:off x="517124" y="2742625"/>
              <a:ext cx="552409" cy="74568"/>
            </a:xfrm>
            <a:custGeom>
              <a:rect b="b" l="l" r="r" t="t"/>
              <a:pathLst>
                <a:path extrusionOk="0" h="321" w="2378">
                  <a:moveTo>
                    <a:pt x="0" y="0"/>
                  </a:moveTo>
                  <a:lnTo>
                    <a:pt x="0" y="321"/>
                  </a:lnTo>
                  <a:lnTo>
                    <a:pt x="2378" y="321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5" name="Google Shape;1125;p13"/>
            <p:cNvSpPr/>
            <p:nvPr/>
          </p:nvSpPr>
          <p:spPr>
            <a:xfrm>
              <a:off x="-1319448" y="2788853"/>
              <a:ext cx="454843" cy="146581"/>
            </a:xfrm>
            <a:custGeom>
              <a:rect b="b" l="l" r="r" t="t"/>
              <a:pathLst>
                <a:path extrusionOk="0" h="631" w="1958">
                  <a:moveTo>
                    <a:pt x="0" y="0"/>
                  </a:moveTo>
                  <a:lnTo>
                    <a:pt x="0" y="630"/>
                  </a:lnTo>
                  <a:lnTo>
                    <a:pt x="1957" y="630"/>
                  </a:lnTo>
                  <a:lnTo>
                    <a:pt x="195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6" name="Google Shape;1126;p13"/>
            <p:cNvSpPr/>
            <p:nvPr/>
          </p:nvSpPr>
          <p:spPr>
            <a:xfrm>
              <a:off x="-1368464" y="2742625"/>
              <a:ext cx="552642" cy="74568"/>
            </a:xfrm>
            <a:custGeom>
              <a:rect b="b" l="l" r="r" t="t"/>
              <a:pathLst>
                <a:path extrusionOk="0" h="321" w="2379">
                  <a:moveTo>
                    <a:pt x="1" y="0"/>
                  </a:moveTo>
                  <a:lnTo>
                    <a:pt x="1" y="321"/>
                  </a:lnTo>
                  <a:lnTo>
                    <a:pt x="2378" y="321"/>
                  </a:lnTo>
                  <a:lnTo>
                    <a:pt x="237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7" name="Google Shape;1127;p13"/>
            <p:cNvSpPr/>
            <p:nvPr/>
          </p:nvSpPr>
          <p:spPr>
            <a:xfrm>
              <a:off x="-1987314" y="2855523"/>
              <a:ext cx="3673360" cy="966136"/>
            </a:xfrm>
            <a:custGeom>
              <a:rect b="b" l="l" r="r" t="t"/>
              <a:pathLst>
                <a:path extrusionOk="0" h="4159" w="15813">
                  <a:moveTo>
                    <a:pt x="2068" y="1"/>
                  </a:moveTo>
                  <a:cubicBezTo>
                    <a:pt x="918" y="1"/>
                    <a:pt x="0" y="941"/>
                    <a:pt x="0" y="2079"/>
                  </a:cubicBezTo>
                  <a:cubicBezTo>
                    <a:pt x="0" y="3229"/>
                    <a:pt x="929" y="4158"/>
                    <a:pt x="2068" y="4158"/>
                  </a:cubicBezTo>
                  <a:lnTo>
                    <a:pt x="13734" y="4158"/>
                  </a:lnTo>
                  <a:cubicBezTo>
                    <a:pt x="14884" y="4158"/>
                    <a:pt x="15812" y="3229"/>
                    <a:pt x="15812" y="2079"/>
                  </a:cubicBezTo>
                  <a:cubicBezTo>
                    <a:pt x="15812" y="941"/>
                    <a:pt x="14884" y="12"/>
                    <a:pt x="1373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8" name="Google Shape;1128;p13"/>
            <p:cNvSpPr/>
            <p:nvPr/>
          </p:nvSpPr>
          <p:spPr>
            <a:xfrm>
              <a:off x="-1941086" y="2855523"/>
              <a:ext cx="3583460" cy="280154"/>
            </a:xfrm>
            <a:custGeom>
              <a:rect b="b" l="l" r="r" t="t"/>
              <a:pathLst>
                <a:path extrusionOk="0" h="1206" w="15426">
                  <a:moveTo>
                    <a:pt x="1880" y="1"/>
                  </a:moveTo>
                  <a:cubicBezTo>
                    <a:pt x="1073" y="1"/>
                    <a:pt x="332" y="476"/>
                    <a:pt x="0" y="1206"/>
                  </a:cubicBezTo>
                  <a:cubicBezTo>
                    <a:pt x="321" y="874"/>
                    <a:pt x="1040" y="642"/>
                    <a:pt x="1880" y="642"/>
                  </a:cubicBezTo>
                  <a:lnTo>
                    <a:pt x="13546" y="642"/>
                  </a:lnTo>
                  <a:cubicBezTo>
                    <a:pt x="14375" y="642"/>
                    <a:pt x="15094" y="874"/>
                    <a:pt x="15425" y="1206"/>
                  </a:cubicBezTo>
                  <a:cubicBezTo>
                    <a:pt x="15083" y="476"/>
                    <a:pt x="14353" y="1"/>
                    <a:pt x="13546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9" name="Google Shape;1129;p13"/>
            <p:cNvSpPr/>
            <p:nvPr/>
          </p:nvSpPr>
          <p:spPr>
            <a:xfrm>
              <a:off x="-1941086" y="3544064"/>
              <a:ext cx="3583460" cy="277599"/>
            </a:xfrm>
            <a:custGeom>
              <a:rect b="b" l="l" r="r" t="t"/>
              <a:pathLst>
                <a:path extrusionOk="0" h="1195" w="15426">
                  <a:moveTo>
                    <a:pt x="0" y="0"/>
                  </a:moveTo>
                  <a:lnTo>
                    <a:pt x="0" y="0"/>
                  </a:lnTo>
                  <a:cubicBezTo>
                    <a:pt x="332" y="730"/>
                    <a:pt x="1073" y="1194"/>
                    <a:pt x="1880" y="1194"/>
                  </a:cubicBezTo>
                  <a:lnTo>
                    <a:pt x="13546" y="1194"/>
                  </a:lnTo>
                  <a:cubicBezTo>
                    <a:pt x="14353" y="1194"/>
                    <a:pt x="15083" y="730"/>
                    <a:pt x="15425" y="0"/>
                  </a:cubicBezTo>
                  <a:lnTo>
                    <a:pt x="15425" y="0"/>
                  </a:lnTo>
                  <a:cubicBezTo>
                    <a:pt x="15094" y="332"/>
                    <a:pt x="14375" y="564"/>
                    <a:pt x="13546" y="564"/>
                  </a:cubicBezTo>
                  <a:lnTo>
                    <a:pt x="1880" y="564"/>
                  </a:lnTo>
                  <a:cubicBezTo>
                    <a:pt x="1051" y="564"/>
                    <a:pt x="321" y="332"/>
                    <a:pt x="0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0" name="Google Shape;1130;p13"/>
            <p:cNvSpPr/>
            <p:nvPr/>
          </p:nvSpPr>
          <p:spPr>
            <a:xfrm>
              <a:off x="-1347789" y="4067903"/>
              <a:ext cx="195364" cy="51571"/>
            </a:xfrm>
            <a:custGeom>
              <a:rect b="b" l="l" r="r" t="t"/>
              <a:pathLst>
                <a:path extrusionOk="0" h="222" w="841">
                  <a:moveTo>
                    <a:pt x="111" y="1"/>
                  </a:moveTo>
                  <a:cubicBezTo>
                    <a:pt x="56" y="1"/>
                    <a:pt x="0" y="45"/>
                    <a:pt x="0" y="111"/>
                  </a:cubicBezTo>
                  <a:cubicBezTo>
                    <a:pt x="0" y="167"/>
                    <a:pt x="56" y="222"/>
                    <a:pt x="111" y="222"/>
                  </a:cubicBezTo>
                  <a:lnTo>
                    <a:pt x="730" y="222"/>
                  </a:lnTo>
                  <a:cubicBezTo>
                    <a:pt x="797" y="222"/>
                    <a:pt x="841" y="178"/>
                    <a:pt x="841" y="111"/>
                  </a:cubicBezTo>
                  <a:cubicBezTo>
                    <a:pt x="841" y="45"/>
                    <a:pt x="797" y="1"/>
                    <a:pt x="73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1" name="Google Shape;1131;p13"/>
            <p:cNvSpPr/>
            <p:nvPr/>
          </p:nvSpPr>
          <p:spPr>
            <a:xfrm>
              <a:off x="-1473696" y="4052571"/>
              <a:ext cx="108019" cy="77356"/>
            </a:xfrm>
            <a:custGeom>
              <a:rect b="b" l="l" r="r" t="t"/>
              <a:pathLst>
                <a:path extrusionOk="0" h="333" w="465">
                  <a:moveTo>
                    <a:pt x="1" y="0"/>
                  </a:moveTo>
                  <a:lnTo>
                    <a:pt x="1" y="332"/>
                  </a:lnTo>
                  <a:lnTo>
                    <a:pt x="465" y="332"/>
                  </a:lnTo>
                  <a:lnTo>
                    <a:pt x="46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2" name="Google Shape;1132;p13"/>
            <p:cNvSpPr/>
            <p:nvPr/>
          </p:nvSpPr>
          <p:spPr>
            <a:xfrm>
              <a:off x="-1060200" y="4139916"/>
              <a:ext cx="442067" cy="380507"/>
            </a:xfrm>
            <a:custGeom>
              <a:rect b="b" l="l" r="r" t="t"/>
              <a:pathLst>
                <a:path extrusionOk="0" h="1638" w="1903">
                  <a:moveTo>
                    <a:pt x="819" y="0"/>
                  </a:moveTo>
                  <a:cubicBezTo>
                    <a:pt x="366" y="0"/>
                    <a:pt x="1" y="365"/>
                    <a:pt x="1" y="819"/>
                  </a:cubicBezTo>
                  <a:cubicBezTo>
                    <a:pt x="1" y="1311"/>
                    <a:pt x="399" y="1638"/>
                    <a:pt x="818" y="1638"/>
                  </a:cubicBezTo>
                  <a:cubicBezTo>
                    <a:pt x="1019" y="1638"/>
                    <a:pt x="1225" y="1562"/>
                    <a:pt x="1394" y="1394"/>
                  </a:cubicBezTo>
                  <a:cubicBezTo>
                    <a:pt x="1903" y="885"/>
                    <a:pt x="1538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3" name="Google Shape;1133;p13"/>
            <p:cNvSpPr/>
            <p:nvPr/>
          </p:nvSpPr>
          <p:spPr>
            <a:xfrm>
              <a:off x="-988187" y="4212626"/>
              <a:ext cx="275043" cy="235785"/>
            </a:xfrm>
            <a:custGeom>
              <a:rect b="b" l="l" r="r" t="t"/>
              <a:pathLst>
                <a:path extrusionOk="0" h="1015" w="1184">
                  <a:moveTo>
                    <a:pt x="510" y="0"/>
                  </a:moveTo>
                  <a:cubicBezTo>
                    <a:pt x="251" y="0"/>
                    <a:pt x="0" y="200"/>
                    <a:pt x="0" y="506"/>
                  </a:cubicBezTo>
                  <a:cubicBezTo>
                    <a:pt x="0" y="782"/>
                    <a:pt x="233" y="1014"/>
                    <a:pt x="509" y="1014"/>
                  </a:cubicBezTo>
                  <a:cubicBezTo>
                    <a:pt x="962" y="1014"/>
                    <a:pt x="1184" y="461"/>
                    <a:pt x="863" y="152"/>
                  </a:cubicBezTo>
                  <a:cubicBezTo>
                    <a:pt x="762" y="47"/>
                    <a:pt x="63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4" name="Google Shape;1134;p13"/>
            <p:cNvSpPr/>
            <p:nvPr/>
          </p:nvSpPr>
          <p:spPr>
            <a:xfrm>
              <a:off x="-1959205" y="4139916"/>
              <a:ext cx="442067" cy="380507"/>
            </a:xfrm>
            <a:custGeom>
              <a:rect b="b" l="l" r="r" t="t"/>
              <a:pathLst>
                <a:path extrusionOk="0" h="1638" w="1903">
                  <a:moveTo>
                    <a:pt x="819" y="0"/>
                  </a:moveTo>
                  <a:cubicBezTo>
                    <a:pt x="366" y="0"/>
                    <a:pt x="1" y="365"/>
                    <a:pt x="1" y="819"/>
                  </a:cubicBezTo>
                  <a:cubicBezTo>
                    <a:pt x="1" y="1311"/>
                    <a:pt x="399" y="1638"/>
                    <a:pt x="818" y="1638"/>
                  </a:cubicBezTo>
                  <a:cubicBezTo>
                    <a:pt x="1019" y="1638"/>
                    <a:pt x="1225" y="1562"/>
                    <a:pt x="1394" y="1394"/>
                  </a:cubicBezTo>
                  <a:cubicBezTo>
                    <a:pt x="1903" y="885"/>
                    <a:pt x="1538" y="0"/>
                    <a:pt x="819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5" name="Google Shape;1135;p13"/>
            <p:cNvSpPr/>
            <p:nvPr/>
          </p:nvSpPr>
          <p:spPr>
            <a:xfrm>
              <a:off x="-1889747" y="4212626"/>
              <a:ext cx="275043" cy="235785"/>
            </a:xfrm>
            <a:custGeom>
              <a:rect b="b" l="l" r="r" t="t"/>
              <a:pathLst>
                <a:path extrusionOk="0" h="1015" w="1184">
                  <a:moveTo>
                    <a:pt x="510" y="0"/>
                  </a:moveTo>
                  <a:cubicBezTo>
                    <a:pt x="251" y="0"/>
                    <a:pt x="0" y="200"/>
                    <a:pt x="0" y="506"/>
                  </a:cubicBezTo>
                  <a:cubicBezTo>
                    <a:pt x="0" y="782"/>
                    <a:pt x="232" y="1014"/>
                    <a:pt x="509" y="1014"/>
                  </a:cubicBezTo>
                  <a:cubicBezTo>
                    <a:pt x="962" y="1014"/>
                    <a:pt x="1183" y="461"/>
                    <a:pt x="863" y="152"/>
                  </a:cubicBezTo>
                  <a:cubicBezTo>
                    <a:pt x="762" y="47"/>
                    <a:pt x="635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6" name="Google Shape;1136;p13"/>
            <p:cNvSpPr/>
            <p:nvPr/>
          </p:nvSpPr>
          <p:spPr>
            <a:xfrm>
              <a:off x="-1840964" y="4258157"/>
              <a:ext cx="141471" cy="144026"/>
            </a:xfrm>
            <a:custGeom>
              <a:rect b="b" l="l" r="r" t="t"/>
              <a:pathLst>
                <a:path extrusionOk="0" h="620" w="609">
                  <a:moveTo>
                    <a:pt x="0" y="0"/>
                  </a:moveTo>
                  <a:lnTo>
                    <a:pt x="0" y="476"/>
                  </a:lnTo>
                  <a:cubicBezTo>
                    <a:pt x="0" y="553"/>
                    <a:pt x="56" y="608"/>
                    <a:pt x="133" y="619"/>
                  </a:cubicBezTo>
                  <a:lnTo>
                    <a:pt x="476" y="619"/>
                  </a:lnTo>
                  <a:cubicBezTo>
                    <a:pt x="542" y="619"/>
                    <a:pt x="609" y="553"/>
                    <a:pt x="609" y="476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7" name="Google Shape;1137;p13"/>
            <p:cNvSpPr/>
            <p:nvPr/>
          </p:nvSpPr>
          <p:spPr>
            <a:xfrm>
              <a:off x="-939404" y="4258157"/>
              <a:ext cx="141471" cy="144026"/>
            </a:xfrm>
            <a:custGeom>
              <a:rect b="b" l="l" r="r" t="t"/>
              <a:pathLst>
                <a:path extrusionOk="0" h="620" w="609">
                  <a:moveTo>
                    <a:pt x="1" y="0"/>
                  </a:moveTo>
                  <a:lnTo>
                    <a:pt x="1" y="476"/>
                  </a:lnTo>
                  <a:cubicBezTo>
                    <a:pt x="1" y="553"/>
                    <a:pt x="56" y="608"/>
                    <a:pt x="133" y="619"/>
                  </a:cubicBezTo>
                  <a:lnTo>
                    <a:pt x="465" y="619"/>
                  </a:lnTo>
                  <a:cubicBezTo>
                    <a:pt x="542" y="619"/>
                    <a:pt x="609" y="553"/>
                    <a:pt x="609" y="476"/>
                  </a:cubicBezTo>
                  <a:lnTo>
                    <a:pt x="609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8" name="Google Shape;1138;p13"/>
            <p:cNvSpPr/>
            <p:nvPr/>
          </p:nvSpPr>
          <p:spPr>
            <a:xfrm>
              <a:off x="-903397" y="4296487"/>
              <a:ext cx="66902" cy="67135"/>
            </a:xfrm>
            <a:custGeom>
              <a:rect b="b" l="l" r="r" t="t"/>
              <a:pathLst>
                <a:path extrusionOk="0" h="289" w="288">
                  <a:moveTo>
                    <a:pt x="0" y="1"/>
                  </a:moveTo>
                  <a:lnTo>
                    <a:pt x="0" y="288"/>
                  </a:lnTo>
                  <a:lnTo>
                    <a:pt x="288" y="288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9" name="Google Shape;1139;p13"/>
            <p:cNvSpPr/>
            <p:nvPr/>
          </p:nvSpPr>
          <p:spPr>
            <a:xfrm>
              <a:off x="-1804957" y="4296487"/>
              <a:ext cx="66902" cy="67135"/>
            </a:xfrm>
            <a:custGeom>
              <a:rect b="b" l="l" r="r" t="t"/>
              <a:pathLst>
                <a:path extrusionOk="0" h="289" w="288">
                  <a:moveTo>
                    <a:pt x="0" y="1"/>
                  </a:moveTo>
                  <a:lnTo>
                    <a:pt x="0" y="288"/>
                  </a:lnTo>
                  <a:lnTo>
                    <a:pt x="288" y="288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0" name="Google Shape;1140;p13"/>
            <p:cNvSpPr/>
            <p:nvPr/>
          </p:nvSpPr>
          <p:spPr>
            <a:xfrm>
              <a:off x="-1840964" y="4227261"/>
              <a:ext cx="197920" cy="33683"/>
            </a:xfrm>
            <a:custGeom>
              <a:rect b="b" l="l" r="r" t="t"/>
              <a:pathLst>
                <a:path extrusionOk="0" h="145" w="852">
                  <a:moveTo>
                    <a:pt x="266" y="0"/>
                  </a:moveTo>
                  <a:lnTo>
                    <a:pt x="0" y="144"/>
                  </a:lnTo>
                  <a:lnTo>
                    <a:pt x="852" y="144"/>
                  </a:lnTo>
                  <a:cubicBezTo>
                    <a:pt x="852" y="100"/>
                    <a:pt x="852" y="56"/>
                    <a:pt x="852" y="11"/>
                  </a:cubicBezTo>
                  <a:lnTo>
                    <a:pt x="852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1" name="Google Shape;1141;p13"/>
            <p:cNvSpPr/>
            <p:nvPr/>
          </p:nvSpPr>
          <p:spPr>
            <a:xfrm>
              <a:off x="-990742" y="4227261"/>
              <a:ext cx="192809" cy="33683"/>
            </a:xfrm>
            <a:custGeom>
              <a:rect b="b" l="l" r="r" t="t"/>
              <a:pathLst>
                <a:path extrusionOk="0" h="145" w="830">
                  <a:moveTo>
                    <a:pt x="0" y="0"/>
                  </a:moveTo>
                  <a:cubicBezTo>
                    <a:pt x="0" y="56"/>
                    <a:pt x="0" y="100"/>
                    <a:pt x="0" y="144"/>
                  </a:cubicBezTo>
                  <a:lnTo>
                    <a:pt x="830" y="144"/>
                  </a:lnTo>
                  <a:lnTo>
                    <a:pt x="553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2" name="Google Shape;1142;p13"/>
            <p:cNvSpPr/>
            <p:nvPr/>
          </p:nvSpPr>
          <p:spPr>
            <a:xfrm>
              <a:off x="-1668829" y="4139916"/>
              <a:ext cx="696203" cy="254601"/>
            </a:xfrm>
            <a:custGeom>
              <a:rect b="b" l="l" r="r" t="t"/>
              <a:pathLst>
                <a:path extrusionOk="0" h="1096" w="2997">
                  <a:moveTo>
                    <a:pt x="0" y="0"/>
                  </a:moveTo>
                  <a:cubicBezTo>
                    <a:pt x="255" y="144"/>
                    <a:pt x="431" y="398"/>
                    <a:pt x="476" y="686"/>
                  </a:cubicBezTo>
                  <a:lnTo>
                    <a:pt x="564" y="686"/>
                  </a:lnTo>
                  <a:lnTo>
                    <a:pt x="564" y="752"/>
                  </a:lnTo>
                  <a:cubicBezTo>
                    <a:pt x="564" y="940"/>
                    <a:pt x="708" y="1095"/>
                    <a:pt x="896" y="1095"/>
                  </a:cubicBezTo>
                  <a:lnTo>
                    <a:pt x="2112" y="1095"/>
                  </a:lnTo>
                  <a:cubicBezTo>
                    <a:pt x="2300" y="1095"/>
                    <a:pt x="2444" y="940"/>
                    <a:pt x="2444" y="752"/>
                  </a:cubicBezTo>
                  <a:lnTo>
                    <a:pt x="2444" y="675"/>
                  </a:lnTo>
                  <a:lnTo>
                    <a:pt x="2521" y="675"/>
                  </a:lnTo>
                  <a:cubicBezTo>
                    <a:pt x="2566" y="387"/>
                    <a:pt x="2742" y="144"/>
                    <a:pt x="29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3" name="Google Shape;1143;p13"/>
            <p:cNvSpPr/>
            <p:nvPr/>
          </p:nvSpPr>
          <p:spPr>
            <a:xfrm>
              <a:off x="-1365676" y="4178478"/>
              <a:ext cx="89900" cy="43905"/>
            </a:xfrm>
            <a:custGeom>
              <a:rect b="b" l="l" r="r" t="t"/>
              <a:pathLst>
                <a:path extrusionOk="0" h="189" w="387">
                  <a:moveTo>
                    <a:pt x="0" y="0"/>
                  </a:moveTo>
                  <a:lnTo>
                    <a:pt x="0" y="188"/>
                  </a:lnTo>
                  <a:lnTo>
                    <a:pt x="387" y="18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4" name="Google Shape;1144;p13"/>
            <p:cNvSpPr/>
            <p:nvPr/>
          </p:nvSpPr>
          <p:spPr>
            <a:xfrm>
              <a:off x="-1209105" y="4178478"/>
              <a:ext cx="90132" cy="43905"/>
            </a:xfrm>
            <a:custGeom>
              <a:rect b="b" l="l" r="r" t="t"/>
              <a:pathLst>
                <a:path extrusionOk="0" h="189" w="388">
                  <a:moveTo>
                    <a:pt x="1" y="0"/>
                  </a:moveTo>
                  <a:lnTo>
                    <a:pt x="1" y="188"/>
                  </a:lnTo>
                  <a:lnTo>
                    <a:pt x="388" y="188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5" name="Google Shape;1145;p13"/>
            <p:cNvSpPr/>
            <p:nvPr/>
          </p:nvSpPr>
          <p:spPr>
            <a:xfrm>
              <a:off x="-1460919" y="4299042"/>
              <a:ext cx="280386" cy="59469"/>
            </a:xfrm>
            <a:custGeom>
              <a:rect b="b" l="l" r="r" t="t"/>
              <a:pathLst>
                <a:path extrusionOk="0" h="256" w="1207">
                  <a:moveTo>
                    <a:pt x="1" y="1"/>
                  </a:moveTo>
                  <a:lnTo>
                    <a:pt x="233" y="255"/>
                  </a:lnTo>
                  <a:lnTo>
                    <a:pt x="974" y="255"/>
                  </a:lnTo>
                  <a:lnTo>
                    <a:pt x="1206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6" name="Google Shape;1146;p13"/>
            <p:cNvSpPr/>
            <p:nvPr/>
          </p:nvSpPr>
          <p:spPr>
            <a:xfrm>
              <a:off x="-1519924" y="4178478"/>
              <a:ext cx="87577" cy="43905"/>
            </a:xfrm>
            <a:custGeom>
              <a:rect b="b" l="l" r="r" t="t"/>
              <a:pathLst>
                <a:path extrusionOk="0" h="189" w="377">
                  <a:moveTo>
                    <a:pt x="1" y="0"/>
                  </a:moveTo>
                  <a:lnTo>
                    <a:pt x="1" y="188"/>
                  </a:lnTo>
                  <a:lnTo>
                    <a:pt x="377" y="18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7" name="Google Shape;1147;p13"/>
            <p:cNvSpPr/>
            <p:nvPr/>
          </p:nvSpPr>
          <p:spPr>
            <a:xfrm>
              <a:off x="994735" y="4067903"/>
              <a:ext cx="195597" cy="51571"/>
            </a:xfrm>
            <a:custGeom>
              <a:rect b="b" l="l" r="r" t="t"/>
              <a:pathLst>
                <a:path extrusionOk="0" h="222" w="842">
                  <a:moveTo>
                    <a:pt x="112" y="1"/>
                  </a:moveTo>
                  <a:cubicBezTo>
                    <a:pt x="45" y="1"/>
                    <a:pt x="1" y="45"/>
                    <a:pt x="1" y="111"/>
                  </a:cubicBezTo>
                  <a:cubicBezTo>
                    <a:pt x="1" y="178"/>
                    <a:pt x="45" y="222"/>
                    <a:pt x="112" y="222"/>
                  </a:cubicBezTo>
                  <a:lnTo>
                    <a:pt x="731" y="222"/>
                  </a:lnTo>
                  <a:cubicBezTo>
                    <a:pt x="786" y="222"/>
                    <a:pt x="841" y="178"/>
                    <a:pt x="841" y="111"/>
                  </a:cubicBezTo>
                  <a:cubicBezTo>
                    <a:pt x="841" y="45"/>
                    <a:pt x="786" y="1"/>
                    <a:pt x="73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8" name="Google Shape;1148;p13"/>
            <p:cNvSpPr/>
            <p:nvPr/>
          </p:nvSpPr>
          <p:spPr>
            <a:xfrm>
              <a:off x="866505" y="4052571"/>
              <a:ext cx="108019" cy="77356"/>
            </a:xfrm>
            <a:custGeom>
              <a:rect b="b" l="l" r="r" t="t"/>
              <a:pathLst>
                <a:path extrusionOk="0" h="333" w="465">
                  <a:moveTo>
                    <a:pt x="0" y="0"/>
                  </a:moveTo>
                  <a:lnTo>
                    <a:pt x="0" y="332"/>
                  </a:lnTo>
                  <a:lnTo>
                    <a:pt x="464" y="332"/>
                  </a:lnTo>
                  <a:lnTo>
                    <a:pt x="464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9" name="Google Shape;1149;p13"/>
            <p:cNvSpPr/>
            <p:nvPr/>
          </p:nvSpPr>
          <p:spPr>
            <a:xfrm>
              <a:off x="1282556" y="4139916"/>
              <a:ext cx="442067" cy="380507"/>
            </a:xfrm>
            <a:custGeom>
              <a:rect b="b" l="l" r="r" t="t"/>
              <a:pathLst>
                <a:path extrusionOk="0" h="1638" w="1903">
                  <a:moveTo>
                    <a:pt x="808" y="0"/>
                  </a:moveTo>
                  <a:cubicBezTo>
                    <a:pt x="365" y="0"/>
                    <a:pt x="0" y="365"/>
                    <a:pt x="0" y="819"/>
                  </a:cubicBezTo>
                  <a:cubicBezTo>
                    <a:pt x="0" y="1311"/>
                    <a:pt x="399" y="1638"/>
                    <a:pt x="814" y="1638"/>
                  </a:cubicBezTo>
                  <a:cubicBezTo>
                    <a:pt x="1014" y="1638"/>
                    <a:pt x="1217" y="1562"/>
                    <a:pt x="1383" y="1394"/>
                  </a:cubicBezTo>
                  <a:cubicBezTo>
                    <a:pt x="1902" y="885"/>
                    <a:pt x="1537" y="0"/>
                    <a:pt x="808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0" name="Google Shape;1150;p13"/>
            <p:cNvSpPr/>
            <p:nvPr/>
          </p:nvSpPr>
          <p:spPr>
            <a:xfrm>
              <a:off x="1352711" y="4212626"/>
              <a:ext cx="274346" cy="235785"/>
            </a:xfrm>
            <a:custGeom>
              <a:rect b="b" l="l" r="r" t="t"/>
              <a:pathLst>
                <a:path extrusionOk="0" h="1015" w="1181">
                  <a:moveTo>
                    <a:pt x="510" y="0"/>
                  </a:moveTo>
                  <a:cubicBezTo>
                    <a:pt x="249" y="0"/>
                    <a:pt x="1" y="200"/>
                    <a:pt x="8" y="506"/>
                  </a:cubicBezTo>
                  <a:cubicBezTo>
                    <a:pt x="8" y="782"/>
                    <a:pt x="229" y="1014"/>
                    <a:pt x="506" y="1014"/>
                  </a:cubicBezTo>
                  <a:cubicBezTo>
                    <a:pt x="959" y="1014"/>
                    <a:pt x="1180" y="461"/>
                    <a:pt x="870" y="152"/>
                  </a:cubicBezTo>
                  <a:cubicBezTo>
                    <a:pt x="766" y="47"/>
                    <a:pt x="636" y="0"/>
                    <a:pt x="510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1" name="Google Shape;1151;p13"/>
            <p:cNvSpPr/>
            <p:nvPr/>
          </p:nvSpPr>
          <p:spPr>
            <a:xfrm>
              <a:off x="380996" y="4139916"/>
              <a:ext cx="442067" cy="380507"/>
            </a:xfrm>
            <a:custGeom>
              <a:rect b="b" l="l" r="r" t="t"/>
              <a:pathLst>
                <a:path extrusionOk="0" h="1638" w="1903">
                  <a:moveTo>
                    <a:pt x="807" y="0"/>
                  </a:moveTo>
                  <a:cubicBezTo>
                    <a:pt x="365" y="0"/>
                    <a:pt x="0" y="365"/>
                    <a:pt x="0" y="819"/>
                  </a:cubicBezTo>
                  <a:cubicBezTo>
                    <a:pt x="0" y="1311"/>
                    <a:pt x="399" y="1638"/>
                    <a:pt x="817" y="1638"/>
                  </a:cubicBezTo>
                  <a:cubicBezTo>
                    <a:pt x="1019" y="1638"/>
                    <a:pt x="1225" y="1562"/>
                    <a:pt x="1393" y="1394"/>
                  </a:cubicBezTo>
                  <a:cubicBezTo>
                    <a:pt x="1902" y="885"/>
                    <a:pt x="1537" y="0"/>
                    <a:pt x="80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2" name="Google Shape;1152;p13"/>
            <p:cNvSpPr/>
            <p:nvPr/>
          </p:nvSpPr>
          <p:spPr>
            <a:xfrm>
              <a:off x="452777" y="4212626"/>
              <a:ext cx="275043" cy="235785"/>
            </a:xfrm>
            <a:custGeom>
              <a:rect b="b" l="l" r="r" t="t"/>
              <a:pathLst>
                <a:path extrusionOk="0" h="1015" w="1184">
                  <a:moveTo>
                    <a:pt x="505" y="0"/>
                  </a:moveTo>
                  <a:cubicBezTo>
                    <a:pt x="247" y="0"/>
                    <a:pt x="1" y="200"/>
                    <a:pt x="1" y="506"/>
                  </a:cubicBezTo>
                  <a:cubicBezTo>
                    <a:pt x="1" y="782"/>
                    <a:pt x="222" y="1014"/>
                    <a:pt x="498" y="1014"/>
                  </a:cubicBezTo>
                  <a:cubicBezTo>
                    <a:pt x="952" y="1014"/>
                    <a:pt x="1184" y="472"/>
                    <a:pt x="863" y="152"/>
                  </a:cubicBezTo>
                  <a:cubicBezTo>
                    <a:pt x="759" y="47"/>
                    <a:pt x="630" y="0"/>
                    <a:pt x="505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3" name="Google Shape;1153;p13"/>
            <p:cNvSpPr/>
            <p:nvPr/>
          </p:nvSpPr>
          <p:spPr>
            <a:xfrm>
              <a:off x="499005" y="4258157"/>
              <a:ext cx="144258" cy="144026"/>
            </a:xfrm>
            <a:custGeom>
              <a:rect b="b" l="l" r="r" t="t"/>
              <a:pathLst>
                <a:path extrusionOk="0" h="620" w="621">
                  <a:moveTo>
                    <a:pt x="1" y="0"/>
                  </a:moveTo>
                  <a:lnTo>
                    <a:pt x="1" y="476"/>
                  </a:lnTo>
                  <a:cubicBezTo>
                    <a:pt x="1" y="553"/>
                    <a:pt x="56" y="608"/>
                    <a:pt x="134" y="619"/>
                  </a:cubicBezTo>
                  <a:lnTo>
                    <a:pt x="476" y="619"/>
                  </a:lnTo>
                  <a:cubicBezTo>
                    <a:pt x="554" y="619"/>
                    <a:pt x="620" y="553"/>
                    <a:pt x="620" y="476"/>
                  </a:cubicBezTo>
                  <a:lnTo>
                    <a:pt x="620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4" name="Google Shape;1154;p13"/>
            <p:cNvSpPr/>
            <p:nvPr/>
          </p:nvSpPr>
          <p:spPr>
            <a:xfrm>
              <a:off x="1400797" y="4258157"/>
              <a:ext cx="141471" cy="144026"/>
            </a:xfrm>
            <a:custGeom>
              <a:rect b="b" l="l" r="r" t="t"/>
              <a:pathLst>
                <a:path extrusionOk="0" h="620" w="609">
                  <a:moveTo>
                    <a:pt x="0" y="0"/>
                  </a:moveTo>
                  <a:lnTo>
                    <a:pt x="0" y="476"/>
                  </a:lnTo>
                  <a:cubicBezTo>
                    <a:pt x="0" y="553"/>
                    <a:pt x="55" y="608"/>
                    <a:pt x="133" y="619"/>
                  </a:cubicBezTo>
                  <a:lnTo>
                    <a:pt x="476" y="619"/>
                  </a:lnTo>
                  <a:cubicBezTo>
                    <a:pt x="553" y="619"/>
                    <a:pt x="608" y="553"/>
                    <a:pt x="608" y="476"/>
                  </a:cubicBezTo>
                  <a:lnTo>
                    <a:pt x="60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5" name="Google Shape;1155;p13"/>
            <p:cNvSpPr/>
            <p:nvPr/>
          </p:nvSpPr>
          <p:spPr>
            <a:xfrm>
              <a:off x="1436572" y="4296487"/>
              <a:ext cx="67135" cy="67135"/>
            </a:xfrm>
            <a:custGeom>
              <a:rect b="b" l="l" r="r" t="t"/>
              <a:pathLst>
                <a:path extrusionOk="0" h="289" w="289">
                  <a:moveTo>
                    <a:pt x="1" y="1"/>
                  </a:moveTo>
                  <a:lnTo>
                    <a:pt x="1" y="288"/>
                  </a:lnTo>
                  <a:lnTo>
                    <a:pt x="288" y="288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6" name="Google Shape;1156;p13"/>
            <p:cNvSpPr/>
            <p:nvPr/>
          </p:nvSpPr>
          <p:spPr>
            <a:xfrm>
              <a:off x="535011" y="4296487"/>
              <a:ext cx="67135" cy="67135"/>
            </a:xfrm>
            <a:custGeom>
              <a:rect b="b" l="l" r="r" t="t"/>
              <a:pathLst>
                <a:path extrusionOk="0" h="289" w="289">
                  <a:moveTo>
                    <a:pt x="1" y="1"/>
                  </a:moveTo>
                  <a:lnTo>
                    <a:pt x="1" y="288"/>
                  </a:lnTo>
                  <a:lnTo>
                    <a:pt x="288" y="288"/>
                  </a:lnTo>
                  <a:lnTo>
                    <a:pt x="288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7" name="Google Shape;1157;p13"/>
            <p:cNvSpPr/>
            <p:nvPr/>
          </p:nvSpPr>
          <p:spPr>
            <a:xfrm>
              <a:off x="499005" y="4227261"/>
              <a:ext cx="200707" cy="33683"/>
            </a:xfrm>
            <a:custGeom>
              <a:rect b="b" l="l" r="r" t="t"/>
              <a:pathLst>
                <a:path extrusionOk="0" h="145" w="864">
                  <a:moveTo>
                    <a:pt x="277" y="0"/>
                  </a:moveTo>
                  <a:lnTo>
                    <a:pt x="1" y="144"/>
                  </a:lnTo>
                  <a:lnTo>
                    <a:pt x="852" y="144"/>
                  </a:lnTo>
                  <a:lnTo>
                    <a:pt x="852" y="11"/>
                  </a:lnTo>
                  <a:cubicBezTo>
                    <a:pt x="852" y="11"/>
                    <a:pt x="863" y="0"/>
                    <a:pt x="863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8" name="Google Shape;1158;p13"/>
            <p:cNvSpPr/>
            <p:nvPr/>
          </p:nvSpPr>
          <p:spPr>
            <a:xfrm>
              <a:off x="1349226" y="4227261"/>
              <a:ext cx="193041" cy="33683"/>
            </a:xfrm>
            <a:custGeom>
              <a:rect b="b" l="l" r="r" t="t"/>
              <a:pathLst>
                <a:path extrusionOk="0" h="145" w="831">
                  <a:moveTo>
                    <a:pt x="1" y="0"/>
                  </a:moveTo>
                  <a:cubicBezTo>
                    <a:pt x="1" y="45"/>
                    <a:pt x="1" y="100"/>
                    <a:pt x="1" y="144"/>
                  </a:cubicBezTo>
                  <a:lnTo>
                    <a:pt x="830" y="144"/>
                  </a:lnTo>
                  <a:lnTo>
                    <a:pt x="554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9" name="Google Shape;1159;p13"/>
            <p:cNvSpPr/>
            <p:nvPr/>
          </p:nvSpPr>
          <p:spPr>
            <a:xfrm>
              <a:off x="673695" y="4139916"/>
              <a:ext cx="693880" cy="254601"/>
            </a:xfrm>
            <a:custGeom>
              <a:rect b="b" l="l" r="r" t="t"/>
              <a:pathLst>
                <a:path extrusionOk="0" h="1096" w="2987">
                  <a:moveTo>
                    <a:pt x="1" y="0"/>
                  </a:moveTo>
                  <a:cubicBezTo>
                    <a:pt x="255" y="144"/>
                    <a:pt x="432" y="398"/>
                    <a:pt x="465" y="686"/>
                  </a:cubicBezTo>
                  <a:lnTo>
                    <a:pt x="554" y="686"/>
                  </a:lnTo>
                  <a:lnTo>
                    <a:pt x="554" y="752"/>
                  </a:lnTo>
                  <a:cubicBezTo>
                    <a:pt x="554" y="940"/>
                    <a:pt x="697" y="1095"/>
                    <a:pt x="885" y="1095"/>
                  </a:cubicBezTo>
                  <a:lnTo>
                    <a:pt x="2102" y="1095"/>
                  </a:lnTo>
                  <a:cubicBezTo>
                    <a:pt x="2290" y="1095"/>
                    <a:pt x="2433" y="940"/>
                    <a:pt x="2433" y="752"/>
                  </a:cubicBezTo>
                  <a:lnTo>
                    <a:pt x="2433" y="675"/>
                  </a:lnTo>
                  <a:lnTo>
                    <a:pt x="2511" y="675"/>
                  </a:lnTo>
                  <a:cubicBezTo>
                    <a:pt x="2555" y="387"/>
                    <a:pt x="2732" y="144"/>
                    <a:pt x="2986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0" name="Google Shape;1160;p13"/>
            <p:cNvSpPr/>
            <p:nvPr/>
          </p:nvSpPr>
          <p:spPr>
            <a:xfrm>
              <a:off x="976848" y="4178478"/>
              <a:ext cx="87577" cy="43905"/>
            </a:xfrm>
            <a:custGeom>
              <a:rect b="b" l="l" r="r" t="t"/>
              <a:pathLst>
                <a:path extrusionOk="0" h="189" w="377">
                  <a:moveTo>
                    <a:pt x="1" y="0"/>
                  </a:moveTo>
                  <a:lnTo>
                    <a:pt x="1" y="188"/>
                  </a:lnTo>
                  <a:lnTo>
                    <a:pt x="376" y="18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1" name="Google Shape;1161;p13"/>
            <p:cNvSpPr/>
            <p:nvPr/>
          </p:nvSpPr>
          <p:spPr>
            <a:xfrm>
              <a:off x="1130863" y="4178478"/>
              <a:ext cx="90132" cy="43905"/>
            </a:xfrm>
            <a:custGeom>
              <a:rect b="b" l="l" r="r" t="t"/>
              <a:pathLst>
                <a:path extrusionOk="0" h="189" w="388">
                  <a:moveTo>
                    <a:pt x="1" y="0"/>
                  </a:moveTo>
                  <a:lnTo>
                    <a:pt x="1" y="188"/>
                  </a:lnTo>
                  <a:lnTo>
                    <a:pt x="388" y="188"/>
                  </a:lnTo>
                  <a:lnTo>
                    <a:pt x="38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2" name="Google Shape;1162;p13"/>
            <p:cNvSpPr/>
            <p:nvPr/>
          </p:nvSpPr>
          <p:spPr>
            <a:xfrm>
              <a:off x="881837" y="4299042"/>
              <a:ext cx="277599" cy="59469"/>
            </a:xfrm>
            <a:custGeom>
              <a:rect b="b" l="l" r="r" t="t"/>
              <a:pathLst>
                <a:path extrusionOk="0" h="256" w="1195">
                  <a:moveTo>
                    <a:pt x="0" y="1"/>
                  </a:moveTo>
                  <a:lnTo>
                    <a:pt x="222" y="255"/>
                  </a:lnTo>
                  <a:lnTo>
                    <a:pt x="962" y="255"/>
                  </a:lnTo>
                  <a:lnTo>
                    <a:pt x="1195" y="1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3" name="Google Shape;1163;p13"/>
            <p:cNvSpPr/>
            <p:nvPr/>
          </p:nvSpPr>
          <p:spPr>
            <a:xfrm>
              <a:off x="820277" y="4178478"/>
              <a:ext cx="87345" cy="43905"/>
            </a:xfrm>
            <a:custGeom>
              <a:rect b="b" l="l" r="r" t="t"/>
              <a:pathLst>
                <a:path extrusionOk="0" h="189" w="376">
                  <a:moveTo>
                    <a:pt x="0" y="0"/>
                  </a:moveTo>
                  <a:lnTo>
                    <a:pt x="0" y="188"/>
                  </a:lnTo>
                  <a:lnTo>
                    <a:pt x="376" y="188"/>
                  </a:lnTo>
                  <a:lnTo>
                    <a:pt x="376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4" name="Google Shape;1164;p13"/>
            <p:cNvSpPr/>
            <p:nvPr/>
          </p:nvSpPr>
          <p:spPr>
            <a:xfrm>
              <a:off x="-1483917" y="3751973"/>
              <a:ext cx="334047" cy="228815"/>
            </a:xfrm>
            <a:custGeom>
              <a:rect b="b" l="l" r="r" t="t"/>
              <a:pathLst>
                <a:path extrusionOk="0" h="985" w="1438">
                  <a:moveTo>
                    <a:pt x="0" y="1"/>
                  </a:moveTo>
                  <a:lnTo>
                    <a:pt x="0" y="985"/>
                  </a:lnTo>
                  <a:lnTo>
                    <a:pt x="1438" y="985"/>
                  </a:lnTo>
                  <a:lnTo>
                    <a:pt x="1438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5" name="Google Shape;1165;p13"/>
            <p:cNvSpPr/>
            <p:nvPr/>
          </p:nvSpPr>
          <p:spPr>
            <a:xfrm>
              <a:off x="845830" y="3775203"/>
              <a:ext cx="331492" cy="228815"/>
            </a:xfrm>
            <a:custGeom>
              <a:rect b="b" l="l" r="r" t="t"/>
              <a:pathLst>
                <a:path extrusionOk="0" h="985" w="1427">
                  <a:moveTo>
                    <a:pt x="1" y="0"/>
                  </a:moveTo>
                  <a:lnTo>
                    <a:pt x="1" y="984"/>
                  </a:lnTo>
                  <a:lnTo>
                    <a:pt x="1427" y="984"/>
                  </a:lnTo>
                  <a:lnTo>
                    <a:pt x="1427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6" name="Google Shape;1166;p13"/>
            <p:cNvSpPr/>
            <p:nvPr/>
          </p:nvSpPr>
          <p:spPr>
            <a:xfrm>
              <a:off x="-1987314" y="3921553"/>
              <a:ext cx="3675915" cy="115918"/>
            </a:xfrm>
            <a:custGeom>
              <a:rect b="b" l="l" r="r" t="t"/>
              <a:pathLst>
                <a:path extrusionOk="0" h="499" w="15824">
                  <a:moveTo>
                    <a:pt x="0" y="1"/>
                  </a:moveTo>
                  <a:lnTo>
                    <a:pt x="0" y="498"/>
                  </a:lnTo>
                  <a:lnTo>
                    <a:pt x="15823" y="498"/>
                  </a:lnTo>
                  <a:lnTo>
                    <a:pt x="15823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1167" name="Google Shape;1167;p13"/>
          <p:cNvGrpSpPr/>
          <p:nvPr/>
        </p:nvGrpSpPr>
        <p:grpSpPr>
          <a:xfrm>
            <a:off x="7589915" y="2462477"/>
            <a:ext cx="1151549" cy="2060252"/>
            <a:chOff x="-3882175" y="2494675"/>
            <a:chExt cx="1407074" cy="2517415"/>
          </a:xfrm>
        </p:grpSpPr>
        <p:sp>
          <p:nvSpPr>
            <p:cNvPr id="1168" name="Google Shape;1168;p13"/>
            <p:cNvSpPr/>
            <p:nvPr/>
          </p:nvSpPr>
          <p:spPr>
            <a:xfrm>
              <a:off x="-3197920" y="4233031"/>
              <a:ext cx="115694" cy="779059"/>
            </a:xfrm>
            <a:custGeom>
              <a:rect b="b" l="l" r="r" t="t"/>
              <a:pathLst>
                <a:path extrusionOk="0" h="2909" w="432">
                  <a:moveTo>
                    <a:pt x="431" y="2908"/>
                  </a:moveTo>
                  <a:lnTo>
                    <a:pt x="0" y="2908"/>
                  </a:lnTo>
                  <a:lnTo>
                    <a:pt x="78" y="0"/>
                  </a:lnTo>
                  <a:lnTo>
                    <a:pt x="354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9" name="Google Shape;1169;p13"/>
            <p:cNvSpPr/>
            <p:nvPr/>
          </p:nvSpPr>
          <p:spPr>
            <a:xfrm>
              <a:off x="-3129896" y="4233031"/>
              <a:ext cx="56508" cy="779059"/>
            </a:xfrm>
            <a:custGeom>
              <a:rect b="b" l="l" r="r" t="t"/>
              <a:pathLst>
                <a:path extrusionOk="0" h="2909" w="211">
                  <a:moveTo>
                    <a:pt x="211" y="2908"/>
                  </a:moveTo>
                  <a:lnTo>
                    <a:pt x="1" y="2908"/>
                  </a:lnTo>
                  <a:lnTo>
                    <a:pt x="1" y="0"/>
                  </a:lnTo>
                  <a:lnTo>
                    <a:pt x="133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0" name="Google Shape;1170;p13"/>
            <p:cNvSpPr/>
            <p:nvPr/>
          </p:nvSpPr>
          <p:spPr>
            <a:xfrm>
              <a:off x="-3103115" y="4194467"/>
              <a:ext cx="189609" cy="364489"/>
            </a:xfrm>
            <a:custGeom>
              <a:rect b="b" l="l" r="r" t="t"/>
              <a:pathLst>
                <a:path extrusionOk="0" h="1361" w="708">
                  <a:moveTo>
                    <a:pt x="22" y="1360"/>
                  </a:moveTo>
                  <a:lnTo>
                    <a:pt x="0" y="1294"/>
                  </a:lnTo>
                  <a:cubicBezTo>
                    <a:pt x="464" y="1062"/>
                    <a:pt x="630" y="476"/>
                    <a:pt x="354" y="45"/>
                  </a:cubicBezTo>
                  <a:lnTo>
                    <a:pt x="409" y="0"/>
                  </a:lnTo>
                  <a:cubicBezTo>
                    <a:pt x="708" y="476"/>
                    <a:pt x="531" y="1117"/>
                    <a:pt x="22" y="13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1" name="Google Shape;1171;p13"/>
            <p:cNvSpPr/>
            <p:nvPr/>
          </p:nvSpPr>
          <p:spPr>
            <a:xfrm>
              <a:off x="-3369854" y="4158848"/>
              <a:ext cx="207553" cy="376273"/>
            </a:xfrm>
            <a:custGeom>
              <a:rect b="b" l="l" r="r" t="t"/>
              <a:pathLst>
                <a:path extrusionOk="0" h="1405" w="775">
                  <a:moveTo>
                    <a:pt x="709" y="1405"/>
                  </a:moveTo>
                  <a:cubicBezTo>
                    <a:pt x="189" y="1151"/>
                    <a:pt x="1" y="487"/>
                    <a:pt x="322" y="1"/>
                  </a:cubicBezTo>
                  <a:lnTo>
                    <a:pt x="432" y="78"/>
                  </a:lnTo>
                  <a:cubicBezTo>
                    <a:pt x="167" y="498"/>
                    <a:pt x="322" y="1062"/>
                    <a:pt x="775" y="128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2" name="Google Shape;1172;p13"/>
            <p:cNvSpPr/>
            <p:nvPr/>
          </p:nvSpPr>
          <p:spPr>
            <a:xfrm>
              <a:off x="-3882175" y="2497621"/>
              <a:ext cx="1407074" cy="2055442"/>
            </a:xfrm>
            <a:custGeom>
              <a:rect b="b" l="l" r="r" t="t"/>
              <a:pathLst>
                <a:path extrusionOk="0" h="7675" w="5254">
                  <a:moveTo>
                    <a:pt x="4988" y="3340"/>
                  </a:moveTo>
                  <a:cubicBezTo>
                    <a:pt x="4966" y="3196"/>
                    <a:pt x="4922" y="3052"/>
                    <a:pt x="4844" y="2920"/>
                  </a:cubicBezTo>
                  <a:cubicBezTo>
                    <a:pt x="4944" y="2787"/>
                    <a:pt x="4988" y="2632"/>
                    <a:pt x="4988" y="2466"/>
                  </a:cubicBezTo>
                  <a:cubicBezTo>
                    <a:pt x="4988" y="2079"/>
                    <a:pt x="4700" y="1747"/>
                    <a:pt x="4313" y="1681"/>
                  </a:cubicBezTo>
                  <a:cubicBezTo>
                    <a:pt x="4523" y="1294"/>
                    <a:pt x="4313" y="830"/>
                    <a:pt x="3904" y="708"/>
                  </a:cubicBezTo>
                  <a:cubicBezTo>
                    <a:pt x="3783" y="299"/>
                    <a:pt x="3451" y="0"/>
                    <a:pt x="3053" y="0"/>
                  </a:cubicBezTo>
                  <a:cubicBezTo>
                    <a:pt x="2688" y="11"/>
                    <a:pt x="2367" y="255"/>
                    <a:pt x="2257" y="609"/>
                  </a:cubicBezTo>
                  <a:cubicBezTo>
                    <a:pt x="2124" y="531"/>
                    <a:pt x="1980" y="498"/>
                    <a:pt x="1836" y="498"/>
                  </a:cubicBezTo>
                  <a:cubicBezTo>
                    <a:pt x="1317" y="509"/>
                    <a:pt x="908" y="940"/>
                    <a:pt x="919" y="1460"/>
                  </a:cubicBezTo>
                  <a:cubicBezTo>
                    <a:pt x="919" y="1626"/>
                    <a:pt x="952" y="1781"/>
                    <a:pt x="1029" y="1924"/>
                  </a:cubicBezTo>
                  <a:cubicBezTo>
                    <a:pt x="852" y="2035"/>
                    <a:pt x="698" y="2179"/>
                    <a:pt x="565" y="2356"/>
                  </a:cubicBezTo>
                  <a:cubicBezTo>
                    <a:pt x="543" y="2389"/>
                    <a:pt x="532" y="2422"/>
                    <a:pt x="510" y="2455"/>
                  </a:cubicBezTo>
                  <a:lnTo>
                    <a:pt x="498" y="2477"/>
                  </a:lnTo>
                  <a:cubicBezTo>
                    <a:pt x="476" y="2499"/>
                    <a:pt x="465" y="2522"/>
                    <a:pt x="454" y="2544"/>
                  </a:cubicBezTo>
                  <a:lnTo>
                    <a:pt x="443" y="2555"/>
                  </a:lnTo>
                  <a:lnTo>
                    <a:pt x="443" y="2577"/>
                  </a:lnTo>
                  <a:lnTo>
                    <a:pt x="432" y="2599"/>
                  </a:lnTo>
                  <a:lnTo>
                    <a:pt x="432" y="2599"/>
                  </a:lnTo>
                  <a:lnTo>
                    <a:pt x="432" y="2621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65"/>
                  </a:lnTo>
                  <a:cubicBezTo>
                    <a:pt x="410" y="2676"/>
                    <a:pt x="399" y="2687"/>
                    <a:pt x="399" y="2687"/>
                  </a:cubicBezTo>
                  <a:lnTo>
                    <a:pt x="388" y="2709"/>
                  </a:lnTo>
                  <a:lnTo>
                    <a:pt x="388" y="2721"/>
                  </a:lnTo>
                  <a:lnTo>
                    <a:pt x="377" y="2776"/>
                  </a:lnTo>
                  <a:cubicBezTo>
                    <a:pt x="377" y="2787"/>
                    <a:pt x="366" y="2809"/>
                    <a:pt x="355" y="2820"/>
                  </a:cubicBezTo>
                  <a:lnTo>
                    <a:pt x="355" y="2820"/>
                  </a:lnTo>
                  <a:cubicBezTo>
                    <a:pt x="355" y="2842"/>
                    <a:pt x="355" y="2853"/>
                    <a:pt x="344" y="2875"/>
                  </a:cubicBezTo>
                  <a:cubicBezTo>
                    <a:pt x="344" y="2886"/>
                    <a:pt x="344" y="2897"/>
                    <a:pt x="344" y="2897"/>
                  </a:cubicBezTo>
                  <a:lnTo>
                    <a:pt x="344" y="2931"/>
                  </a:lnTo>
                  <a:cubicBezTo>
                    <a:pt x="277" y="3240"/>
                    <a:pt x="311" y="3550"/>
                    <a:pt x="432" y="3837"/>
                  </a:cubicBezTo>
                  <a:cubicBezTo>
                    <a:pt x="156" y="4158"/>
                    <a:pt x="1" y="4567"/>
                    <a:pt x="1" y="4998"/>
                  </a:cubicBezTo>
                  <a:cubicBezTo>
                    <a:pt x="1" y="5009"/>
                    <a:pt x="1" y="5021"/>
                    <a:pt x="1" y="5032"/>
                  </a:cubicBezTo>
                  <a:cubicBezTo>
                    <a:pt x="1" y="5054"/>
                    <a:pt x="1" y="5065"/>
                    <a:pt x="1" y="5076"/>
                  </a:cubicBezTo>
                  <a:lnTo>
                    <a:pt x="1" y="5087"/>
                  </a:lnTo>
                  <a:lnTo>
                    <a:pt x="1" y="5120"/>
                  </a:lnTo>
                  <a:lnTo>
                    <a:pt x="1" y="5131"/>
                  </a:lnTo>
                  <a:cubicBezTo>
                    <a:pt x="1" y="5142"/>
                    <a:pt x="1" y="5153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08"/>
                  </a:lnTo>
                  <a:cubicBezTo>
                    <a:pt x="1" y="5220"/>
                    <a:pt x="1" y="5231"/>
                    <a:pt x="1" y="5242"/>
                  </a:cubicBezTo>
                  <a:lnTo>
                    <a:pt x="1" y="5253"/>
                  </a:lnTo>
                  <a:lnTo>
                    <a:pt x="1" y="5286"/>
                  </a:lnTo>
                  <a:lnTo>
                    <a:pt x="1" y="5297"/>
                  </a:lnTo>
                  <a:lnTo>
                    <a:pt x="1" y="5319"/>
                  </a:lnTo>
                  <a:lnTo>
                    <a:pt x="1" y="5341"/>
                  </a:lnTo>
                  <a:cubicBezTo>
                    <a:pt x="1" y="5352"/>
                    <a:pt x="1" y="5363"/>
                    <a:pt x="1" y="5363"/>
                  </a:cubicBezTo>
                  <a:cubicBezTo>
                    <a:pt x="1" y="5374"/>
                    <a:pt x="12" y="5396"/>
                    <a:pt x="12" y="5408"/>
                  </a:cubicBezTo>
                  <a:lnTo>
                    <a:pt x="12" y="5419"/>
                  </a:lnTo>
                  <a:lnTo>
                    <a:pt x="23" y="5441"/>
                  </a:lnTo>
                  <a:lnTo>
                    <a:pt x="23" y="5463"/>
                  </a:lnTo>
                  <a:lnTo>
                    <a:pt x="23" y="5485"/>
                  </a:lnTo>
                  <a:lnTo>
                    <a:pt x="23" y="5496"/>
                  </a:lnTo>
                  <a:lnTo>
                    <a:pt x="23" y="5518"/>
                  </a:lnTo>
                  <a:lnTo>
                    <a:pt x="23" y="5540"/>
                  </a:lnTo>
                  <a:cubicBezTo>
                    <a:pt x="23" y="5540"/>
                    <a:pt x="23" y="5551"/>
                    <a:pt x="23" y="5562"/>
                  </a:cubicBezTo>
                  <a:lnTo>
                    <a:pt x="23" y="5573"/>
                  </a:lnTo>
                  <a:lnTo>
                    <a:pt x="34" y="5596"/>
                  </a:lnTo>
                  <a:lnTo>
                    <a:pt x="34" y="5618"/>
                  </a:lnTo>
                  <a:lnTo>
                    <a:pt x="34" y="5629"/>
                  </a:lnTo>
                  <a:cubicBezTo>
                    <a:pt x="34" y="5640"/>
                    <a:pt x="45" y="5651"/>
                    <a:pt x="45" y="5662"/>
                  </a:cubicBezTo>
                  <a:lnTo>
                    <a:pt x="45" y="5673"/>
                  </a:lnTo>
                  <a:lnTo>
                    <a:pt x="56" y="5695"/>
                  </a:lnTo>
                  <a:lnTo>
                    <a:pt x="56" y="5706"/>
                  </a:lnTo>
                  <a:lnTo>
                    <a:pt x="56" y="5728"/>
                  </a:lnTo>
                  <a:lnTo>
                    <a:pt x="78" y="5750"/>
                  </a:lnTo>
                  <a:lnTo>
                    <a:pt x="78" y="5761"/>
                  </a:lnTo>
                  <a:lnTo>
                    <a:pt x="78" y="5772"/>
                  </a:lnTo>
                  <a:cubicBezTo>
                    <a:pt x="78" y="5783"/>
                    <a:pt x="89" y="5795"/>
                    <a:pt x="89" y="5806"/>
                  </a:cubicBezTo>
                  <a:lnTo>
                    <a:pt x="134" y="5883"/>
                  </a:lnTo>
                  <a:cubicBezTo>
                    <a:pt x="421" y="6381"/>
                    <a:pt x="919" y="6701"/>
                    <a:pt x="1472" y="6779"/>
                  </a:cubicBezTo>
                  <a:cubicBezTo>
                    <a:pt x="3241" y="7674"/>
                    <a:pt x="5253" y="6093"/>
                    <a:pt x="4789" y="4158"/>
                  </a:cubicBezTo>
                  <a:cubicBezTo>
                    <a:pt x="4944" y="3915"/>
                    <a:pt x="5021" y="3627"/>
                    <a:pt x="4988" y="334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3" name="Google Shape;1173;p13"/>
            <p:cNvSpPr/>
            <p:nvPr/>
          </p:nvSpPr>
          <p:spPr>
            <a:xfrm>
              <a:off x="-3882175" y="2494675"/>
              <a:ext cx="1335836" cy="1617037"/>
            </a:xfrm>
            <a:custGeom>
              <a:rect b="b" l="l" r="r" t="t"/>
              <a:pathLst>
                <a:path extrusionOk="0" h="6038" w="4988">
                  <a:moveTo>
                    <a:pt x="4933" y="3130"/>
                  </a:moveTo>
                  <a:cubicBezTo>
                    <a:pt x="4910" y="3063"/>
                    <a:pt x="4877" y="2997"/>
                    <a:pt x="4844" y="2931"/>
                  </a:cubicBezTo>
                  <a:cubicBezTo>
                    <a:pt x="4944" y="2798"/>
                    <a:pt x="4988" y="2643"/>
                    <a:pt x="4988" y="2477"/>
                  </a:cubicBezTo>
                  <a:cubicBezTo>
                    <a:pt x="4988" y="2090"/>
                    <a:pt x="4700" y="1758"/>
                    <a:pt x="4313" y="1692"/>
                  </a:cubicBezTo>
                  <a:cubicBezTo>
                    <a:pt x="4523" y="1305"/>
                    <a:pt x="4313" y="841"/>
                    <a:pt x="3904" y="719"/>
                  </a:cubicBezTo>
                  <a:cubicBezTo>
                    <a:pt x="3783" y="310"/>
                    <a:pt x="3451" y="0"/>
                    <a:pt x="3053" y="0"/>
                  </a:cubicBezTo>
                  <a:cubicBezTo>
                    <a:pt x="2688" y="22"/>
                    <a:pt x="2367" y="266"/>
                    <a:pt x="2257" y="609"/>
                  </a:cubicBezTo>
                  <a:cubicBezTo>
                    <a:pt x="2124" y="542"/>
                    <a:pt x="1980" y="509"/>
                    <a:pt x="1836" y="498"/>
                  </a:cubicBezTo>
                  <a:cubicBezTo>
                    <a:pt x="1317" y="520"/>
                    <a:pt x="908" y="951"/>
                    <a:pt x="919" y="1471"/>
                  </a:cubicBezTo>
                  <a:cubicBezTo>
                    <a:pt x="919" y="1637"/>
                    <a:pt x="952" y="1792"/>
                    <a:pt x="1029" y="1935"/>
                  </a:cubicBezTo>
                  <a:cubicBezTo>
                    <a:pt x="852" y="2046"/>
                    <a:pt x="698" y="2190"/>
                    <a:pt x="565" y="2367"/>
                  </a:cubicBezTo>
                  <a:cubicBezTo>
                    <a:pt x="543" y="2400"/>
                    <a:pt x="532" y="2433"/>
                    <a:pt x="510" y="2455"/>
                  </a:cubicBezTo>
                  <a:lnTo>
                    <a:pt x="498" y="2477"/>
                  </a:lnTo>
                  <a:cubicBezTo>
                    <a:pt x="476" y="2510"/>
                    <a:pt x="465" y="2533"/>
                    <a:pt x="454" y="2555"/>
                  </a:cubicBezTo>
                  <a:lnTo>
                    <a:pt x="443" y="2566"/>
                  </a:lnTo>
                  <a:lnTo>
                    <a:pt x="443" y="2588"/>
                  </a:lnTo>
                  <a:lnTo>
                    <a:pt x="432" y="2599"/>
                  </a:lnTo>
                  <a:lnTo>
                    <a:pt x="432" y="2610"/>
                  </a:lnTo>
                  <a:lnTo>
                    <a:pt x="432" y="2632"/>
                  </a:lnTo>
                  <a:lnTo>
                    <a:pt x="421" y="2643"/>
                  </a:lnTo>
                  <a:lnTo>
                    <a:pt x="410" y="2665"/>
                  </a:lnTo>
                  <a:lnTo>
                    <a:pt x="410" y="2676"/>
                  </a:lnTo>
                  <a:cubicBezTo>
                    <a:pt x="410" y="2687"/>
                    <a:pt x="399" y="2698"/>
                    <a:pt x="399" y="2698"/>
                  </a:cubicBezTo>
                  <a:lnTo>
                    <a:pt x="388" y="2720"/>
                  </a:lnTo>
                  <a:lnTo>
                    <a:pt x="388" y="2732"/>
                  </a:lnTo>
                  <a:lnTo>
                    <a:pt x="377" y="2776"/>
                  </a:lnTo>
                  <a:cubicBezTo>
                    <a:pt x="377" y="2798"/>
                    <a:pt x="366" y="2820"/>
                    <a:pt x="355" y="2831"/>
                  </a:cubicBezTo>
                  <a:lnTo>
                    <a:pt x="355" y="2831"/>
                  </a:lnTo>
                  <a:cubicBezTo>
                    <a:pt x="355" y="2853"/>
                    <a:pt x="355" y="2864"/>
                    <a:pt x="344" y="2886"/>
                  </a:cubicBezTo>
                  <a:cubicBezTo>
                    <a:pt x="344" y="2897"/>
                    <a:pt x="344" y="2897"/>
                    <a:pt x="344" y="2908"/>
                  </a:cubicBezTo>
                  <a:lnTo>
                    <a:pt x="344" y="2942"/>
                  </a:lnTo>
                  <a:cubicBezTo>
                    <a:pt x="277" y="3240"/>
                    <a:pt x="311" y="3561"/>
                    <a:pt x="432" y="3848"/>
                  </a:cubicBezTo>
                  <a:cubicBezTo>
                    <a:pt x="156" y="4169"/>
                    <a:pt x="1" y="4578"/>
                    <a:pt x="1" y="5009"/>
                  </a:cubicBezTo>
                  <a:cubicBezTo>
                    <a:pt x="1" y="5020"/>
                    <a:pt x="1" y="5032"/>
                    <a:pt x="1" y="5043"/>
                  </a:cubicBezTo>
                  <a:cubicBezTo>
                    <a:pt x="1" y="5054"/>
                    <a:pt x="1" y="5076"/>
                    <a:pt x="1" y="5087"/>
                  </a:cubicBezTo>
                  <a:lnTo>
                    <a:pt x="1" y="5098"/>
                  </a:lnTo>
                  <a:lnTo>
                    <a:pt x="1" y="5131"/>
                  </a:lnTo>
                  <a:lnTo>
                    <a:pt x="1" y="5142"/>
                  </a:lnTo>
                  <a:cubicBezTo>
                    <a:pt x="1" y="5153"/>
                    <a:pt x="1" y="5164"/>
                    <a:pt x="1" y="5164"/>
                  </a:cubicBezTo>
                  <a:lnTo>
                    <a:pt x="1" y="5175"/>
                  </a:lnTo>
                  <a:lnTo>
                    <a:pt x="1" y="5208"/>
                  </a:lnTo>
                  <a:lnTo>
                    <a:pt x="1" y="5219"/>
                  </a:lnTo>
                  <a:cubicBezTo>
                    <a:pt x="1" y="5231"/>
                    <a:pt x="1" y="5242"/>
                    <a:pt x="1" y="5253"/>
                  </a:cubicBezTo>
                  <a:lnTo>
                    <a:pt x="1" y="5264"/>
                  </a:lnTo>
                  <a:lnTo>
                    <a:pt x="1" y="5297"/>
                  </a:lnTo>
                  <a:lnTo>
                    <a:pt x="1" y="5308"/>
                  </a:lnTo>
                  <a:lnTo>
                    <a:pt x="1" y="5330"/>
                  </a:lnTo>
                  <a:lnTo>
                    <a:pt x="1" y="5352"/>
                  </a:lnTo>
                  <a:cubicBezTo>
                    <a:pt x="1" y="5363"/>
                    <a:pt x="1" y="5363"/>
                    <a:pt x="1" y="5374"/>
                  </a:cubicBezTo>
                  <a:cubicBezTo>
                    <a:pt x="1" y="5385"/>
                    <a:pt x="12" y="5396"/>
                    <a:pt x="12" y="5419"/>
                  </a:cubicBezTo>
                  <a:lnTo>
                    <a:pt x="12" y="5430"/>
                  </a:lnTo>
                  <a:lnTo>
                    <a:pt x="23" y="5452"/>
                  </a:lnTo>
                  <a:lnTo>
                    <a:pt x="23" y="5463"/>
                  </a:lnTo>
                  <a:lnTo>
                    <a:pt x="23" y="5496"/>
                  </a:lnTo>
                  <a:lnTo>
                    <a:pt x="23" y="5507"/>
                  </a:lnTo>
                  <a:lnTo>
                    <a:pt x="23" y="5529"/>
                  </a:lnTo>
                  <a:lnTo>
                    <a:pt x="23" y="5540"/>
                  </a:lnTo>
                  <a:cubicBezTo>
                    <a:pt x="23" y="5551"/>
                    <a:pt x="23" y="5562"/>
                    <a:pt x="23" y="5573"/>
                  </a:cubicBezTo>
                  <a:lnTo>
                    <a:pt x="23" y="5584"/>
                  </a:lnTo>
                  <a:lnTo>
                    <a:pt x="34" y="5607"/>
                  </a:lnTo>
                  <a:lnTo>
                    <a:pt x="34" y="5629"/>
                  </a:lnTo>
                  <a:lnTo>
                    <a:pt x="34" y="5640"/>
                  </a:lnTo>
                  <a:cubicBezTo>
                    <a:pt x="34" y="5651"/>
                    <a:pt x="45" y="5662"/>
                    <a:pt x="45" y="5673"/>
                  </a:cubicBezTo>
                  <a:lnTo>
                    <a:pt x="45" y="5673"/>
                  </a:lnTo>
                  <a:lnTo>
                    <a:pt x="56" y="5706"/>
                  </a:lnTo>
                  <a:lnTo>
                    <a:pt x="56" y="5717"/>
                  </a:lnTo>
                  <a:lnTo>
                    <a:pt x="56" y="5728"/>
                  </a:lnTo>
                  <a:lnTo>
                    <a:pt x="78" y="5761"/>
                  </a:lnTo>
                  <a:lnTo>
                    <a:pt x="78" y="5772"/>
                  </a:lnTo>
                  <a:lnTo>
                    <a:pt x="78" y="5783"/>
                  </a:lnTo>
                  <a:cubicBezTo>
                    <a:pt x="78" y="5794"/>
                    <a:pt x="89" y="5806"/>
                    <a:pt x="89" y="5817"/>
                  </a:cubicBezTo>
                  <a:lnTo>
                    <a:pt x="134" y="5894"/>
                  </a:lnTo>
                  <a:cubicBezTo>
                    <a:pt x="167" y="5949"/>
                    <a:pt x="189" y="5994"/>
                    <a:pt x="222" y="6038"/>
                  </a:cubicBezTo>
                  <a:cubicBezTo>
                    <a:pt x="808" y="6027"/>
                    <a:pt x="1383" y="5916"/>
                    <a:pt x="1925" y="5728"/>
                  </a:cubicBezTo>
                  <a:cubicBezTo>
                    <a:pt x="3396" y="5242"/>
                    <a:pt x="4446" y="4257"/>
                    <a:pt x="4933" y="313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4" name="Google Shape;1174;p13"/>
            <p:cNvSpPr/>
            <p:nvPr/>
          </p:nvSpPr>
          <p:spPr>
            <a:xfrm>
              <a:off x="-3423148" y="2938704"/>
              <a:ext cx="266739" cy="317355"/>
            </a:xfrm>
            <a:custGeom>
              <a:rect b="b" l="l" r="r" t="t"/>
              <a:pathLst>
                <a:path extrusionOk="0" h="1185" w="996">
                  <a:moveTo>
                    <a:pt x="753" y="1074"/>
                  </a:moveTo>
                  <a:cubicBezTo>
                    <a:pt x="565" y="1184"/>
                    <a:pt x="288" y="1051"/>
                    <a:pt x="145" y="786"/>
                  </a:cubicBezTo>
                  <a:cubicBezTo>
                    <a:pt x="1" y="521"/>
                    <a:pt x="34" y="222"/>
                    <a:pt x="233" y="112"/>
                  </a:cubicBezTo>
                  <a:cubicBezTo>
                    <a:pt x="432" y="1"/>
                    <a:pt x="709" y="134"/>
                    <a:pt x="852" y="399"/>
                  </a:cubicBezTo>
                  <a:cubicBezTo>
                    <a:pt x="996" y="664"/>
                    <a:pt x="952" y="974"/>
                    <a:pt x="753" y="1074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5" name="Google Shape;1175;p13"/>
            <p:cNvSpPr/>
            <p:nvPr/>
          </p:nvSpPr>
          <p:spPr>
            <a:xfrm>
              <a:off x="-3585977" y="3279359"/>
              <a:ext cx="915375" cy="1069365"/>
            </a:xfrm>
            <a:custGeom>
              <a:rect b="b" l="l" r="r" t="t"/>
              <a:pathLst>
                <a:path extrusionOk="0" h="3993" w="3418">
                  <a:moveTo>
                    <a:pt x="1681" y="520"/>
                  </a:moveTo>
                  <a:cubicBezTo>
                    <a:pt x="1648" y="565"/>
                    <a:pt x="1626" y="609"/>
                    <a:pt x="1604" y="664"/>
                  </a:cubicBezTo>
                  <a:cubicBezTo>
                    <a:pt x="1482" y="952"/>
                    <a:pt x="1250" y="1195"/>
                    <a:pt x="963" y="1316"/>
                  </a:cubicBezTo>
                  <a:cubicBezTo>
                    <a:pt x="642" y="1427"/>
                    <a:pt x="388" y="1670"/>
                    <a:pt x="255" y="1980"/>
                  </a:cubicBezTo>
                  <a:cubicBezTo>
                    <a:pt x="1" y="2577"/>
                    <a:pt x="255" y="3285"/>
                    <a:pt x="841" y="3583"/>
                  </a:cubicBezTo>
                  <a:cubicBezTo>
                    <a:pt x="1681" y="3992"/>
                    <a:pt x="2654" y="3351"/>
                    <a:pt x="2621" y="2422"/>
                  </a:cubicBezTo>
                  <a:cubicBezTo>
                    <a:pt x="2599" y="2157"/>
                    <a:pt x="2710" y="1902"/>
                    <a:pt x="2931" y="1737"/>
                  </a:cubicBezTo>
                  <a:cubicBezTo>
                    <a:pt x="3373" y="1416"/>
                    <a:pt x="3417" y="775"/>
                    <a:pt x="3030" y="388"/>
                  </a:cubicBezTo>
                  <a:cubicBezTo>
                    <a:pt x="2643" y="1"/>
                    <a:pt x="1991" y="67"/>
                    <a:pt x="1681" y="52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6" name="Google Shape;1176;p13"/>
            <p:cNvSpPr/>
            <p:nvPr/>
          </p:nvSpPr>
          <p:spPr>
            <a:xfrm>
              <a:off x="-3553304" y="3217227"/>
              <a:ext cx="870918" cy="859134"/>
            </a:xfrm>
            <a:custGeom>
              <a:rect b="b" l="l" r="r" t="t"/>
              <a:pathLst>
                <a:path extrusionOk="0" h="3208" w="3252">
                  <a:moveTo>
                    <a:pt x="1559" y="752"/>
                  </a:moveTo>
                  <a:cubicBezTo>
                    <a:pt x="1526" y="797"/>
                    <a:pt x="1504" y="841"/>
                    <a:pt x="1482" y="896"/>
                  </a:cubicBezTo>
                  <a:cubicBezTo>
                    <a:pt x="1360" y="1184"/>
                    <a:pt x="1128" y="1427"/>
                    <a:pt x="841" y="1548"/>
                  </a:cubicBezTo>
                  <a:cubicBezTo>
                    <a:pt x="520" y="1659"/>
                    <a:pt x="266" y="1902"/>
                    <a:pt x="133" y="2212"/>
                  </a:cubicBezTo>
                  <a:cubicBezTo>
                    <a:pt x="0" y="2533"/>
                    <a:pt x="0" y="2897"/>
                    <a:pt x="144" y="3207"/>
                  </a:cubicBezTo>
                  <a:cubicBezTo>
                    <a:pt x="354" y="3163"/>
                    <a:pt x="564" y="3108"/>
                    <a:pt x="774" y="3030"/>
                  </a:cubicBezTo>
                  <a:cubicBezTo>
                    <a:pt x="1725" y="2709"/>
                    <a:pt x="2555" y="2112"/>
                    <a:pt x="3174" y="1327"/>
                  </a:cubicBezTo>
                  <a:cubicBezTo>
                    <a:pt x="3251" y="421"/>
                    <a:pt x="2079" y="0"/>
                    <a:pt x="1559" y="75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7" name="Google Shape;1177;p13"/>
            <p:cNvSpPr/>
            <p:nvPr/>
          </p:nvSpPr>
          <p:spPr>
            <a:xfrm>
              <a:off x="-3124004" y="3063236"/>
              <a:ext cx="178094" cy="213445"/>
            </a:xfrm>
            <a:custGeom>
              <a:rect b="b" l="l" r="r" t="t"/>
              <a:pathLst>
                <a:path extrusionOk="0" h="797" w="665">
                  <a:moveTo>
                    <a:pt x="542" y="597"/>
                  </a:moveTo>
                  <a:cubicBezTo>
                    <a:pt x="343" y="797"/>
                    <a:pt x="1" y="631"/>
                    <a:pt x="34" y="343"/>
                  </a:cubicBezTo>
                  <a:cubicBezTo>
                    <a:pt x="78" y="67"/>
                    <a:pt x="454" y="0"/>
                    <a:pt x="587" y="244"/>
                  </a:cubicBezTo>
                  <a:cubicBezTo>
                    <a:pt x="664" y="354"/>
                    <a:pt x="642" y="509"/>
                    <a:pt x="542" y="59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8" name="Google Shape;1178;p13"/>
            <p:cNvSpPr/>
            <p:nvPr/>
          </p:nvSpPr>
          <p:spPr>
            <a:xfrm>
              <a:off x="-3763535" y="3427458"/>
              <a:ext cx="266739" cy="311195"/>
            </a:xfrm>
            <a:custGeom>
              <a:rect b="b" l="l" r="r" t="t"/>
              <a:pathLst>
                <a:path extrusionOk="0" h="1162" w="996">
                  <a:moveTo>
                    <a:pt x="752" y="1062"/>
                  </a:moveTo>
                  <a:cubicBezTo>
                    <a:pt x="564" y="1162"/>
                    <a:pt x="288" y="1040"/>
                    <a:pt x="144" y="774"/>
                  </a:cubicBezTo>
                  <a:cubicBezTo>
                    <a:pt x="0" y="509"/>
                    <a:pt x="44" y="211"/>
                    <a:pt x="232" y="100"/>
                  </a:cubicBezTo>
                  <a:cubicBezTo>
                    <a:pt x="431" y="0"/>
                    <a:pt x="708" y="122"/>
                    <a:pt x="852" y="387"/>
                  </a:cubicBezTo>
                  <a:cubicBezTo>
                    <a:pt x="995" y="653"/>
                    <a:pt x="951" y="962"/>
                    <a:pt x="752" y="1062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rains and Railroads Minitheme by Slidesgo">
  <a:themeElements>
    <a:clrScheme name="Simple Light">
      <a:dk1>
        <a:srgbClr val="47322F"/>
      </a:dk1>
      <a:lt1>
        <a:srgbClr val="FFFFFF"/>
      </a:lt1>
      <a:dk2>
        <a:srgbClr val="E5DDD9"/>
      </a:dk2>
      <a:lt2>
        <a:srgbClr val="CEC2B6"/>
      </a:lt2>
      <a:accent1>
        <a:srgbClr val="E53A39"/>
      </a:accent1>
      <a:accent2>
        <a:srgbClr val="F28F42"/>
      </a:accent2>
      <a:accent3>
        <a:srgbClr val="F7B71F"/>
      </a:accent3>
      <a:accent4>
        <a:srgbClr val="3191A0"/>
      </a:accent4>
      <a:accent5>
        <a:srgbClr val="5EBFD1"/>
      </a:accent5>
      <a:accent6>
        <a:srgbClr val="E3FBFF"/>
      </a:accent6>
      <a:hlink>
        <a:srgbClr val="47322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