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qKoMoc29xUwGO2mpUZ09/3cD3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Ult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41cbad7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3841cbad73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41cbad73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841cbad731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65217" y="-651206"/>
            <a:ext cx="1553590" cy="11444750"/>
            <a:chOff x="0" y="-38100"/>
            <a:chExt cx="409176" cy="3014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09176" cy="2976155"/>
            </a:xfrm>
            <a:custGeom>
              <a:rect b="b" l="l" r="r" t="t"/>
              <a:pathLst>
                <a:path extrusionOk="0" h="2976155" w="409176">
                  <a:moveTo>
                    <a:pt x="0" y="0"/>
                  </a:moveTo>
                  <a:lnTo>
                    <a:pt x="409176" y="0"/>
                  </a:lnTo>
                  <a:lnTo>
                    <a:pt x="409176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09176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367946" y="-1050541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8"/>
                </a:lnTo>
                <a:lnTo>
                  <a:pt x="0" y="3301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9225740" y="117713"/>
            <a:ext cx="8646616" cy="9633552"/>
          </a:xfrm>
          <a:custGeom>
            <a:rect b="b" l="l" r="r" t="t"/>
            <a:pathLst>
              <a:path extrusionOk="0" h="4193540" w="3763921">
                <a:moveTo>
                  <a:pt x="0" y="0"/>
                </a:moveTo>
                <a:lnTo>
                  <a:pt x="3763921" y="0"/>
                </a:lnTo>
                <a:lnTo>
                  <a:pt x="3763921" y="4193540"/>
                </a:lnTo>
                <a:lnTo>
                  <a:pt x="0" y="419354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9026" r="-49028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779601" y="4981575"/>
            <a:ext cx="6175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1" i="0" lang="en-US" sz="8799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Cultural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99724" y="3292375"/>
            <a:ext cx="554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Metro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52275" y="7313775"/>
            <a:ext cx="64377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Felipe Gallardo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Matías</a:t>
            </a:r>
            <a:r>
              <a:rPr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Millaqueo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Proyecto Capstone 706V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Docente - </a:t>
            </a:r>
            <a:r>
              <a:rPr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Fernando Herrera</a:t>
            </a:r>
            <a:endParaRPr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7259023" y="1692477"/>
            <a:ext cx="9044553" cy="8250527"/>
            <a:chOff x="0" y="-38100"/>
            <a:chExt cx="2382105" cy="2172978"/>
          </a:xfrm>
        </p:grpSpPr>
        <p:sp>
          <p:nvSpPr>
            <p:cNvPr id="97" name="Google Shape;97;p3"/>
            <p:cNvSpPr/>
            <p:nvPr/>
          </p:nvSpPr>
          <p:spPr>
            <a:xfrm>
              <a:off x="0" y="0"/>
              <a:ext cx="2382105" cy="2134878"/>
            </a:xfrm>
            <a:custGeom>
              <a:rect b="b" l="l" r="r" t="t"/>
              <a:pathLst>
                <a:path extrusionOk="0" h="2134878" w="2382105">
                  <a:moveTo>
                    <a:pt x="0" y="0"/>
                  </a:moveTo>
                  <a:lnTo>
                    <a:pt x="2382105" y="0"/>
                  </a:lnTo>
                  <a:lnTo>
                    <a:pt x="2382105" y="2134878"/>
                  </a:lnTo>
                  <a:lnTo>
                    <a:pt x="0" y="21348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8" name="Google Shape;98;p3"/>
            <p:cNvSpPr txBox="1"/>
            <p:nvPr/>
          </p:nvSpPr>
          <p:spPr>
            <a:xfrm>
              <a:off x="0" y="-38100"/>
              <a:ext cx="2382105" cy="217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1635141" y="-754646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3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p3"/>
          <p:cNvGrpSpPr/>
          <p:nvPr/>
        </p:nvGrpSpPr>
        <p:grpSpPr>
          <a:xfrm>
            <a:off x="0" y="9523637"/>
            <a:ext cx="7259023" cy="763363"/>
            <a:chOff x="0" y="-38100"/>
            <a:chExt cx="1967055" cy="206856"/>
          </a:xfrm>
        </p:grpSpPr>
        <p:sp>
          <p:nvSpPr>
            <p:cNvPr id="102" name="Google Shape;102;p3"/>
            <p:cNvSpPr/>
            <p:nvPr/>
          </p:nvSpPr>
          <p:spPr>
            <a:xfrm>
              <a:off x="0" y="0"/>
              <a:ext cx="1967055" cy="168756"/>
            </a:xfrm>
            <a:custGeom>
              <a:rect b="b" l="l" r="r" t="t"/>
              <a:pathLst>
                <a:path extrusionOk="0" h="168756" w="1967055">
                  <a:moveTo>
                    <a:pt x="0" y="0"/>
                  </a:moveTo>
                  <a:lnTo>
                    <a:pt x="1967055" y="0"/>
                  </a:lnTo>
                  <a:lnTo>
                    <a:pt x="1967055" y="168756"/>
                  </a:lnTo>
                  <a:lnTo>
                    <a:pt x="0" y="16875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03" name="Google Shape;103;p3"/>
            <p:cNvSpPr txBox="1"/>
            <p:nvPr/>
          </p:nvSpPr>
          <p:spPr>
            <a:xfrm>
              <a:off x="0" y="-38100"/>
              <a:ext cx="1967055" cy="206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16738496" y="-387882"/>
            <a:ext cx="2046446" cy="11444750"/>
            <a:chOff x="0" y="-38100"/>
            <a:chExt cx="538982" cy="3014255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538982" cy="2976155"/>
            </a:xfrm>
            <a:custGeom>
              <a:rect b="b" l="l" r="r" t="t"/>
              <a:pathLst>
                <a:path extrusionOk="0" h="2976155" w="538982">
                  <a:moveTo>
                    <a:pt x="0" y="0"/>
                  </a:moveTo>
                  <a:lnTo>
                    <a:pt x="538982" y="0"/>
                  </a:lnTo>
                  <a:lnTo>
                    <a:pt x="538982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06" name="Google Shape;106;p3"/>
            <p:cNvSpPr txBox="1"/>
            <p:nvPr/>
          </p:nvSpPr>
          <p:spPr>
            <a:xfrm>
              <a:off x="0" y="-38100"/>
              <a:ext cx="538982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4666625" y="1053775"/>
            <a:ext cx="8062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lang="en-US" sz="47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Estados de avance </a:t>
            </a:r>
            <a:r>
              <a:rPr b="1" lang="en-US" sz="48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Trello</a:t>
            </a:r>
            <a:endParaRPr b="1" i="0" sz="4800" u="none" cap="none" strike="noStrike"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150" y="2805320"/>
            <a:ext cx="13549202" cy="6253493"/>
          </a:xfrm>
          <a:prstGeom prst="rect">
            <a:avLst/>
          </a:prstGeom>
          <a:noFill/>
          <a:ln cap="flat" cmpd="sng" w="38100">
            <a:solidFill>
              <a:srgbClr val="244B9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1825" y="1250925"/>
            <a:ext cx="173838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7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Planificación Sprints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4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6" name="Google Shape;116;p4"/>
          <p:cNvGrpSpPr/>
          <p:nvPr/>
        </p:nvGrpSpPr>
        <p:grpSpPr>
          <a:xfrm>
            <a:off x="0" y="9523638"/>
            <a:ext cx="8775126" cy="785021"/>
            <a:chOff x="0" y="-38100"/>
            <a:chExt cx="2377890" cy="212726"/>
          </a:xfrm>
        </p:grpSpPr>
        <p:sp>
          <p:nvSpPr>
            <p:cNvPr id="117" name="Google Shape;117;p4"/>
            <p:cNvSpPr/>
            <p:nvPr/>
          </p:nvSpPr>
          <p:spPr>
            <a:xfrm>
              <a:off x="0" y="0"/>
              <a:ext cx="2377890" cy="174626"/>
            </a:xfrm>
            <a:custGeom>
              <a:rect b="b" l="l" r="r" t="t"/>
              <a:pathLst>
                <a:path extrusionOk="0" h="174626" w="2377890">
                  <a:moveTo>
                    <a:pt x="0" y="0"/>
                  </a:moveTo>
                  <a:lnTo>
                    <a:pt x="2377890" y="0"/>
                  </a:lnTo>
                  <a:lnTo>
                    <a:pt x="2377890" y="174626"/>
                  </a:lnTo>
                  <a:lnTo>
                    <a:pt x="0" y="17462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18" name="Google Shape;118;p4"/>
            <p:cNvSpPr txBox="1"/>
            <p:nvPr/>
          </p:nvSpPr>
          <p:spPr>
            <a:xfrm>
              <a:off x="0" y="-38100"/>
              <a:ext cx="2377890" cy="21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975" y="3208525"/>
            <a:ext cx="11559325" cy="34336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6"/>
          <p:cNvGrpSpPr/>
          <p:nvPr/>
        </p:nvGrpSpPr>
        <p:grpSpPr>
          <a:xfrm rot="5400000">
            <a:off x="6936023" y="-2885033"/>
            <a:ext cx="4705929" cy="18432661"/>
            <a:chOff x="0" y="-38100"/>
            <a:chExt cx="1239422" cy="4854693"/>
          </a:xfrm>
        </p:grpSpPr>
        <p:sp>
          <p:nvSpPr>
            <p:cNvPr id="125" name="Google Shape;125;p6"/>
            <p:cNvSpPr/>
            <p:nvPr/>
          </p:nvSpPr>
          <p:spPr>
            <a:xfrm>
              <a:off x="0" y="0"/>
              <a:ext cx="1239422" cy="4816592"/>
            </a:xfrm>
            <a:custGeom>
              <a:rect b="b" l="l" r="r" t="t"/>
              <a:pathLst>
                <a:path extrusionOk="0" h="4816592" w="1239422">
                  <a:moveTo>
                    <a:pt x="0" y="0"/>
                  </a:moveTo>
                  <a:lnTo>
                    <a:pt x="1239422" y="0"/>
                  </a:lnTo>
                  <a:lnTo>
                    <a:pt x="1239422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26" name="Google Shape;126;p6"/>
            <p:cNvSpPr txBox="1"/>
            <p:nvPr/>
          </p:nvSpPr>
          <p:spPr>
            <a:xfrm>
              <a:off x="0" y="-38100"/>
              <a:ext cx="1239422" cy="4854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384524" y="2909009"/>
            <a:ext cx="3290859" cy="6509935"/>
            <a:chOff x="0" y="0"/>
            <a:chExt cx="2620010" cy="5182870"/>
          </a:xfrm>
        </p:grpSpPr>
        <p:sp>
          <p:nvSpPr>
            <p:cNvPr id="128" name="Google Shape;128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821" l="0" r="0" t="-822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3864001" y="2909009"/>
            <a:ext cx="3290859" cy="6509935"/>
            <a:chOff x="0" y="0"/>
            <a:chExt cx="2620010" cy="5182870"/>
          </a:xfrm>
        </p:grpSpPr>
        <p:sp>
          <p:nvSpPr>
            <p:cNvPr id="138" name="Google Shape;138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34" l="0" r="0" t="-233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7345360" y="2909009"/>
            <a:ext cx="3290859" cy="6509935"/>
            <a:chOff x="0" y="0"/>
            <a:chExt cx="2620010" cy="5182870"/>
          </a:xfrm>
        </p:grpSpPr>
        <p:sp>
          <p:nvSpPr>
            <p:cNvPr id="148" name="Google Shape;148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329" l="0" r="0" t="-133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6"/>
          <p:cNvGrpSpPr/>
          <p:nvPr/>
        </p:nvGrpSpPr>
        <p:grpSpPr>
          <a:xfrm>
            <a:off x="11039294" y="2909009"/>
            <a:ext cx="3290733" cy="6509685"/>
            <a:chOff x="0" y="0"/>
            <a:chExt cx="2620010" cy="5182870"/>
          </a:xfrm>
        </p:grpSpPr>
        <p:sp>
          <p:nvSpPr>
            <p:cNvPr id="158" name="Google Shape;158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-3615" r="-3615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809354" y="-869450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6"/>
          <p:cNvSpPr/>
          <p:nvPr/>
        </p:nvSpPr>
        <p:spPr>
          <a:xfrm>
            <a:off x="14616511" y="-455822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7" y="0"/>
                </a:lnTo>
                <a:lnTo>
                  <a:pt x="3744147" y="2888341"/>
                </a:lnTo>
                <a:lnTo>
                  <a:pt x="0" y="2888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9" name="Google Shape;169;p6"/>
          <p:cNvGrpSpPr/>
          <p:nvPr/>
        </p:nvGrpSpPr>
        <p:grpSpPr>
          <a:xfrm>
            <a:off x="14453300" y="2909009"/>
            <a:ext cx="3290859" cy="6509935"/>
            <a:chOff x="0" y="0"/>
            <a:chExt cx="2620010" cy="5182870"/>
          </a:xfrm>
        </p:grpSpPr>
        <p:sp>
          <p:nvSpPr>
            <p:cNvPr id="170" name="Google Shape;170;p6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-81" l="0" r="0" t="-8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809350" y="1240225"/>
            <a:ext cx="1671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Mockups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-1" y="9523649"/>
            <a:ext cx="14330029" cy="909183"/>
            <a:chOff x="0" y="-38100"/>
            <a:chExt cx="4138039" cy="246371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4138039" cy="208271"/>
            </a:xfrm>
            <a:custGeom>
              <a:rect b="b" l="l" r="r" t="t"/>
              <a:pathLst>
                <a:path extrusionOk="0" h="208271" w="4138039">
                  <a:moveTo>
                    <a:pt x="0" y="0"/>
                  </a:moveTo>
                  <a:lnTo>
                    <a:pt x="4138039" y="0"/>
                  </a:lnTo>
                  <a:lnTo>
                    <a:pt x="4138039" y="208271"/>
                  </a:lnTo>
                  <a:lnTo>
                    <a:pt x="0" y="208271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82" name="Google Shape;182;p6"/>
            <p:cNvSpPr txBox="1"/>
            <p:nvPr/>
          </p:nvSpPr>
          <p:spPr>
            <a:xfrm>
              <a:off x="0" y="-38100"/>
              <a:ext cx="4138038" cy="246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17563200" y="3848700"/>
            <a:ext cx="724789" cy="6438309"/>
            <a:chOff x="0" y="-197416"/>
            <a:chExt cx="642600" cy="1744657"/>
          </a:xfrm>
        </p:grpSpPr>
        <p:sp>
          <p:nvSpPr>
            <p:cNvPr id="188" name="Google Shape;188;p5"/>
            <p:cNvSpPr/>
            <p:nvPr/>
          </p:nvSpPr>
          <p:spPr>
            <a:xfrm>
              <a:off x="0" y="0"/>
              <a:ext cx="642552" cy="1547241"/>
            </a:xfrm>
            <a:custGeom>
              <a:rect b="b" l="l" r="r" t="t"/>
              <a:pathLst>
                <a:path extrusionOk="0" h="1547241" w="642552">
                  <a:moveTo>
                    <a:pt x="0" y="0"/>
                  </a:moveTo>
                  <a:lnTo>
                    <a:pt x="642552" y="0"/>
                  </a:lnTo>
                  <a:lnTo>
                    <a:pt x="642552" y="1547241"/>
                  </a:lnTo>
                  <a:lnTo>
                    <a:pt x="0" y="1547241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89" name="Google Shape;189;p5"/>
            <p:cNvSpPr txBox="1"/>
            <p:nvPr/>
          </p:nvSpPr>
          <p:spPr>
            <a:xfrm>
              <a:off x="0" y="-197416"/>
              <a:ext cx="6426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0" y="9523650"/>
            <a:ext cx="11287909" cy="741702"/>
            <a:chOff x="0" y="-38100"/>
            <a:chExt cx="3236027" cy="200987"/>
          </a:xfrm>
        </p:grpSpPr>
        <p:sp>
          <p:nvSpPr>
            <p:cNvPr id="191" name="Google Shape;191;p5"/>
            <p:cNvSpPr/>
            <p:nvPr/>
          </p:nvSpPr>
          <p:spPr>
            <a:xfrm>
              <a:off x="0" y="0"/>
              <a:ext cx="3236027" cy="162887"/>
            </a:xfrm>
            <a:custGeom>
              <a:rect b="b" l="l" r="r" t="t"/>
              <a:pathLst>
                <a:path extrusionOk="0" h="162887" w="3236027">
                  <a:moveTo>
                    <a:pt x="0" y="0"/>
                  </a:moveTo>
                  <a:lnTo>
                    <a:pt x="3236027" y="0"/>
                  </a:lnTo>
                  <a:lnTo>
                    <a:pt x="3236027" y="162887"/>
                  </a:lnTo>
                  <a:lnTo>
                    <a:pt x="0" y="162887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92" name="Google Shape;192;p5"/>
            <p:cNvSpPr txBox="1"/>
            <p:nvPr/>
          </p:nvSpPr>
          <p:spPr>
            <a:xfrm>
              <a:off x="0" y="-38100"/>
              <a:ext cx="3236027" cy="20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5"/>
          <p:cNvSpPr txBox="1"/>
          <p:nvPr/>
        </p:nvSpPr>
        <p:spPr>
          <a:xfrm>
            <a:off x="4398476" y="1295125"/>
            <a:ext cx="83703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Análisis</a:t>
            </a:r>
            <a:r>
              <a:rPr b="1" lang="en-US" sz="48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 PERT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0158717" y="6833285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5"/>
          <p:cNvSpPr/>
          <p:nvPr/>
        </p:nvSpPr>
        <p:spPr>
          <a:xfrm>
            <a:off x="10158717" y="7860650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5"/>
          <p:cNvSpPr/>
          <p:nvPr/>
        </p:nvSpPr>
        <p:spPr>
          <a:xfrm>
            <a:off x="826150" y="-754654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5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8" name="Google Shape;19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1350" y="3110310"/>
            <a:ext cx="11947702" cy="29531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"/>
          <p:cNvGrpSpPr/>
          <p:nvPr/>
        </p:nvGrpSpPr>
        <p:grpSpPr>
          <a:xfrm>
            <a:off x="17099628" y="-348013"/>
            <a:ext cx="1188372" cy="11444750"/>
            <a:chOff x="0" y="-38100"/>
            <a:chExt cx="312987" cy="3014255"/>
          </a:xfrm>
        </p:grpSpPr>
        <p:sp>
          <p:nvSpPr>
            <p:cNvPr id="204" name="Google Shape;204;p7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205" name="Google Shape;205;p7"/>
            <p:cNvSpPr txBox="1"/>
            <p:nvPr/>
          </p:nvSpPr>
          <p:spPr>
            <a:xfrm>
              <a:off x="0" y="-38100"/>
              <a:ext cx="312987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7"/>
          <p:cNvSpPr txBox="1"/>
          <p:nvPr/>
        </p:nvSpPr>
        <p:spPr>
          <a:xfrm>
            <a:off x="5181563" y="675875"/>
            <a:ext cx="60939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lang="en-US" sz="39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Diagramas UML 4+1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7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p7"/>
          <p:cNvGrpSpPr/>
          <p:nvPr/>
        </p:nvGrpSpPr>
        <p:grpSpPr>
          <a:xfrm>
            <a:off x="0" y="9523652"/>
            <a:ext cx="17099435" cy="933063"/>
            <a:chOff x="0" y="-38100"/>
            <a:chExt cx="4810915" cy="252849"/>
          </a:xfrm>
        </p:grpSpPr>
        <p:sp>
          <p:nvSpPr>
            <p:cNvPr id="210" name="Google Shape;210;p7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211" name="Google Shape;211;p7"/>
            <p:cNvSpPr txBox="1"/>
            <p:nvPr/>
          </p:nvSpPr>
          <p:spPr>
            <a:xfrm>
              <a:off x="0" y="-38100"/>
              <a:ext cx="4810915" cy="252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38" y="2423850"/>
            <a:ext cx="4839424" cy="562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81375" y="6298600"/>
            <a:ext cx="6174505" cy="33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9176" y="2727075"/>
            <a:ext cx="4585175" cy="494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02000" y="2453492"/>
            <a:ext cx="5791250" cy="3732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501200" y="1822863"/>
            <a:ext cx="385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8218500" y="7795925"/>
            <a:ext cx="238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 v.1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6301175" y="1925063"/>
            <a:ext cx="385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1570275" y="2008263"/>
            <a:ext cx="385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Secuencia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3841cbad731_4_0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225" name="Google Shape;225;g3841cbad731_4_0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226" name="Google Shape;226;g3841cbad731_4_0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g3841cbad731_4_0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</a:t>
            </a: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próxima</a:t>
            </a: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 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28" name="Google Shape;228;g3841cbad731_4_0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g3841cbad731_4_0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0" name="Google Shape;230;g3841cbad731_4_0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231" name="Google Shape;231;g3841cbad731_4_0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232" name="Google Shape;232;g3841cbad731_4_0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3841cbad731_4_0"/>
          <p:cNvSpPr txBox="1"/>
          <p:nvPr/>
        </p:nvSpPr>
        <p:spPr>
          <a:xfrm>
            <a:off x="2540600" y="3840725"/>
            <a:ext cx="114231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Avanzar en el front-end (componentes principales y el diseño base).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las primeras funciones según lo planificado en Trello.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los estados y avances en GitHub para mantener el repositorio al día.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3841cbad731_4_23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239" name="Google Shape;239;g3841cbad731_4_23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240" name="Google Shape;240;g3841cbad731_4_23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g3841cbad731_4_23"/>
          <p:cNvSpPr txBox="1"/>
          <p:nvPr/>
        </p:nvSpPr>
        <p:spPr>
          <a:xfrm>
            <a:off x="4706800" y="728225"/>
            <a:ext cx="72159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OJO: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42" name="Google Shape;242;g3841cbad731_4_23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g3841cbad731_4_23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4" name="Google Shape;244;g3841cbad731_4_23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245" name="Google Shape;245;g3841cbad731_4_23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246" name="Google Shape;246;g3841cbad731_4_23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3841cbad731_4_23"/>
          <p:cNvSpPr txBox="1"/>
          <p:nvPr/>
        </p:nvSpPr>
        <p:spPr>
          <a:xfrm>
            <a:off x="2540600" y="3840725"/>
            <a:ext cx="12261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Enfocarse en el compromiso que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dijimos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mostrar esos mismos avances(con un %) , Ni mas ni menos.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