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Ultra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3" roundtripDataSignature="AMtx7mhYCFkfaB+2JQTZCAKlHbfeeBMJ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font" Target="fonts/Ultr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8f85e8b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388f85e8bc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41cbad73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3841cbad731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365217" y="-651206"/>
            <a:ext cx="1553590" cy="11444750"/>
            <a:chOff x="0" y="-38100"/>
            <a:chExt cx="409176" cy="3014255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409176" cy="2976155"/>
            </a:xfrm>
            <a:custGeom>
              <a:rect b="b" l="l" r="r" t="t"/>
              <a:pathLst>
                <a:path extrusionOk="0" h="2976155" w="409176">
                  <a:moveTo>
                    <a:pt x="0" y="0"/>
                  </a:moveTo>
                  <a:lnTo>
                    <a:pt x="409176" y="0"/>
                  </a:lnTo>
                  <a:lnTo>
                    <a:pt x="409176" y="2976155"/>
                  </a:lnTo>
                  <a:lnTo>
                    <a:pt x="0" y="2976155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409176" cy="3014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1367946" y="-1050541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8"/>
                </a:lnTo>
                <a:lnTo>
                  <a:pt x="0" y="33019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9225740" y="117713"/>
            <a:ext cx="8646616" cy="9633552"/>
          </a:xfrm>
          <a:custGeom>
            <a:rect b="b" l="l" r="r" t="t"/>
            <a:pathLst>
              <a:path extrusionOk="0" h="4193540" w="3763921">
                <a:moveTo>
                  <a:pt x="0" y="0"/>
                </a:moveTo>
                <a:lnTo>
                  <a:pt x="3763921" y="0"/>
                </a:lnTo>
                <a:lnTo>
                  <a:pt x="3763921" y="4193540"/>
                </a:lnTo>
                <a:lnTo>
                  <a:pt x="0" y="419354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49021" r="-49021" t="0"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1779601" y="4981575"/>
            <a:ext cx="6175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99"/>
              <a:buFont typeface="Arial"/>
              <a:buNone/>
            </a:pPr>
            <a:r>
              <a:rPr b="1" i="0" lang="en-US" sz="8799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Cultural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099724" y="3292375"/>
            <a:ext cx="5542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Metro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652275" y="7313775"/>
            <a:ext cx="6437700" cy="24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Felipe Gallardo</a:t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Matías Millaqueo</a:t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Proyecto Capstone 706V</a:t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Docente - Fernando Herrera</a:t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388f85e8bc1_0_8"/>
          <p:cNvGrpSpPr/>
          <p:nvPr/>
        </p:nvGrpSpPr>
        <p:grpSpPr>
          <a:xfrm>
            <a:off x="17099628" y="-348014"/>
            <a:ext cx="1188380" cy="11445375"/>
            <a:chOff x="0" y="-38100"/>
            <a:chExt cx="312987" cy="3014400"/>
          </a:xfrm>
        </p:grpSpPr>
        <p:sp>
          <p:nvSpPr>
            <p:cNvPr id="97" name="Google Shape;97;g388f85e8bc1_0_8"/>
            <p:cNvSpPr/>
            <p:nvPr/>
          </p:nvSpPr>
          <p:spPr>
            <a:xfrm>
              <a:off x="0" y="0"/>
              <a:ext cx="312987" cy="2976155"/>
            </a:xfrm>
            <a:custGeom>
              <a:rect b="b" l="l" r="r" t="t"/>
              <a:pathLst>
                <a:path extrusionOk="0" h="2976155" w="312987">
                  <a:moveTo>
                    <a:pt x="0" y="0"/>
                  </a:moveTo>
                  <a:lnTo>
                    <a:pt x="312987" y="0"/>
                  </a:lnTo>
                  <a:lnTo>
                    <a:pt x="312987" y="2976155"/>
                  </a:lnTo>
                  <a:lnTo>
                    <a:pt x="0" y="2976155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98" name="Google Shape;98;g388f85e8bc1_0_8"/>
            <p:cNvSpPr txBox="1"/>
            <p:nvPr/>
          </p:nvSpPr>
          <p:spPr>
            <a:xfrm>
              <a:off x="0" y="-38100"/>
              <a:ext cx="312900" cy="30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g388f85e8bc1_0_8"/>
          <p:cNvSpPr txBox="1"/>
          <p:nvPr/>
        </p:nvSpPr>
        <p:spPr>
          <a:xfrm>
            <a:off x="4706800" y="728225"/>
            <a:ext cx="7215900" cy="2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66"/>
              <a:buFont typeface="Arial"/>
              <a:buNone/>
            </a:pPr>
            <a:r>
              <a:rPr b="1" i="0" lang="en-US" sz="4866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Compromisos  sesión anterior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66"/>
              <a:buFont typeface="Arial"/>
              <a:buNone/>
            </a:pPr>
            <a:r>
              <a:t/>
            </a:r>
            <a:endParaRPr b="1" i="0" sz="4866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00" name="Google Shape;100;g388f85e8bc1_0_8"/>
          <p:cNvSpPr/>
          <p:nvPr/>
        </p:nvSpPr>
        <p:spPr>
          <a:xfrm>
            <a:off x="1350400" y="-1095979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" name="Google Shape;101;g388f85e8bc1_0_8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2" name="Google Shape;102;g388f85e8bc1_0_8"/>
          <p:cNvGrpSpPr/>
          <p:nvPr/>
        </p:nvGrpSpPr>
        <p:grpSpPr>
          <a:xfrm>
            <a:off x="0" y="9523652"/>
            <a:ext cx="17099435" cy="933252"/>
            <a:chOff x="0" y="-38100"/>
            <a:chExt cx="4810915" cy="252900"/>
          </a:xfrm>
        </p:grpSpPr>
        <p:sp>
          <p:nvSpPr>
            <p:cNvPr id="103" name="Google Shape;103;g388f85e8bc1_0_8"/>
            <p:cNvSpPr/>
            <p:nvPr/>
          </p:nvSpPr>
          <p:spPr>
            <a:xfrm>
              <a:off x="0" y="0"/>
              <a:ext cx="4810915" cy="214749"/>
            </a:xfrm>
            <a:custGeom>
              <a:rect b="b" l="l" r="r" t="t"/>
              <a:pathLst>
                <a:path extrusionOk="0" h="214749" w="4810915">
                  <a:moveTo>
                    <a:pt x="0" y="0"/>
                  </a:moveTo>
                  <a:lnTo>
                    <a:pt x="4810915" y="0"/>
                  </a:lnTo>
                  <a:lnTo>
                    <a:pt x="4810915" y="214749"/>
                  </a:lnTo>
                  <a:lnTo>
                    <a:pt x="0" y="214749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04" name="Google Shape;104;g388f85e8bc1_0_8"/>
            <p:cNvSpPr txBox="1"/>
            <p:nvPr/>
          </p:nvSpPr>
          <p:spPr>
            <a:xfrm>
              <a:off x="0" y="-38100"/>
              <a:ext cx="4810800" cy="2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g388f85e8bc1_0_8"/>
          <p:cNvSpPr txBox="1"/>
          <p:nvPr/>
        </p:nvSpPr>
        <p:spPr>
          <a:xfrm>
            <a:off x="2508550" y="3016125"/>
            <a:ext cx="114231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Avanzar en el front-end (componentes principales X ) (Diseño base)</a:t>
            </a:r>
            <a:r>
              <a:rPr b="0" i="0" lang="en-US" sz="2400" u="none" cap="none" strike="noStrike">
                <a:solidFill>
                  <a:srgbClr val="212529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✔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las primeras funciones según lo planificado en Trello.</a:t>
            </a:r>
            <a:r>
              <a:rPr b="0" i="0" lang="en-US" sz="2400" u="none" cap="none" strike="noStrike">
                <a:solidFill>
                  <a:srgbClr val="212529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 X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Actualizar los estados y avances en GitHub para mantener el repositorio al día.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212529"/>
                </a:solidFill>
                <a:highlight>
                  <a:srgbClr val="F5F5F5"/>
                </a:highlight>
                <a:latin typeface="Arial"/>
                <a:ea typeface="Arial"/>
                <a:cs typeface="Arial"/>
                <a:sym typeface="Arial"/>
              </a:rPr>
              <a:t>✔</a:t>
            </a:r>
            <a:endParaRPr b="0" i="0" sz="2400" u="none" cap="none" strike="noStrike">
              <a:solidFill>
                <a:srgbClr val="212529"/>
              </a:solidFill>
              <a:highlight>
                <a:srgbClr val="F5F5F5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12529"/>
              </a:solidFill>
              <a:highlight>
                <a:srgbClr val="F5F5F5"/>
              </a:highlight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Porcentaje de avance: ≈ 67% del sprint.</a:t>
            </a:r>
            <a:endParaRPr b="1" sz="2400">
              <a:solidFill>
                <a:srgbClr val="212529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61825" y="1250925"/>
            <a:ext cx="17383800" cy="17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700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Avances front-end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1350400" y="-1095979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4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3" name="Google Shape;113;p4"/>
          <p:cNvGrpSpPr/>
          <p:nvPr/>
        </p:nvGrpSpPr>
        <p:grpSpPr>
          <a:xfrm>
            <a:off x="0" y="9523638"/>
            <a:ext cx="8775126" cy="785021"/>
            <a:chOff x="0" y="-38100"/>
            <a:chExt cx="2377890" cy="212726"/>
          </a:xfrm>
        </p:grpSpPr>
        <p:sp>
          <p:nvSpPr>
            <p:cNvPr id="114" name="Google Shape;114;p4"/>
            <p:cNvSpPr/>
            <p:nvPr/>
          </p:nvSpPr>
          <p:spPr>
            <a:xfrm>
              <a:off x="0" y="0"/>
              <a:ext cx="2377890" cy="174626"/>
            </a:xfrm>
            <a:custGeom>
              <a:rect b="b" l="l" r="r" t="t"/>
              <a:pathLst>
                <a:path extrusionOk="0" h="174626" w="2377890">
                  <a:moveTo>
                    <a:pt x="0" y="0"/>
                  </a:moveTo>
                  <a:lnTo>
                    <a:pt x="2377890" y="0"/>
                  </a:lnTo>
                  <a:lnTo>
                    <a:pt x="2377890" y="174626"/>
                  </a:lnTo>
                  <a:lnTo>
                    <a:pt x="0" y="174626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15" name="Google Shape;115;p4"/>
            <p:cNvSpPr txBox="1"/>
            <p:nvPr/>
          </p:nvSpPr>
          <p:spPr>
            <a:xfrm>
              <a:off x="0" y="-38100"/>
              <a:ext cx="2377890" cy="212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6" name="Google Shape;11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7500" y="2462800"/>
            <a:ext cx="6746950" cy="680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37250" y="2462788"/>
            <a:ext cx="5095528" cy="666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505725" y="2747550"/>
            <a:ext cx="5332775" cy="6099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1635141" y="-754646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3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5" name="Google Shape;125;p3"/>
          <p:cNvGrpSpPr/>
          <p:nvPr/>
        </p:nvGrpSpPr>
        <p:grpSpPr>
          <a:xfrm>
            <a:off x="0" y="9523637"/>
            <a:ext cx="7259023" cy="763363"/>
            <a:chOff x="0" y="-38100"/>
            <a:chExt cx="1967055" cy="206856"/>
          </a:xfrm>
        </p:grpSpPr>
        <p:sp>
          <p:nvSpPr>
            <p:cNvPr id="126" name="Google Shape;126;p3"/>
            <p:cNvSpPr/>
            <p:nvPr/>
          </p:nvSpPr>
          <p:spPr>
            <a:xfrm>
              <a:off x="0" y="0"/>
              <a:ext cx="1967055" cy="168756"/>
            </a:xfrm>
            <a:custGeom>
              <a:rect b="b" l="l" r="r" t="t"/>
              <a:pathLst>
                <a:path extrusionOk="0" h="168756" w="1967055">
                  <a:moveTo>
                    <a:pt x="0" y="0"/>
                  </a:moveTo>
                  <a:lnTo>
                    <a:pt x="1967055" y="0"/>
                  </a:lnTo>
                  <a:lnTo>
                    <a:pt x="1967055" y="168756"/>
                  </a:lnTo>
                  <a:lnTo>
                    <a:pt x="0" y="168756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27" name="Google Shape;127;p3"/>
            <p:cNvSpPr txBox="1"/>
            <p:nvPr/>
          </p:nvSpPr>
          <p:spPr>
            <a:xfrm>
              <a:off x="0" y="-38100"/>
              <a:ext cx="1967055" cy="206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16738496" y="-387882"/>
            <a:ext cx="2046446" cy="11444750"/>
            <a:chOff x="0" y="-38100"/>
            <a:chExt cx="538982" cy="3014255"/>
          </a:xfrm>
        </p:grpSpPr>
        <p:sp>
          <p:nvSpPr>
            <p:cNvPr id="129" name="Google Shape;129;p3"/>
            <p:cNvSpPr/>
            <p:nvPr/>
          </p:nvSpPr>
          <p:spPr>
            <a:xfrm>
              <a:off x="0" y="0"/>
              <a:ext cx="538982" cy="2976155"/>
            </a:xfrm>
            <a:custGeom>
              <a:rect b="b" l="l" r="r" t="t"/>
              <a:pathLst>
                <a:path extrusionOk="0" h="2976155" w="538982">
                  <a:moveTo>
                    <a:pt x="0" y="0"/>
                  </a:moveTo>
                  <a:lnTo>
                    <a:pt x="538982" y="0"/>
                  </a:lnTo>
                  <a:lnTo>
                    <a:pt x="538982" y="2976155"/>
                  </a:lnTo>
                  <a:lnTo>
                    <a:pt x="0" y="2976155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130" name="Google Shape;130;p3"/>
            <p:cNvSpPr txBox="1"/>
            <p:nvPr/>
          </p:nvSpPr>
          <p:spPr>
            <a:xfrm>
              <a:off x="0" y="-38100"/>
              <a:ext cx="538982" cy="3014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3"/>
          <p:cNvSpPr txBox="1"/>
          <p:nvPr/>
        </p:nvSpPr>
        <p:spPr>
          <a:xfrm>
            <a:off x="4848275" y="1080800"/>
            <a:ext cx="8062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99"/>
              <a:buFont typeface="Arial"/>
              <a:buNone/>
            </a:pPr>
            <a:r>
              <a:rPr b="1" i="0" lang="en-US" sz="4700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Estados de avance </a:t>
            </a:r>
            <a:r>
              <a:rPr b="1" i="0" lang="en-US" sz="4800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Trello</a:t>
            </a:r>
            <a:endParaRPr b="1" i="0" sz="4800" u="none" cap="none" strike="noStrike">
              <a:solidFill>
                <a:srgbClr val="000000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7207" y="2842313"/>
            <a:ext cx="11197762" cy="6386336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5"/>
          <p:cNvGrpSpPr/>
          <p:nvPr/>
        </p:nvGrpSpPr>
        <p:grpSpPr>
          <a:xfrm>
            <a:off x="17563200" y="3848700"/>
            <a:ext cx="724789" cy="6438309"/>
            <a:chOff x="0" y="-197416"/>
            <a:chExt cx="642600" cy="1744657"/>
          </a:xfrm>
        </p:grpSpPr>
        <p:sp>
          <p:nvSpPr>
            <p:cNvPr id="138" name="Google Shape;138;p5"/>
            <p:cNvSpPr/>
            <p:nvPr/>
          </p:nvSpPr>
          <p:spPr>
            <a:xfrm>
              <a:off x="0" y="0"/>
              <a:ext cx="642552" cy="1547241"/>
            </a:xfrm>
            <a:custGeom>
              <a:rect b="b" l="l" r="r" t="t"/>
              <a:pathLst>
                <a:path extrusionOk="0" h="1547241" w="642552">
                  <a:moveTo>
                    <a:pt x="0" y="0"/>
                  </a:moveTo>
                  <a:lnTo>
                    <a:pt x="642552" y="0"/>
                  </a:lnTo>
                  <a:lnTo>
                    <a:pt x="642552" y="1547241"/>
                  </a:lnTo>
                  <a:lnTo>
                    <a:pt x="0" y="1547241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139" name="Google Shape;139;p5"/>
            <p:cNvSpPr txBox="1"/>
            <p:nvPr/>
          </p:nvSpPr>
          <p:spPr>
            <a:xfrm>
              <a:off x="0" y="-197416"/>
              <a:ext cx="642600" cy="15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5"/>
          <p:cNvGrpSpPr/>
          <p:nvPr/>
        </p:nvGrpSpPr>
        <p:grpSpPr>
          <a:xfrm>
            <a:off x="0" y="9523650"/>
            <a:ext cx="11287909" cy="741702"/>
            <a:chOff x="0" y="-38100"/>
            <a:chExt cx="3236027" cy="200987"/>
          </a:xfrm>
        </p:grpSpPr>
        <p:sp>
          <p:nvSpPr>
            <p:cNvPr id="141" name="Google Shape;141;p5"/>
            <p:cNvSpPr/>
            <p:nvPr/>
          </p:nvSpPr>
          <p:spPr>
            <a:xfrm>
              <a:off x="0" y="0"/>
              <a:ext cx="3236027" cy="162887"/>
            </a:xfrm>
            <a:custGeom>
              <a:rect b="b" l="l" r="r" t="t"/>
              <a:pathLst>
                <a:path extrusionOk="0" h="162887" w="3236027">
                  <a:moveTo>
                    <a:pt x="0" y="0"/>
                  </a:moveTo>
                  <a:lnTo>
                    <a:pt x="3236027" y="0"/>
                  </a:lnTo>
                  <a:lnTo>
                    <a:pt x="3236027" y="162887"/>
                  </a:lnTo>
                  <a:lnTo>
                    <a:pt x="0" y="162887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42" name="Google Shape;142;p5"/>
            <p:cNvSpPr txBox="1"/>
            <p:nvPr/>
          </p:nvSpPr>
          <p:spPr>
            <a:xfrm>
              <a:off x="0" y="-38100"/>
              <a:ext cx="3236027" cy="200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5"/>
          <p:cNvSpPr txBox="1"/>
          <p:nvPr/>
        </p:nvSpPr>
        <p:spPr>
          <a:xfrm>
            <a:off x="4398476" y="1295125"/>
            <a:ext cx="837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Github</a:t>
            </a:r>
            <a:endParaRPr b="1" i="0" sz="4800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10158717" y="6833285"/>
            <a:ext cx="292170" cy="292170"/>
          </a:xfrm>
          <a:custGeom>
            <a:rect b="b" l="l" r="r" t="t"/>
            <a:pathLst>
              <a:path extrusionOk="0" h="292170" w="292170">
                <a:moveTo>
                  <a:pt x="0" y="0"/>
                </a:moveTo>
                <a:lnTo>
                  <a:pt x="292170" y="0"/>
                </a:lnTo>
                <a:lnTo>
                  <a:pt x="292170" y="292170"/>
                </a:lnTo>
                <a:lnTo>
                  <a:pt x="0" y="2921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5"/>
          <p:cNvSpPr/>
          <p:nvPr/>
        </p:nvSpPr>
        <p:spPr>
          <a:xfrm>
            <a:off x="10158717" y="7860650"/>
            <a:ext cx="292170" cy="292170"/>
          </a:xfrm>
          <a:custGeom>
            <a:rect b="b" l="l" r="r" t="t"/>
            <a:pathLst>
              <a:path extrusionOk="0" h="292170" w="292170">
                <a:moveTo>
                  <a:pt x="0" y="0"/>
                </a:moveTo>
                <a:lnTo>
                  <a:pt x="292170" y="0"/>
                </a:lnTo>
                <a:lnTo>
                  <a:pt x="292170" y="292170"/>
                </a:lnTo>
                <a:lnTo>
                  <a:pt x="0" y="2921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5"/>
          <p:cNvSpPr/>
          <p:nvPr/>
        </p:nvSpPr>
        <p:spPr>
          <a:xfrm>
            <a:off x="826150" y="-754654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5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48" name="Google Shape;14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6350" y="3429006"/>
            <a:ext cx="13584172" cy="3935038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g3841cbad731_4_0"/>
          <p:cNvGrpSpPr/>
          <p:nvPr/>
        </p:nvGrpSpPr>
        <p:grpSpPr>
          <a:xfrm>
            <a:off x="16707628" y="1314661"/>
            <a:ext cx="1188380" cy="11445375"/>
            <a:chOff x="0" y="-38100"/>
            <a:chExt cx="312987" cy="3014400"/>
          </a:xfrm>
        </p:grpSpPr>
        <p:sp>
          <p:nvSpPr>
            <p:cNvPr id="154" name="Google Shape;154;g3841cbad731_4_0"/>
            <p:cNvSpPr/>
            <p:nvPr/>
          </p:nvSpPr>
          <p:spPr>
            <a:xfrm>
              <a:off x="0" y="0"/>
              <a:ext cx="312987" cy="2976155"/>
            </a:xfrm>
            <a:custGeom>
              <a:rect b="b" l="l" r="r" t="t"/>
              <a:pathLst>
                <a:path extrusionOk="0" h="2976155" w="312987">
                  <a:moveTo>
                    <a:pt x="0" y="0"/>
                  </a:moveTo>
                  <a:lnTo>
                    <a:pt x="312987" y="0"/>
                  </a:lnTo>
                  <a:lnTo>
                    <a:pt x="312987" y="2976155"/>
                  </a:lnTo>
                  <a:lnTo>
                    <a:pt x="0" y="2976155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155" name="Google Shape;155;g3841cbad731_4_0"/>
            <p:cNvSpPr txBox="1"/>
            <p:nvPr/>
          </p:nvSpPr>
          <p:spPr>
            <a:xfrm>
              <a:off x="0" y="-38100"/>
              <a:ext cx="312900" cy="30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g3841cbad731_4_0"/>
          <p:cNvSpPr txBox="1"/>
          <p:nvPr/>
        </p:nvSpPr>
        <p:spPr>
          <a:xfrm>
            <a:off x="4706800" y="728225"/>
            <a:ext cx="7215900" cy="2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66"/>
              <a:buFont typeface="Arial"/>
              <a:buNone/>
            </a:pPr>
            <a:r>
              <a:rPr b="1" i="0" lang="en-US" sz="4866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Compromisos próxima sesión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66"/>
              <a:buFont typeface="Arial"/>
              <a:buNone/>
            </a:pPr>
            <a:r>
              <a:t/>
            </a:r>
            <a:endParaRPr b="1" i="0" sz="4866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57" name="Google Shape;157;g3841cbad731_4_0"/>
          <p:cNvSpPr/>
          <p:nvPr/>
        </p:nvSpPr>
        <p:spPr>
          <a:xfrm>
            <a:off x="1350400" y="-1095979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g3841cbad731_4_0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9" name="Google Shape;159;g3841cbad731_4_0"/>
          <p:cNvGrpSpPr/>
          <p:nvPr/>
        </p:nvGrpSpPr>
        <p:grpSpPr>
          <a:xfrm>
            <a:off x="0" y="9523652"/>
            <a:ext cx="17099435" cy="933252"/>
            <a:chOff x="0" y="-38100"/>
            <a:chExt cx="4810915" cy="252900"/>
          </a:xfrm>
        </p:grpSpPr>
        <p:sp>
          <p:nvSpPr>
            <p:cNvPr id="160" name="Google Shape;160;g3841cbad731_4_0"/>
            <p:cNvSpPr/>
            <p:nvPr/>
          </p:nvSpPr>
          <p:spPr>
            <a:xfrm>
              <a:off x="0" y="0"/>
              <a:ext cx="4810915" cy="214749"/>
            </a:xfrm>
            <a:custGeom>
              <a:rect b="b" l="l" r="r" t="t"/>
              <a:pathLst>
                <a:path extrusionOk="0" h="214749" w="4810915">
                  <a:moveTo>
                    <a:pt x="0" y="0"/>
                  </a:moveTo>
                  <a:lnTo>
                    <a:pt x="4810915" y="0"/>
                  </a:lnTo>
                  <a:lnTo>
                    <a:pt x="4810915" y="214749"/>
                  </a:lnTo>
                  <a:lnTo>
                    <a:pt x="0" y="214749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61" name="Google Shape;161;g3841cbad731_4_0"/>
            <p:cNvSpPr txBox="1"/>
            <p:nvPr/>
          </p:nvSpPr>
          <p:spPr>
            <a:xfrm>
              <a:off x="0" y="-38100"/>
              <a:ext cx="4810800" cy="2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g3841cbad731_4_0"/>
          <p:cNvSpPr txBox="1"/>
          <p:nvPr/>
        </p:nvSpPr>
        <p:spPr>
          <a:xfrm>
            <a:off x="2540600" y="3840725"/>
            <a:ext cx="11423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ealizar entregables fase 2.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la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API(Google).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fase 2(</a:t>
            </a:r>
            <a:r>
              <a:rPr b="1" lang="en-US" sz="1500">
                <a:solidFill>
                  <a:schemeClr val="dk1"/>
                </a:solidFill>
              </a:rPr>
              <a:t>dbdiagram.io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