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Ultra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5" roundtripDataSignature="AMtx7mgbNQEexbDFpjntrlbDrTsXHaHa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Ultr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841cbad73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g3841cbad731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8bbfb4293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38bbfb42932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8bbfb42932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38bbfb42932_1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://dbdiagram.i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365217" y="-651206"/>
            <a:ext cx="1553590" cy="11444750"/>
            <a:chOff x="0" y="-38100"/>
            <a:chExt cx="409176" cy="3014255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409176" cy="2976155"/>
            </a:xfrm>
            <a:custGeom>
              <a:rect b="b" l="l" r="r" t="t"/>
              <a:pathLst>
                <a:path extrusionOk="0" h="2976155" w="409176">
                  <a:moveTo>
                    <a:pt x="0" y="0"/>
                  </a:moveTo>
                  <a:lnTo>
                    <a:pt x="409176" y="0"/>
                  </a:lnTo>
                  <a:lnTo>
                    <a:pt x="409176" y="2976155"/>
                  </a:lnTo>
                  <a:lnTo>
                    <a:pt x="0" y="2976155"/>
                  </a:ln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</p:sp>
        <p:sp>
          <p:nvSpPr>
            <p:cNvPr id="86" name="Google Shape;86;p1"/>
            <p:cNvSpPr txBox="1"/>
            <p:nvPr/>
          </p:nvSpPr>
          <p:spPr>
            <a:xfrm>
              <a:off x="0" y="-38100"/>
              <a:ext cx="409176" cy="3014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/>
          <p:nvPr/>
        </p:nvSpPr>
        <p:spPr>
          <a:xfrm>
            <a:off x="1367946" y="-1050541"/>
            <a:ext cx="3301969" cy="3301969"/>
          </a:xfrm>
          <a:custGeom>
            <a:rect b="b" l="l" r="r" t="t"/>
            <a:pathLst>
              <a:path extrusionOk="0" h="3301969" w="3301969">
                <a:moveTo>
                  <a:pt x="0" y="0"/>
                </a:moveTo>
                <a:lnTo>
                  <a:pt x="3301969" y="0"/>
                </a:lnTo>
                <a:lnTo>
                  <a:pt x="3301969" y="3301968"/>
                </a:lnTo>
                <a:lnTo>
                  <a:pt x="0" y="33019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9225740" y="117713"/>
            <a:ext cx="8646616" cy="9633552"/>
          </a:xfrm>
          <a:custGeom>
            <a:rect b="b" l="l" r="r" t="t"/>
            <a:pathLst>
              <a:path extrusionOk="0" h="4193540" w="3763921">
                <a:moveTo>
                  <a:pt x="0" y="0"/>
                </a:moveTo>
                <a:lnTo>
                  <a:pt x="3763921" y="0"/>
                </a:lnTo>
                <a:lnTo>
                  <a:pt x="3763921" y="4193540"/>
                </a:lnTo>
                <a:lnTo>
                  <a:pt x="0" y="419354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49021" r="-49021" t="0"/>
            </a:stretch>
          </a:blipFill>
          <a:ln>
            <a:noFill/>
          </a:ln>
        </p:spPr>
      </p:sp>
      <p:sp>
        <p:nvSpPr>
          <p:cNvPr id="89" name="Google Shape;89;p1"/>
          <p:cNvSpPr txBox="1"/>
          <p:nvPr/>
        </p:nvSpPr>
        <p:spPr>
          <a:xfrm>
            <a:off x="1779601" y="4981575"/>
            <a:ext cx="61755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99"/>
              <a:buFont typeface="Arial"/>
              <a:buNone/>
            </a:pPr>
            <a:r>
              <a:rPr b="1" i="0" lang="en-US" sz="8799" u="none" cap="none" strike="noStrike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Cultural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099724" y="3292375"/>
            <a:ext cx="5542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Metro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652275" y="7313775"/>
            <a:ext cx="6437700" cy="24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Felipe Gallardo</a:t>
            </a:r>
            <a:endParaRPr b="0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Matías Millaqueo</a:t>
            </a:r>
            <a:endParaRPr b="0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Proyecto Capstone 706V</a:t>
            </a:r>
            <a:endParaRPr b="0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Docente - Fernando Herrera</a:t>
            </a:r>
            <a:endParaRPr b="0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g3841cbad731_4_0"/>
          <p:cNvGrpSpPr/>
          <p:nvPr/>
        </p:nvGrpSpPr>
        <p:grpSpPr>
          <a:xfrm>
            <a:off x="17099628" y="-348014"/>
            <a:ext cx="1188380" cy="11445375"/>
            <a:chOff x="0" y="-38100"/>
            <a:chExt cx="312987" cy="3014400"/>
          </a:xfrm>
        </p:grpSpPr>
        <p:sp>
          <p:nvSpPr>
            <p:cNvPr id="97" name="Google Shape;97;g3841cbad731_4_0"/>
            <p:cNvSpPr/>
            <p:nvPr/>
          </p:nvSpPr>
          <p:spPr>
            <a:xfrm>
              <a:off x="0" y="0"/>
              <a:ext cx="312987" cy="2976155"/>
            </a:xfrm>
            <a:custGeom>
              <a:rect b="b" l="l" r="r" t="t"/>
              <a:pathLst>
                <a:path extrusionOk="0" h="2976155" w="312987">
                  <a:moveTo>
                    <a:pt x="0" y="0"/>
                  </a:moveTo>
                  <a:lnTo>
                    <a:pt x="312987" y="0"/>
                  </a:lnTo>
                  <a:lnTo>
                    <a:pt x="312987" y="2976155"/>
                  </a:lnTo>
                  <a:lnTo>
                    <a:pt x="0" y="2976155"/>
                  </a:ln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</p:sp>
        <p:sp>
          <p:nvSpPr>
            <p:cNvPr id="98" name="Google Shape;98;g3841cbad731_4_0"/>
            <p:cNvSpPr txBox="1"/>
            <p:nvPr/>
          </p:nvSpPr>
          <p:spPr>
            <a:xfrm>
              <a:off x="0" y="-38100"/>
              <a:ext cx="312900" cy="30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g3841cbad731_4_0"/>
          <p:cNvSpPr txBox="1"/>
          <p:nvPr/>
        </p:nvSpPr>
        <p:spPr>
          <a:xfrm>
            <a:off x="4706800" y="728225"/>
            <a:ext cx="7215900" cy="28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66"/>
              <a:buFont typeface="Arial"/>
              <a:buNone/>
            </a:pPr>
            <a:r>
              <a:rPr b="1" i="0" lang="en-US" sz="4866" u="none" cap="none" strike="noStrike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Compromisos anterior sesión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66"/>
              <a:buFont typeface="Arial"/>
              <a:buNone/>
            </a:pPr>
            <a:r>
              <a:t/>
            </a:r>
            <a:endParaRPr b="1" i="0" sz="4866" u="none" cap="none" strike="noStrike">
              <a:solidFill>
                <a:srgbClr val="244B93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00" name="Google Shape;100;g3841cbad731_4_0"/>
          <p:cNvSpPr/>
          <p:nvPr/>
        </p:nvSpPr>
        <p:spPr>
          <a:xfrm>
            <a:off x="1350400" y="-1095979"/>
            <a:ext cx="3301969" cy="3301969"/>
          </a:xfrm>
          <a:custGeom>
            <a:rect b="b" l="l" r="r" t="t"/>
            <a:pathLst>
              <a:path extrusionOk="0" h="3301969" w="3301969">
                <a:moveTo>
                  <a:pt x="0" y="0"/>
                </a:moveTo>
                <a:lnTo>
                  <a:pt x="3301969" y="0"/>
                </a:lnTo>
                <a:lnTo>
                  <a:pt x="3301969" y="3301969"/>
                </a:lnTo>
                <a:lnTo>
                  <a:pt x="0" y="3301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1" name="Google Shape;101;g3841cbad731_4_0"/>
          <p:cNvSpPr/>
          <p:nvPr/>
        </p:nvSpPr>
        <p:spPr>
          <a:xfrm>
            <a:off x="13701592" y="-547833"/>
            <a:ext cx="3744147" cy="2888342"/>
          </a:xfrm>
          <a:custGeom>
            <a:rect b="b" l="l" r="r" t="t"/>
            <a:pathLst>
              <a:path extrusionOk="0" h="2888342" w="3744147">
                <a:moveTo>
                  <a:pt x="0" y="0"/>
                </a:moveTo>
                <a:lnTo>
                  <a:pt x="3744146" y="0"/>
                </a:lnTo>
                <a:lnTo>
                  <a:pt x="3744146" y="2888342"/>
                </a:lnTo>
                <a:lnTo>
                  <a:pt x="0" y="2888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2" name="Google Shape;102;g3841cbad731_4_0"/>
          <p:cNvGrpSpPr/>
          <p:nvPr/>
        </p:nvGrpSpPr>
        <p:grpSpPr>
          <a:xfrm>
            <a:off x="0" y="9523652"/>
            <a:ext cx="17099435" cy="933252"/>
            <a:chOff x="0" y="-38100"/>
            <a:chExt cx="4810915" cy="252900"/>
          </a:xfrm>
        </p:grpSpPr>
        <p:sp>
          <p:nvSpPr>
            <p:cNvPr id="103" name="Google Shape;103;g3841cbad731_4_0"/>
            <p:cNvSpPr/>
            <p:nvPr/>
          </p:nvSpPr>
          <p:spPr>
            <a:xfrm>
              <a:off x="0" y="0"/>
              <a:ext cx="4810915" cy="214749"/>
            </a:xfrm>
            <a:custGeom>
              <a:rect b="b" l="l" r="r" t="t"/>
              <a:pathLst>
                <a:path extrusionOk="0" h="214749" w="4810915">
                  <a:moveTo>
                    <a:pt x="0" y="0"/>
                  </a:moveTo>
                  <a:lnTo>
                    <a:pt x="4810915" y="0"/>
                  </a:lnTo>
                  <a:lnTo>
                    <a:pt x="4810915" y="214749"/>
                  </a:lnTo>
                  <a:lnTo>
                    <a:pt x="0" y="214749"/>
                  </a:lnTo>
                  <a:close/>
                </a:path>
              </a:pathLst>
            </a:custGeom>
            <a:solidFill>
              <a:srgbClr val="E22F13"/>
            </a:solidFill>
            <a:ln>
              <a:noFill/>
            </a:ln>
          </p:spPr>
        </p:sp>
        <p:sp>
          <p:nvSpPr>
            <p:cNvPr id="104" name="Google Shape;104;g3841cbad731_4_0"/>
            <p:cNvSpPr txBox="1"/>
            <p:nvPr/>
          </p:nvSpPr>
          <p:spPr>
            <a:xfrm>
              <a:off x="0" y="-38100"/>
              <a:ext cx="4810800" cy="25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g3841cbad731_4_0"/>
          <p:cNvSpPr txBox="1"/>
          <p:nvPr/>
        </p:nvSpPr>
        <p:spPr>
          <a:xfrm>
            <a:off x="2540600" y="3891150"/>
            <a:ext cx="114231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ealizar entregables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0" i="0" lang="en-US" sz="2400" u="none" cap="none" strike="noStrike">
                <a:solidFill>
                  <a:srgbClr val="212529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 la implementación de API.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(utilizará Apis de Google 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212529"/>
                </a:solidFill>
                <a:highlight>
                  <a:srgbClr val="F5F5F5"/>
                </a:highlight>
              </a:rPr>
              <a:t>✔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diagramas para fase 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dbdiagram.io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2400" u="none" cap="none" strike="noStrike">
                <a:solidFill>
                  <a:srgbClr val="212529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✔</a:t>
            </a:r>
            <a:endParaRPr sz="2400">
              <a:solidFill>
                <a:srgbClr val="212529"/>
              </a:solidFill>
              <a:highlight>
                <a:srgbClr val="F5F5F5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12529"/>
              </a:solidFill>
              <a:highlight>
                <a:srgbClr val="F5F5F5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Porcentaje de avance: ≈ 67% del sprint.</a:t>
            </a:r>
            <a:endParaRPr sz="2400">
              <a:solidFill>
                <a:srgbClr val="212529"/>
              </a:solidFill>
              <a:highlight>
                <a:srgbClr val="F5F5F5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3"/>
          <p:cNvGrpSpPr/>
          <p:nvPr/>
        </p:nvGrpSpPr>
        <p:grpSpPr>
          <a:xfrm>
            <a:off x="7259023" y="1692477"/>
            <a:ext cx="9044553" cy="8250527"/>
            <a:chOff x="0" y="-38100"/>
            <a:chExt cx="2382105" cy="2172978"/>
          </a:xfrm>
        </p:grpSpPr>
        <p:sp>
          <p:nvSpPr>
            <p:cNvPr id="111" name="Google Shape;111;p3"/>
            <p:cNvSpPr/>
            <p:nvPr/>
          </p:nvSpPr>
          <p:spPr>
            <a:xfrm>
              <a:off x="0" y="0"/>
              <a:ext cx="2382105" cy="2134878"/>
            </a:xfrm>
            <a:custGeom>
              <a:rect b="b" l="l" r="r" t="t"/>
              <a:pathLst>
                <a:path extrusionOk="0" h="2134878" w="2382105">
                  <a:moveTo>
                    <a:pt x="0" y="0"/>
                  </a:moveTo>
                  <a:lnTo>
                    <a:pt x="2382105" y="0"/>
                  </a:lnTo>
                  <a:lnTo>
                    <a:pt x="2382105" y="2134878"/>
                  </a:lnTo>
                  <a:lnTo>
                    <a:pt x="0" y="21348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12" name="Google Shape;112;p3"/>
            <p:cNvSpPr txBox="1"/>
            <p:nvPr/>
          </p:nvSpPr>
          <p:spPr>
            <a:xfrm>
              <a:off x="0" y="-38100"/>
              <a:ext cx="2382105" cy="2172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3"/>
          <p:cNvSpPr/>
          <p:nvPr/>
        </p:nvSpPr>
        <p:spPr>
          <a:xfrm>
            <a:off x="1635141" y="-754646"/>
            <a:ext cx="3301969" cy="3301969"/>
          </a:xfrm>
          <a:custGeom>
            <a:rect b="b" l="l" r="r" t="t"/>
            <a:pathLst>
              <a:path extrusionOk="0" h="3301969" w="3301969">
                <a:moveTo>
                  <a:pt x="0" y="0"/>
                </a:moveTo>
                <a:lnTo>
                  <a:pt x="3301969" y="0"/>
                </a:lnTo>
                <a:lnTo>
                  <a:pt x="3301969" y="3301969"/>
                </a:lnTo>
                <a:lnTo>
                  <a:pt x="0" y="3301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" name="Google Shape;114;p3"/>
          <p:cNvSpPr/>
          <p:nvPr/>
        </p:nvSpPr>
        <p:spPr>
          <a:xfrm>
            <a:off x="13701592" y="-547833"/>
            <a:ext cx="3744147" cy="2888342"/>
          </a:xfrm>
          <a:custGeom>
            <a:rect b="b" l="l" r="r" t="t"/>
            <a:pathLst>
              <a:path extrusionOk="0" h="2888342" w="3744147">
                <a:moveTo>
                  <a:pt x="0" y="0"/>
                </a:moveTo>
                <a:lnTo>
                  <a:pt x="3744146" y="0"/>
                </a:lnTo>
                <a:lnTo>
                  <a:pt x="3744146" y="2888342"/>
                </a:lnTo>
                <a:lnTo>
                  <a:pt x="0" y="2888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5" name="Google Shape;115;p3"/>
          <p:cNvGrpSpPr/>
          <p:nvPr/>
        </p:nvGrpSpPr>
        <p:grpSpPr>
          <a:xfrm>
            <a:off x="0" y="9523637"/>
            <a:ext cx="7259023" cy="763363"/>
            <a:chOff x="0" y="-38100"/>
            <a:chExt cx="1967055" cy="206856"/>
          </a:xfrm>
        </p:grpSpPr>
        <p:sp>
          <p:nvSpPr>
            <p:cNvPr id="116" name="Google Shape;116;p3"/>
            <p:cNvSpPr/>
            <p:nvPr/>
          </p:nvSpPr>
          <p:spPr>
            <a:xfrm>
              <a:off x="0" y="0"/>
              <a:ext cx="1967055" cy="168756"/>
            </a:xfrm>
            <a:custGeom>
              <a:rect b="b" l="l" r="r" t="t"/>
              <a:pathLst>
                <a:path extrusionOk="0" h="168756" w="1967055">
                  <a:moveTo>
                    <a:pt x="0" y="0"/>
                  </a:moveTo>
                  <a:lnTo>
                    <a:pt x="1967055" y="0"/>
                  </a:lnTo>
                  <a:lnTo>
                    <a:pt x="1967055" y="168756"/>
                  </a:lnTo>
                  <a:lnTo>
                    <a:pt x="0" y="168756"/>
                  </a:lnTo>
                  <a:close/>
                </a:path>
              </a:pathLst>
            </a:custGeom>
            <a:solidFill>
              <a:srgbClr val="E22F13"/>
            </a:solidFill>
            <a:ln>
              <a:noFill/>
            </a:ln>
          </p:spPr>
        </p:sp>
        <p:sp>
          <p:nvSpPr>
            <p:cNvPr id="117" name="Google Shape;117;p3"/>
            <p:cNvSpPr txBox="1"/>
            <p:nvPr/>
          </p:nvSpPr>
          <p:spPr>
            <a:xfrm>
              <a:off x="0" y="-38100"/>
              <a:ext cx="1967055" cy="206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3"/>
          <p:cNvGrpSpPr/>
          <p:nvPr/>
        </p:nvGrpSpPr>
        <p:grpSpPr>
          <a:xfrm>
            <a:off x="16738496" y="-387882"/>
            <a:ext cx="2046446" cy="11444750"/>
            <a:chOff x="0" y="-38100"/>
            <a:chExt cx="538982" cy="3014255"/>
          </a:xfrm>
        </p:grpSpPr>
        <p:sp>
          <p:nvSpPr>
            <p:cNvPr id="119" name="Google Shape;119;p3"/>
            <p:cNvSpPr/>
            <p:nvPr/>
          </p:nvSpPr>
          <p:spPr>
            <a:xfrm>
              <a:off x="0" y="0"/>
              <a:ext cx="538982" cy="2976155"/>
            </a:xfrm>
            <a:custGeom>
              <a:rect b="b" l="l" r="r" t="t"/>
              <a:pathLst>
                <a:path extrusionOk="0" h="2976155" w="538982">
                  <a:moveTo>
                    <a:pt x="0" y="0"/>
                  </a:moveTo>
                  <a:lnTo>
                    <a:pt x="538982" y="0"/>
                  </a:lnTo>
                  <a:lnTo>
                    <a:pt x="538982" y="2976155"/>
                  </a:lnTo>
                  <a:lnTo>
                    <a:pt x="0" y="2976155"/>
                  </a:ln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</p:sp>
        <p:sp>
          <p:nvSpPr>
            <p:cNvPr id="120" name="Google Shape;120;p3"/>
            <p:cNvSpPr txBox="1"/>
            <p:nvPr/>
          </p:nvSpPr>
          <p:spPr>
            <a:xfrm>
              <a:off x="0" y="-38100"/>
              <a:ext cx="538982" cy="3014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3"/>
          <p:cNvSpPr txBox="1"/>
          <p:nvPr/>
        </p:nvSpPr>
        <p:spPr>
          <a:xfrm>
            <a:off x="4666625" y="1053775"/>
            <a:ext cx="8062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99"/>
              <a:buFont typeface="Arial"/>
              <a:buNone/>
            </a:pPr>
            <a:r>
              <a:rPr b="1" i="0" lang="en-US" sz="4700" u="none" cap="none" strike="noStrike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Estados de avance </a:t>
            </a:r>
            <a:r>
              <a:rPr b="1" i="0" lang="en-US" sz="4800" u="none" cap="none" strike="noStrike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Trello</a:t>
            </a:r>
            <a:endParaRPr b="1" i="0" sz="4800" u="none" cap="none" strike="noStrike">
              <a:solidFill>
                <a:srgbClr val="000000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66623" y="3188712"/>
            <a:ext cx="8062800" cy="5693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/>
        </p:nvSpPr>
        <p:spPr>
          <a:xfrm>
            <a:off x="61825" y="1250925"/>
            <a:ext cx="17383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700" u="none" cap="none" strike="noStrike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Base de datos</a:t>
            </a:r>
            <a:endParaRPr b="1" i="0" sz="4800" u="none" cap="none" strike="noStrike">
              <a:solidFill>
                <a:srgbClr val="244B93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1350400" y="-1095979"/>
            <a:ext cx="3301969" cy="3301969"/>
          </a:xfrm>
          <a:custGeom>
            <a:rect b="b" l="l" r="r" t="t"/>
            <a:pathLst>
              <a:path extrusionOk="0" h="3301969" w="3301969">
                <a:moveTo>
                  <a:pt x="0" y="0"/>
                </a:moveTo>
                <a:lnTo>
                  <a:pt x="3301969" y="0"/>
                </a:lnTo>
                <a:lnTo>
                  <a:pt x="3301969" y="3301969"/>
                </a:lnTo>
                <a:lnTo>
                  <a:pt x="0" y="3301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9" name="Google Shape;129;p4"/>
          <p:cNvSpPr/>
          <p:nvPr/>
        </p:nvSpPr>
        <p:spPr>
          <a:xfrm>
            <a:off x="13701592" y="-547833"/>
            <a:ext cx="3744147" cy="2888342"/>
          </a:xfrm>
          <a:custGeom>
            <a:rect b="b" l="l" r="r" t="t"/>
            <a:pathLst>
              <a:path extrusionOk="0" h="2888342" w="3744147">
                <a:moveTo>
                  <a:pt x="0" y="0"/>
                </a:moveTo>
                <a:lnTo>
                  <a:pt x="3744146" y="0"/>
                </a:lnTo>
                <a:lnTo>
                  <a:pt x="3744146" y="2888342"/>
                </a:lnTo>
                <a:lnTo>
                  <a:pt x="0" y="2888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0" name="Google Shape;130;p4"/>
          <p:cNvGrpSpPr/>
          <p:nvPr/>
        </p:nvGrpSpPr>
        <p:grpSpPr>
          <a:xfrm>
            <a:off x="0" y="9523638"/>
            <a:ext cx="8775126" cy="785021"/>
            <a:chOff x="0" y="-38100"/>
            <a:chExt cx="2377890" cy="212726"/>
          </a:xfrm>
        </p:grpSpPr>
        <p:sp>
          <p:nvSpPr>
            <p:cNvPr id="131" name="Google Shape;131;p4"/>
            <p:cNvSpPr/>
            <p:nvPr/>
          </p:nvSpPr>
          <p:spPr>
            <a:xfrm>
              <a:off x="0" y="0"/>
              <a:ext cx="2377890" cy="174626"/>
            </a:xfrm>
            <a:custGeom>
              <a:rect b="b" l="l" r="r" t="t"/>
              <a:pathLst>
                <a:path extrusionOk="0" h="174626" w="2377890">
                  <a:moveTo>
                    <a:pt x="0" y="0"/>
                  </a:moveTo>
                  <a:lnTo>
                    <a:pt x="2377890" y="0"/>
                  </a:lnTo>
                  <a:lnTo>
                    <a:pt x="2377890" y="174626"/>
                  </a:lnTo>
                  <a:lnTo>
                    <a:pt x="0" y="174626"/>
                  </a:lnTo>
                  <a:close/>
                </a:path>
              </a:pathLst>
            </a:custGeom>
            <a:solidFill>
              <a:srgbClr val="E22F13"/>
            </a:solidFill>
            <a:ln>
              <a:noFill/>
            </a:ln>
          </p:spPr>
        </p:sp>
        <p:sp>
          <p:nvSpPr>
            <p:cNvPr id="132" name="Google Shape;132;p4"/>
            <p:cNvSpPr txBox="1"/>
            <p:nvPr/>
          </p:nvSpPr>
          <p:spPr>
            <a:xfrm>
              <a:off x="0" y="-38100"/>
              <a:ext cx="2377890" cy="212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3" name="Google Shape;13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9238" y="2275359"/>
            <a:ext cx="7629525" cy="63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/>
          <p:nvPr/>
        </p:nvSpPr>
        <p:spPr>
          <a:xfrm>
            <a:off x="809354" y="-869450"/>
            <a:ext cx="3301969" cy="3301969"/>
          </a:xfrm>
          <a:custGeom>
            <a:rect b="b" l="l" r="r" t="t"/>
            <a:pathLst>
              <a:path extrusionOk="0" h="3301969" w="3301969">
                <a:moveTo>
                  <a:pt x="0" y="0"/>
                </a:moveTo>
                <a:lnTo>
                  <a:pt x="3301969" y="0"/>
                </a:lnTo>
                <a:lnTo>
                  <a:pt x="3301969" y="3301969"/>
                </a:lnTo>
                <a:lnTo>
                  <a:pt x="0" y="3301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9" name="Google Shape;139;p6"/>
          <p:cNvSpPr/>
          <p:nvPr/>
        </p:nvSpPr>
        <p:spPr>
          <a:xfrm>
            <a:off x="14616511" y="-455822"/>
            <a:ext cx="3744147" cy="2888342"/>
          </a:xfrm>
          <a:custGeom>
            <a:rect b="b" l="l" r="r" t="t"/>
            <a:pathLst>
              <a:path extrusionOk="0" h="2888342" w="3744147">
                <a:moveTo>
                  <a:pt x="0" y="0"/>
                </a:moveTo>
                <a:lnTo>
                  <a:pt x="3744147" y="0"/>
                </a:lnTo>
                <a:lnTo>
                  <a:pt x="3744147" y="2888341"/>
                </a:lnTo>
                <a:lnTo>
                  <a:pt x="0" y="28883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6"/>
          <p:cNvSpPr txBox="1"/>
          <p:nvPr/>
        </p:nvSpPr>
        <p:spPr>
          <a:xfrm>
            <a:off x="787650" y="1202425"/>
            <a:ext cx="1671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Diagrama de paquetes</a:t>
            </a:r>
            <a:endParaRPr b="1" i="0" sz="4800" u="none" cap="none" strike="noStrike">
              <a:solidFill>
                <a:srgbClr val="244B93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grpSp>
        <p:nvGrpSpPr>
          <p:cNvPr id="141" name="Google Shape;141;p6"/>
          <p:cNvGrpSpPr/>
          <p:nvPr/>
        </p:nvGrpSpPr>
        <p:grpSpPr>
          <a:xfrm>
            <a:off x="-1" y="9523649"/>
            <a:ext cx="14330029" cy="909183"/>
            <a:chOff x="0" y="-38100"/>
            <a:chExt cx="4138039" cy="246371"/>
          </a:xfrm>
        </p:grpSpPr>
        <p:sp>
          <p:nvSpPr>
            <p:cNvPr id="142" name="Google Shape;142;p6"/>
            <p:cNvSpPr/>
            <p:nvPr/>
          </p:nvSpPr>
          <p:spPr>
            <a:xfrm>
              <a:off x="0" y="0"/>
              <a:ext cx="4138039" cy="208271"/>
            </a:xfrm>
            <a:custGeom>
              <a:rect b="b" l="l" r="r" t="t"/>
              <a:pathLst>
                <a:path extrusionOk="0" h="208271" w="4138039">
                  <a:moveTo>
                    <a:pt x="0" y="0"/>
                  </a:moveTo>
                  <a:lnTo>
                    <a:pt x="4138039" y="0"/>
                  </a:lnTo>
                  <a:lnTo>
                    <a:pt x="4138039" y="208271"/>
                  </a:lnTo>
                  <a:lnTo>
                    <a:pt x="0" y="208271"/>
                  </a:lnTo>
                  <a:close/>
                </a:path>
              </a:pathLst>
            </a:custGeom>
            <a:solidFill>
              <a:srgbClr val="E22F13"/>
            </a:solidFill>
            <a:ln>
              <a:noFill/>
            </a:ln>
          </p:spPr>
        </p:sp>
        <p:sp>
          <p:nvSpPr>
            <p:cNvPr id="143" name="Google Shape;143;p6"/>
            <p:cNvSpPr txBox="1"/>
            <p:nvPr/>
          </p:nvSpPr>
          <p:spPr>
            <a:xfrm>
              <a:off x="0" y="-38100"/>
              <a:ext cx="4138038" cy="246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4" name="Google Shape;14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95625" y="2257144"/>
            <a:ext cx="7336572" cy="6786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5"/>
          <p:cNvGrpSpPr/>
          <p:nvPr/>
        </p:nvGrpSpPr>
        <p:grpSpPr>
          <a:xfrm>
            <a:off x="17563200" y="3848700"/>
            <a:ext cx="724789" cy="6438309"/>
            <a:chOff x="0" y="-197416"/>
            <a:chExt cx="642600" cy="1744657"/>
          </a:xfrm>
        </p:grpSpPr>
        <p:sp>
          <p:nvSpPr>
            <p:cNvPr id="150" name="Google Shape;150;p5"/>
            <p:cNvSpPr/>
            <p:nvPr/>
          </p:nvSpPr>
          <p:spPr>
            <a:xfrm>
              <a:off x="0" y="0"/>
              <a:ext cx="642552" cy="1547241"/>
            </a:xfrm>
            <a:custGeom>
              <a:rect b="b" l="l" r="r" t="t"/>
              <a:pathLst>
                <a:path extrusionOk="0" h="1547241" w="642552">
                  <a:moveTo>
                    <a:pt x="0" y="0"/>
                  </a:moveTo>
                  <a:lnTo>
                    <a:pt x="642552" y="0"/>
                  </a:lnTo>
                  <a:lnTo>
                    <a:pt x="642552" y="1547241"/>
                  </a:lnTo>
                  <a:lnTo>
                    <a:pt x="0" y="1547241"/>
                  </a:ln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</p:sp>
        <p:sp>
          <p:nvSpPr>
            <p:cNvPr id="151" name="Google Shape;151;p5"/>
            <p:cNvSpPr txBox="1"/>
            <p:nvPr/>
          </p:nvSpPr>
          <p:spPr>
            <a:xfrm>
              <a:off x="0" y="-197416"/>
              <a:ext cx="642600" cy="15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5"/>
          <p:cNvGrpSpPr/>
          <p:nvPr/>
        </p:nvGrpSpPr>
        <p:grpSpPr>
          <a:xfrm>
            <a:off x="0" y="9523650"/>
            <a:ext cx="11287909" cy="741702"/>
            <a:chOff x="0" y="-38100"/>
            <a:chExt cx="3236027" cy="200987"/>
          </a:xfrm>
        </p:grpSpPr>
        <p:sp>
          <p:nvSpPr>
            <p:cNvPr id="153" name="Google Shape;153;p5"/>
            <p:cNvSpPr/>
            <p:nvPr/>
          </p:nvSpPr>
          <p:spPr>
            <a:xfrm>
              <a:off x="0" y="0"/>
              <a:ext cx="3236027" cy="162887"/>
            </a:xfrm>
            <a:custGeom>
              <a:rect b="b" l="l" r="r" t="t"/>
              <a:pathLst>
                <a:path extrusionOk="0" h="162887" w="3236027">
                  <a:moveTo>
                    <a:pt x="0" y="0"/>
                  </a:moveTo>
                  <a:lnTo>
                    <a:pt x="3236027" y="0"/>
                  </a:lnTo>
                  <a:lnTo>
                    <a:pt x="3236027" y="162887"/>
                  </a:lnTo>
                  <a:lnTo>
                    <a:pt x="0" y="162887"/>
                  </a:lnTo>
                  <a:close/>
                </a:path>
              </a:pathLst>
            </a:custGeom>
            <a:solidFill>
              <a:srgbClr val="E22F13"/>
            </a:solidFill>
            <a:ln>
              <a:noFill/>
            </a:ln>
          </p:spPr>
        </p:sp>
        <p:sp>
          <p:nvSpPr>
            <p:cNvPr id="154" name="Google Shape;154;p5"/>
            <p:cNvSpPr txBox="1"/>
            <p:nvPr/>
          </p:nvSpPr>
          <p:spPr>
            <a:xfrm>
              <a:off x="0" y="-38100"/>
              <a:ext cx="3236027" cy="200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5"/>
          <p:cNvSpPr txBox="1"/>
          <p:nvPr/>
        </p:nvSpPr>
        <p:spPr>
          <a:xfrm>
            <a:off x="3629475" y="1194250"/>
            <a:ext cx="10337400" cy="17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Diagrama de Componentes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244B93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10158717" y="6833285"/>
            <a:ext cx="292170" cy="292170"/>
          </a:xfrm>
          <a:custGeom>
            <a:rect b="b" l="l" r="r" t="t"/>
            <a:pathLst>
              <a:path extrusionOk="0" h="292170" w="292170">
                <a:moveTo>
                  <a:pt x="0" y="0"/>
                </a:moveTo>
                <a:lnTo>
                  <a:pt x="292170" y="0"/>
                </a:lnTo>
                <a:lnTo>
                  <a:pt x="292170" y="292170"/>
                </a:lnTo>
                <a:lnTo>
                  <a:pt x="0" y="2921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p5"/>
          <p:cNvSpPr/>
          <p:nvPr/>
        </p:nvSpPr>
        <p:spPr>
          <a:xfrm>
            <a:off x="10158717" y="7860650"/>
            <a:ext cx="292170" cy="292170"/>
          </a:xfrm>
          <a:custGeom>
            <a:rect b="b" l="l" r="r" t="t"/>
            <a:pathLst>
              <a:path extrusionOk="0" h="292170" w="292170">
                <a:moveTo>
                  <a:pt x="0" y="0"/>
                </a:moveTo>
                <a:lnTo>
                  <a:pt x="292170" y="0"/>
                </a:lnTo>
                <a:lnTo>
                  <a:pt x="292170" y="292170"/>
                </a:lnTo>
                <a:lnTo>
                  <a:pt x="0" y="2921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5"/>
          <p:cNvSpPr/>
          <p:nvPr/>
        </p:nvSpPr>
        <p:spPr>
          <a:xfrm>
            <a:off x="826150" y="-754654"/>
            <a:ext cx="3301969" cy="3301969"/>
          </a:xfrm>
          <a:custGeom>
            <a:rect b="b" l="l" r="r" t="t"/>
            <a:pathLst>
              <a:path extrusionOk="0" h="3301969" w="3301969">
                <a:moveTo>
                  <a:pt x="0" y="0"/>
                </a:moveTo>
                <a:lnTo>
                  <a:pt x="3301969" y="0"/>
                </a:lnTo>
                <a:lnTo>
                  <a:pt x="3301969" y="3301969"/>
                </a:lnTo>
                <a:lnTo>
                  <a:pt x="0" y="3301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9" name="Google Shape;159;p5"/>
          <p:cNvSpPr/>
          <p:nvPr/>
        </p:nvSpPr>
        <p:spPr>
          <a:xfrm>
            <a:off x="13701592" y="-547833"/>
            <a:ext cx="3744147" cy="2888342"/>
          </a:xfrm>
          <a:custGeom>
            <a:rect b="b" l="l" r="r" t="t"/>
            <a:pathLst>
              <a:path extrusionOk="0" h="2888342" w="3744147">
                <a:moveTo>
                  <a:pt x="0" y="0"/>
                </a:moveTo>
                <a:lnTo>
                  <a:pt x="3744146" y="0"/>
                </a:lnTo>
                <a:lnTo>
                  <a:pt x="3744146" y="2888342"/>
                </a:lnTo>
                <a:lnTo>
                  <a:pt x="0" y="2888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60" name="Google Shape;16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76937" y="2340500"/>
            <a:ext cx="6013374" cy="648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38bbfb42932_1_8"/>
          <p:cNvGrpSpPr/>
          <p:nvPr/>
        </p:nvGrpSpPr>
        <p:grpSpPr>
          <a:xfrm>
            <a:off x="17563200" y="3848700"/>
            <a:ext cx="724789" cy="6438308"/>
            <a:chOff x="0" y="-197416"/>
            <a:chExt cx="642600" cy="1744657"/>
          </a:xfrm>
        </p:grpSpPr>
        <p:sp>
          <p:nvSpPr>
            <p:cNvPr id="166" name="Google Shape;166;g38bbfb42932_1_8"/>
            <p:cNvSpPr/>
            <p:nvPr/>
          </p:nvSpPr>
          <p:spPr>
            <a:xfrm>
              <a:off x="0" y="0"/>
              <a:ext cx="642552" cy="1547241"/>
            </a:xfrm>
            <a:custGeom>
              <a:rect b="b" l="l" r="r" t="t"/>
              <a:pathLst>
                <a:path extrusionOk="0" h="1547241" w="642552">
                  <a:moveTo>
                    <a:pt x="0" y="0"/>
                  </a:moveTo>
                  <a:lnTo>
                    <a:pt x="642552" y="0"/>
                  </a:lnTo>
                  <a:lnTo>
                    <a:pt x="642552" y="1547241"/>
                  </a:lnTo>
                  <a:lnTo>
                    <a:pt x="0" y="1547241"/>
                  </a:ln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</p:sp>
        <p:sp>
          <p:nvSpPr>
            <p:cNvPr id="167" name="Google Shape;167;g38bbfb42932_1_8"/>
            <p:cNvSpPr txBox="1"/>
            <p:nvPr/>
          </p:nvSpPr>
          <p:spPr>
            <a:xfrm>
              <a:off x="0" y="-197416"/>
              <a:ext cx="642600" cy="15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g38bbfb42932_1_8"/>
          <p:cNvGrpSpPr/>
          <p:nvPr/>
        </p:nvGrpSpPr>
        <p:grpSpPr>
          <a:xfrm>
            <a:off x="0" y="9523650"/>
            <a:ext cx="11288164" cy="741750"/>
            <a:chOff x="0" y="-38100"/>
            <a:chExt cx="3236100" cy="201000"/>
          </a:xfrm>
        </p:grpSpPr>
        <p:sp>
          <p:nvSpPr>
            <p:cNvPr id="169" name="Google Shape;169;g38bbfb42932_1_8"/>
            <p:cNvSpPr/>
            <p:nvPr/>
          </p:nvSpPr>
          <p:spPr>
            <a:xfrm>
              <a:off x="0" y="0"/>
              <a:ext cx="3236027" cy="162887"/>
            </a:xfrm>
            <a:custGeom>
              <a:rect b="b" l="l" r="r" t="t"/>
              <a:pathLst>
                <a:path extrusionOk="0" h="162887" w="3236027">
                  <a:moveTo>
                    <a:pt x="0" y="0"/>
                  </a:moveTo>
                  <a:lnTo>
                    <a:pt x="3236027" y="0"/>
                  </a:lnTo>
                  <a:lnTo>
                    <a:pt x="3236027" y="162887"/>
                  </a:lnTo>
                  <a:lnTo>
                    <a:pt x="0" y="162887"/>
                  </a:lnTo>
                  <a:close/>
                </a:path>
              </a:pathLst>
            </a:custGeom>
            <a:solidFill>
              <a:srgbClr val="E22F13"/>
            </a:solidFill>
            <a:ln>
              <a:noFill/>
            </a:ln>
          </p:spPr>
        </p:sp>
        <p:sp>
          <p:nvSpPr>
            <p:cNvPr id="170" name="Google Shape;170;g38bbfb42932_1_8"/>
            <p:cNvSpPr txBox="1"/>
            <p:nvPr/>
          </p:nvSpPr>
          <p:spPr>
            <a:xfrm>
              <a:off x="0" y="-38100"/>
              <a:ext cx="32361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g38bbfb42932_1_8"/>
          <p:cNvSpPr txBox="1"/>
          <p:nvPr/>
        </p:nvSpPr>
        <p:spPr>
          <a:xfrm>
            <a:off x="3629475" y="1194250"/>
            <a:ext cx="10337400" cy="17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Diagrama de Secuencia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244B93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72" name="Google Shape;172;g38bbfb42932_1_8"/>
          <p:cNvSpPr/>
          <p:nvPr/>
        </p:nvSpPr>
        <p:spPr>
          <a:xfrm>
            <a:off x="10158717" y="6833285"/>
            <a:ext cx="292170" cy="292170"/>
          </a:xfrm>
          <a:custGeom>
            <a:rect b="b" l="l" r="r" t="t"/>
            <a:pathLst>
              <a:path extrusionOk="0" h="292170" w="292170">
                <a:moveTo>
                  <a:pt x="0" y="0"/>
                </a:moveTo>
                <a:lnTo>
                  <a:pt x="292170" y="0"/>
                </a:lnTo>
                <a:lnTo>
                  <a:pt x="292170" y="292170"/>
                </a:lnTo>
                <a:lnTo>
                  <a:pt x="0" y="2921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3" name="Google Shape;173;g38bbfb42932_1_8"/>
          <p:cNvSpPr/>
          <p:nvPr/>
        </p:nvSpPr>
        <p:spPr>
          <a:xfrm>
            <a:off x="10158717" y="7860650"/>
            <a:ext cx="292170" cy="292170"/>
          </a:xfrm>
          <a:custGeom>
            <a:rect b="b" l="l" r="r" t="t"/>
            <a:pathLst>
              <a:path extrusionOk="0" h="292170" w="292170">
                <a:moveTo>
                  <a:pt x="0" y="0"/>
                </a:moveTo>
                <a:lnTo>
                  <a:pt x="292170" y="0"/>
                </a:lnTo>
                <a:lnTo>
                  <a:pt x="292170" y="292170"/>
                </a:lnTo>
                <a:lnTo>
                  <a:pt x="0" y="2921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g38bbfb42932_1_8"/>
          <p:cNvSpPr/>
          <p:nvPr/>
        </p:nvSpPr>
        <p:spPr>
          <a:xfrm>
            <a:off x="826150" y="-754654"/>
            <a:ext cx="3301969" cy="3301969"/>
          </a:xfrm>
          <a:custGeom>
            <a:rect b="b" l="l" r="r" t="t"/>
            <a:pathLst>
              <a:path extrusionOk="0" h="3301969" w="3301969">
                <a:moveTo>
                  <a:pt x="0" y="0"/>
                </a:moveTo>
                <a:lnTo>
                  <a:pt x="3301969" y="0"/>
                </a:lnTo>
                <a:lnTo>
                  <a:pt x="3301969" y="3301969"/>
                </a:lnTo>
                <a:lnTo>
                  <a:pt x="0" y="3301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5" name="Google Shape;175;g38bbfb42932_1_8"/>
          <p:cNvSpPr/>
          <p:nvPr/>
        </p:nvSpPr>
        <p:spPr>
          <a:xfrm>
            <a:off x="13701592" y="-547833"/>
            <a:ext cx="3744147" cy="2888342"/>
          </a:xfrm>
          <a:custGeom>
            <a:rect b="b" l="l" r="r" t="t"/>
            <a:pathLst>
              <a:path extrusionOk="0" h="2888342" w="3744147">
                <a:moveTo>
                  <a:pt x="0" y="0"/>
                </a:moveTo>
                <a:lnTo>
                  <a:pt x="3744146" y="0"/>
                </a:lnTo>
                <a:lnTo>
                  <a:pt x="3744146" y="2888342"/>
                </a:lnTo>
                <a:lnTo>
                  <a:pt x="0" y="2888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76" name="Google Shape;176;g38bbfb42932_1_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2099" y="2453504"/>
            <a:ext cx="8843814" cy="569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38bbfb42932_1_68"/>
          <p:cNvGrpSpPr/>
          <p:nvPr/>
        </p:nvGrpSpPr>
        <p:grpSpPr>
          <a:xfrm>
            <a:off x="17099628" y="-348014"/>
            <a:ext cx="1188380" cy="11445375"/>
            <a:chOff x="0" y="-38100"/>
            <a:chExt cx="312987" cy="3014400"/>
          </a:xfrm>
        </p:grpSpPr>
        <p:sp>
          <p:nvSpPr>
            <p:cNvPr id="182" name="Google Shape;182;g38bbfb42932_1_68"/>
            <p:cNvSpPr/>
            <p:nvPr/>
          </p:nvSpPr>
          <p:spPr>
            <a:xfrm>
              <a:off x="0" y="0"/>
              <a:ext cx="312987" cy="2976155"/>
            </a:xfrm>
            <a:custGeom>
              <a:rect b="b" l="l" r="r" t="t"/>
              <a:pathLst>
                <a:path extrusionOk="0" h="2976155" w="312987">
                  <a:moveTo>
                    <a:pt x="0" y="0"/>
                  </a:moveTo>
                  <a:lnTo>
                    <a:pt x="312987" y="0"/>
                  </a:lnTo>
                  <a:lnTo>
                    <a:pt x="312987" y="2976155"/>
                  </a:lnTo>
                  <a:lnTo>
                    <a:pt x="0" y="2976155"/>
                  </a:ln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</p:sp>
        <p:sp>
          <p:nvSpPr>
            <p:cNvPr id="183" name="Google Shape;183;g38bbfb42932_1_68"/>
            <p:cNvSpPr txBox="1"/>
            <p:nvPr/>
          </p:nvSpPr>
          <p:spPr>
            <a:xfrm>
              <a:off x="0" y="-38100"/>
              <a:ext cx="312900" cy="30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g38bbfb42932_1_68"/>
          <p:cNvSpPr txBox="1"/>
          <p:nvPr/>
        </p:nvSpPr>
        <p:spPr>
          <a:xfrm>
            <a:off x="4706800" y="728225"/>
            <a:ext cx="7215900" cy="28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6"/>
              <a:buFont typeface="Arial"/>
              <a:buNone/>
            </a:pPr>
            <a:r>
              <a:rPr b="1" i="0" lang="en-US" sz="4866" u="none" cap="none" strike="noStrike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Compromisos próxima sesión</a:t>
            </a:r>
            <a:endParaRPr b="1" i="0" sz="4866" u="none" cap="none" strike="noStrike">
              <a:solidFill>
                <a:srgbClr val="244B93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66"/>
              <a:buFont typeface="Arial"/>
              <a:buNone/>
            </a:pPr>
            <a:r>
              <a:t/>
            </a:r>
            <a:endParaRPr b="1" i="0" sz="4866" u="none" cap="none" strike="noStrike">
              <a:solidFill>
                <a:srgbClr val="244B93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85" name="Google Shape;185;g38bbfb42932_1_68"/>
          <p:cNvSpPr/>
          <p:nvPr/>
        </p:nvSpPr>
        <p:spPr>
          <a:xfrm>
            <a:off x="1350400" y="-1095979"/>
            <a:ext cx="3301969" cy="3301969"/>
          </a:xfrm>
          <a:custGeom>
            <a:rect b="b" l="l" r="r" t="t"/>
            <a:pathLst>
              <a:path extrusionOk="0" h="3301969" w="3301969">
                <a:moveTo>
                  <a:pt x="0" y="0"/>
                </a:moveTo>
                <a:lnTo>
                  <a:pt x="3301969" y="0"/>
                </a:lnTo>
                <a:lnTo>
                  <a:pt x="3301969" y="3301969"/>
                </a:lnTo>
                <a:lnTo>
                  <a:pt x="0" y="3301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6" name="Google Shape;186;g38bbfb42932_1_68"/>
          <p:cNvSpPr/>
          <p:nvPr/>
        </p:nvSpPr>
        <p:spPr>
          <a:xfrm>
            <a:off x="13701592" y="-547833"/>
            <a:ext cx="3744147" cy="2888342"/>
          </a:xfrm>
          <a:custGeom>
            <a:rect b="b" l="l" r="r" t="t"/>
            <a:pathLst>
              <a:path extrusionOk="0" h="2888342" w="3744147">
                <a:moveTo>
                  <a:pt x="0" y="0"/>
                </a:moveTo>
                <a:lnTo>
                  <a:pt x="3744146" y="0"/>
                </a:lnTo>
                <a:lnTo>
                  <a:pt x="3744146" y="2888342"/>
                </a:lnTo>
                <a:lnTo>
                  <a:pt x="0" y="2888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7" name="Google Shape;187;g38bbfb42932_1_68"/>
          <p:cNvGrpSpPr/>
          <p:nvPr/>
        </p:nvGrpSpPr>
        <p:grpSpPr>
          <a:xfrm>
            <a:off x="0" y="9523652"/>
            <a:ext cx="17099435" cy="933252"/>
            <a:chOff x="0" y="-38100"/>
            <a:chExt cx="4810915" cy="252900"/>
          </a:xfrm>
        </p:grpSpPr>
        <p:sp>
          <p:nvSpPr>
            <p:cNvPr id="188" name="Google Shape;188;g38bbfb42932_1_68"/>
            <p:cNvSpPr/>
            <p:nvPr/>
          </p:nvSpPr>
          <p:spPr>
            <a:xfrm>
              <a:off x="0" y="0"/>
              <a:ext cx="4810915" cy="214749"/>
            </a:xfrm>
            <a:custGeom>
              <a:rect b="b" l="l" r="r" t="t"/>
              <a:pathLst>
                <a:path extrusionOk="0" h="214749" w="4810915">
                  <a:moveTo>
                    <a:pt x="0" y="0"/>
                  </a:moveTo>
                  <a:lnTo>
                    <a:pt x="4810915" y="0"/>
                  </a:lnTo>
                  <a:lnTo>
                    <a:pt x="4810915" y="214749"/>
                  </a:lnTo>
                  <a:lnTo>
                    <a:pt x="0" y="214749"/>
                  </a:lnTo>
                  <a:close/>
                </a:path>
              </a:pathLst>
            </a:custGeom>
            <a:solidFill>
              <a:srgbClr val="E22F13"/>
            </a:solidFill>
            <a:ln>
              <a:noFill/>
            </a:ln>
          </p:spPr>
        </p:sp>
        <p:sp>
          <p:nvSpPr>
            <p:cNvPr id="189" name="Google Shape;189;g38bbfb42932_1_68"/>
            <p:cNvSpPr txBox="1"/>
            <p:nvPr/>
          </p:nvSpPr>
          <p:spPr>
            <a:xfrm>
              <a:off x="0" y="-38100"/>
              <a:ext cx="4810800" cy="25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g38bbfb42932_1_68"/>
          <p:cNvSpPr txBox="1"/>
          <p:nvPr/>
        </p:nvSpPr>
        <p:spPr>
          <a:xfrm>
            <a:off x="2540600" y="3840725"/>
            <a:ext cx="11423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guias fase 2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Arreglar diagrama BD </a:t>
            </a:r>
            <a:endParaRPr sz="2400">
              <a:solidFill>
                <a:srgbClr val="212529"/>
              </a:solidFill>
              <a:highlight>
                <a:srgbClr val="F5F5F5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 front end </a:t>
            </a:r>
            <a:endParaRPr sz="2400">
              <a:solidFill>
                <a:srgbClr val="212529"/>
              </a:solidFill>
              <a:highlight>
                <a:srgbClr val="F5F5F5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12529"/>
              </a:solidFill>
              <a:highlight>
                <a:srgbClr val="F5F5F5"/>
              </a:highlight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Terminar el modelo 4 +1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