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10287000" cx="18288000"/>
  <p:notesSz cx="6858000" cy="9144000"/>
  <p:embeddedFontLst>
    <p:embeddedFont>
      <p:font typeface="Ultra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4" roundtripDataSignature="AMtx7mjZ+cJZR0V+jrS2uXmVf+ZOSKuJ9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Ultra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8bbfb42932_1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g38bbfb42932_1_6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e27c98add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38e27c98add_2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8e1e0c62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4" name="Google Shape;154;g38e1e0c6216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841cbad731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7" name="Google Shape;167;g3841cbad731_4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-365217" y="-651206"/>
            <a:ext cx="1553590" cy="11444750"/>
            <a:chOff x="0" y="-38100"/>
            <a:chExt cx="409176" cy="3014255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409176" cy="2976155"/>
            </a:xfrm>
            <a:custGeom>
              <a:rect b="b" l="l" r="r" t="t"/>
              <a:pathLst>
                <a:path extrusionOk="0" h="2976155" w="409176">
                  <a:moveTo>
                    <a:pt x="0" y="0"/>
                  </a:moveTo>
                  <a:lnTo>
                    <a:pt x="409176" y="0"/>
                  </a:lnTo>
                  <a:lnTo>
                    <a:pt x="409176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409176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7" name="Google Shape;87;p1"/>
          <p:cNvSpPr/>
          <p:nvPr/>
        </p:nvSpPr>
        <p:spPr>
          <a:xfrm>
            <a:off x="1367946" y="-1050541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8"/>
                </a:lnTo>
                <a:lnTo>
                  <a:pt x="0" y="33019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/>
          <p:nvPr/>
        </p:nvSpPr>
        <p:spPr>
          <a:xfrm>
            <a:off x="9225740" y="117713"/>
            <a:ext cx="8646616" cy="9633552"/>
          </a:xfrm>
          <a:custGeom>
            <a:rect b="b" l="l" r="r" t="t"/>
            <a:pathLst>
              <a:path extrusionOk="0" h="4193540" w="3763921">
                <a:moveTo>
                  <a:pt x="0" y="0"/>
                </a:moveTo>
                <a:lnTo>
                  <a:pt x="3763921" y="0"/>
                </a:lnTo>
                <a:lnTo>
                  <a:pt x="3763921" y="4193540"/>
                </a:lnTo>
                <a:lnTo>
                  <a:pt x="0" y="419354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49021" r="-49021" t="0"/>
            </a:stretch>
          </a:blipFill>
          <a:ln>
            <a:noFill/>
          </a:ln>
        </p:spPr>
      </p:sp>
      <p:sp>
        <p:nvSpPr>
          <p:cNvPr id="89" name="Google Shape;89;p1"/>
          <p:cNvSpPr txBox="1"/>
          <p:nvPr/>
        </p:nvSpPr>
        <p:spPr>
          <a:xfrm>
            <a:off x="1779601" y="4981575"/>
            <a:ext cx="6175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799"/>
              <a:buFont typeface="Arial"/>
              <a:buNone/>
            </a:pPr>
            <a:r>
              <a:rPr b="1" i="0" lang="en-US" sz="8799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Cultural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099724" y="3292375"/>
            <a:ext cx="5542800" cy="14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8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600"/>
              <a:buFont typeface="Arial"/>
              <a:buNone/>
            </a:pPr>
            <a:r>
              <a:rPr b="1" i="0" lang="en-US" sz="96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Metro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1652275" y="7313775"/>
            <a:ext cx="6437700" cy="24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Felipe Gallardo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Matías Millaqueo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Proyecto Capstone 706V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Docente - Fernando Herrera</a:t>
            </a:r>
            <a:endParaRPr b="0" i="1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oogle Shape;96;g38bbfb42932_1_68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97" name="Google Shape;97;g38bbfb42932_1_68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98" name="Google Shape;98;g38bbfb42932_1_68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g38bbfb42932_1_68"/>
          <p:cNvSpPr txBox="1"/>
          <p:nvPr/>
        </p:nvSpPr>
        <p:spPr>
          <a:xfrm>
            <a:off x="46442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6"/>
              <a:buFont typeface="Arial"/>
              <a:buNone/>
            </a:pP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anterior sesión</a:t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00" name="Google Shape;100;g38bbfb42932_1_68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1" name="Google Shape;101;g38bbfb42932_1_68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2" name="Google Shape;102;g38bbfb42932_1_68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03" name="Google Shape;103;g38bbfb42932_1_68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04" name="Google Shape;104;g38bbfb42932_1_68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5" name="Google Shape;105;g38bbfb42932_1_68"/>
          <p:cNvSpPr txBox="1"/>
          <p:nvPr/>
        </p:nvSpPr>
        <p:spPr>
          <a:xfrm>
            <a:off x="2540600" y="3773863"/>
            <a:ext cx="114231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Guías fase 2  </a:t>
            </a:r>
            <a:r>
              <a:rPr lang="en-US" sz="2400">
                <a:solidFill>
                  <a:srgbClr val="212529"/>
                </a:solidFill>
                <a:highlight>
                  <a:srgbClr val="F5F5F5"/>
                </a:highlight>
              </a:rPr>
              <a:t>✔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Arreglar diagrama BD </a:t>
            </a:r>
            <a:r>
              <a:rPr lang="en-US" sz="2400">
                <a:solidFill>
                  <a:srgbClr val="212529"/>
                </a:solidFill>
                <a:highlight>
                  <a:srgbClr val="F5F5F5"/>
                </a:highlight>
              </a:rPr>
              <a:t>✔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Avance front end </a:t>
            </a:r>
            <a:r>
              <a:rPr lang="en-US" sz="2400">
                <a:solidFill>
                  <a:srgbClr val="212529"/>
                </a:solidFill>
                <a:highlight>
                  <a:srgbClr val="F5F5F5"/>
                </a:highlight>
              </a:rPr>
              <a:t>✔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Terminar el modelo 4 +1 </a:t>
            </a:r>
            <a:r>
              <a:rPr lang="en-US" sz="2400">
                <a:solidFill>
                  <a:srgbClr val="212529"/>
                </a:solidFill>
                <a:highlight>
                  <a:srgbClr val="F5F5F5"/>
                </a:highlight>
              </a:rPr>
              <a:t>X</a:t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212529"/>
              </a:solidFill>
              <a:highlight>
                <a:srgbClr val="F5F5F5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Porcentaje de avance: 75% del sprint.</a:t>
            </a:r>
            <a:endParaRPr b="1" sz="2400">
              <a:solidFill>
                <a:srgbClr val="212529"/>
              </a:solidFill>
              <a:highlight>
                <a:srgbClr val="F5F5F5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3"/>
          <p:cNvGrpSpPr/>
          <p:nvPr/>
        </p:nvGrpSpPr>
        <p:grpSpPr>
          <a:xfrm>
            <a:off x="7259023" y="1692477"/>
            <a:ext cx="9044553" cy="8250527"/>
            <a:chOff x="0" y="-38100"/>
            <a:chExt cx="2382105" cy="2172978"/>
          </a:xfrm>
        </p:grpSpPr>
        <p:sp>
          <p:nvSpPr>
            <p:cNvPr id="111" name="Google Shape;111;p3"/>
            <p:cNvSpPr/>
            <p:nvPr/>
          </p:nvSpPr>
          <p:spPr>
            <a:xfrm>
              <a:off x="0" y="0"/>
              <a:ext cx="2382105" cy="2134878"/>
            </a:xfrm>
            <a:custGeom>
              <a:rect b="b" l="l" r="r" t="t"/>
              <a:pathLst>
                <a:path extrusionOk="0" h="2134878" w="2382105">
                  <a:moveTo>
                    <a:pt x="0" y="0"/>
                  </a:moveTo>
                  <a:lnTo>
                    <a:pt x="2382105" y="0"/>
                  </a:lnTo>
                  <a:lnTo>
                    <a:pt x="2382105" y="2134878"/>
                  </a:lnTo>
                  <a:lnTo>
                    <a:pt x="0" y="21348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12" name="Google Shape;112;p3"/>
            <p:cNvSpPr txBox="1"/>
            <p:nvPr/>
          </p:nvSpPr>
          <p:spPr>
            <a:xfrm>
              <a:off x="0" y="-38100"/>
              <a:ext cx="2382105" cy="21729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3"/>
          <p:cNvSpPr/>
          <p:nvPr/>
        </p:nvSpPr>
        <p:spPr>
          <a:xfrm>
            <a:off x="1635141" y="-754646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3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15" name="Google Shape;115;p3"/>
          <p:cNvGrpSpPr/>
          <p:nvPr/>
        </p:nvGrpSpPr>
        <p:grpSpPr>
          <a:xfrm>
            <a:off x="0" y="9523637"/>
            <a:ext cx="7259023" cy="763363"/>
            <a:chOff x="0" y="-38100"/>
            <a:chExt cx="1967055" cy="206856"/>
          </a:xfrm>
        </p:grpSpPr>
        <p:sp>
          <p:nvSpPr>
            <p:cNvPr id="116" name="Google Shape;116;p3"/>
            <p:cNvSpPr/>
            <p:nvPr/>
          </p:nvSpPr>
          <p:spPr>
            <a:xfrm>
              <a:off x="0" y="0"/>
              <a:ext cx="1967055" cy="168756"/>
            </a:xfrm>
            <a:custGeom>
              <a:rect b="b" l="l" r="r" t="t"/>
              <a:pathLst>
                <a:path extrusionOk="0" h="168756" w="1967055">
                  <a:moveTo>
                    <a:pt x="0" y="0"/>
                  </a:moveTo>
                  <a:lnTo>
                    <a:pt x="1967055" y="0"/>
                  </a:lnTo>
                  <a:lnTo>
                    <a:pt x="1967055" y="168756"/>
                  </a:lnTo>
                  <a:lnTo>
                    <a:pt x="0" y="16875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17" name="Google Shape;117;p3"/>
            <p:cNvSpPr txBox="1"/>
            <p:nvPr/>
          </p:nvSpPr>
          <p:spPr>
            <a:xfrm>
              <a:off x="0" y="-38100"/>
              <a:ext cx="1967055" cy="2068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" name="Google Shape;118;p3"/>
          <p:cNvGrpSpPr/>
          <p:nvPr/>
        </p:nvGrpSpPr>
        <p:grpSpPr>
          <a:xfrm>
            <a:off x="16738496" y="-387882"/>
            <a:ext cx="2046446" cy="11444750"/>
            <a:chOff x="0" y="-38100"/>
            <a:chExt cx="538982" cy="3014255"/>
          </a:xfrm>
        </p:grpSpPr>
        <p:sp>
          <p:nvSpPr>
            <p:cNvPr id="119" name="Google Shape;119;p3"/>
            <p:cNvSpPr/>
            <p:nvPr/>
          </p:nvSpPr>
          <p:spPr>
            <a:xfrm>
              <a:off x="0" y="0"/>
              <a:ext cx="538982" cy="2976155"/>
            </a:xfrm>
            <a:custGeom>
              <a:rect b="b" l="l" r="r" t="t"/>
              <a:pathLst>
                <a:path extrusionOk="0" h="2976155" w="538982">
                  <a:moveTo>
                    <a:pt x="0" y="0"/>
                  </a:moveTo>
                  <a:lnTo>
                    <a:pt x="538982" y="0"/>
                  </a:lnTo>
                  <a:lnTo>
                    <a:pt x="538982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20" name="Google Shape;120;p3"/>
            <p:cNvSpPr txBox="1"/>
            <p:nvPr/>
          </p:nvSpPr>
          <p:spPr>
            <a:xfrm>
              <a:off x="0" y="-38100"/>
              <a:ext cx="538982" cy="30142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1" name="Google Shape;121;p3"/>
          <p:cNvSpPr txBox="1"/>
          <p:nvPr/>
        </p:nvSpPr>
        <p:spPr>
          <a:xfrm>
            <a:off x="4666625" y="1053775"/>
            <a:ext cx="80628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Estados de avance </a:t>
            </a:r>
            <a:r>
              <a:rPr b="1" i="0" lang="en-US" sz="48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Trello</a:t>
            </a:r>
            <a:endParaRPr b="1" i="0" sz="4800" u="none" cap="none" strike="noStrike"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22" name="Google Shape;122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6624" y="2805474"/>
            <a:ext cx="8062799" cy="5697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g38e27c98add_2_12"/>
          <p:cNvGrpSpPr/>
          <p:nvPr/>
        </p:nvGrpSpPr>
        <p:grpSpPr>
          <a:xfrm>
            <a:off x="7259023" y="1692476"/>
            <a:ext cx="9044614" cy="8250580"/>
            <a:chOff x="0" y="-38100"/>
            <a:chExt cx="2382105" cy="2172978"/>
          </a:xfrm>
        </p:grpSpPr>
        <p:sp>
          <p:nvSpPr>
            <p:cNvPr id="128" name="Google Shape;128;g38e27c98add_2_12"/>
            <p:cNvSpPr/>
            <p:nvPr/>
          </p:nvSpPr>
          <p:spPr>
            <a:xfrm>
              <a:off x="0" y="0"/>
              <a:ext cx="2382105" cy="2134878"/>
            </a:xfrm>
            <a:custGeom>
              <a:rect b="b" l="l" r="r" t="t"/>
              <a:pathLst>
                <a:path extrusionOk="0" h="2134878" w="2382105">
                  <a:moveTo>
                    <a:pt x="0" y="0"/>
                  </a:moveTo>
                  <a:lnTo>
                    <a:pt x="2382105" y="0"/>
                  </a:lnTo>
                  <a:lnTo>
                    <a:pt x="2382105" y="2134878"/>
                  </a:lnTo>
                  <a:lnTo>
                    <a:pt x="0" y="213487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</p:sp>
        <p:sp>
          <p:nvSpPr>
            <p:cNvPr id="129" name="Google Shape;129;g38e27c98add_2_12"/>
            <p:cNvSpPr txBox="1"/>
            <p:nvPr/>
          </p:nvSpPr>
          <p:spPr>
            <a:xfrm>
              <a:off x="0" y="-38100"/>
              <a:ext cx="2382000" cy="217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0" name="Google Shape;130;g38e27c98add_2_12"/>
          <p:cNvSpPr/>
          <p:nvPr/>
        </p:nvSpPr>
        <p:spPr>
          <a:xfrm>
            <a:off x="1635141" y="-754646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g38e27c98add_2_12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2" name="Google Shape;132;g38e27c98add_2_12"/>
          <p:cNvGrpSpPr/>
          <p:nvPr/>
        </p:nvGrpSpPr>
        <p:grpSpPr>
          <a:xfrm>
            <a:off x="0" y="9523637"/>
            <a:ext cx="7259189" cy="763892"/>
            <a:chOff x="0" y="-38100"/>
            <a:chExt cx="1967100" cy="207000"/>
          </a:xfrm>
        </p:grpSpPr>
        <p:sp>
          <p:nvSpPr>
            <p:cNvPr id="133" name="Google Shape;133;g38e27c98add_2_12"/>
            <p:cNvSpPr/>
            <p:nvPr/>
          </p:nvSpPr>
          <p:spPr>
            <a:xfrm>
              <a:off x="0" y="0"/>
              <a:ext cx="1967055" cy="168756"/>
            </a:xfrm>
            <a:custGeom>
              <a:rect b="b" l="l" r="r" t="t"/>
              <a:pathLst>
                <a:path extrusionOk="0" h="168756" w="1967055">
                  <a:moveTo>
                    <a:pt x="0" y="0"/>
                  </a:moveTo>
                  <a:lnTo>
                    <a:pt x="1967055" y="0"/>
                  </a:lnTo>
                  <a:lnTo>
                    <a:pt x="1967055" y="168756"/>
                  </a:lnTo>
                  <a:lnTo>
                    <a:pt x="0" y="16875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34" name="Google Shape;134;g38e27c98add_2_12"/>
            <p:cNvSpPr txBox="1"/>
            <p:nvPr/>
          </p:nvSpPr>
          <p:spPr>
            <a:xfrm>
              <a:off x="0" y="-38100"/>
              <a:ext cx="1967100" cy="20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" name="Google Shape;135;g38e27c98add_2_12"/>
          <p:cNvGrpSpPr/>
          <p:nvPr/>
        </p:nvGrpSpPr>
        <p:grpSpPr>
          <a:xfrm>
            <a:off x="16738496" y="-387883"/>
            <a:ext cx="2046909" cy="11445375"/>
            <a:chOff x="0" y="-38100"/>
            <a:chExt cx="539100" cy="3014400"/>
          </a:xfrm>
        </p:grpSpPr>
        <p:sp>
          <p:nvSpPr>
            <p:cNvPr id="136" name="Google Shape;136;g38e27c98add_2_12"/>
            <p:cNvSpPr/>
            <p:nvPr/>
          </p:nvSpPr>
          <p:spPr>
            <a:xfrm>
              <a:off x="0" y="0"/>
              <a:ext cx="538982" cy="2976155"/>
            </a:xfrm>
            <a:custGeom>
              <a:rect b="b" l="l" r="r" t="t"/>
              <a:pathLst>
                <a:path extrusionOk="0" h="2976155" w="538982">
                  <a:moveTo>
                    <a:pt x="0" y="0"/>
                  </a:moveTo>
                  <a:lnTo>
                    <a:pt x="538982" y="0"/>
                  </a:lnTo>
                  <a:lnTo>
                    <a:pt x="538982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37" name="Google Shape;137;g38e27c98add_2_12"/>
            <p:cNvSpPr txBox="1"/>
            <p:nvPr/>
          </p:nvSpPr>
          <p:spPr>
            <a:xfrm>
              <a:off x="0" y="-38100"/>
              <a:ext cx="5391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8" name="Google Shape;138;g38e27c98add_2_12"/>
          <p:cNvSpPr txBox="1"/>
          <p:nvPr/>
        </p:nvSpPr>
        <p:spPr>
          <a:xfrm>
            <a:off x="4666625" y="1053775"/>
            <a:ext cx="8062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99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E</a:t>
            </a:r>
            <a:r>
              <a:rPr b="1" lang="en-US" sz="47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ntregables Fase 2</a:t>
            </a:r>
            <a:endParaRPr b="1" i="0" sz="4800" u="none" cap="none" strike="noStrike">
              <a:solidFill>
                <a:srgbClr val="000000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pic>
        <p:nvPicPr>
          <p:cNvPr id="139" name="Google Shape;139;g38e27c98add_2_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125" y="2340512"/>
            <a:ext cx="5959225" cy="637817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0" name="Google Shape;140;g38e27c98add_2_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4650" y="2401100"/>
            <a:ext cx="7229475" cy="58674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 txBox="1"/>
          <p:nvPr/>
        </p:nvSpPr>
        <p:spPr>
          <a:xfrm>
            <a:off x="61825" y="1250925"/>
            <a:ext cx="1738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i="0" lang="en-US" sz="4700" u="none" cap="none" strike="noStrike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Base de datos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46" name="Google Shape;146;p4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7" name="Google Shape;147;p4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48" name="Google Shape;148;p4"/>
          <p:cNvGrpSpPr/>
          <p:nvPr/>
        </p:nvGrpSpPr>
        <p:grpSpPr>
          <a:xfrm>
            <a:off x="0" y="9523638"/>
            <a:ext cx="8775126" cy="785021"/>
            <a:chOff x="0" y="-38100"/>
            <a:chExt cx="2377890" cy="212726"/>
          </a:xfrm>
        </p:grpSpPr>
        <p:sp>
          <p:nvSpPr>
            <p:cNvPr id="149" name="Google Shape;149;p4"/>
            <p:cNvSpPr/>
            <p:nvPr/>
          </p:nvSpPr>
          <p:spPr>
            <a:xfrm>
              <a:off x="0" y="0"/>
              <a:ext cx="2377890" cy="174626"/>
            </a:xfrm>
            <a:custGeom>
              <a:rect b="b" l="l" r="r" t="t"/>
              <a:pathLst>
                <a:path extrusionOk="0" h="174626" w="2377890">
                  <a:moveTo>
                    <a:pt x="0" y="0"/>
                  </a:moveTo>
                  <a:lnTo>
                    <a:pt x="2377890" y="0"/>
                  </a:lnTo>
                  <a:lnTo>
                    <a:pt x="2377890" y="174626"/>
                  </a:lnTo>
                  <a:lnTo>
                    <a:pt x="0" y="17462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50" name="Google Shape;150;p4"/>
            <p:cNvSpPr txBox="1"/>
            <p:nvPr/>
          </p:nvSpPr>
          <p:spPr>
            <a:xfrm>
              <a:off x="0" y="-38100"/>
              <a:ext cx="2377890" cy="2127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51" name="Google Shape;15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62725" y="2340509"/>
            <a:ext cx="8181975" cy="65627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e1e0c6216_0_6"/>
          <p:cNvSpPr txBox="1"/>
          <p:nvPr/>
        </p:nvSpPr>
        <p:spPr>
          <a:xfrm>
            <a:off x="61825" y="1250925"/>
            <a:ext cx="173838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7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1" lang="en-US" sz="4700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Front End</a:t>
            </a:r>
            <a:endParaRPr b="1" i="0" sz="4800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57" name="Google Shape;157;g38e1e0c6216_0_6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8" name="Google Shape;158;g38e1e0c6216_0_6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9" name="Google Shape;159;g38e1e0c6216_0_6"/>
          <p:cNvGrpSpPr/>
          <p:nvPr/>
        </p:nvGrpSpPr>
        <p:grpSpPr>
          <a:xfrm>
            <a:off x="0" y="9523638"/>
            <a:ext cx="8775127" cy="785023"/>
            <a:chOff x="0" y="-38100"/>
            <a:chExt cx="2377890" cy="212726"/>
          </a:xfrm>
        </p:grpSpPr>
        <p:sp>
          <p:nvSpPr>
            <p:cNvPr id="160" name="Google Shape;160;g38e1e0c6216_0_6"/>
            <p:cNvSpPr/>
            <p:nvPr/>
          </p:nvSpPr>
          <p:spPr>
            <a:xfrm>
              <a:off x="0" y="0"/>
              <a:ext cx="2377890" cy="174626"/>
            </a:xfrm>
            <a:custGeom>
              <a:rect b="b" l="l" r="r" t="t"/>
              <a:pathLst>
                <a:path extrusionOk="0" h="174626" w="2377890">
                  <a:moveTo>
                    <a:pt x="0" y="0"/>
                  </a:moveTo>
                  <a:lnTo>
                    <a:pt x="2377890" y="0"/>
                  </a:lnTo>
                  <a:lnTo>
                    <a:pt x="2377890" y="174626"/>
                  </a:lnTo>
                  <a:lnTo>
                    <a:pt x="0" y="174626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61" name="Google Shape;161;g38e1e0c6216_0_6"/>
            <p:cNvSpPr txBox="1"/>
            <p:nvPr/>
          </p:nvSpPr>
          <p:spPr>
            <a:xfrm>
              <a:off x="0" y="-38100"/>
              <a:ext cx="2377800" cy="212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62" name="Google Shape;162;g38e1e0c6216_0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922688" y="2340499"/>
            <a:ext cx="3301975" cy="6836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8e1e0c6216_0_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5187" y="2546350"/>
            <a:ext cx="4472400" cy="626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8e1e0c6216_0_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74375" y="3152225"/>
            <a:ext cx="8448325" cy="4462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" name="Google Shape;169;g3841cbad731_4_0"/>
          <p:cNvGrpSpPr/>
          <p:nvPr/>
        </p:nvGrpSpPr>
        <p:grpSpPr>
          <a:xfrm>
            <a:off x="17099628" y="-348014"/>
            <a:ext cx="1188380" cy="11445375"/>
            <a:chOff x="0" y="-38100"/>
            <a:chExt cx="312987" cy="3014400"/>
          </a:xfrm>
        </p:grpSpPr>
        <p:sp>
          <p:nvSpPr>
            <p:cNvPr id="170" name="Google Shape;170;g3841cbad731_4_0"/>
            <p:cNvSpPr/>
            <p:nvPr/>
          </p:nvSpPr>
          <p:spPr>
            <a:xfrm>
              <a:off x="0" y="0"/>
              <a:ext cx="312987" cy="2976155"/>
            </a:xfrm>
            <a:custGeom>
              <a:rect b="b" l="l" r="r" t="t"/>
              <a:pathLst>
                <a:path extrusionOk="0" h="2976155" w="312987">
                  <a:moveTo>
                    <a:pt x="0" y="0"/>
                  </a:moveTo>
                  <a:lnTo>
                    <a:pt x="312987" y="0"/>
                  </a:lnTo>
                  <a:lnTo>
                    <a:pt x="312987" y="2976155"/>
                  </a:lnTo>
                  <a:lnTo>
                    <a:pt x="0" y="2976155"/>
                  </a:lnTo>
                  <a:close/>
                </a:path>
              </a:pathLst>
            </a:custGeom>
            <a:solidFill>
              <a:srgbClr val="244B93"/>
            </a:solidFill>
            <a:ln>
              <a:noFill/>
            </a:ln>
          </p:spPr>
        </p:sp>
        <p:sp>
          <p:nvSpPr>
            <p:cNvPr id="171" name="Google Shape;171;g3841cbad731_4_0"/>
            <p:cNvSpPr txBox="1"/>
            <p:nvPr/>
          </p:nvSpPr>
          <p:spPr>
            <a:xfrm>
              <a:off x="0" y="-38100"/>
              <a:ext cx="312900" cy="301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2" name="Google Shape;172;g3841cbad731_4_0"/>
          <p:cNvSpPr txBox="1"/>
          <p:nvPr/>
        </p:nvSpPr>
        <p:spPr>
          <a:xfrm>
            <a:off x="4706800" y="728225"/>
            <a:ext cx="7215900" cy="28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66"/>
              <a:buFont typeface="Arial"/>
              <a:buNone/>
            </a:pPr>
            <a:r>
              <a:rPr b="1" lang="en-US" sz="4866">
                <a:solidFill>
                  <a:srgbClr val="244B93"/>
                </a:solidFill>
                <a:latin typeface="Ultra"/>
                <a:ea typeface="Ultra"/>
                <a:cs typeface="Ultra"/>
                <a:sym typeface="Ultra"/>
              </a:rPr>
              <a:t>Compromisos próxima sesión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66"/>
              <a:buFont typeface="Arial"/>
              <a:buNone/>
            </a:pPr>
            <a:r>
              <a:t/>
            </a:r>
            <a:endParaRPr b="1" i="0" sz="4866" u="none" cap="none" strike="noStrike">
              <a:solidFill>
                <a:srgbClr val="244B93"/>
              </a:solidFill>
              <a:latin typeface="Ultra"/>
              <a:ea typeface="Ultra"/>
              <a:cs typeface="Ultra"/>
              <a:sym typeface="Ultra"/>
            </a:endParaRPr>
          </a:p>
        </p:txBody>
      </p:sp>
      <p:sp>
        <p:nvSpPr>
          <p:cNvPr id="173" name="Google Shape;173;g3841cbad731_4_0"/>
          <p:cNvSpPr/>
          <p:nvPr/>
        </p:nvSpPr>
        <p:spPr>
          <a:xfrm>
            <a:off x="1350400" y="-1095979"/>
            <a:ext cx="3301969" cy="3301969"/>
          </a:xfrm>
          <a:custGeom>
            <a:rect b="b" l="l" r="r" t="t"/>
            <a:pathLst>
              <a:path extrusionOk="0" h="3301969" w="3301969">
                <a:moveTo>
                  <a:pt x="0" y="0"/>
                </a:moveTo>
                <a:lnTo>
                  <a:pt x="3301969" y="0"/>
                </a:lnTo>
                <a:lnTo>
                  <a:pt x="3301969" y="3301969"/>
                </a:lnTo>
                <a:lnTo>
                  <a:pt x="0" y="330196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47000"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4" name="Google Shape;174;g3841cbad731_4_0"/>
          <p:cNvSpPr/>
          <p:nvPr/>
        </p:nvSpPr>
        <p:spPr>
          <a:xfrm>
            <a:off x="13701592" y="-547833"/>
            <a:ext cx="3744147" cy="2888342"/>
          </a:xfrm>
          <a:custGeom>
            <a:rect b="b" l="l" r="r" t="t"/>
            <a:pathLst>
              <a:path extrusionOk="0" h="2888342" w="3744147">
                <a:moveTo>
                  <a:pt x="0" y="0"/>
                </a:moveTo>
                <a:lnTo>
                  <a:pt x="3744146" y="0"/>
                </a:lnTo>
                <a:lnTo>
                  <a:pt x="3744146" y="2888342"/>
                </a:lnTo>
                <a:lnTo>
                  <a:pt x="0" y="288834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46000"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5" name="Google Shape;175;g3841cbad731_4_0"/>
          <p:cNvGrpSpPr/>
          <p:nvPr/>
        </p:nvGrpSpPr>
        <p:grpSpPr>
          <a:xfrm>
            <a:off x="0" y="9523652"/>
            <a:ext cx="17099435" cy="933252"/>
            <a:chOff x="0" y="-38100"/>
            <a:chExt cx="4810915" cy="252900"/>
          </a:xfrm>
        </p:grpSpPr>
        <p:sp>
          <p:nvSpPr>
            <p:cNvPr id="176" name="Google Shape;176;g3841cbad731_4_0"/>
            <p:cNvSpPr/>
            <p:nvPr/>
          </p:nvSpPr>
          <p:spPr>
            <a:xfrm>
              <a:off x="0" y="0"/>
              <a:ext cx="4810915" cy="214749"/>
            </a:xfrm>
            <a:custGeom>
              <a:rect b="b" l="l" r="r" t="t"/>
              <a:pathLst>
                <a:path extrusionOk="0" h="214749" w="4810915">
                  <a:moveTo>
                    <a:pt x="0" y="0"/>
                  </a:moveTo>
                  <a:lnTo>
                    <a:pt x="4810915" y="0"/>
                  </a:lnTo>
                  <a:lnTo>
                    <a:pt x="4810915" y="214749"/>
                  </a:lnTo>
                  <a:lnTo>
                    <a:pt x="0" y="214749"/>
                  </a:lnTo>
                  <a:close/>
                </a:path>
              </a:pathLst>
            </a:custGeom>
            <a:solidFill>
              <a:srgbClr val="E22F13"/>
            </a:solidFill>
            <a:ln>
              <a:noFill/>
            </a:ln>
          </p:spPr>
        </p:sp>
        <p:sp>
          <p:nvSpPr>
            <p:cNvPr id="177" name="Google Shape;177;g3841cbad731_4_0"/>
            <p:cNvSpPr txBox="1"/>
            <p:nvPr/>
          </p:nvSpPr>
          <p:spPr>
            <a:xfrm>
              <a:off x="0" y="-38100"/>
              <a:ext cx="4810800" cy="25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8" name="Google Shape;178;g3841cbad731_4_0"/>
          <p:cNvSpPr txBox="1"/>
          <p:nvPr/>
        </p:nvSpPr>
        <p:spPr>
          <a:xfrm>
            <a:off x="2540600" y="3891150"/>
            <a:ext cx="114231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Cargar los archivos de Fase 2 a Github.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Avanzar en el 2do sprint.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73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Char char="●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Revisar API.</a:t>
            </a:r>
            <a:endParaRPr b="0" i="0" sz="2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