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1b1c91c8_0_5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1b1c91c8_0_5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1b1c91c8_0_5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1b1c91c8_0_5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1b1c91c8_0_5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1b1c91c8_0_5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1b1c91c8_0_4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1b1c91c8_0_4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1b1c91c8_0_5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1b1c91c8_0_5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1b1c91c8_0_5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1b1c91c8_0_5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1b1c91c8_0_5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1b1c91c8_0_5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1b1c91c8_0_5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1b1c91c8_0_5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1b1c91c8_0_5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1b1c91c8_0_5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1b1c91c8_0_5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1b1c91c8_0_5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21b1c91c8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21b1c91c8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21b1c91c8_0_5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21b1c91c8_0_5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1b1c91c8_0_5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21b1c91c8_0_5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21b1c91c8_0_4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21b1c91c8_0_4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21b1c91c8_0_4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21b1c91c8_0_4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1b1c91c8_0_4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21b1c91c8_0_4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1b1c91c8_0_4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1b1c91c8_0_4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1b1c91c8_0_4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1b1c91c8_0_4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1b1c91c8_0_4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1b1c91c8_0_4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1b1c91c8_0_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21b1c91c8_0_4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2150" y="167097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 Portal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1264700" y="3524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</a:t>
            </a: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Gaurav Shrivastava</a:t>
            </a:r>
            <a:endParaRPr sz="2600">
              <a:solidFill>
                <a:schemeClr val="dk2"/>
              </a:solidFill>
              <a:highlight>
                <a:srgbClr val="000000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52925" y="531075"/>
            <a:ext cx="4313274" cy="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2869400" y="134925"/>
            <a:ext cx="29169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</a:t>
            </a: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18775" y="1487125"/>
            <a:ext cx="4599725" cy="15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46475" y="3201450"/>
            <a:ext cx="2579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113350" y="181375"/>
            <a:ext cx="2212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Relationships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609825" y="987350"/>
            <a:ext cx="82125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Department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department can have many users, but a user belongs to only one department.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User (Manager)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 (Self-referential)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user (Manager) can manage many users (Employees), but an employee has only one manager.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ReimbursementRequest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user (Employee) can have many reimbursement requests, but a reimbursement request is linked to only one user.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6275" y="150400"/>
            <a:ext cx="7614125" cy="4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793600" y="204625"/>
            <a:ext cx="3728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Specification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02650" y="1022200"/>
            <a:ext cx="7538700" cy="3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	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Used: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Backend: Flask, SQLAlchemy, MySQL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Frontend: HTML, CSS, JavaScript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Tools: VSCode, UnitTest for testing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Logging module for generating application logs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UnitTest framework for testing.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Architecture: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REST API developed in Python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Database: MySQL   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2793600" y="204625"/>
            <a:ext cx="3321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787400" y="1343025"/>
            <a:ext cx="7334250" cy="174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Store images in the cloud instead of the local file system.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Deployment of the project.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Make UI more attractive.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641200" y="157000"/>
            <a:ext cx="3959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Home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3400" y="733425"/>
            <a:ext cx="7972425" cy="43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2362200" y="157000"/>
            <a:ext cx="47148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Registration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1050" y="714375"/>
            <a:ext cx="7486649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2362200" y="157000"/>
            <a:ext cx="3857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Login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375" y="785800"/>
            <a:ext cx="8477250" cy="41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1895475" y="137950"/>
            <a:ext cx="5238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Employee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" name="Picture 0" descr="Screenshot 2024-06-05 at 02-00-57 Reimbursement Por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766445"/>
            <a:ext cx="7498715" cy="4255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2057400" y="157000"/>
            <a:ext cx="5057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Manager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" name="Picture 0" descr="Screenshot 2024-06-05 at 01-59-21 Reimbursement Por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785495"/>
            <a:ext cx="7372985" cy="421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43825" y="300250"/>
            <a:ext cx="1984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6900" y="1579625"/>
            <a:ext cx="77544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62230" lvl="0" indent="-342900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 Portal is an online portal where an employee can submit reimbursement claims  related to relocation, medical, and office supplies and the assigned manager can approve/reject  the claims.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62230" lvl="0" indent="0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you're an employee, you can submit reimbursement requests and if you  are Managers, log in to review and manage reimbursement requests from your team.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905" marR="62230" lvl="0" indent="9525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2047875" y="157000"/>
            <a:ext cx="4810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Admin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 descr="Screenshot 2024-06-05 at 01-57-15 Reimbursement Por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785495"/>
            <a:ext cx="7455535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87325" y="237100"/>
            <a:ext cx="3837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 Requirements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17750" y="1070475"/>
            <a:ext cx="8159100" cy="3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Three user types: Admin, Manager, Employee.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Managers and Employees register and login before any operations.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Only company emails are valid for registration.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must sign in before any operations.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Employees submit reimbursement requests.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Requests include expense type, amount, date, and one image receipt.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Managers approve/reject requests with comments.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Policy categories: Traveling (15k), Relocation (20k), Tech assets (5k).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assigns managers to employees.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35500" y="626625"/>
            <a:ext cx="8520600" cy="42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is the default manager until reassigned.	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delete employees and managers no longer in the organization.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add or delete departments.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New departments appear in the registration dropdown.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One or more managers per department.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Multiple employees under one manager.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Requests directed to managers based on employee's department.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Employees can view their requests, statuses, comments, and history.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Comprehensive audit trail for each request.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can upload jpg documents as supporting evidence.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2775" y="130550"/>
            <a:ext cx="8772650" cy="483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763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425" y="121900"/>
            <a:ext cx="8888676" cy="48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18775" y="158750"/>
            <a:ext cx="1984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90400" y="728050"/>
            <a:ext cx="6441250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100188" y="108750"/>
            <a:ext cx="46674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Reimbursement_request</a:t>
            </a: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0075" y="873625"/>
            <a:ext cx="6943724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2465</Words>
  <Application>WPS Presentation</Application>
  <PresentationFormat/>
  <Paragraphs>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Dark</vt:lpstr>
      <vt:lpstr>Reimbursement Portal</vt:lpstr>
      <vt:lpstr>PowerPoint 演示文稿</vt:lpstr>
      <vt:lpstr>PowerPoint 演示文稿</vt:lpstr>
      <vt:lpstr>Users can upload jpg documents as supporting evidence.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Reimbursement Portal</dc:title>
  <dc:creator/>
  <cp:lastModifiedBy>gaurav</cp:lastModifiedBy>
  <cp:revision>2</cp:revision>
  <dcterms:created xsi:type="dcterms:W3CDTF">2024-06-03T21:01:00Z</dcterms:created>
  <dcterms:modified xsi:type="dcterms:W3CDTF">2024-06-04T20:32:54Z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835C038BCA474F3EBFDEDCDD228E8E84_12</vt:lpwstr>
  </property>
  <property fmtid="{D5CDD505-2E9C-101B-9397-08002B2CF9AE}" pid="3" name="KSOProductBuildVer">
    <vt:lpwstr>1033-12.2.0.16909</vt:lpwstr>
  </property>
</Properties>
</file>