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1b1c91c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1b1c91c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1b1c91c8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1b1c91c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b1c91c8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b1c91c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b1c91c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b1c91c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1b1c91c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1b1c91c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1b1c91c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1b1c91c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1b1c91c8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1b1c91c8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1b1c91c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1b1c91c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b1c91c8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1b1c91c8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1b1c91c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1b1c91c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21b1c91c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21b1c91c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1b1c91c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1b1c91c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21b1c91c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21b1c91c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21b1c91c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21b1c91c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1b1c91c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1b1c91c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1b1c91c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1b1c91c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1b1c91c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1b1c91c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1b1c91c8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1b1c91c8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1b1c91c8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1b1c91c8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150" y="16709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Reimbursement Portal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64700" y="3524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Gaurav Shrivastava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925" y="531075"/>
            <a:ext cx="4313274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869400" y="134925"/>
            <a:ext cx="29169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75" y="1487125"/>
            <a:ext cx="4599725" cy="15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46475" y="3201450"/>
            <a:ext cx="2579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13350" y="181375"/>
            <a:ext cx="2212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609825" y="987350"/>
            <a:ext cx="82125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Department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One-to-Many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department can have many users, but a user belongs to only one department.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User (Manager)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One-to-Many (Self-referential)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(Manager) can manage many users (Employees), but an employee has only one manager.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ReimbursementRequest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One-to-Many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(Employee) can have many reimbursement requests, but a reimbursement request is linked to only one user.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5" y="150400"/>
            <a:ext cx="7614125" cy="4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600" y="204625"/>
            <a:ext cx="3728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Specification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02650" y="1022200"/>
            <a:ext cx="7538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	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Backend: Flask, SQLAlchemy, MySQL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Frontend: HTML, CSS, JavaScript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Tools: VSCode, UnitTest for testing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Logging module for generating application logs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UnitTest framework for testing.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Architecture: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REST API developed in 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Database: MySQL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793600" y="204625"/>
            <a:ext cx="3321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87200" y="1343025"/>
            <a:ext cx="73344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images in the cloud instead of the local file system.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of the project.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UI more attractive.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641200" y="157000"/>
            <a:ext cx="3959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Home Page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33425"/>
            <a:ext cx="7972425" cy="43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2362200" y="157000"/>
            <a:ext cx="4714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Snapshots of Registration Page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714375"/>
            <a:ext cx="74866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2362200" y="157000"/>
            <a:ext cx="3857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Snapshots of Login Page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785800"/>
            <a:ext cx="8477250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1895475" y="137950"/>
            <a:ext cx="5238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Snapshots of Employee Dashboard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881050"/>
            <a:ext cx="6896098" cy="40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2057400" y="157000"/>
            <a:ext cx="5057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Snapshots of Manager Dashboard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853525"/>
            <a:ext cx="6715126" cy="41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43825" y="300250"/>
            <a:ext cx="1984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6900" y="1579625"/>
            <a:ext cx="7754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62255" rtl="0" algn="just">
              <a:lnSpc>
                <a:spcPct val="132269"/>
              </a:lnSpc>
              <a:spcBef>
                <a:spcPts val="10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Reimbursement Portal is an online portal where an employee can submit reimbursement claims  related to relocation, medical, and office supplies and the assigned manager can approve/reject  the claims.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62255" rtl="0" algn="just">
              <a:lnSpc>
                <a:spcPct val="132269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you're an employee, you can submit reimbursement requests and if you  are Managers, log in to review and manage reimbursement requests from your team.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9533" lvl="0" marL="1706" marR="62255" rtl="0" algn="just">
              <a:lnSpc>
                <a:spcPct val="132269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2047875" y="157000"/>
            <a:ext cx="4810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Snapshots of Admin Dashboard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919150"/>
            <a:ext cx="7019925" cy="4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87325" y="237100"/>
            <a:ext cx="3837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7750" y="1070475"/>
            <a:ext cx="81591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user types: Admin, Manager, Employee.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and Employees register and login before any operations.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company emails are valid for registration.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sign in before any operations.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submit reimbursement requests.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 include expense type, amount, date, and one image receipt.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approve/reject requests with comments.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categories: Traveling (15k), Relocation (20k), Tech assets (5k).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assigns managers to employees.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35500" y="626625"/>
            <a:ext cx="8520600" cy="42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Admin is the default manager until reassigned.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Admin can delete employees and managers no longer in the organization.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Admin can add or delete departments.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New departments appear in the registration dropdown.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One or more managers per department.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Multiple employees under one manager.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Requests directed to managers based on employee's department.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Employees can view their requests, statuses, comments, and history.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Comprehensive audit trail for each request.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Users can upload jpg documents as supporting evidence.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75" y="130550"/>
            <a:ext cx="8772650" cy="48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121900"/>
            <a:ext cx="8888676" cy="48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18775" y="158750"/>
            <a:ext cx="1984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400" y="728050"/>
            <a:ext cx="6441250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100188" y="108750"/>
            <a:ext cx="4667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Reimbursement_request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75" y="873625"/>
            <a:ext cx="6943724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