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21b1c91c8_0_50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21b1c91c8_0_5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21b1c91c8_0_5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21b1c91c8_0_5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21b1c91c8_0_5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21b1c91c8_0_5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21b1c91c8_0_47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21b1c91c8_0_4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21b1c91c8_0_56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21b1c91c8_0_5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21b1c91c8_0_5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21b1c91c8_0_5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21b1c91c8_0_5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21b1c91c8_0_5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21b1c91c8_0_5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21b1c91c8_0_5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21b1c91c8_0_54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21b1c91c8_0_5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21b1c91c8_0_55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21b1c91c8_0_5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21b1c91c8_0_3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21b1c91c8_0_3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21b1c91c8_0_5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21b1c91c8_0_5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21b1c91c8_0_57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e21b1c91c8_0_5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21b1c91c8_0_4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21b1c91c8_0_4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21b1c91c8_0_4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21b1c91c8_0_4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21b1c91c8_0_4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21b1c91c8_0_4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21b1c91c8_0_46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21b1c91c8_0_4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21b1c91c8_0_4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21b1c91c8_0_4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21b1c91c8_0_48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21b1c91c8_0_48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21b1c91c8_0_4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21b1c91c8_0_4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82150" y="1670975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Reimbursement Portal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1264700" y="35247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2"/>
                </a:solidFill>
                <a:highlight>
                  <a:srgbClr val="000000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By </a:t>
            </a:r>
            <a:r>
              <a:rPr lang="en-GB" sz="2600">
                <a:solidFill>
                  <a:schemeClr val="dk2"/>
                </a:solidFill>
                <a:highlight>
                  <a:srgbClr val="000000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Gaurav Shrivastava</a:t>
            </a:r>
            <a:endParaRPr sz="2600">
              <a:solidFill>
                <a:schemeClr val="dk2"/>
              </a:solidFill>
              <a:highlight>
                <a:srgbClr val="000000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952925" y="531075"/>
            <a:ext cx="4313274" cy="6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/>
        </p:nvSpPr>
        <p:spPr>
          <a:xfrm>
            <a:off x="2869400" y="134925"/>
            <a:ext cx="29169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Department</a:t>
            </a:r>
            <a:r>
              <a:rPr 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Model</a:t>
            </a: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06" name="Google Shape;106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918775" y="1487125"/>
            <a:ext cx="4599725" cy="152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2"/>
          <p:cNvSpPr txBox="1"/>
          <p:nvPr/>
        </p:nvSpPr>
        <p:spPr>
          <a:xfrm>
            <a:off x="446475" y="3201450"/>
            <a:ext cx="25797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/>
        </p:nvSpPr>
        <p:spPr>
          <a:xfrm>
            <a:off x="3113350" y="181375"/>
            <a:ext cx="22125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Relationships</a:t>
            </a: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3" name="Google Shape;113;p23"/>
          <p:cNvSpPr txBox="1"/>
          <p:nvPr/>
        </p:nvSpPr>
        <p:spPr>
          <a:xfrm>
            <a:off x="609825" y="987350"/>
            <a:ext cx="8212500" cy="39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to Department</a:t>
            </a: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One-to-Many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department can have many users, but a user belongs to only one department.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to User (Manager)</a:t>
            </a: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One-to-Many (Self-referential)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user (Manager) can manage many users (Employees), but an employee has only one manager.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to ReimbursementRequest</a:t>
            </a: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One-to-Many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user (Employee) can have many reimbursement requests, but a reimbursement request is linked to only one user.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36275" y="150400"/>
            <a:ext cx="7614125" cy="48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/>
        </p:nvSpPr>
        <p:spPr>
          <a:xfrm>
            <a:off x="2793600" y="204625"/>
            <a:ext cx="37287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Technical Specification</a:t>
            </a: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4" name="Google Shape;124;p25"/>
          <p:cNvSpPr txBox="1"/>
          <p:nvPr/>
        </p:nvSpPr>
        <p:spPr>
          <a:xfrm>
            <a:off x="802650" y="1022200"/>
            <a:ext cx="7538700" cy="38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	</a:t>
            </a: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Technologies Used: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</a:t>
            </a: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Backend: Flask, SQLAlchemy, MySQL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	Frontend: HTML, CSS, JavaScript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	Tools: VSCode, UnitTest for testing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Logging module for generating application logs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UnitTest framework for testing.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Architecture: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	REST API developed in Python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	Database: MySQL    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/>
        </p:nvSpPr>
        <p:spPr>
          <a:xfrm>
            <a:off x="2793600" y="204625"/>
            <a:ext cx="33216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Future Enhancements</a:t>
            </a: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0" name="Google Shape;130;p26"/>
          <p:cNvSpPr txBox="1"/>
          <p:nvPr/>
        </p:nvSpPr>
        <p:spPr>
          <a:xfrm>
            <a:off x="787400" y="1343025"/>
            <a:ext cx="7334250" cy="189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Store images in the cloud instead of the local file system.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Deployment of the project.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Make UI more attractive.</a:t>
            </a:r>
            <a:endParaRPr lang="en-GB"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 panose="02020603050405020304"/>
              <a:buChar char="●"/>
            </a:pPr>
            <a:r>
              <a:rPr lang="en-US" alt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Updation of user details in UI.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/>
        </p:nvSpPr>
        <p:spPr>
          <a:xfrm>
            <a:off x="2641200" y="157000"/>
            <a:ext cx="39597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Snapshot of Home Page</a:t>
            </a: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36" name="Google Shape;136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33400" y="733425"/>
            <a:ext cx="7972425" cy="433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/>
        </p:nvSpPr>
        <p:spPr>
          <a:xfrm>
            <a:off x="2362200" y="157000"/>
            <a:ext cx="47148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Snapshot of Registration Page</a:t>
            </a: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42" name="Google Shape;142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81050" y="714375"/>
            <a:ext cx="7486649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/>
        </p:nvSpPr>
        <p:spPr>
          <a:xfrm>
            <a:off x="2362200" y="157000"/>
            <a:ext cx="38577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Snapshot of Login Page</a:t>
            </a: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48" name="Google Shape;148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33375" y="785800"/>
            <a:ext cx="8477250" cy="415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/>
        </p:nvSpPr>
        <p:spPr>
          <a:xfrm>
            <a:off x="1895475" y="137950"/>
            <a:ext cx="52386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Snapshot of Employee Dashboard</a:t>
            </a: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54" name="Google Shape;154;p3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62025" y="881050"/>
            <a:ext cx="6896098" cy="405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/>
        </p:nvSpPr>
        <p:spPr>
          <a:xfrm>
            <a:off x="2057400" y="157000"/>
            <a:ext cx="50577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Snapshot of Manager Dashboard</a:t>
            </a: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60" name="Google Shape;160;p3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71550" y="853525"/>
            <a:ext cx="6715126" cy="413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443825" y="300250"/>
            <a:ext cx="19842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56900" y="1579625"/>
            <a:ext cx="7754400" cy="30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62230" lvl="0" indent="-342900" algn="just" rtl="0">
              <a:lnSpc>
                <a:spcPct val="132000"/>
              </a:lnSpc>
              <a:spcBef>
                <a:spcPts val="10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Reimbursement Portal is an online portal where an employee can submit reimbursement claims  related to relocation, medical, and office supplies and the assigned manager can approve/reject  the claims. 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62230" lvl="0" indent="0" algn="just" rtl="0">
              <a:lnSpc>
                <a:spcPct val="132000"/>
              </a:lnSpc>
              <a:spcBef>
                <a:spcPts val="109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If you're an employee, you can submit reimbursement requests and if you  are Managers, log in to review and manage reimbursement requests from your team.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905" marR="62230" lvl="0" indent="9525" algn="just" rtl="0">
              <a:lnSpc>
                <a:spcPct val="132000"/>
              </a:lnSpc>
              <a:spcBef>
                <a:spcPts val="109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/>
        </p:nvSpPr>
        <p:spPr>
          <a:xfrm>
            <a:off x="2047875" y="157000"/>
            <a:ext cx="48102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Snapshot of Admin Dashboard</a:t>
            </a: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66" name="Google Shape;166;p3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62038" y="919150"/>
            <a:ext cx="7019925" cy="40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2787325" y="237100"/>
            <a:ext cx="38379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Functional Requirements</a:t>
            </a: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17750" y="1070475"/>
            <a:ext cx="8159100" cy="38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Three user types: Admin, Manager, Employee.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Managers and Employees register and login before any operations.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Only company emails are valid for registration.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Users must sign in before any operations.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Employees submit reimbursement requests.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Requests include expense type, amount, date, and one image receipt.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Managers approve/reject requests with comments.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Policy categories: Traveling (15k), Relocation (20k), Tech assets (5k).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Admin assigns managers to employees.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235500" y="626625"/>
            <a:ext cx="8520600" cy="42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Admin is the default manager until reassigned.	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Admin can delete employees and managers no longer in the organization.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Admin can add or delete departments.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New departments appear in the registration dropdown.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One or more managers per department.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Multiple employees under one manager.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Requests directed to managers based on employee's department.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Employees can view their requests, statuses, comments, and history.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Comprehensive audit trail for each request.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Users can upload jpg documents as supporting evidence.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82775" y="130550"/>
            <a:ext cx="8772650" cy="483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152400"/>
            <a:ext cx="87638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4425" y="121900"/>
            <a:ext cx="8888676" cy="489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/>
        </p:nvSpPr>
        <p:spPr>
          <a:xfrm>
            <a:off x="3418775" y="158750"/>
            <a:ext cx="19845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Model</a:t>
            </a: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90400" y="728050"/>
            <a:ext cx="6441250" cy="40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/>
        </p:nvSpPr>
        <p:spPr>
          <a:xfrm>
            <a:off x="2100188" y="108750"/>
            <a:ext cx="46674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Reimbursement_request</a:t>
            </a:r>
            <a:r>
              <a:rPr lang="en-GB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Model</a:t>
            </a: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00" name="Google Shape;100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30075" y="873625"/>
            <a:ext cx="6943724" cy="40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2496</Words>
  <Application>WPS Presentation</Application>
  <PresentationFormat/>
  <Paragraphs>87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SimSun</vt:lpstr>
      <vt:lpstr>Wingdings</vt:lpstr>
      <vt:lpstr>Arial</vt:lpstr>
      <vt:lpstr>Times New Roman</vt:lpstr>
      <vt:lpstr>Microsoft YaHei</vt:lpstr>
      <vt:lpstr>Arial Unicode MS</vt:lpstr>
      <vt:lpstr>Simple Dark</vt:lpstr>
      <vt:lpstr>Reimbursement Portal</vt:lpstr>
      <vt:lpstr>PowerPoint 演示文稿</vt:lpstr>
      <vt:lpstr>PowerPoint 演示文稿</vt:lpstr>
      <vt:lpstr>Users can upload jpg documents as supporting evidence.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Reimbursement Portal</dc:title>
  <dc:creator/>
  <cp:lastModifiedBy>gaurav</cp:lastModifiedBy>
  <cp:revision>1</cp:revision>
  <dcterms:created xsi:type="dcterms:W3CDTF">2024-06-03T21:01:50Z</dcterms:created>
  <dcterms:modified xsi:type="dcterms:W3CDTF">2024-06-03T21:01:50Z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835C038BCA474F3EBFDEDCDD228E8E84_12</vt:lpwstr>
  </property>
  <property fmtid="{D5CDD505-2E9C-101B-9397-08002B2CF9AE}" pid="3" name="KSOProductBuildVer">
    <vt:lpwstr>1033-12.2.0.16909</vt:lpwstr>
  </property>
</Properties>
</file>