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7" r:id="rId6"/>
    <p:sldId id="290" r:id="rId7"/>
    <p:sldId id="259" r:id="rId8"/>
    <p:sldId id="282" r:id="rId9"/>
    <p:sldId id="263" r:id="rId10"/>
    <p:sldId id="261"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lvl1pPr>
    <a:lvl2pPr marL="0" marR="0" indent="22860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lvl2pPr>
    <a:lvl3pPr marL="0" marR="0" indent="45720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lvl3pPr>
    <a:lvl4pPr marL="0" marR="0" indent="68580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lvl4pPr>
    <a:lvl5pPr marL="0" marR="0" indent="91440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lvl5pPr>
    <a:lvl6pPr marL="0" marR="0" indent="114300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lvl6pPr>
    <a:lvl7pPr marL="0" marR="0" indent="137160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lvl7pPr>
    <a:lvl8pPr marL="0" marR="0" indent="160020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lvl8pPr>
    <a:lvl9pPr marL="0" marR="0" indent="182880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C2129"/>
    <a:srgbClr val="3D9CC3"/>
    <a:srgbClr val="2B6E8B"/>
    <a:srgbClr val="3C97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0" vertOverflow="ellipsis" vert="horz" wrap="square" anchor="ctr" anchorCtr="1"/>
          <a:lstStyle/>
          <a:p>
            <a:pPr defTabSz="914400">
              <a:defRPr lang="en-US" sz="2400" b="0" i="0" u="none" strike="noStrike" kern="1200" spc="0" baseline="0">
                <a:solidFill>
                  <a:schemeClr val="bg1"/>
                </a:solidFill>
                <a:latin typeface="+mn-lt"/>
                <a:ea typeface="+mn-ea"/>
                <a:cs typeface="+mn-cs"/>
              </a:defRPr>
            </a:pPr>
            <a:r>
              <a:rPr sz="2400">
                <a:solidFill>
                  <a:schemeClr val="bg1"/>
                </a:solidFill>
              </a:rPr>
              <a:t>In Thousands</a:t>
            </a:r>
            <a:endParaRPr sz="2400">
              <a:solidFill>
                <a:schemeClr val="bg1"/>
              </a:solidFill>
            </a:endParaRPr>
          </a:p>
        </c:rich>
      </c:tx>
      <c:layout/>
      <c:overlay val="0"/>
      <c:spPr>
        <a:noFill/>
        <a:ln>
          <a:noFill/>
        </a:ln>
        <a:effectLst/>
      </c:spPr>
    </c:title>
    <c:autoTitleDeleted val="0"/>
    <c:plotArea>
      <c:layout>
        <c:manualLayout>
          <c:layoutTarget val="inner"/>
          <c:xMode val="edge"/>
          <c:yMode val="edge"/>
          <c:x val="0.0927104003735263"/>
          <c:y val="0.0451884496480958"/>
          <c:w val="0.803023228668145"/>
          <c:h val="0.905018746300072"/>
        </c:manualLayout>
      </c:layout>
      <c:pieChart>
        <c:varyColors val="1"/>
        <c:ser>
          <c:idx val="0"/>
          <c:order val="0"/>
          <c:tx>
            <c:strRef>
              <c:f>Sheet1!$A$2</c:f>
              <c:strCache>
                <c:ptCount val="1"/>
                <c:pt idx="0">
                  <c:v>Region 1</c:v>
                </c:pt>
              </c:strCache>
            </c:strRef>
          </c:tx>
          <c:spPr>
            <a:effectLst/>
          </c:spPr>
          <c:explosion val="0"/>
          <c:dPt>
            <c:idx val="0"/>
            <c:bubble3D val="0"/>
            <c:spPr>
              <a:solidFill>
                <a:srgbClr val="0C2129"/>
              </a:solidFill>
              <a:ln w="19050">
                <a:solidFill>
                  <a:schemeClr val="lt1"/>
                </a:solidFill>
              </a:ln>
              <a:effectLst/>
            </c:spPr>
          </c:dPt>
          <c:dPt>
            <c:idx val="1"/>
            <c:bubble3D val="0"/>
            <c:spPr>
              <a:solidFill>
                <a:srgbClr val="2B6E8B"/>
              </a:solidFill>
              <a:ln w="19050">
                <a:solidFill>
                  <a:schemeClr val="lt1"/>
                </a:solidFill>
              </a:ln>
              <a:effectLst/>
            </c:spPr>
          </c:dPt>
          <c:dPt>
            <c:idx val="2"/>
            <c:bubble3D val="0"/>
            <c:spPr>
              <a:solidFill>
                <a:schemeClr val="bg1">
                  <a:lumMod val="95000"/>
                </a:schemeClr>
              </a:solidFill>
              <a:ln w="19050">
                <a:solidFill>
                  <a:schemeClr val="lt1"/>
                </a:solidFill>
              </a:ln>
              <a:effectLst/>
            </c:spPr>
          </c:dPt>
          <c:dLbls>
            <c:dLbl>
              <c:idx val="0"/>
              <c:layout>
                <c:manualLayout>
                  <c:x val="-0.0324780349881475"/>
                  <c:y val="0.18005509283376"/>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340091889025708"/>
                  <c:y val="0.178039404195576"/>
                </c:manualLayout>
              </c:layout>
              <c:numFmt formatCode="General" sourceLinked="1"/>
              <c:spPr>
                <a:noFill/>
                <a:ln>
                  <a:noFill/>
                </a:ln>
                <a:effectLst/>
              </c:spPr>
              <c:txPr>
                <a:bodyPr rot="0" spcFirstLastPara="0" vertOverflow="ellipsis" vert="horz" wrap="square" lIns="38100" tIns="19050" rIns="38100" bIns="19050" anchor="ctr" anchorCtr="1"/>
                <a:lstStyle/>
                <a:p>
                  <a:pPr>
                    <a:defRPr lang="en-US" sz="2000" b="0" i="0" u="none" strike="noStrike" kern="1200" baseline="0">
                      <a:solidFill>
                        <a:schemeClr val="bg2"/>
                      </a:solidFill>
                      <a:latin typeface="+mn-lt"/>
                      <a:ea typeface="+mn-ea"/>
                      <a:cs typeface="+mn-cs"/>
                    </a:defRPr>
                  </a:pPr>
                </a:p>
              </c:txPr>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2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Sheet1!$B$1:$E$1</c15:sqref>
                  </c15:fullRef>
                </c:ext>
              </c:extLst>
              <c:f>Sheet1!$B$1:$D$1</c:f>
              <c:strCache>
                <c:ptCount val="3"/>
                <c:pt idx="0">
                  <c:v>University / Colleges</c:v>
                </c:pt>
                <c:pt idx="1">
                  <c:v>Budding Youth</c:v>
                </c:pt>
                <c:pt idx="2">
                  <c:v>Industries &amp; Technical Startups</c:v>
                </c:pt>
              </c:strCache>
            </c:strRef>
          </c:cat>
          <c:val>
            <c:numRef>
              <c:extLst>
                <c:ext xmlns:c15="http://schemas.microsoft.com/office/drawing/2012/chart" uri="{02D57815-91ED-43cb-92C2-25804820EDAC}">
                  <c15:fullRef>
                    <c15:sqref>Sheet1!$B$2:$E$2</c15:sqref>
                  </c15:fullRef>
                </c:ext>
              </c:extLst>
              <c:f>Sheet1!$B$2:$D$2</c:f>
              <c:numCache>
                <c:formatCode>General</c:formatCode>
                <c:ptCount val="3"/>
                <c:pt idx="0">
                  <c:v>55.16</c:v>
                </c:pt>
                <c:pt idx="1">
                  <c:v>847.04</c:v>
                </c:pt>
                <c:pt idx="2">
                  <c:v>63</c:v>
                </c:pt>
              </c:numCache>
            </c:numRef>
          </c:val>
        </c:ser>
        <c:ser>
          <c:idx val="1"/>
          <c:order val="1"/>
          <c:tx>
            <c:strRef>
              <c:f>Sheet1!$A$3</c:f>
              <c:strCache>
                <c:ptCount val="1"/>
                <c:pt idx="0">
                  <c:v>Region 2</c:v>
                </c:pt>
              </c:strCache>
            </c:strRef>
          </c:tx>
          <c:spPr>
            <a:solidFill>
              <a:srgbClr val="0C2129"/>
            </a:solidFill>
            <a:effectLst/>
          </c:spPr>
          <c:explosion val="0"/>
          <c:dPt>
            <c:idx val="0"/>
            <c:bubble3D val="0"/>
            <c:spPr>
              <a:solidFill>
                <a:srgbClr val="0C2129"/>
              </a:solidFill>
              <a:ln w="19050">
                <a:solidFill>
                  <a:schemeClr val="lt1"/>
                </a:solidFill>
              </a:ln>
              <a:effectLst/>
            </c:spPr>
          </c:dPt>
          <c:dPt>
            <c:idx val="1"/>
            <c:bubble3D val="0"/>
            <c:spPr>
              <a:solidFill>
                <a:srgbClr val="0C2129"/>
              </a:solidFill>
              <a:ln w="19050">
                <a:solidFill>
                  <a:schemeClr val="lt1"/>
                </a:solidFill>
              </a:ln>
              <a:effectLst/>
            </c:spPr>
          </c:dPt>
          <c:dPt>
            <c:idx val="2"/>
            <c:bubble3D val="0"/>
            <c:spPr>
              <a:solidFill>
                <a:srgbClr val="0C2129"/>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2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Sheet1!$B$1:$E$1</c15:sqref>
                  </c15:fullRef>
                </c:ext>
              </c:extLst>
              <c:f>Sheet1!$B$1:$D$1</c:f>
              <c:strCache>
                <c:ptCount val="3"/>
                <c:pt idx="0">
                  <c:v>University / Colleges</c:v>
                </c:pt>
                <c:pt idx="1">
                  <c:v>Budding Youth</c:v>
                </c:pt>
                <c:pt idx="2">
                  <c:v>Industries &amp; Technical Startups</c:v>
                </c:pt>
              </c:strCache>
            </c:strRef>
          </c:cat>
          <c:val>
            <c:numRef>
              <c:extLst>
                <c:ext xmlns:c15="http://schemas.microsoft.com/office/drawing/2012/chart" uri="{02D57815-91ED-43cb-92C2-25804820EDAC}">
                  <c15:fullRef>
                    <c15:sqref>Sheet1!$B$3:$E$3</c15:sqref>
                  </c15:fullRef>
                </c:ext>
              </c:extLst>
              <c:f>Sheet1!$B$3:$D$3</c:f>
              <c:numCache>
                <c:formatCode>General</c:formatCode>
                <c:ptCount val="3"/>
                <c:pt idx="0">
                  <c:v>55</c:v>
                </c:pt>
                <c:pt idx="1">
                  <c:v>43</c:v>
                </c:pt>
                <c:pt idx="2">
                  <c:v>80</c:v>
                </c:pt>
              </c:numCache>
            </c:numRef>
          </c:val>
        </c:ser>
        <c:dLbls>
          <c:showLegendKey val="0"/>
          <c:showVal val="1"/>
          <c:showCatName val="0"/>
          <c:showSerName val="0"/>
          <c:showPercent val="0"/>
          <c:showBubbleSize val="0"/>
          <c:showLeaderLines val="1"/>
        </c:dLbls>
        <c:firstSliceAng val="0"/>
      </c:pieChart>
      <c:spPr>
        <a:noFill/>
        <a:ln w="12700" cap="flat">
          <a:noFill/>
          <a:miter lim="400000"/>
        </a:ln>
        <a:effectLst/>
      </c:spPr>
    </c:plotArea>
    <c:legend>
      <c:legendPos val="b"/>
      <c:legendEntry>
        <c:idx val="0"/>
        <c:txPr>
          <a:bodyPr rot="0" spcFirstLastPara="0" vertOverflow="ellipsis" vert="horz" wrap="square" anchor="ctr" anchorCtr="1"/>
          <a:lstStyle/>
          <a:p>
            <a:pPr>
              <a:defRPr lang="en-US" sz="2000" b="0" i="0" u="none" strike="noStrike" kern="1200" baseline="0">
                <a:solidFill>
                  <a:schemeClr val="bg1"/>
                </a:solidFill>
                <a:latin typeface="+mn-lt"/>
                <a:ea typeface="+mn-ea"/>
                <a:cs typeface="+mn-cs"/>
              </a:defRPr>
            </a:pPr>
          </a:p>
        </c:txPr>
      </c:legendEntry>
      <c:legendEntry>
        <c:idx val="1"/>
        <c:txPr>
          <a:bodyPr rot="0" spcFirstLastPara="0" vertOverflow="ellipsis" vert="horz" wrap="square" anchor="ctr" anchorCtr="1"/>
          <a:lstStyle/>
          <a:p>
            <a:pPr>
              <a:defRPr lang="en-US" sz="2000" b="0" i="0" u="none" strike="noStrike" kern="1200" baseline="0">
                <a:solidFill>
                  <a:schemeClr val="bg1"/>
                </a:solidFill>
                <a:latin typeface="+mn-lt"/>
                <a:ea typeface="+mn-ea"/>
                <a:cs typeface="+mn-cs"/>
              </a:defRPr>
            </a:pPr>
          </a:p>
        </c:txPr>
      </c:legendEntry>
      <c:legendEntry>
        <c:idx val="2"/>
        <c:txPr>
          <a:bodyPr rot="0" spcFirstLastPara="0" vertOverflow="ellipsis" vert="horz" wrap="square" anchor="ctr" anchorCtr="1"/>
          <a:lstStyle/>
          <a:p>
            <a:pPr>
              <a:defRPr lang="en-US" sz="2000" b="0" i="0" u="none" strike="noStrike" kern="1200" baseline="0">
                <a:solidFill>
                  <a:schemeClr val="bg1"/>
                </a:solidFill>
                <a:latin typeface="+mn-lt"/>
                <a:ea typeface="+mn-ea"/>
                <a:cs typeface="+mn-cs"/>
              </a:defRPr>
            </a:pPr>
          </a:p>
        </c:txPr>
      </c:legendEntry>
      <c:layout>
        <c:manualLayout>
          <c:xMode val="edge"/>
          <c:yMode val="edge"/>
          <c:x val="0.00519435041438076"/>
          <c:y val="0.964217588633822"/>
          <c:w val="0.993054744951558"/>
          <c:h val="0.0278892323883444"/>
        </c:manualLayout>
      </c:layout>
      <c:overlay val="0"/>
      <c:spPr>
        <a:noFill/>
        <a:ln>
          <a:noFill/>
        </a:ln>
        <a:effectLst/>
      </c:spPr>
      <c:txPr>
        <a:bodyPr rot="0" spcFirstLastPara="0" vertOverflow="ellipsis" vert="horz" wrap="square" anchor="ctr" anchorCtr="1"/>
        <a:lstStyle/>
        <a:p>
          <a:pPr>
            <a:defRPr lang="en-US" sz="2000" b="0" i="0" u="none" strike="noStrike" kern="1200" baseline="0">
              <a:solidFill>
                <a:schemeClr val="bg1"/>
              </a:solidFill>
              <a:latin typeface="+mn-lt"/>
              <a:ea typeface="+mn-ea"/>
              <a:cs typeface="+mn-cs"/>
            </a:defRPr>
          </a:pPr>
        </a:p>
      </c:txPr>
    </c:legend>
    <c:plotVisOnly val="1"/>
    <c:dispBlanksAs val="gap"/>
    <c:showDLblsOverMax val="0"/>
  </c:chart>
  <c:spPr>
    <a:noFill/>
    <a:ln w="28575" cmpd="sng">
      <a:noFill/>
      <a:prstDash val="solid"/>
    </a:ln>
    <a:effectLst/>
  </c:spPr>
  <c:txPr>
    <a:bodyPr/>
    <a:lstStyle/>
    <a:p>
      <a:pPr>
        <a:defRPr lang="en-US" sz="2000">
          <a:solidFill>
            <a:schemeClr val="bg1"/>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p:txBody>
      </p:sp>
      <p:sp>
        <p:nvSpPr>
          <p:cNvPr id="125" name="Shape 125"/>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p:nvPr>
            <p:ph type="title" hasCustomPrompt="1"/>
          </p:nvPr>
        </p:nvSpPr>
        <p:spPr>
          <a:xfrm>
            <a:off x="1778000" y="2298700"/>
            <a:ext cx="20828000" cy="4648200"/>
          </a:xfrm>
          <a:prstGeom prst="rect">
            <a:avLst/>
          </a:prstGeom>
        </p:spPr>
        <p:txBody>
          <a:bodyPr anchor="b"/>
          <a:lstStyle/>
          <a:p>
            <a:r>
              <a:t>Title Text</a:t>
            </a:r>
          </a:p>
        </p:txBody>
      </p:sp>
      <p:sp>
        <p:nvSpPr>
          <p:cNvPr id="12" name="Body Level One…"/>
          <p:cNvSpPr txBox="1"/>
          <p:nvPr>
            <p:ph type="body" sz="quarter" idx="1" hasCustomPrompt="1"/>
          </p:nvPr>
        </p:nvSpPr>
        <p:spPr>
          <a:xfrm>
            <a:off x="1778000" y="7073900"/>
            <a:ext cx="20828000" cy="1587500"/>
          </a:xfrm>
          <a:prstGeom prst="rect">
            <a:avLst/>
          </a:prstGeom>
        </p:spPr>
        <p:txBody>
          <a:bodyPr anchor="t"/>
          <a:lstStyle>
            <a:lvl1pPr marL="0" indent="0" algn="ctr">
              <a:lnSpc>
                <a:spcPct val="100000"/>
              </a:lnSpc>
              <a:buSzTx/>
              <a:buNone/>
              <a:defRPr sz="5400">
                <a:solidFill>
                  <a:srgbClr val="000000"/>
                </a:solidFill>
                <a:latin typeface="Helvetica Neue"/>
                <a:ea typeface="Helvetica Neue"/>
                <a:cs typeface="Helvetica Neue"/>
                <a:sym typeface="Helvetica Neue"/>
              </a:defRPr>
            </a:lvl1pPr>
            <a:lvl2pPr marL="0" indent="0" algn="ctr">
              <a:lnSpc>
                <a:spcPct val="100000"/>
              </a:lnSpc>
              <a:buSzTx/>
              <a:buNone/>
              <a:defRPr sz="5400">
                <a:solidFill>
                  <a:srgbClr val="000000"/>
                </a:solidFill>
                <a:latin typeface="Helvetica Neue"/>
                <a:ea typeface="Helvetica Neue"/>
                <a:cs typeface="Helvetica Neue"/>
                <a:sym typeface="Helvetica Neue"/>
              </a:defRPr>
            </a:lvl2pPr>
            <a:lvl3pPr marL="0" indent="0" algn="ctr">
              <a:lnSpc>
                <a:spcPct val="100000"/>
              </a:lnSpc>
              <a:buSzTx/>
              <a:buNone/>
              <a:defRPr sz="5400">
                <a:solidFill>
                  <a:srgbClr val="000000"/>
                </a:solidFill>
                <a:latin typeface="Helvetica Neue"/>
                <a:ea typeface="Helvetica Neue"/>
                <a:cs typeface="Helvetica Neue"/>
                <a:sym typeface="Helvetica Neue"/>
              </a:defRPr>
            </a:lvl3pPr>
            <a:lvl4pPr marL="0" indent="0" algn="ctr">
              <a:lnSpc>
                <a:spcPct val="100000"/>
              </a:lnSpc>
              <a:buSzTx/>
              <a:buNone/>
              <a:defRPr sz="5400">
                <a:solidFill>
                  <a:srgbClr val="000000"/>
                </a:solidFill>
                <a:latin typeface="Helvetica Neue"/>
                <a:ea typeface="Helvetica Neue"/>
                <a:cs typeface="Helvetica Neue"/>
                <a:sym typeface="Helvetica Neue"/>
              </a:defRPr>
            </a:lvl4pPr>
            <a:lvl5pPr marL="0" indent="0" algn="ctr">
              <a:lnSpc>
                <a:spcPct val="100000"/>
              </a:lnSpc>
              <a:buSzTx/>
              <a:buNone/>
              <a:defRPr sz="54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p:nvPr>
            <p:ph type="body" sz="quarter" idx="13" hasCustomPrompt="1"/>
          </p:nvPr>
        </p:nvSpPr>
        <p:spPr>
          <a:xfrm>
            <a:off x="2387600" y="8953500"/>
            <a:ext cx="19621500" cy="585521"/>
          </a:xfrm>
          <a:prstGeom prst="rect">
            <a:avLst/>
          </a:prstGeom>
        </p:spPr>
        <p:txBody>
          <a:bodyPr anchor="t">
            <a:spAutoFit/>
          </a:bodyPr>
          <a:lstStyle>
            <a:lvl1pPr marL="0" indent="0" algn="ctr">
              <a:lnSpc>
                <a:spcPct val="100000"/>
              </a:lnSpc>
              <a:buSzTx/>
              <a:buNone/>
              <a:defRPr sz="3200" i="1">
                <a:solidFill>
                  <a:srgbClr val="000000"/>
                </a:solidFill>
                <a:latin typeface="Helvetica Neue"/>
                <a:ea typeface="Helvetica Neue"/>
                <a:cs typeface="Helvetica Neue"/>
                <a:sym typeface="Helvetica Neue"/>
              </a:defRPr>
            </a:lvl1pPr>
          </a:lstStyle>
          <a:p>
            <a:r>
              <a:t>–Johnny Appleseed</a:t>
            </a:r>
          </a:p>
        </p:txBody>
      </p:sp>
      <p:sp>
        <p:nvSpPr>
          <p:cNvPr id="94" name="“Type a quote here.”"/>
          <p:cNvSpPr txBox="1"/>
          <p:nvPr>
            <p:ph type="body" sz="quarter" idx="14" hasCustomPrompt="1"/>
          </p:nvPr>
        </p:nvSpPr>
        <p:spPr>
          <a:xfrm>
            <a:off x="2387600" y="6076950"/>
            <a:ext cx="19621500" cy="825500"/>
          </a:xfrm>
          <a:prstGeom prst="rect">
            <a:avLst/>
          </a:prstGeom>
        </p:spPr>
        <p:txBody>
          <a:bodyPr>
            <a:spAutoFit/>
          </a:bodyPr>
          <a:lstStyle>
            <a:lvl1pPr marL="0" indent="0" algn="ctr">
              <a:lnSpc>
                <a:spcPct val="100000"/>
              </a:lnSpc>
              <a:buSzTx/>
              <a:buNone/>
              <a:defRPr sz="4800">
                <a:solidFill>
                  <a:srgbClr val="000000"/>
                </a:solidFill>
                <a:latin typeface="+mn-lt"/>
                <a:ea typeface="+mn-ea"/>
                <a:cs typeface="+mn-cs"/>
                <a:sym typeface="Helvetica Neue Medium"/>
              </a:defRPr>
            </a:lvl1pPr>
          </a:lstStyle>
          <a:p>
            <a:r>
              <a:t>“Type a quote here.” </a:t>
            </a:r>
          </a:p>
        </p:txBody>
      </p:sp>
      <p:sp>
        <p:nvSpPr>
          <p:cNvPr id="9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p:txBody>
      </p:sp>
      <p:sp>
        <p:nvSpPr>
          <p:cNvPr id="10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16AFCA"/>
        </a:solidFill>
        <a:effectLst/>
      </p:bgPr>
    </p:bg>
    <p:spTree>
      <p:nvGrpSpPr>
        <p:cNvPr id="1" name=""/>
        <p:cNvGrpSpPr/>
        <p:nvPr/>
      </p:nvGrpSpPr>
      <p:grpSpPr>
        <a:xfrm>
          <a:off x="0" y="0"/>
          <a:ext cx="0" cy="0"/>
          <a:chOff x="0" y="0"/>
          <a:chExt cx="0" cy="0"/>
        </a:xfrm>
      </p:grpSpPr>
      <p:sp>
        <p:nvSpPr>
          <p:cNvPr id="117" name="Title Text"/>
          <p:cNvSpPr txBox="1"/>
          <p:nvPr>
            <p:ph type="title" hasCustomPrompt="1"/>
          </p:nvPr>
        </p:nvSpPr>
        <p:spPr>
          <a:xfrm>
            <a:off x="1676400" y="1032486"/>
            <a:ext cx="21031200" cy="2167914"/>
          </a:xfrm>
          <a:prstGeom prst="rect">
            <a:avLst/>
          </a:prstGeom>
        </p:spPr>
        <p:txBody>
          <a:bodyPr lIns="91439" tIns="91439" rIns="91439" bIns="91439">
            <a:noAutofit/>
          </a:bodyPr>
          <a:lstStyle>
            <a:lvl1pPr defTabSz="1828800">
              <a:lnSpc>
                <a:spcPct val="90000"/>
              </a:lnSpc>
              <a:defRPr sz="9600" spc="0">
                <a:latin typeface="Roboto" panose="02000000000000000000"/>
                <a:ea typeface="Roboto" panose="02000000000000000000"/>
                <a:cs typeface="Roboto" panose="02000000000000000000"/>
                <a:sym typeface="Roboto" panose="02000000000000000000"/>
              </a:defRPr>
            </a:lvl1pPr>
          </a:lstStyle>
          <a:p>
            <a:r>
              <a:t>Title Text</a:t>
            </a:r>
          </a:p>
        </p:txBody>
      </p:sp>
      <p:sp>
        <p:nvSpPr>
          <p:cNvPr id="118" name="Slide Number"/>
          <p:cNvSpPr txBox="1"/>
          <p:nvPr>
            <p:ph type="sldNum" sz="quarter" idx="2"/>
          </p:nvPr>
        </p:nvSpPr>
        <p:spPr>
          <a:xfrm>
            <a:off x="17475200" y="12344400"/>
            <a:ext cx="5689600" cy="736601"/>
          </a:xfrm>
          <a:prstGeom prst="rect">
            <a:avLst/>
          </a:prstGeom>
        </p:spPr>
        <p:txBody>
          <a:bodyPr wrap="square" lIns="91439" tIns="91439" rIns="91439" bIns="91439" anchor="ctr"/>
          <a:lstStyle>
            <a:lvl1pPr algn="r" defTabSz="1828800">
              <a:defRPr>
                <a:solidFill>
                  <a:srgbClr val="FFFFFF"/>
                </a:solidFill>
                <a:latin typeface="Roboto" panose="02000000000000000000"/>
                <a:ea typeface="Roboto" panose="02000000000000000000"/>
                <a:cs typeface="Roboto" panose="02000000000000000000"/>
                <a:sym typeface="Roboto" panose="02000000000000000000"/>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p:txBody>
      </p:sp>
      <p:sp>
        <p:nvSpPr>
          <p:cNvPr id="21" name="Title Text"/>
          <p:cNvSpPr txBox="1"/>
          <p:nvPr>
            <p:ph type="title" hasCustomPrompt="1"/>
          </p:nvPr>
        </p:nvSpPr>
        <p:spPr>
          <a:xfrm>
            <a:off x="635000" y="9512300"/>
            <a:ext cx="23114000" cy="2006600"/>
          </a:xfrm>
          <a:prstGeom prst="rect">
            <a:avLst/>
          </a:prstGeom>
        </p:spPr>
        <p:txBody>
          <a:bodyPr anchor="b"/>
          <a:lstStyle/>
          <a:p>
            <a:r>
              <a:t>Title Text</a:t>
            </a:r>
          </a:p>
        </p:txBody>
      </p:sp>
      <p:sp>
        <p:nvSpPr>
          <p:cNvPr id="22" name="Body Level One…"/>
          <p:cNvSpPr txBox="1"/>
          <p:nvPr>
            <p:ph type="body" sz="quarter" idx="1" hasCustomPrompt="1"/>
          </p:nvPr>
        </p:nvSpPr>
        <p:spPr>
          <a:xfrm>
            <a:off x="635000" y="11442700"/>
            <a:ext cx="23114000" cy="1587500"/>
          </a:xfrm>
          <a:prstGeom prst="rect">
            <a:avLst/>
          </a:prstGeom>
        </p:spPr>
        <p:txBody>
          <a:bodyPr anchor="t"/>
          <a:lstStyle>
            <a:lvl1pPr marL="0" indent="0" algn="ctr">
              <a:lnSpc>
                <a:spcPct val="100000"/>
              </a:lnSpc>
              <a:buSzTx/>
              <a:buNone/>
              <a:defRPr sz="5400">
                <a:solidFill>
                  <a:srgbClr val="000000"/>
                </a:solidFill>
                <a:latin typeface="Helvetica Neue"/>
                <a:ea typeface="Helvetica Neue"/>
                <a:cs typeface="Helvetica Neue"/>
                <a:sym typeface="Helvetica Neue"/>
              </a:defRPr>
            </a:lvl1pPr>
            <a:lvl2pPr marL="0" indent="0" algn="ctr">
              <a:lnSpc>
                <a:spcPct val="100000"/>
              </a:lnSpc>
              <a:buSzTx/>
              <a:buNone/>
              <a:defRPr sz="5400">
                <a:solidFill>
                  <a:srgbClr val="000000"/>
                </a:solidFill>
                <a:latin typeface="Helvetica Neue"/>
                <a:ea typeface="Helvetica Neue"/>
                <a:cs typeface="Helvetica Neue"/>
                <a:sym typeface="Helvetica Neue"/>
              </a:defRPr>
            </a:lvl2pPr>
            <a:lvl3pPr marL="0" indent="0" algn="ctr">
              <a:lnSpc>
                <a:spcPct val="100000"/>
              </a:lnSpc>
              <a:buSzTx/>
              <a:buNone/>
              <a:defRPr sz="5400">
                <a:solidFill>
                  <a:srgbClr val="000000"/>
                </a:solidFill>
                <a:latin typeface="Helvetica Neue"/>
                <a:ea typeface="Helvetica Neue"/>
                <a:cs typeface="Helvetica Neue"/>
                <a:sym typeface="Helvetica Neue"/>
              </a:defRPr>
            </a:lvl3pPr>
            <a:lvl4pPr marL="0" indent="0" algn="ctr">
              <a:lnSpc>
                <a:spcPct val="100000"/>
              </a:lnSpc>
              <a:buSzTx/>
              <a:buNone/>
              <a:defRPr sz="5400">
                <a:solidFill>
                  <a:srgbClr val="000000"/>
                </a:solidFill>
                <a:latin typeface="Helvetica Neue"/>
                <a:ea typeface="Helvetica Neue"/>
                <a:cs typeface="Helvetica Neue"/>
                <a:sym typeface="Helvetica Neue"/>
              </a:defRPr>
            </a:lvl4pPr>
            <a:lvl5pPr marL="0" indent="0" algn="ctr">
              <a:lnSpc>
                <a:spcPct val="100000"/>
              </a:lnSpc>
              <a:buSzTx/>
              <a:buNone/>
              <a:defRPr sz="54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p:nvPr>
            <p:ph type="title" hasCustomPrompt="1"/>
          </p:nvPr>
        </p:nvSpPr>
        <p:spPr>
          <a:xfrm>
            <a:off x="1778000" y="4533900"/>
            <a:ext cx="20828000" cy="4648200"/>
          </a:xfrm>
          <a:prstGeom prst="rect">
            <a:avLst/>
          </a:prstGeom>
        </p:spPr>
        <p:txBody>
          <a:bodyPr/>
          <a:lstStyle/>
          <a:p>
            <a:r>
              <a:t>Title Text</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p:txBody>
      </p:sp>
      <p:sp>
        <p:nvSpPr>
          <p:cNvPr id="39" name="Title Text"/>
          <p:cNvSpPr txBox="1"/>
          <p:nvPr>
            <p:ph type="title" hasCustomPrompt="1"/>
          </p:nvPr>
        </p:nvSpPr>
        <p:spPr>
          <a:xfrm>
            <a:off x="1651000" y="952500"/>
            <a:ext cx="10223500" cy="5549900"/>
          </a:xfrm>
          <a:prstGeom prst="rect">
            <a:avLst/>
          </a:prstGeom>
        </p:spPr>
        <p:txBody>
          <a:bodyPr anchor="b"/>
          <a:lstStyle>
            <a:lvl1pPr>
              <a:defRPr sz="8400" spc="0">
                <a:solidFill>
                  <a:srgbClr val="000000"/>
                </a:solidFill>
                <a:latin typeface="+mn-lt"/>
                <a:ea typeface="+mn-ea"/>
                <a:cs typeface="+mn-cs"/>
                <a:sym typeface="Helvetica Neue Medium"/>
              </a:defRPr>
            </a:lvl1pPr>
          </a:lstStyle>
          <a:p>
            <a:r>
              <a:t>Title Text</a:t>
            </a:r>
          </a:p>
        </p:txBody>
      </p:sp>
      <p:sp>
        <p:nvSpPr>
          <p:cNvPr id="40" name="Body Level One…"/>
          <p:cNvSpPr txBox="1"/>
          <p:nvPr>
            <p:ph type="body" sz="quarter" idx="1" hasCustomPrompt="1"/>
          </p:nvPr>
        </p:nvSpPr>
        <p:spPr>
          <a:xfrm>
            <a:off x="1651000" y="6527800"/>
            <a:ext cx="10223500" cy="5727700"/>
          </a:xfrm>
          <a:prstGeom prst="rect">
            <a:avLst/>
          </a:prstGeom>
        </p:spPr>
        <p:txBody>
          <a:bodyPr anchor="t"/>
          <a:lstStyle>
            <a:lvl1pPr marL="0" indent="0" algn="ctr">
              <a:lnSpc>
                <a:spcPct val="100000"/>
              </a:lnSpc>
              <a:buSzTx/>
              <a:buNone/>
              <a:defRPr sz="5400">
                <a:solidFill>
                  <a:srgbClr val="000000"/>
                </a:solidFill>
                <a:latin typeface="Helvetica Neue"/>
                <a:ea typeface="Helvetica Neue"/>
                <a:cs typeface="Helvetica Neue"/>
                <a:sym typeface="Helvetica Neue"/>
              </a:defRPr>
            </a:lvl1pPr>
            <a:lvl2pPr marL="0" indent="0" algn="ctr">
              <a:lnSpc>
                <a:spcPct val="100000"/>
              </a:lnSpc>
              <a:buSzTx/>
              <a:buNone/>
              <a:defRPr sz="5400">
                <a:solidFill>
                  <a:srgbClr val="000000"/>
                </a:solidFill>
                <a:latin typeface="Helvetica Neue"/>
                <a:ea typeface="Helvetica Neue"/>
                <a:cs typeface="Helvetica Neue"/>
                <a:sym typeface="Helvetica Neue"/>
              </a:defRPr>
            </a:lvl2pPr>
            <a:lvl3pPr marL="0" indent="0" algn="ctr">
              <a:lnSpc>
                <a:spcPct val="100000"/>
              </a:lnSpc>
              <a:buSzTx/>
              <a:buNone/>
              <a:defRPr sz="5400">
                <a:solidFill>
                  <a:srgbClr val="000000"/>
                </a:solidFill>
                <a:latin typeface="Helvetica Neue"/>
                <a:ea typeface="Helvetica Neue"/>
                <a:cs typeface="Helvetica Neue"/>
                <a:sym typeface="Helvetica Neue"/>
              </a:defRPr>
            </a:lvl3pPr>
            <a:lvl4pPr marL="0" indent="0" algn="ctr">
              <a:lnSpc>
                <a:spcPct val="100000"/>
              </a:lnSpc>
              <a:buSzTx/>
              <a:buNone/>
              <a:defRPr sz="5400">
                <a:solidFill>
                  <a:srgbClr val="000000"/>
                </a:solidFill>
                <a:latin typeface="Helvetica Neue"/>
                <a:ea typeface="Helvetica Neue"/>
                <a:cs typeface="Helvetica Neue"/>
                <a:sym typeface="Helvetica Neue"/>
              </a:defRPr>
            </a:lvl4pPr>
            <a:lvl5pPr marL="0" indent="0" algn="ctr">
              <a:lnSpc>
                <a:spcPct val="100000"/>
              </a:lnSpc>
              <a:buSzTx/>
              <a:buNone/>
              <a:defRPr sz="54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p:nvPr>
            <p:ph type="title" hasCustomPrompt="1"/>
          </p:nvPr>
        </p:nvSpPr>
        <p:spPr>
          <a:prstGeom prst="rect">
            <a:avLst/>
          </a:prstGeom>
        </p:spPr>
        <p:txBody>
          <a:bodyPr/>
          <a:lstStyle/>
          <a:p>
            <a:r>
              <a:t>Title Text</a:t>
            </a:r>
          </a:p>
        </p:txBody>
      </p:sp>
      <p:sp>
        <p:nvSpPr>
          <p:cNvPr id="4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p:nvPr>
            <p:ph type="title" hasCustomPrompt="1"/>
          </p:nvPr>
        </p:nvSpPr>
        <p:spPr>
          <a:prstGeom prst="rect">
            <a:avLst/>
          </a:prstGeom>
        </p:spPr>
        <p:txBody>
          <a:bodyPr/>
          <a:lstStyle/>
          <a:p>
            <a:r>
              <a:t>Title Text</a:t>
            </a:r>
          </a:p>
        </p:txBody>
      </p:sp>
      <p:sp>
        <p:nvSpPr>
          <p:cNvPr id="57" name="Body Level One…"/>
          <p:cNvSpPr txBox="1"/>
          <p:nvPr>
            <p:ph type="body" idx="1" hasCustomPrompt="1"/>
          </p:nvPr>
        </p:nvSpPr>
        <p:spPr>
          <a:prstGeom prst="rect">
            <a:avLst/>
          </a:prstGeom>
        </p:spPr>
        <p:txBody>
          <a:bodyPr/>
          <a:lstStyle>
            <a:lvl1pPr marL="528955" indent="-528955">
              <a:defRPr sz="4000"/>
            </a:lvl1pPr>
            <a:lvl2pPr marL="1163955" indent="-528955">
              <a:defRPr sz="4000"/>
            </a:lvl2pPr>
            <a:lvl3pPr marL="1798955" indent="-528955">
              <a:defRPr sz="4000"/>
            </a:lvl3pPr>
            <a:lvl4pPr marL="2433955" indent="-528955">
              <a:defRPr sz="4000"/>
            </a:lvl4pPr>
            <a:lvl5pPr marL="3068955" indent="-528955">
              <a:defRPr sz="40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p:txBody>
      </p:sp>
      <p:sp>
        <p:nvSpPr>
          <p:cNvPr id="66" name="Title Text"/>
          <p:cNvSpPr txBox="1"/>
          <p:nvPr>
            <p:ph type="title" hasCustomPrompt="1"/>
          </p:nvPr>
        </p:nvSpPr>
        <p:spPr>
          <a:prstGeom prst="rect">
            <a:avLst/>
          </a:prstGeom>
        </p:spPr>
        <p:txBody>
          <a:bodyPr/>
          <a:lstStyle/>
          <a:p>
            <a:r>
              <a:t>Title Text</a:t>
            </a:r>
          </a:p>
        </p:txBody>
      </p:sp>
      <p:sp>
        <p:nvSpPr>
          <p:cNvPr id="67" name="Body Level One…"/>
          <p:cNvSpPr txBox="1"/>
          <p:nvPr>
            <p:ph type="body" sz="half" idx="1" hasCustomPrompt="1"/>
          </p:nvPr>
        </p:nvSpPr>
        <p:spPr>
          <a:xfrm>
            <a:off x="1689100" y="3149600"/>
            <a:ext cx="10223500" cy="9296400"/>
          </a:xfrm>
          <a:prstGeom prst="rect">
            <a:avLst/>
          </a:prstGeom>
        </p:spPr>
        <p:txBody>
          <a:bodyPr/>
          <a:lstStyle>
            <a:lvl1pPr marL="558800" indent="-558800">
              <a:lnSpc>
                <a:spcPct val="100000"/>
              </a:lnSpc>
              <a:spcBef>
                <a:spcPts val="4500"/>
              </a:spcBef>
              <a:defRPr sz="3800">
                <a:solidFill>
                  <a:srgbClr val="000000"/>
                </a:solidFill>
                <a:latin typeface="Helvetica Neue"/>
                <a:ea typeface="Helvetica Neue"/>
                <a:cs typeface="Helvetica Neue"/>
                <a:sym typeface="Helvetica Neue"/>
              </a:defRPr>
            </a:lvl1pPr>
            <a:lvl2pPr marL="1117600" indent="-558800">
              <a:lnSpc>
                <a:spcPct val="100000"/>
              </a:lnSpc>
              <a:spcBef>
                <a:spcPts val="4500"/>
              </a:spcBef>
              <a:defRPr sz="3800">
                <a:solidFill>
                  <a:srgbClr val="000000"/>
                </a:solidFill>
                <a:latin typeface="Helvetica Neue"/>
                <a:ea typeface="Helvetica Neue"/>
                <a:cs typeface="Helvetica Neue"/>
                <a:sym typeface="Helvetica Neue"/>
              </a:defRPr>
            </a:lvl2pPr>
            <a:lvl3pPr marL="1676400" indent="-558800">
              <a:lnSpc>
                <a:spcPct val="100000"/>
              </a:lnSpc>
              <a:spcBef>
                <a:spcPts val="4500"/>
              </a:spcBef>
              <a:defRPr sz="3800">
                <a:solidFill>
                  <a:srgbClr val="000000"/>
                </a:solidFill>
                <a:latin typeface="Helvetica Neue"/>
                <a:ea typeface="Helvetica Neue"/>
                <a:cs typeface="Helvetica Neue"/>
                <a:sym typeface="Helvetica Neue"/>
              </a:defRPr>
            </a:lvl3pPr>
            <a:lvl4pPr marL="2235200" indent="-558800">
              <a:lnSpc>
                <a:spcPct val="100000"/>
              </a:lnSpc>
              <a:spcBef>
                <a:spcPts val="4500"/>
              </a:spcBef>
              <a:defRPr sz="3800">
                <a:solidFill>
                  <a:srgbClr val="000000"/>
                </a:solidFill>
                <a:latin typeface="Helvetica Neue"/>
                <a:ea typeface="Helvetica Neue"/>
                <a:cs typeface="Helvetica Neue"/>
                <a:sym typeface="Helvetica Neue"/>
              </a:defRPr>
            </a:lvl4pPr>
            <a:lvl5pPr marL="2794000" indent="-558800">
              <a:lnSpc>
                <a:spcPct val="100000"/>
              </a:lnSpc>
              <a:spcBef>
                <a:spcPts val="4500"/>
              </a:spcBef>
              <a:defRPr sz="38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p:nvPr>
            <p:ph type="body" idx="1" hasCustomPrompt="1"/>
          </p:nvPr>
        </p:nvSpPr>
        <p:spPr>
          <a:xfrm>
            <a:off x="1689100" y="1778000"/>
            <a:ext cx="21005800" cy="10160000"/>
          </a:xfrm>
          <a:prstGeom prst="rect">
            <a:avLst/>
          </a:prstGeom>
        </p:spPr>
        <p:txBody>
          <a:bodyPr/>
          <a:lstStyle>
            <a:lvl1pPr marL="528955" indent="-528955">
              <a:defRPr sz="4000"/>
            </a:lvl1pPr>
            <a:lvl2pPr marL="1163955" indent="-528955">
              <a:defRPr sz="4000"/>
            </a:lvl2pPr>
            <a:lvl3pPr marL="1798955" indent="-528955">
              <a:defRPr sz="4000"/>
            </a:lvl3pPr>
            <a:lvl4pPr marL="2433955" indent="-528955">
              <a:defRPr sz="4000"/>
            </a:lvl4pPr>
            <a:lvl5pPr marL="3068955" indent="-528955">
              <a:defRPr sz="40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p:txBody>
      </p:sp>
      <p:sp>
        <p:nvSpPr>
          <p:cNvPr id="8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Title Text</a:t>
            </a:r>
          </a:p>
        </p:txBody>
      </p:sp>
      <p:sp>
        <p:nvSpPr>
          <p:cNvPr id="3" name="Body Level One…"/>
          <p:cNvSpPr txBox="1"/>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spc="0">
                <a:solidFill>
                  <a:srgbClr val="000000"/>
                </a:solidFill>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defRPr sz="24000" b="0" i="0" u="none" strike="noStrike" cap="none" spc="4800" baseline="0">
          <a:solidFill>
            <a:srgbClr val="FFFFFF"/>
          </a:solidFill>
          <a:uFillTx/>
          <a:latin typeface="+mj-lt"/>
          <a:ea typeface="+mj-ea"/>
          <a:cs typeface="+mj-cs"/>
          <a:sym typeface="Share Bold"/>
        </a:defRPr>
      </a:lvl1pPr>
      <a:lvl2pPr marL="0" marR="0" indent="0" algn="ctr" defTabSz="825500" rtl="0" latinLnBrk="0">
        <a:lnSpc>
          <a:spcPct val="100000"/>
        </a:lnSpc>
        <a:spcBef>
          <a:spcPts val="0"/>
        </a:spcBef>
        <a:spcAft>
          <a:spcPts val="0"/>
        </a:spcAft>
        <a:buClrTx/>
        <a:buSzTx/>
        <a:buFontTx/>
        <a:buNone/>
        <a:defRPr sz="24000" b="0" i="0" u="none" strike="noStrike" cap="none" spc="4800" baseline="0">
          <a:solidFill>
            <a:srgbClr val="FFFFFF"/>
          </a:solidFill>
          <a:uFillTx/>
          <a:latin typeface="+mj-lt"/>
          <a:ea typeface="+mj-ea"/>
          <a:cs typeface="+mj-cs"/>
          <a:sym typeface="Share Bold"/>
        </a:defRPr>
      </a:lvl2pPr>
      <a:lvl3pPr marL="0" marR="0" indent="0" algn="ctr" defTabSz="825500" rtl="0" latinLnBrk="0">
        <a:lnSpc>
          <a:spcPct val="100000"/>
        </a:lnSpc>
        <a:spcBef>
          <a:spcPts val="0"/>
        </a:spcBef>
        <a:spcAft>
          <a:spcPts val="0"/>
        </a:spcAft>
        <a:buClrTx/>
        <a:buSzTx/>
        <a:buFontTx/>
        <a:buNone/>
        <a:defRPr sz="24000" b="0" i="0" u="none" strike="noStrike" cap="none" spc="4800" baseline="0">
          <a:solidFill>
            <a:srgbClr val="FFFFFF"/>
          </a:solidFill>
          <a:uFillTx/>
          <a:latin typeface="+mj-lt"/>
          <a:ea typeface="+mj-ea"/>
          <a:cs typeface="+mj-cs"/>
          <a:sym typeface="Share Bold"/>
        </a:defRPr>
      </a:lvl3pPr>
      <a:lvl4pPr marL="0" marR="0" indent="0" algn="ctr" defTabSz="825500" rtl="0" latinLnBrk="0">
        <a:lnSpc>
          <a:spcPct val="100000"/>
        </a:lnSpc>
        <a:spcBef>
          <a:spcPts val="0"/>
        </a:spcBef>
        <a:spcAft>
          <a:spcPts val="0"/>
        </a:spcAft>
        <a:buClrTx/>
        <a:buSzTx/>
        <a:buFontTx/>
        <a:buNone/>
        <a:defRPr sz="24000" b="0" i="0" u="none" strike="noStrike" cap="none" spc="4800" baseline="0">
          <a:solidFill>
            <a:srgbClr val="FFFFFF"/>
          </a:solidFill>
          <a:uFillTx/>
          <a:latin typeface="+mj-lt"/>
          <a:ea typeface="+mj-ea"/>
          <a:cs typeface="+mj-cs"/>
          <a:sym typeface="Share Bold"/>
        </a:defRPr>
      </a:lvl4pPr>
      <a:lvl5pPr marL="0" marR="0" indent="0" algn="ctr" defTabSz="825500" rtl="0" latinLnBrk="0">
        <a:lnSpc>
          <a:spcPct val="100000"/>
        </a:lnSpc>
        <a:spcBef>
          <a:spcPts val="0"/>
        </a:spcBef>
        <a:spcAft>
          <a:spcPts val="0"/>
        </a:spcAft>
        <a:buClrTx/>
        <a:buSzTx/>
        <a:buFontTx/>
        <a:buNone/>
        <a:defRPr sz="24000" b="0" i="0" u="none" strike="noStrike" cap="none" spc="4800" baseline="0">
          <a:solidFill>
            <a:srgbClr val="FFFFFF"/>
          </a:solidFill>
          <a:uFillTx/>
          <a:latin typeface="+mj-lt"/>
          <a:ea typeface="+mj-ea"/>
          <a:cs typeface="+mj-cs"/>
          <a:sym typeface="Share Bold"/>
        </a:defRPr>
      </a:lvl5pPr>
      <a:lvl6pPr marL="0" marR="0" indent="0" algn="ctr" defTabSz="825500" rtl="0" latinLnBrk="0">
        <a:lnSpc>
          <a:spcPct val="100000"/>
        </a:lnSpc>
        <a:spcBef>
          <a:spcPts val="0"/>
        </a:spcBef>
        <a:spcAft>
          <a:spcPts val="0"/>
        </a:spcAft>
        <a:buClrTx/>
        <a:buSzTx/>
        <a:buFontTx/>
        <a:buNone/>
        <a:defRPr sz="24000" b="0" i="0" u="none" strike="noStrike" cap="none" spc="4800" baseline="0">
          <a:solidFill>
            <a:srgbClr val="FFFFFF"/>
          </a:solidFill>
          <a:uFillTx/>
          <a:latin typeface="+mj-lt"/>
          <a:ea typeface="+mj-ea"/>
          <a:cs typeface="+mj-cs"/>
          <a:sym typeface="Share Bold"/>
        </a:defRPr>
      </a:lvl6pPr>
      <a:lvl7pPr marL="0" marR="0" indent="0" algn="ctr" defTabSz="825500" rtl="0" latinLnBrk="0">
        <a:lnSpc>
          <a:spcPct val="100000"/>
        </a:lnSpc>
        <a:spcBef>
          <a:spcPts val="0"/>
        </a:spcBef>
        <a:spcAft>
          <a:spcPts val="0"/>
        </a:spcAft>
        <a:buClrTx/>
        <a:buSzTx/>
        <a:buFontTx/>
        <a:buNone/>
        <a:defRPr sz="24000" b="0" i="0" u="none" strike="noStrike" cap="none" spc="4800" baseline="0">
          <a:solidFill>
            <a:srgbClr val="FFFFFF"/>
          </a:solidFill>
          <a:uFillTx/>
          <a:latin typeface="+mj-lt"/>
          <a:ea typeface="+mj-ea"/>
          <a:cs typeface="+mj-cs"/>
          <a:sym typeface="Share Bold"/>
        </a:defRPr>
      </a:lvl7pPr>
      <a:lvl8pPr marL="0" marR="0" indent="0" algn="ctr" defTabSz="825500" rtl="0" latinLnBrk="0">
        <a:lnSpc>
          <a:spcPct val="100000"/>
        </a:lnSpc>
        <a:spcBef>
          <a:spcPts val="0"/>
        </a:spcBef>
        <a:spcAft>
          <a:spcPts val="0"/>
        </a:spcAft>
        <a:buClrTx/>
        <a:buSzTx/>
        <a:buFontTx/>
        <a:buNone/>
        <a:defRPr sz="24000" b="0" i="0" u="none" strike="noStrike" cap="none" spc="4800" baseline="0">
          <a:solidFill>
            <a:srgbClr val="FFFFFF"/>
          </a:solidFill>
          <a:uFillTx/>
          <a:latin typeface="+mj-lt"/>
          <a:ea typeface="+mj-ea"/>
          <a:cs typeface="+mj-cs"/>
          <a:sym typeface="Share Bold"/>
        </a:defRPr>
      </a:lvl8pPr>
      <a:lvl9pPr marL="0" marR="0" indent="0" algn="ctr" defTabSz="825500" rtl="0" latinLnBrk="0">
        <a:lnSpc>
          <a:spcPct val="100000"/>
        </a:lnSpc>
        <a:spcBef>
          <a:spcPts val="0"/>
        </a:spcBef>
        <a:spcAft>
          <a:spcPts val="0"/>
        </a:spcAft>
        <a:buClrTx/>
        <a:buSzTx/>
        <a:buFontTx/>
        <a:buNone/>
        <a:defRPr sz="24000" b="0" i="0" u="none" strike="noStrike" cap="none" spc="4800" baseline="0">
          <a:solidFill>
            <a:srgbClr val="FFFFFF"/>
          </a:solidFill>
          <a:uFillTx/>
          <a:latin typeface="+mj-lt"/>
          <a:ea typeface="+mj-ea"/>
          <a:cs typeface="+mj-cs"/>
          <a:sym typeface="Share Bold"/>
        </a:defRPr>
      </a:lvl9pPr>
    </p:titleStyle>
    <p:bodyStyle>
      <a:lvl1pPr marL="635000" marR="0" indent="-635000" algn="l" defTabSz="825500" latinLnBrk="0">
        <a:lnSpc>
          <a:spcPct val="120000"/>
        </a:lnSpc>
        <a:spcBef>
          <a:spcPts val="0"/>
        </a:spcBef>
        <a:spcAft>
          <a:spcPts val="0"/>
        </a:spcAft>
        <a:buClrTx/>
        <a:buSzPct val="125000"/>
        <a:buFontTx/>
        <a:buChar char="•"/>
        <a:defRPr sz="5200" b="0" i="0" u="none" strike="noStrike" cap="none" spc="0" baseline="0">
          <a:solidFill>
            <a:srgbClr val="FFFFFF"/>
          </a:solidFill>
          <a:uFillTx/>
          <a:latin typeface="Noto Serif" panose="02020600060500020200"/>
          <a:ea typeface="Noto Serif" panose="02020600060500020200"/>
          <a:cs typeface="Noto Serif" panose="02020600060500020200"/>
          <a:sym typeface="Noto Serif" panose="02020600060500020200"/>
        </a:defRPr>
      </a:lvl1pPr>
      <a:lvl2pPr marL="1270000" marR="0" indent="-635000" algn="l" defTabSz="825500" latinLnBrk="0">
        <a:lnSpc>
          <a:spcPct val="120000"/>
        </a:lnSpc>
        <a:spcBef>
          <a:spcPts val="0"/>
        </a:spcBef>
        <a:spcAft>
          <a:spcPts val="0"/>
        </a:spcAft>
        <a:buClrTx/>
        <a:buSzPct val="125000"/>
        <a:buFontTx/>
        <a:buChar char="•"/>
        <a:defRPr sz="5200" b="0" i="0" u="none" strike="noStrike" cap="none" spc="0" baseline="0">
          <a:solidFill>
            <a:srgbClr val="FFFFFF"/>
          </a:solidFill>
          <a:uFillTx/>
          <a:latin typeface="Noto Serif" panose="02020600060500020200"/>
          <a:ea typeface="Noto Serif" panose="02020600060500020200"/>
          <a:cs typeface="Noto Serif" panose="02020600060500020200"/>
          <a:sym typeface="Noto Serif" panose="02020600060500020200"/>
        </a:defRPr>
      </a:lvl2pPr>
      <a:lvl3pPr marL="1905000" marR="0" indent="-635000" algn="l" defTabSz="825500" latinLnBrk="0">
        <a:lnSpc>
          <a:spcPct val="120000"/>
        </a:lnSpc>
        <a:spcBef>
          <a:spcPts val="0"/>
        </a:spcBef>
        <a:spcAft>
          <a:spcPts val="0"/>
        </a:spcAft>
        <a:buClrTx/>
        <a:buSzPct val="125000"/>
        <a:buFontTx/>
        <a:buChar char="•"/>
        <a:defRPr sz="5200" b="0" i="0" u="none" strike="noStrike" cap="none" spc="0" baseline="0">
          <a:solidFill>
            <a:srgbClr val="FFFFFF"/>
          </a:solidFill>
          <a:uFillTx/>
          <a:latin typeface="Noto Serif" panose="02020600060500020200"/>
          <a:ea typeface="Noto Serif" panose="02020600060500020200"/>
          <a:cs typeface="Noto Serif" panose="02020600060500020200"/>
          <a:sym typeface="Noto Serif" panose="02020600060500020200"/>
        </a:defRPr>
      </a:lvl3pPr>
      <a:lvl4pPr marL="2540000" marR="0" indent="-635000" algn="l" defTabSz="825500" latinLnBrk="0">
        <a:lnSpc>
          <a:spcPct val="120000"/>
        </a:lnSpc>
        <a:spcBef>
          <a:spcPts val="0"/>
        </a:spcBef>
        <a:spcAft>
          <a:spcPts val="0"/>
        </a:spcAft>
        <a:buClrTx/>
        <a:buSzPct val="125000"/>
        <a:buFontTx/>
        <a:buChar char="•"/>
        <a:defRPr sz="5200" b="0" i="0" u="none" strike="noStrike" cap="none" spc="0" baseline="0">
          <a:solidFill>
            <a:srgbClr val="FFFFFF"/>
          </a:solidFill>
          <a:uFillTx/>
          <a:latin typeface="Noto Serif" panose="02020600060500020200"/>
          <a:ea typeface="Noto Serif" panose="02020600060500020200"/>
          <a:cs typeface="Noto Serif" panose="02020600060500020200"/>
          <a:sym typeface="Noto Serif" panose="02020600060500020200"/>
        </a:defRPr>
      </a:lvl4pPr>
      <a:lvl5pPr marL="3175000" marR="0" indent="-635000" algn="l" defTabSz="825500" latinLnBrk="0">
        <a:lnSpc>
          <a:spcPct val="120000"/>
        </a:lnSpc>
        <a:spcBef>
          <a:spcPts val="0"/>
        </a:spcBef>
        <a:spcAft>
          <a:spcPts val="0"/>
        </a:spcAft>
        <a:buClrTx/>
        <a:buSzPct val="125000"/>
        <a:buFontTx/>
        <a:buChar char="•"/>
        <a:defRPr sz="5200" b="0" i="0" u="none" strike="noStrike" cap="none" spc="0" baseline="0">
          <a:solidFill>
            <a:srgbClr val="FFFFFF"/>
          </a:solidFill>
          <a:uFillTx/>
          <a:latin typeface="Noto Serif" panose="02020600060500020200"/>
          <a:ea typeface="Noto Serif" panose="02020600060500020200"/>
          <a:cs typeface="Noto Serif" panose="02020600060500020200"/>
          <a:sym typeface="Noto Serif" panose="02020600060500020200"/>
        </a:defRPr>
      </a:lvl5pPr>
      <a:lvl6pPr marL="3810000" marR="0" indent="-635000" algn="l" defTabSz="825500" latinLnBrk="0">
        <a:lnSpc>
          <a:spcPct val="120000"/>
        </a:lnSpc>
        <a:spcBef>
          <a:spcPts val="0"/>
        </a:spcBef>
        <a:spcAft>
          <a:spcPts val="0"/>
        </a:spcAft>
        <a:buClrTx/>
        <a:buSzPct val="125000"/>
        <a:buFontTx/>
        <a:buChar char="•"/>
        <a:defRPr sz="5200" b="0" i="0" u="none" strike="noStrike" cap="none" spc="0" baseline="0">
          <a:solidFill>
            <a:srgbClr val="FFFFFF"/>
          </a:solidFill>
          <a:uFillTx/>
          <a:latin typeface="Noto Serif" panose="02020600060500020200"/>
          <a:ea typeface="Noto Serif" panose="02020600060500020200"/>
          <a:cs typeface="Noto Serif" panose="02020600060500020200"/>
          <a:sym typeface="Noto Serif" panose="02020600060500020200"/>
        </a:defRPr>
      </a:lvl6pPr>
      <a:lvl7pPr marL="4445000" marR="0" indent="-635000" algn="l" defTabSz="825500" latinLnBrk="0">
        <a:lnSpc>
          <a:spcPct val="120000"/>
        </a:lnSpc>
        <a:spcBef>
          <a:spcPts val="0"/>
        </a:spcBef>
        <a:spcAft>
          <a:spcPts val="0"/>
        </a:spcAft>
        <a:buClrTx/>
        <a:buSzPct val="125000"/>
        <a:buFontTx/>
        <a:buChar char="•"/>
        <a:defRPr sz="5200" b="0" i="0" u="none" strike="noStrike" cap="none" spc="0" baseline="0">
          <a:solidFill>
            <a:srgbClr val="FFFFFF"/>
          </a:solidFill>
          <a:uFillTx/>
          <a:latin typeface="Noto Serif" panose="02020600060500020200"/>
          <a:ea typeface="Noto Serif" panose="02020600060500020200"/>
          <a:cs typeface="Noto Serif" panose="02020600060500020200"/>
          <a:sym typeface="Noto Serif" panose="02020600060500020200"/>
        </a:defRPr>
      </a:lvl7pPr>
      <a:lvl8pPr marL="5080000" marR="0" indent="-635000" algn="l" defTabSz="825500" latinLnBrk="0">
        <a:lnSpc>
          <a:spcPct val="120000"/>
        </a:lnSpc>
        <a:spcBef>
          <a:spcPts val="0"/>
        </a:spcBef>
        <a:spcAft>
          <a:spcPts val="0"/>
        </a:spcAft>
        <a:buClrTx/>
        <a:buSzPct val="125000"/>
        <a:buFontTx/>
        <a:buChar char="•"/>
        <a:defRPr sz="5200" b="0" i="0" u="none" strike="noStrike" cap="none" spc="0" baseline="0">
          <a:solidFill>
            <a:srgbClr val="FFFFFF"/>
          </a:solidFill>
          <a:uFillTx/>
          <a:latin typeface="Noto Serif" panose="02020600060500020200"/>
          <a:ea typeface="Noto Serif" panose="02020600060500020200"/>
          <a:cs typeface="Noto Serif" panose="02020600060500020200"/>
          <a:sym typeface="Noto Serif" panose="02020600060500020200"/>
        </a:defRPr>
      </a:lvl8pPr>
      <a:lvl9pPr marL="5715000" marR="0" indent="-635000" algn="l" defTabSz="825500" latinLnBrk="0">
        <a:lnSpc>
          <a:spcPct val="120000"/>
        </a:lnSpc>
        <a:spcBef>
          <a:spcPts val="0"/>
        </a:spcBef>
        <a:spcAft>
          <a:spcPts val="0"/>
        </a:spcAft>
        <a:buClrTx/>
        <a:buSzPct val="125000"/>
        <a:buFontTx/>
        <a:buChar char="•"/>
        <a:defRPr sz="5200" b="0" i="0" u="none" strike="noStrike" cap="none" spc="0" baseline="0">
          <a:solidFill>
            <a:srgbClr val="FFFFFF"/>
          </a:solidFill>
          <a:uFillTx/>
          <a:latin typeface="Noto Serif" panose="02020600060500020200"/>
          <a:ea typeface="Noto Serif" panose="02020600060500020200"/>
          <a:cs typeface="Noto Serif" panose="02020600060500020200"/>
          <a:sym typeface="Noto Serif" panose="02020600060500020200"/>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1.xml"/><Relationship Id="rId7" Type="http://schemas.openxmlformats.org/officeDocument/2006/relationships/image" Target="../media/image16.jpeg"/><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p:cNvSpPr/>
          <p:nvPr/>
        </p:nvSpPr>
        <p:spPr>
          <a:xfrm>
            <a:off x="-67310" y="635"/>
            <a:ext cx="24518620" cy="13715365"/>
          </a:xfrm>
          <a:prstGeom prst="rect">
            <a:avLst/>
          </a:prstGeom>
          <a:solidFill>
            <a:srgbClr val="3C97BF"/>
          </a:solidFill>
          <a:ln w="12700">
            <a:miter lim="400000"/>
          </a:ln>
        </p:spPr>
        <p:txBody>
          <a:bodyPr lIns="0" tIns="0" rIns="0" bIns="0" anchor="ctr"/>
          <a:lstStyle/>
          <a:p>
            <a:pPr>
              <a:defRPr sz="3200" spc="0">
                <a:solidFill>
                  <a:srgbClr val="403FF0"/>
                </a:solidFill>
                <a:latin typeface="+mn-lt"/>
                <a:ea typeface="+mn-ea"/>
                <a:cs typeface="+mn-cs"/>
                <a:sym typeface="Helvetica Neue Medium"/>
              </a:defRPr>
            </a:pPr>
          </a:p>
        </p:txBody>
      </p:sp>
      <p:pic>
        <p:nvPicPr>
          <p:cNvPr id="6" name="Picture Placeholder 5" descr="Group 12"/>
          <p:cNvPicPr>
            <a:picLocks noChangeAspect="1"/>
          </p:cNvPicPr>
          <p:nvPr>
            <p:ph type="pic" idx="13"/>
          </p:nvPr>
        </p:nvPicPr>
        <p:blipFill>
          <a:blip r:embed="rId1">
            <a:alphaModFix amt="40000"/>
          </a:blip>
          <a:stretch>
            <a:fillRect/>
          </a:stretch>
        </p:blipFill>
        <p:spPr>
          <a:xfrm>
            <a:off x="0" y="125095"/>
            <a:ext cx="24384000" cy="13590270"/>
          </a:xfrm>
          <a:prstGeom prst="rect">
            <a:avLst/>
          </a:prstGeom>
        </p:spPr>
      </p:pic>
      <p:pic>
        <p:nvPicPr>
          <p:cNvPr id="131" name="bg1.pdf" descr="bg1.pdf"/>
          <p:cNvPicPr>
            <a:picLocks noChangeAspect="1"/>
          </p:cNvPicPr>
          <p:nvPr/>
        </p:nvPicPr>
        <p:blipFill>
          <a:blip r:embed="rId2"/>
          <a:srcRect l="52507" t="4830" r="3801" b="5916"/>
          <a:stretch>
            <a:fillRect/>
          </a:stretch>
        </p:blipFill>
        <p:spPr>
          <a:xfrm>
            <a:off x="12803312" y="662584"/>
            <a:ext cx="10653723" cy="12241961"/>
          </a:xfrm>
          <a:prstGeom prst="rect">
            <a:avLst/>
          </a:prstGeom>
          <a:ln w="12700">
            <a:miter lim="400000"/>
            <a:headEnd/>
            <a:tailEnd/>
          </a:ln>
        </p:spPr>
      </p:pic>
      <p:sp>
        <p:nvSpPr>
          <p:cNvPr id="132" name="Rectangle"/>
          <p:cNvSpPr/>
          <p:nvPr/>
        </p:nvSpPr>
        <p:spPr>
          <a:xfrm>
            <a:off x="16606169" y="5018287"/>
            <a:ext cx="3048001" cy="3175001"/>
          </a:xfrm>
          <a:prstGeom prst="rect">
            <a:avLst/>
          </a:prstGeom>
          <a:solidFill>
            <a:srgbClr val="3C97BF"/>
          </a:solidFill>
          <a:ln w="12700">
            <a:miter lim="400000"/>
          </a:ln>
        </p:spPr>
        <p:txBody>
          <a:bodyPr lIns="0" tIns="0" rIns="0" bIns="0" anchor="ctr"/>
          <a:lstStyle/>
          <a:p>
            <a:pPr>
              <a:defRPr sz="3200" spc="0">
                <a:latin typeface="+mn-lt"/>
                <a:ea typeface="+mn-ea"/>
                <a:cs typeface="+mn-cs"/>
                <a:sym typeface="Helvetica Neue Medium"/>
              </a:defRPr>
            </a:pPr>
          </a:p>
        </p:txBody>
      </p:sp>
      <p:pic>
        <p:nvPicPr>
          <p:cNvPr id="2" name="Picture 1" descr="white logo"/>
          <p:cNvPicPr>
            <a:picLocks noChangeAspect="1"/>
          </p:cNvPicPr>
          <p:nvPr/>
        </p:nvPicPr>
        <p:blipFill>
          <a:blip r:embed="rId3"/>
          <a:stretch>
            <a:fillRect/>
          </a:stretch>
        </p:blipFill>
        <p:spPr>
          <a:xfrm>
            <a:off x="1102995" y="4121785"/>
            <a:ext cx="10477500" cy="2133600"/>
          </a:xfrm>
          <a:prstGeom prst="rect">
            <a:avLst/>
          </a:prstGeom>
        </p:spPr>
      </p:pic>
      <p:pic>
        <p:nvPicPr>
          <p:cNvPr id="3" name="Picture 2" descr="Frame"/>
          <p:cNvPicPr>
            <a:picLocks noChangeAspect="1"/>
          </p:cNvPicPr>
          <p:nvPr/>
        </p:nvPicPr>
        <p:blipFill>
          <a:blip r:embed="rId4"/>
          <a:stretch>
            <a:fillRect/>
          </a:stretch>
        </p:blipFill>
        <p:spPr>
          <a:xfrm>
            <a:off x="17088485" y="5633720"/>
            <a:ext cx="1889125" cy="2185670"/>
          </a:xfrm>
          <a:prstGeom prst="rect">
            <a:avLst/>
          </a:prstGeom>
        </p:spPr>
      </p:pic>
      <p:sp>
        <p:nvSpPr>
          <p:cNvPr id="140" name="Aenean eu leo quam. Pellentesque ornare sem lacinia quam venenatis vestibulum. Lorem ipsum dolor sit amet, consectetur adipiscing elit. Nulla vitae elit libero, a pharetra augue."/>
          <p:cNvSpPr txBox="1"/>
          <p:nvPr/>
        </p:nvSpPr>
        <p:spPr>
          <a:xfrm>
            <a:off x="742950" y="6426200"/>
            <a:ext cx="11583035" cy="2594610"/>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algn="ctr"/>
            <a:r>
              <a:rPr sz="4500">
                <a:latin typeface="Montserrat Medium" panose="00000600000000000000" charset="0"/>
                <a:cs typeface="Montserrat Medium" panose="00000600000000000000" charset="0"/>
              </a:rPr>
              <a:t>Online integrated platform for </a:t>
            </a:r>
            <a:endParaRPr sz="4500">
              <a:latin typeface="Montserrat Medium" panose="00000600000000000000" charset="0"/>
              <a:cs typeface="Montserrat Medium" panose="00000600000000000000" charset="0"/>
            </a:endParaRPr>
          </a:p>
          <a:p>
            <a:pPr algn="ctr"/>
            <a:r>
              <a:rPr sz="4500">
                <a:latin typeface="Montserrat Medium" panose="00000600000000000000" charset="0"/>
                <a:cs typeface="Montserrat Medium" panose="00000600000000000000" charset="0"/>
              </a:rPr>
              <a:t>projects taken up by the students of various universities/colleges.</a:t>
            </a:r>
            <a:endParaRPr sz="4500">
              <a:latin typeface="Montserrat Medium" panose="00000600000000000000" charset="0"/>
              <a:cs typeface="Montserrat Medium" panose="00000600000000000000"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97BF"/>
        </a:solidFill>
        <a:effectLst/>
      </p:bgPr>
    </p:bg>
    <p:spTree>
      <p:nvGrpSpPr>
        <p:cNvPr id="1" name=""/>
        <p:cNvGrpSpPr/>
        <p:nvPr/>
      </p:nvGrpSpPr>
      <p:grpSpPr>
        <a:xfrm>
          <a:off x="0" y="0"/>
          <a:ext cx="0" cy="0"/>
          <a:chOff x="0" y="0"/>
          <a:chExt cx="0" cy="0"/>
        </a:xfrm>
      </p:grpSpPr>
      <p:pic>
        <p:nvPicPr>
          <p:cNvPr id="5" name="Picture Placeholder 5" descr="Group 12"/>
          <p:cNvPicPr>
            <a:picLocks noChangeAspect="1"/>
          </p:cNvPicPr>
          <p:nvPr>
            <p:ph type="pic" idx="15"/>
          </p:nvPr>
        </p:nvPicPr>
        <p:blipFill>
          <a:blip r:embed="rId1">
            <a:alphaModFix amt="40000"/>
          </a:blip>
          <a:stretch>
            <a:fillRect/>
          </a:stretch>
        </p:blipFill>
        <p:spPr>
          <a:xfrm>
            <a:off x="22860" y="17145"/>
            <a:ext cx="24354790" cy="13555980"/>
          </a:xfrm>
          <a:prstGeom prst="rect">
            <a:avLst/>
          </a:prstGeom>
          <a:ln w="12700">
            <a:miter lim="400000"/>
            <a:headEnd/>
            <a:tailEnd/>
          </a:ln>
        </p:spPr>
      </p:pic>
      <p:sp>
        <p:nvSpPr>
          <p:cNvPr id="139" name="THE  PROBLEM"/>
          <p:cNvSpPr txBox="1"/>
          <p:nvPr/>
        </p:nvSpPr>
        <p:spPr>
          <a:xfrm>
            <a:off x="6359525" y="665163"/>
            <a:ext cx="19713575" cy="1793875"/>
          </a:xfrm>
          <a:prstGeom prst="rect">
            <a:avLst/>
          </a:prstGeom>
          <a:ln w="12700">
            <a:miter lim="400000"/>
          </a:ln>
          <a:effectLst>
            <a:outerShdw blurRad="50800" dist="38100" dir="2700000" algn="tl" rotWithShape="0">
              <a:prstClr val="black">
                <a:alpha val="40000"/>
              </a:prstClr>
            </a:outerShdw>
          </a:effectLst>
        </p:spPr>
        <p:txBody>
          <a:bodyPr wrap="square" lIns="50800" tIns="50800" rIns="50800" bIns="50800" anchor="ctr">
            <a:spAutoFit/>
          </a:bodyPr>
          <a:lstStyle/>
          <a:p>
            <a:pPr algn="l">
              <a:defRPr sz="20000" u="sng" spc="0"/>
            </a:pPr>
            <a:r>
              <a:rPr sz="11000">
                <a:latin typeface="Montserrat ExtraBold" panose="00000900000000000000" charset="0"/>
                <a:cs typeface="Montserrat ExtraBold" panose="00000900000000000000" charset="0"/>
              </a:rPr>
              <a:t>PROBLEM</a:t>
            </a:r>
            <a:r>
              <a:rPr lang="en-US" sz="11000">
                <a:latin typeface="Montserrat ExtraBold" panose="00000900000000000000" charset="0"/>
                <a:cs typeface="Montserrat ExtraBold" panose="00000900000000000000" charset="0"/>
              </a:rPr>
              <a:t> STATEMENT</a:t>
            </a:r>
            <a:endParaRPr lang="en-US" sz="11000">
              <a:latin typeface="Montserrat ExtraBold" panose="00000900000000000000" charset="0"/>
              <a:cs typeface="Montserrat ExtraBold" panose="00000900000000000000" charset="0"/>
            </a:endParaRPr>
          </a:p>
        </p:txBody>
      </p:sp>
      <p:sp>
        <p:nvSpPr>
          <p:cNvPr id="140" name="Aenean eu leo quam. Pellentesque ornare sem lacinia quam venenatis vestibulum. Lorem ipsum dolor sit amet, consectetur adipiscing elit. Nulla vitae elit libero, a pharetra augue."/>
          <p:cNvSpPr txBox="1"/>
          <p:nvPr/>
        </p:nvSpPr>
        <p:spPr>
          <a:xfrm>
            <a:off x="11183620" y="3328988"/>
            <a:ext cx="12259310" cy="9404350"/>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marL="342900" lvl="0" indent="-342900" algn="l">
              <a:buFont typeface="Arial" panose="020B0604020202020204" pitchFamily="34" charset="0"/>
              <a:buChar char="•"/>
            </a:pPr>
            <a:r>
              <a:rPr lang="en-US" sz="2800" b="1">
                <a:latin typeface="Montserrat Medium" panose="00000600000000000000" charset="0"/>
                <a:cs typeface="Montserrat Medium" panose="00000600000000000000" charset="0"/>
                <a:sym typeface="+mn-ea"/>
              </a:rPr>
              <a:t>Objective : To develop an online integrated platform for projects taken up by the students of various universities/colleges.</a:t>
            </a:r>
            <a:endParaRPr lang="en-US" sz="2800" b="1">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endParaRPr lang="en-US" sz="2800" b="1">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r>
              <a:rPr lang="en-US" sz="2800" b="1">
                <a:latin typeface="Montserrat Medium" panose="00000600000000000000" charset="0"/>
                <a:cs typeface="Montserrat Medium" panose="00000600000000000000" charset="0"/>
                <a:sym typeface="+mn-ea"/>
              </a:rPr>
              <a:t>Background: Innovation is the key to betterment of education and students in the Indian universities/colleges put a lot of efforts on the projects as a part of the academic requirements. If a common knowledge platform (with a facility for plagiarism) is created to bring all project works taken up at various levels by the students in Technical / Higher Educational Institutes and Universities throughout the country , then it will be a great source of knowledge and also will help the student community to take up unique/innovative project works. </a:t>
            </a:r>
            <a:endParaRPr lang="en-US" sz="2800" b="1">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endParaRPr lang="en-US" sz="2800" b="1">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r>
              <a:rPr lang="en-US" sz="2800" b="1">
                <a:latin typeface="Montserrat Medium" panose="00000600000000000000" charset="0"/>
                <a:cs typeface="Montserrat Medium" panose="00000600000000000000" charset="0"/>
                <a:sym typeface="+mn-ea"/>
              </a:rPr>
              <a:t>Summary: An integrated platform should be developed where in all the universities/Colleges provide information about the projects done by the students. The information on this platform will help in the peer learning and this will also help in cross functional research between various universities/colleges. </a:t>
            </a:r>
            <a:endParaRPr lang="en-US" sz="2800" b="1">
              <a:latin typeface="Montserrat Medium" panose="00000600000000000000" charset="0"/>
              <a:cs typeface="Montserrat Medium" panose="00000600000000000000" charset="0"/>
              <a:sym typeface="+mn-ea"/>
            </a:endParaRPr>
          </a:p>
        </p:txBody>
      </p:sp>
      <p:pic>
        <p:nvPicPr>
          <p:cNvPr id="2" name="Picture 1" descr="Feb-Business_9"/>
          <p:cNvPicPr>
            <a:picLocks noChangeAspect="1"/>
          </p:cNvPicPr>
          <p:nvPr/>
        </p:nvPicPr>
        <p:blipFill>
          <a:blip r:embed="rId2"/>
          <a:stretch>
            <a:fillRect/>
          </a:stretch>
        </p:blipFill>
        <p:spPr>
          <a:xfrm rot="1320000">
            <a:off x="-1818005" y="553085"/>
            <a:ext cx="13091795" cy="13091795"/>
          </a:xfrm>
          <a:prstGeom prst="rect">
            <a:avLst/>
          </a:prstGeom>
        </p:spPr>
      </p:pic>
      <p:pic>
        <p:nvPicPr>
          <p:cNvPr id="3" name="Picture Placeholder 2" descr="Feb-Business_9"/>
          <p:cNvPicPr>
            <a:picLocks noChangeAspect="1"/>
          </p:cNvPicPr>
          <p:nvPr>
            <p:ph type="pic" sz="quarter" idx="14"/>
          </p:nvPr>
        </p:nvPicPr>
        <p:blipFill>
          <a:blip r:embed="rId2"/>
          <a:stretch>
            <a:fillRect/>
          </a:stretch>
        </p:blipFill>
        <p:spPr>
          <a:xfrm rot="20100000">
            <a:off x="-933450" y="932815"/>
            <a:ext cx="6443345" cy="6443345"/>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97BF"/>
        </a:solidFill>
        <a:effectLst/>
      </p:bgPr>
    </p:bg>
    <p:spTree>
      <p:nvGrpSpPr>
        <p:cNvPr id="1" name=""/>
        <p:cNvGrpSpPr/>
        <p:nvPr/>
      </p:nvGrpSpPr>
      <p:grpSpPr>
        <a:xfrm>
          <a:off x="0" y="0"/>
          <a:ext cx="0" cy="0"/>
          <a:chOff x="0" y="0"/>
          <a:chExt cx="0" cy="0"/>
        </a:xfrm>
      </p:grpSpPr>
      <p:pic>
        <p:nvPicPr>
          <p:cNvPr id="2" name="Picture 1" descr="Group 12"/>
          <p:cNvPicPr>
            <a:picLocks noChangeAspect="1"/>
          </p:cNvPicPr>
          <p:nvPr/>
        </p:nvPicPr>
        <p:blipFill>
          <a:blip r:embed="rId1">
            <a:alphaModFix amt="40000"/>
          </a:blip>
          <a:stretch>
            <a:fillRect/>
          </a:stretch>
        </p:blipFill>
        <p:spPr>
          <a:xfrm>
            <a:off x="24130" y="7620"/>
            <a:ext cx="24384000" cy="13726795"/>
          </a:xfrm>
          <a:prstGeom prst="rect">
            <a:avLst/>
          </a:prstGeom>
        </p:spPr>
      </p:pic>
      <p:sp>
        <p:nvSpPr>
          <p:cNvPr id="224" name="Shape"/>
          <p:cNvSpPr/>
          <p:nvPr/>
        </p:nvSpPr>
        <p:spPr>
          <a:xfrm rot="19492930">
            <a:off x="807720" y="1561465"/>
            <a:ext cx="3016250" cy="4434840"/>
          </a:xfrm>
          <a:custGeom>
            <a:avLst/>
            <a:gdLst/>
            <a:ahLst/>
            <a:cxnLst>
              <a:cxn ang="0">
                <a:pos x="wd2" y="hd2"/>
              </a:cxn>
              <a:cxn ang="5400000">
                <a:pos x="wd2" y="hd2"/>
              </a:cxn>
              <a:cxn ang="10800000">
                <a:pos x="wd2" y="hd2"/>
              </a:cxn>
              <a:cxn ang="16200000">
                <a:pos x="wd2" y="hd2"/>
              </a:cxn>
            </a:cxnLst>
            <a:rect l="0" t="0" r="r" b="b"/>
            <a:pathLst>
              <a:path w="21477" h="21600" extrusionOk="0">
                <a:moveTo>
                  <a:pt x="5379" y="15747"/>
                </a:moveTo>
                <a:cubicBezTo>
                  <a:pt x="5379" y="14488"/>
                  <a:pt x="4575" y="13230"/>
                  <a:pt x="3101" y="12236"/>
                </a:cubicBezTo>
                <a:cubicBezTo>
                  <a:pt x="949" y="10798"/>
                  <a:pt x="-123" y="8910"/>
                  <a:pt x="11" y="6932"/>
                </a:cubicBezTo>
                <a:cubicBezTo>
                  <a:pt x="279" y="3151"/>
                  <a:pt x="4977" y="90"/>
                  <a:pt x="10614" y="0"/>
                </a:cubicBezTo>
                <a:lnTo>
                  <a:pt x="10748" y="0"/>
                </a:lnTo>
                <a:cubicBezTo>
                  <a:pt x="16645" y="0"/>
                  <a:pt x="21477" y="3241"/>
                  <a:pt x="21477" y="7202"/>
                </a:cubicBezTo>
                <a:cubicBezTo>
                  <a:pt x="21477" y="9094"/>
                  <a:pt x="20405" y="10977"/>
                  <a:pt x="18253" y="12326"/>
                </a:cubicBezTo>
                <a:cubicBezTo>
                  <a:pt x="16779" y="13230"/>
                  <a:pt x="16109" y="14488"/>
                  <a:pt x="16109" y="15747"/>
                </a:cubicBezTo>
                <a:lnTo>
                  <a:pt x="16109" y="17999"/>
                </a:lnTo>
                <a:cubicBezTo>
                  <a:pt x="16109" y="19982"/>
                  <a:pt x="13696" y="21600"/>
                  <a:pt x="10748" y="21600"/>
                </a:cubicBezTo>
                <a:cubicBezTo>
                  <a:pt x="7792" y="21600"/>
                  <a:pt x="5379" y="19982"/>
                  <a:pt x="5379" y="17999"/>
                </a:cubicBezTo>
                <a:lnTo>
                  <a:pt x="5379" y="15747"/>
                </a:lnTo>
                <a:close/>
                <a:moveTo>
                  <a:pt x="8067" y="15297"/>
                </a:moveTo>
                <a:lnTo>
                  <a:pt x="13428" y="15297"/>
                </a:lnTo>
                <a:cubicBezTo>
                  <a:pt x="13562" y="13679"/>
                  <a:pt x="14634" y="12236"/>
                  <a:pt x="16377" y="10977"/>
                </a:cubicBezTo>
                <a:cubicBezTo>
                  <a:pt x="17985" y="9993"/>
                  <a:pt x="18796" y="8640"/>
                  <a:pt x="18796" y="7202"/>
                </a:cubicBezTo>
                <a:cubicBezTo>
                  <a:pt x="18796" y="4230"/>
                  <a:pt x="15171" y="1803"/>
                  <a:pt x="10748" y="1803"/>
                </a:cubicBezTo>
                <a:lnTo>
                  <a:pt x="10614" y="1803"/>
                </a:lnTo>
                <a:cubicBezTo>
                  <a:pt x="6452" y="1893"/>
                  <a:pt x="2833" y="4140"/>
                  <a:pt x="2699" y="7022"/>
                </a:cubicBezTo>
                <a:cubicBezTo>
                  <a:pt x="2558" y="8460"/>
                  <a:pt x="3503" y="9903"/>
                  <a:pt x="4977" y="10977"/>
                </a:cubicBezTo>
                <a:cubicBezTo>
                  <a:pt x="6854" y="12236"/>
                  <a:pt x="7926" y="13769"/>
                  <a:pt x="8067" y="15297"/>
                </a:cubicBezTo>
                <a:close/>
                <a:moveTo>
                  <a:pt x="8067" y="17100"/>
                </a:moveTo>
                <a:lnTo>
                  <a:pt x="8067" y="17999"/>
                </a:lnTo>
                <a:cubicBezTo>
                  <a:pt x="8067" y="18988"/>
                  <a:pt x="9273" y="19802"/>
                  <a:pt x="10748" y="19802"/>
                </a:cubicBezTo>
                <a:cubicBezTo>
                  <a:pt x="12215" y="19802"/>
                  <a:pt x="13428" y="18988"/>
                  <a:pt x="13428" y="17999"/>
                </a:cubicBezTo>
                <a:lnTo>
                  <a:pt x="13428" y="17100"/>
                </a:lnTo>
                <a:lnTo>
                  <a:pt x="8067" y="17100"/>
                </a:lnTo>
                <a:close/>
                <a:moveTo>
                  <a:pt x="6720" y="8101"/>
                </a:moveTo>
                <a:cubicBezTo>
                  <a:pt x="5915" y="8101"/>
                  <a:pt x="5379" y="7741"/>
                  <a:pt x="5379" y="7202"/>
                </a:cubicBezTo>
                <a:cubicBezTo>
                  <a:pt x="5379" y="5219"/>
                  <a:pt x="7792" y="3601"/>
                  <a:pt x="10748" y="3601"/>
                </a:cubicBezTo>
                <a:cubicBezTo>
                  <a:pt x="11545" y="3601"/>
                  <a:pt x="12081" y="3960"/>
                  <a:pt x="12081" y="4500"/>
                </a:cubicBezTo>
                <a:cubicBezTo>
                  <a:pt x="12081" y="5039"/>
                  <a:pt x="11545" y="5404"/>
                  <a:pt x="10748" y="5404"/>
                </a:cubicBezTo>
                <a:cubicBezTo>
                  <a:pt x="9273" y="5404"/>
                  <a:pt x="8067" y="6213"/>
                  <a:pt x="8067" y="7202"/>
                </a:cubicBezTo>
                <a:cubicBezTo>
                  <a:pt x="8067" y="7741"/>
                  <a:pt x="7524" y="8101"/>
                  <a:pt x="6720" y="8101"/>
                </a:cubicBezTo>
                <a:close/>
              </a:path>
            </a:pathLst>
          </a:custGeom>
          <a:solidFill>
            <a:srgbClr val="43575A"/>
          </a:solidFill>
          <a:ln w="76200">
            <a:solidFill>
              <a:srgbClr val="43575A"/>
            </a:solidFill>
            <a:miter lim="400000"/>
          </a:ln>
        </p:spPr>
        <p:txBody>
          <a:bodyPr lIns="45719" rIns="45719" anchor="ctr"/>
          <a:lstStyle/>
          <a:p>
            <a:pPr algn="l" defTabSz="457200">
              <a:lnSpc>
                <a:spcPct val="93000"/>
              </a:lnSpc>
              <a:defRPr sz="1800" spc="0">
                <a:solidFill>
                  <a:srgbClr val="000000"/>
                </a:solidFill>
                <a:latin typeface="Arial" panose="020B0604020202020204"/>
                <a:ea typeface="Arial" panose="020B0604020202020204"/>
                <a:cs typeface="Arial" panose="020B0604020202020204"/>
                <a:sym typeface="Arial" panose="020B0604020202020204"/>
              </a:defRPr>
            </a:pPr>
          </a:p>
        </p:txBody>
      </p:sp>
      <p:sp>
        <p:nvSpPr>
          <p:cNvPr id="225" name="Shape"/>
          <p:cNvSpPr/>
          <p:nvPr/>
        </p:nvSpPr>
        <p:spPr>
          <a:xfrm rot="1336368">
            <a:off x="2990215" y="4150360"/>
            <a:ext cx="5687060" cy="8800465"/>
          </a:xfrm>
          <a:custGeom>
            <a:avLst/>
            <a:gdLst/>
            <a:ahLst/>
            <a:cxnLst>
              <a:cxn ang="0">
                <a:pos x="wd2" y="hd2"/>
              </a:cxn>
              <a:cxn ang="5400000">
                <a:pos x="wd2" y="hd2"/>
              </a:cxn>
              <a:cxn ang="10800000">
                <a:pos x="wd2" y="hd2"/>
              </a:cxn>
              <a:cxn ang="16200000">
                <a:pos x="wd2" y="hd2"/>
              </a:cxn>
            </a:cxnLst>
            <a:rect l="0" t="0" r="r" b="b"/>
            <a:pathLst>
              <a:path w="21477" h="21600" extrusionOk="0">
                <a:moveTo>
                  <a:pt x="5379" y="15747"/>
                </a:moveTo>
                <a:cubicBezTo>
                  <a:pt x="5379" y="14488"/>
                  <a:pt x="4575" y="13230"/>
                  <a:pt x="3101" y="12236"/>
                </a:cubicBezTo>
                <a:cubicBezTo>
                  <a:pt x="949" y="10798"/>
                  <a:pt x="-123" y="8910"/>
                  <a:pt x="11" y="6932"/>
                </a:cubicBezTo>
                <a:cubicBezTo>
                  <a:pt x="279" y="3151"/>
                  <a:pt x="4977" y="90"/>
                  <a:pt x="10614" y="0"/>
                </a:cubicBezTo>
                <a:lnTo>
                  <a:pt x="10748" y="0"/>
                </a:lnTo>
                <a:cubicBezTo>
                  <a:pt x="16645" y="0"/>
                  <a:pt x="21477" y="3241"/>
                  <a:pt x="21477" y="7202"/>
                </a:cubicBezTo>
                <a:cubicBezTo>
                  <a:pt x="21477" y="9094"/>
                  <a:pt x="20405" y="10977"/>
                  <a:pt x="18253" y="12326"/>
                </a:cubicBezTo>
                <a:cubicBezTo>
                  <a:pt x="16779" y="13230"/>
                  <a:pt x="16109" y="14488"/>
                  <a:pt x="16109" y="15747"/>
                </a:cubicBezTo>
                <a:lnTo>
                  <a:pt x="16109" y="17999"/>
                </a:lnTo>
                <a:cubicBezTo>
                  <a:pt x="16109" y="19982"/>
                  <a:pt x="13696" y="21600"/>
                  <a:pt x="10748" y="21600"/>
                </a:cubicBezTo>
                <a:cubicBezTo>
                  <a:pt x="7792" y="21600"/>
                  <a:pt x="5379" y="19982"/>
                  <a:pt x="5379" y="17999"/>
                </a:cubicBezTo>
                <a:lnTo>
                  <a:pt x="5379" y="15747"/>
                </a:lnTo>
                <a:close/>
                <a:moveTo>
                  <a:pt x="8067" y="15297"/>
                </a:moveTo>
                <a:lnTo>
                  <a:pt x="13428" y="15297"/>
                </a:lnTo>
                <a:cubicBezTo>
                  <a:pt x="13562" y="13679"/>
                  <a:pt x="14634" y="12236"/>
                  <a:pt x="16377" y="10977"/>
                </a:cubicBezTo>
                <a:cubicBezTo>
                  <a:pt x="17985" y="9993"/>
                  <a:pt x="18796" y="8640"/>
                  <a:pt x="18796" y="7202"/>
                </a:cubicBezTo>
                <a:cubicBezTo>
                  <a:pt x="18796" y="4230"/>
                  <a:pt x="15171" y="1803"/>
                  <a:pt x="10748" y="1803"/>
                </a:cubicBezTo>
                <a:lnTo>
                  <a:pt x="10614" y="1803"/>
                </a:lnTo>
                <a:cubicBezTo>
                  <a:pt x="6452" y="1893"/>
                  <a:pt x="2833" y="4140"/>
                  <a:pt x="2699" y="7022"/>
                </a:cubicBezTo>
                <a:cubicBezTo>
                  <a:pt x="2558" y="8460"/>
                  <a:pt x="3503" y="9903"/>
                  <a:pt x="4977" y="10977"/>
                </a:cubicBezTo>
                <a:cubicBezTo>
                  <a:pt x="6854" y="12236"/>
                  <a:pt x="7926" y="13769"/>
                  <a:pt x="8067" y="15297"/>
                </a:cubicBezTo>
                <a:close/>
                <a:moveTo>
                  <a:pt x="8067" y="17100"/>
                </a:moveTo>
                <a:lnTo>
                  <a:pt x="8067" y="17999"/>
                </a:lnTo>
                <a:cubicBezTo>
                  <a:pt x="8067" y="18988"/>
                  <a:pt x="9273" y="19802"/>
                  <a:pt x="10748" y="19802"/>
                </a:cubicBezTo>
                <a:cubicBezTo>
                  <a:pt x="12215" y="19802"/>
                  <a:pt x="13428" y="18988"/>
                  <a:pt x="13428" y="17999"/>
                </a:cubicBezTo>
                <a:lnTo>
                  <a:pt x="13428" y="17100"/>
                </a:lnTo>
                <a:lnTo>
                  <a:pt x="8067" y="17100"/>
                </a:lnTo>
                <a:close/>
                <a:moveTo>
                  <a:pt x="6720" y="8101"/>
                </a:moveTo>
                <a:cubicBezTo>
                  <a:pt x="5915" y="8101"/>
                  <a:pt x="5379" y="7741"/>
                  <a:pt x="5379" y="7202"/>
                </a:cubicBezTo>
                <a:cubicBezTo>
                  <a:pt x="5379" y="5219"/>
                  <a:pt x="7792" y="3601"/>
                  <a:pt x="10748" y="3601"/>
                </a:cubicBezTo>
                <a:cubicBezTo>
                  <a:pt x="11545" y="3601"/>
                  <a:pt x="12081" y="3960"/>
                  <a:pt x="12081" y="4500"/>
                </a:cubicBezTo>
                <a:cubicBezTo>
                  <a:pt x="12081" y="5039"/>
                  <a:pt x="11545" y="5404"/>
                  <a:pt x="10748" y="5404"/>
                </a:cubicBezTo>
                <a:cubicBezTo>
                  <a:pt x="9273" y="5404"/>
                  <a:pt x="8067" y="6213"/>
                  <a:pt x="8067" y="7202"/>
                </a:cubicBezTo>
                <a:cubicBezTo>
                  <a:pt x="8067" y="7741"/>
                  <a:pt x="7524" y="8101"/>
                  <a:pt x="6720" y="8101"/>
                </a:cubicBezTo>
                <a:close/>
              </a:path>
            </a:pathLst>
          </a:custGeom>
          <a:solidFill>
            <a:srgbClr val="43575A"/>
          </a:solidFill>
          <a:ln w="76200">
            <a:solidFill>
              <a:srgbClr val="43575A"/>
            </a:solidFill>
            <a:miter lim="400000"/>
          </a:ln>
        </p:spPr>
        <p:txBody>
          <a:bodyPr lIns="45719" rIns="45719" anchor="ctr"/>
          <a:lstStyle/>
          <a:p>
            <a:pPr algn="l" defTabSz="457200">
              <a:lnSpc>
                <a:spcPct val="93000"/>
              </a:lnSpc>
              <a:defRPr sz="1800" spc="0">
                <a:solidFill>
                  <a:srgbClr val="000000"/>
                </a:solidFill>
                <a:latin typeface="Arial" panose="020B0604020202020204"/>
                <a:ea typeface="Arial" panose="020B0604020202020204"/>
                <a:cs typeface="Arial" panose="020B0604020202020204"/>
                <a:sym typeface="Arial" panose="020B0604020202020204"/>
              </a:defRPr>
            </a:pPr>
          </a:p>
        </p:txBody>
      </p:sp>
      <p:sp>
        <p:nvSpPr>
          <p:cNvPr id="226" name="THE  SOLUTION"/>
          <p:cNvSpPr txBox="1"/>
          <p:nvPr/>
        </p:nvSpPr>
        <p:spPr>
          <a:xfrm>
            <a:off x="8519795" y="808990"/>
            <a:ext cx="14020800" cy="1948180"/>
          </a:xfrm>
          <a:prstGeom prst="rect">
            <a:avLst/>
          </a:prstGeom>
          <a:ln w="12700">
            <a:miter lim="400000"/>
          </a:ln>
          <a:effectLst>
            <a:outerShdw blurRad="50800" dist="38100" dir="2700000" algn="tl" rotWithShape="0">
              <a:prstClr val="black">
                <a:alpha val="40000"/>
              </a:prstClr>
            </a:outerShdw>
          </a:effectLst>
        </p:spPr>
        <p:txBody>
          <a:bodyPr wrap="square" lIns="50800" tIns="50800" rIns="50800" bIns="50800" anchor="ctr">
            <a:spAutoFit/>
          </a:bodyPr>
          <a:lstStyle/>
          <a:p>
            <a:pPr lvl="0" algn="l">
              <a:defRPr sz="20000" u="sng" spc="0"/>
            </a:pPr>
            <a:r>
              <a:rPr lang="en-US" sz="12000">
                <a:latin typeface="Montserrat ExtraBold" panose="00000900000000000000" charset="0"/>
                <a:cs typeface="Montserrat ExtraBold" panose="00000900000000000000" charset="0"/>
                <a:sym typeface="+mn-ea"/>
              </a:rPr>
              <a:t>THE</a:t>
            </a:r>
            <a:r>
              <a:rPr lang="en-US" sz="12000">
                <a:latin typeface="Montserrat ExtraBold" panose="00000900000000000000" charset="0"/>
                <a:cs typeface="Montserrat ExtraBold" panose="00000900000000000000" charset="0"/>
                <a:sym typeface="+mn-ea"/>
              </a:rPr>
              <a:t> </a:t>
            </a:r>
            <a:r>
              <a:rPr lang="en-US" sz="12000">
                <a:latin typeface="Montserrat ExtraBold" panose="00000900000000000000" charset="0"/>
                <a:cs typeface="Montserrat ExtraBold" panose="00000900000000000000" charset="0"/>
                <a:sym typeface="+mn-ea"/>
              </a:rPr>
              <a:t>SOLUTION</a:t>
            </a:r>
            <a:endParaRPr lang="en-US" sz="12000">
              <a:latin typeface="Montserrat ExtraBold" panose="00000900000000000000" charset="0"/>
              <a:cs typeface="Montserrat ExtraBold" panose="00000900000000000000" charset="0"/>
              <a:sym typeface="+mn-ea"/>
            </a:endParaRPr>
          </a:p>
        </p:txBody>
      </p:sp>
      <p:sp>
        <p:nvSpPr>
          <p:cNvPr id="140" name="Aenean eu leo quam. Pellentesque ornare sem lacinia quam venenatis vestibulum. Lorem ipsum dolor sit amet, consectetur adipiscing elit. Nulla vitae elit libero, a pharetra augue."/>
          <p:cNvSpPr txBox="1"/>
          <p:nvPr/>
        </p:nvSpPr>
        <p:spPr>
          <a:xfrm>
            <a:off x="10104120" y="3401695"/>
            <a:ext cx="13181965" cy="933513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marL="342900" indent="-342900" algn="l">
              <a:buFont typeface="Arial" panose="020B0604020202020204" pitchFamily="34" charset="0"/>
              <a:buChar char="•"/>
            </a:pPr>
            <a:r>
              <a:rPr lang="en-US" sz="2500" b="1">
                <a:latin typeface="Montserrat Medium" panose="00000600000000000000" charset="0"/>
                <a:cs typeface="Montserrat Medium" panose="00000600000000000000" charset="0"/>
              </a:rPr>
              <a:t>Our strategy strives to reach out to all learners around the country, and our mission is to empower everyone, both technical and non-technical person. For that, we have a website and a mobile app.</a:t>
            </a:r>
            <a:endParaRPr lang="en-US" sz="2500" b="1">
              <a:latin typeface="Montserrat Medium" panose="00000600000000000000" charset="0"/>
              <a:cs typeface="Montserrat Medium" panose="00000600000000000000" charset="0"/>
            </a:endParaRPr>
          </a:p>
          <a:p>
            <a:pPr algn="l">
              <a:buFont typeface="Arial" panose="020B0604020202020204" pitchFamily="34" charset="0"/>
            </a:pPr>
            <a:endParaRPr lang="en-US" sz="2500" b="1">
              <a:latin typeface="Montserrat Medium" panose="00000600000000000000" charset="0"/>
              <a:cs typeface="Montserrat Medium" panose="00000600000000000000" charset="0"/>
            </a:endParaRPr>
          </a:p>
          <a:p>
            <a:pPr marL="342900" indent="-342900" algn="l">
              <a:buFont typeface="Arial" panose="020B0604020202020204" pitchFamily="34" charset="0"/>
              <a:buChar char="•"/>
            </a:pPr>
            <a:r>
              <a:rPr lang="en-US" sz="2500" b="1">
                <a:latin typeface="Montserrat Medium" panose="00000600000000000000" charset="0"/>
                <a:cs typeface="Montserrat Medium" panose="00000600000000000000" charset="0"/>
              </a:rPr>
              <a:t>We embrace both software and hardware open sourcing. We want to highlight both technical and non-technical projects.</a:t>
            </a:r>
            <a:endParaRPr lang="en-US" sz="2500" b="1">
              <a:latin typeface="Montserrat Medium" panose="00000600000000000000" charset="0"/>
              <a:cs typeface="Montserrat Medium" panose="00000600000000000000" charset="0"/>
            </a:endParaRPr>
          </a:p>
          <a:p>
            <a:pPr algn="l">
              <a:buFont typeface="Arial" panose="020B0604020202020204" pitchFamily="34" charset="0"/>
            </a:pPr>
            <a:endParaRPr lang="en-US" sz="2500" b="1">
              <a:latin typeface="Montserrat Medium" panose="00000600000000000000" charset="0"/>
              <a:cs typeface="Montserrat Medium" panose="00000600000000000000" charset="0"/>
            </a:endParaRPr>
          </a:p>
          <a:p>
            <a:pPr marL="342900" indent="-342900" algn="l">
              <a:buFont typeface="Arial" panose="020B0604020202020204" pitchFamily="34" charset="0"/>
              <a:buChar char="•"/>
            </a:pPr>
            <a:r>
              <a:rPr lang="en-US" sz="2500" b="1">
                <a:latin typeface="Montserrat Medium" panose="00000600000000000000" charset="0"/>
                <a:cs typeface="Montserrat Medium" panose="00000600000000000000" charset="0"/>
              </a:rPr>
              <a:t>The solution facilitates project plagiarism and individual recognition, as well as user engagement (via program tab).</a:t>
            </a:r>
            <a:endParaRPr lang="en-US" sz="2500" b="1">
              <a:latin typeface="Montserrat Medium" panose="00000600000000000000" charset="0"/>
              <a:cs typeface="Montserrat Medium" panose="00000600000000000000" charset="0"/>
            </a:endParaRPr>
          </a:p>
          <a:p>
            <a:pPr algn="l">
              <a:buFont typeface="Arial" panose="020B0604020202020204" pitchFamily="34" charset="0"/>
            </a:pPr>
            <a:endParaRPr lang="en-US" sz="2500" b="1">
              <a:latin typeface="Montserrat Medium" panose="00000600000000000000" charset="0"/>
              <a:cs typeface="Montserrat Medium" panose="00000600000000000000" charset="0"/>
            </a:endParaRPr>
          </a:p>
          <a:p>
            <a:pPr marL="342900" indent="-342900" algn="l">
              <a:buFont typeface="Arial" panose="020B0604020202020204" pitchFamily="34" charset="0"/>
              <a:buChar char="•"/>
            </a:pPr>
            <a:r>
              <a:rPr lang="en-US" sz="2500" b="1">
                <a:latin typeface="Montserrat Medium" panose="00000600000000000000" charset="0"/>
                <a:cs typeface="Montserrat Medium" panose="00000600000000000000" charset="0"/>
              </a:rPr>
              <a:t>Organisation can keep a track on progress of the project via this solution.</a:t>
            </a:r>
            <a:endParaRPr lang="en-US" sz="2500" b="1">
              <a:latin typeface="Montserrat Medium" panose="00000600000000000000" charset="0"/>
              <a:cs typeface="Montserrat Medium" panose="00000600000000000000" charset="0"/>
            </a:endParaRPr>
          </a:p>
          <a:p>
            <a:pPr marL="342900" indent="-342900" algn="l">
              <a:buFont typeface="Arial" panose="020B0604020202020204" pitchFamily="34" charset="0"/>
              <a:buChar char="•"/>
            </a:pPr>
            <a:endParaRPr lang="en-US" sz="2500" b="1">
              <a:latin typeface="Montserrat Medium" panose="00000600000000000000" charset="0"/>
              <a:cs typeface="Montserrat Medium" panose="00000600000000000000" charset="0"/>
            </a:endParaRPr>
          </a:p>
          <a:p>
            <a:pPr marL="342900" indent="-342900" algn="l">
              <a:buFont typeface="Arial" panose="020B0604020202020204" pitchFamily="34" charset="0"/>
              <a:buChar char="•"/>
            </a:pPr>
            <a:r>
              <a:rPr lang="en-US" sz="2500" b="1">
                <a:latin typeface="Montserrat Medium" panose="00000600000000000000" charset="0"/>
                <a:cs typeface="Montserrat Medium" panose="00000600000000000000" charset="0"/>
              </a:rPr>
              <a:t>We provide the project dashboard and can also publicise their initiative and engage with others in order to solicit contributions details (live link and other details) for contributions.</a:t>
            </a:r>
            <a:endParaRPr lang="en-US" sz="2500" b="1">
              <a:latin typeface="Montserrat Medium" panose="00000600000000000000" charset="0"/>
              <a:cs typeface="Montserrat Medium" panose="00000600000000000000" charset="0"/>
            </a:endParaRPr>
          </a:p>
          <a:p>
            <a:pPr algn="l">
              <a:buFont typeface="Arial" panose="020B0604020202020204" pitchFamily="34" charset="0"/>
            </a:pPr>
            <a:endParaRPr lang="en-US" sz="2500" b="1">
              <a:latin typeface="Montserrat Medium" panose="00000600000000000000" charset="0"/>
              <a:cs typeface="Montserrat Medium" panose="00000600000000000000" charset="0"/>
            </a:endParaRPr>
          </a:p>
          <a:p>
            <a:pPr marL="342900" indent="-342900" algn="l">
              <a:buFont typeface="Arial" panose="020B0604020202020204" pitchFamily="34" charset="0"/>
              <a:buChar char="•"/>
            </a:pPr>
            <a:r>
              <a:rPr lang="en-US" sz="2500" b="1">
                <a:latin typeface="Montserrat Medium" panose="00000600000000000000" charset="0"/>
                <a:cs typeface="Montserrat Medium" panose="00000600000000000000" charset="0"/>
              </a:rPr>
              <a:t>Colleges/universities can showcase the projects via their dashboard with features like </a:t>
            </a:r>
            <a:r>
              <a:rPr lang="en-US" sz="2500" b="1">
                <a:latin typeface="Montserrat Medium" panose="00000600000000000000" charset="0"/>
                <a:cs typeface="Montserrat Medium" panose="00000600000000000000" charset="0"/>
                <a:sym typeface="+mn-ea"/>
              </a:rPr>
              <a:t>global chat, Blogging, Facility for group project.</a:t>
            </a:r>
            <a:endParaRPr lang="en-US" sz="2500" b="1">
              <a:latin typeface="Montserrat Medium" panose="00000600000000000000" charset="0"/>
              <a:cs typeface="Montserrat Medium" panose="00000600000000000000" charset="0"/>
            </a:endParaRPr>
          </a:p>
          <a:p>
            <a:pPr marL="342900" indent="-342900" algn="l">
              <a:buFont typeface="Arial" panose="020B0604020202020204" pitchFamily="34" charset="0"/>
              <a:buChar char="•"/>
            </a:pPr>
            <a:endParaRPr lang="en-US" sz="2500" b="1">
              <a:latin typeface="Montserrat Medium" panose="00000600000000000000" charset="0"/>
              <a:cs typeface="Montserrat Medium" panose="00000600000000000000" charset="0"/>
            </a:endParaRPr>
          </a:p>
          <a:p>
            <a:pPr marL="342900" indent="-342900" algn="l">
              <a:buFont typeface="Arial" panose="020B0604020202020204" pitchFamily="34" charset="0"/>
              <a:buChar char="•"/>
            </a:pPr>
            <a:r>
              <a:rPr lang="en-US" sz="2500" b="1">
                <a:latin typeface="Montserrat Medium" panose="00000600000000000000" charset="0"/>
                <a:cs typeface="Montserrat Medium" panose="00000600000000000000" charset="0"/>
              </a:rPr>
              <a:t>Solution has a searching project via domain and organisation features.</a:t>
            </a:r>
            <a:endParaRPr lang="en-US" sz="2500" b="1">
              <a:latin typeface="Montserrat Medium" panose="00000600000000000000" charset="0"/>
              <a:cs typeface="Montserrat Medium" panose="00000600000000000000"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97BF"/>
        </a:solidFill>
        <a:effectLst/>
      </p:bgPr>
    </p:bg>
    <p:spTree>
      <p:nvGrpSpPr>
        <p:cNvPr id="1" name=""/>
        <p:cNvGrpSpPr/>
        <p:nvPr/>
      </p:nvGrpSpPr>
      <p:grpSpPr>
        <a:xfrm>
          <a:off x="0" y="0"/>
          <a:ext cx="0" cy="0"/>
          <a:chOff x="0" y="0"/>
          <a:chExt cx="0" cy="0"/>
        </a:xfrm>
      </p:grpSpPr>
      <p:sp>
        <p:nvSpPr>
          <p:cNvPr id="447" name="Shape"/>
          <p:cNvSpPr/>
          <p:nvPr/>
        </p:nvSpPr>
        <p:spPr>
          <a:xfrm>
            <a:off x="551537" y="446110"/>
            <a:ext cx="23280925" cy="12823780"/>
          </a:xfrm>
          <a:custGeom>
            <a:avLst/>
            <a:gdLst/>
            <a:ahLst/>
            <a:cxnLst>
              <a:cxn ang="0">
                <a:pos x="wd2" y="hd2"/>
              </a:cxn>
              <a:cxn ang="5400000">
                <a:pos x="wd2" y="hd2"/>
              </a:cxn>
              <a:cxn ang="10800000">
                <a:pos x="wd2" y="hd2"/>
              </a:cxn>
              <a:cxn ang="16200000">
                <a:pos x="wd2" y="hd2"/>
              </a:cxn>
            </a:cxnLst>
            <a:rect l="0" t="0" r="r" b="b"/>
            <a:pathLst>
              <a:path w="21599" h="21598" extrusionOk="0">
                <a:moveTo>
                  <a:pt x="23" y="188"/>
                </a:moveTo>
                <a:cubicBezTo>
                  <a:pt x="15" y="176"/>
                  <a:pt x="9" y="163"/>
                  <a:pt x="5" y="145"/>
                </a:cubicBezTo>
                <a:cubicBezTo>
                  <a:pt x="3" y="136"/>
                  <a:pt x="1" y="128"/>
                  <a:pt x="1" y="119"/>
                </a:cubicBezTo>
                <a:cubicBezTo>
                  <a:pt x="0" y="110"/>
                  <a:pt x="0" y="102"/>
                  <a:pt x="1" y="92"/>
                </a:cubicBezTo>
                <a:cubicBezTo>
                  <a:pt x="1" y="82"/>
                  <a:pt x="2" y="74"/>
                  <a:pt x="4" y="65"/>
                </a:cubicBezTo>
                <a:cubicBezTo>
                  <a:pt x="6" y="57"/>
                  <a:pt x="8" y="49"/>
                  <a:pt x="12" y="42"/>
                </a:cubicBezTo>
                <a:cubicBezTo>
                  <a:pt x="15" y="34"/>
                  <a:pt x="18" y="27"/>
                  <a:pt x="22" y="22"/>
                </a:cubicBezTo>
                <a:cubicBezTo>
                  <a:pt x="26" y="16"/>
                  <a:pt x="30" y="12"/>
                  <a:pt x="35" y="8"/>
                </a:cubicBezTo>
                <a:cubicBezTo>
                  <a:pt x="45" y="0"/>
                  <a:pt x="54" y="-2"/>
                  <a:pt x="65" y="0"/>
                </a:cubicBezTo>
                <a:cubicBezTo>
                  <a:pt x="75" y="3"/>
                  <a:pt x="84" y="9"/>
                  <a:pt x="92" y="21"/>
                </a:cubicBezTo>
                <a:cubicBezTo>
                  <a:pt x="101" y="32"/>
                  <a:pt x="106" y="45"/>
                  <a:pt x="111" y="63"/>
                </a:cubicBezTo>
                <a:cubicBezTo>
                  <a:pt x="115" y="81"/>
                  <a:pt x="116" y="98"/>
                  <a:pt x="115" y="117"/>
                </a:cubicBezTo>
                <a:cubicBezTo>
                  <a:pt x="114" y="137"/>
                  <a:pt x="110" y="152"/>
                  <a:pt x="104" y="168"/>
                </a:cubicBezTo>
                <a:cubicBezTo>
                  <a:pt x="100" y="175"/>
                  <a:pt x="97" y="182"/>
                  <a:pt x="93" y="187"/>
                </a:cubicBezTo>
                <a:cubicBezTo>
                  <a:pt x="89" y="192"/>
                  <a:pt x="85" y="197"/>
                  <a:pt x="80" y="201"/>
                </a:cubicBezTo>
                <a:cubicBezTo>
                  <a:pt x="75" y="205"/>
                  <a:pt x="71" y="207"/>
                  <a:pt x="66" y="208"/>
                </a:cubicBezTo>
                <a:cubicBezTo>
                  <a:pt x="61" y="210"/>
                  <a:pt x="56" y="210"/>
                  <a:pt x="51" y="209"/>
                </a:cubicBezTo>
                <a:cubicBezTo>
                  <a:pt x="40" y="207"/>
                  <a:pt x="31" y="200"/>
                  <a:pt x="23" y="188"/>
                </a:cubicBezTo>
                <a:close/>
                <a:moveTo>
                  <a:pt x="716" y="188"/>
                </a:moveTo>
                <a:cubicBezTo>
                  <a:pt x="708" y="176"/>
                  <a:pt x="702" y="163"/>
                  <a:pt x="698" y="145"/>
                </a:cubicBezTo>
                <a:cubicBezTo>
                  <a:pt x="693" y="127"/>
                  <a:pt x="692" y="111"/>
                  <a:pt x="694" y="92"/>
                </a:cubicBezTo>
                <a:cubicBezTo>
                  <a:pt x="695" y="73"/>
                  <a:pt x="698" y="57"/>
                  <a:pt x="705" y="42"/>
                </a:cubicBezTo>
                <a:cubicBezTo>
                  <a:pt x="708" y="34"/>
                  <a:pt x="711" y="27"/>
                  <a:pt x="715" y="22"/>
                </a:cubicBezTo>
                <a:cubicBezTo>
                  <a:pt x="719" y="16"/>
                  <a:pt x="723" y="12"/>
                  <a:pt x="728" y="8"/>
                </a:cubicBezTo>
                <a:cubicBezTo>
                  <a:pt x="738" y="0"/>
                  <a:pt x="747" y="-2"/>
                  <a:pt x="758" y="0"/>
                </a:cubicBezTo>
                <a:cubicBezTo>
                  <a:pt x="768" y="3"/>
                  <a:pt x="777" y="9"/>
                  <a:pt x="785" y="21"/>
                </a:cubicBezTo>
                <a:cubicBezTo>
                  <a:pt x="794" y="32"/>
                  <a:pt x="799" y="45"/>
                  <a:pt x="804" y="63"/>
                </a:cubicBezTo>
                <a:cubicBezTo>
                  <a:pt x="808" y="81"/>
                  <a:pt x="809" y="98"/>
                  <a:pt x="808" y="117"/>
                </a:cubicBezTo>
                <a:cubicBezTo>
                  <a:pt x="807" y="137"/>
                  <a:pt x="803" y="152"/>
                  <a:pt x="797" y="168"/>
                </a:cubicBezTo>
                <a:cubicBezTo>
                  <a:pt x="793" y="175"/>
                  <a:pt x="790" y="182"/>
                  <a:pt x="786" y="187"/>
                </a:cubicBezTo>
                <a:cubicBezTo>
                  <a:pt x="782" y="192"/>
                  <a:pt x="778" y="197"/>
                  <a:pt x="773" y="201"/>
                </a:cubicBezTo>
                <a:cubicBezTo>
                  <a:pt x="768" y="205"/>
                  <a:pt x="764" y="207"/>
                  <a:pt x="759" y="208"/>
                </a:cubicBezTo>
                <a:cubicBezTo>
                  <a:pt x="754" y="210"/>
                  <a:pt x="749" y="210"/>
                  <a:pt x="744" y="209"/>
                </a:cubicBezTo>
                <a:cubicBezTo>
                  <a:pt x="733" y="207"/>
                  <a:pt x="724" y="200"/>
                  <a:pt x="716" y="188"/>
                </a:cubicBezTo>
                <a:close/>
                <a:moveTo>
                  <a:pt x="1409" y="188"/>
                </a:moveTo>
                <a:cubicBezTo>
                  <a:pt x="1401" y="176"/>
                  <a:pt x="1395" y="163"/>
                  <a:pt x="1391" y="145"/>
                </a:cubicBezTo>
                <a:cubicBezTo>
                  <a:pt x="1386" y="127"/>
                  <a:pt x="1385" y="111"/>
                  <a:pt x="1387" y="92"/>
                </a:cubicBezTo>
                <a:cubicBezTo>
                  <a:pt x="1388" y="73"/>
                  <a:pt x="1391" y="57"/>
                  <a:pt x="1398" y="42"/>
                </a:cubicBezTo>
                <a:cubicBezTo>
                  <a:pt x="1401" y="34"/>
                  <a:pt x="1404" y="27"/>
                  <a:pt x="1408" y="22"/>
                </a:cubicBezTo>
                <a:cubicBezTo>
                  <a:pt x="1412" y="16"/>
                  <a:pt x="1416" y="12"/>
                  <a:pt x="1421" y="8"/>
                </a:cubicBezTo>
                <a:cubicBezTo>
                  <a:pt x="1431" y="0"/>
                  <a:pt x="1440" y="-2"/>
                  <a:pt x="1451" y="0"/>
                </a:cubicBezTo>
                <a:cubicBezTo>
                  <a:pt x="1461" y="3"/>
                  <a:pt x="1470" y="9"/>
                  <a:pt x="1479" y="21"/>
                </a:cubicBezTo>
                <a:cubicBezTo>
                  <a:pt x="1487" y="32"/>
                  <a:pt x="1493" y="45"/>
                  <a:pt x="1497" y="63"/>
                </a:cubicBezTo>
                <a:cubicBezTo>
                  <a:pt x="1501" y="81"/>
                  <a:pt x="1502" y="98"/>
                  <a:pt x="1501" y="117"/>
                </a:cubicBezTo>
                <a:cubicBezTo>
                  <a:pt x="1500" y="137"/>
                  <a:pt x="1496" y="152"/>
                  <a:pt x="1490" y="168"/>
                </a:cubicBezTo>
                <a:cubicBezTo>
                  <a:pt x="1486" y="175"/>
                  <a:pt x="1483" y="182"/>
                  <a:pt x="1479" y="187"/>
                </a:cubicBezTo>
                <a:cubicBezTo>
                  <a:pt x="1475" y="192"/>
                  <a:pt x="1471" y="197"/>
                  <a:pt x="1466" y="201"/>
                </a:cubicBezTo>
                <a:cubicBezTo>
                  <a:pt x="1461" y="205"/>
                  <a:pt x="1457" y="207"/>
                  <a:pt x="1452" y="208"/>
                </a:cubicBezTo>
                <a:cubicBezTo>
                  <a:pt x="1447" y="210"/>
                  <a:pt x="1442" y="210"/>
                  <a:pt x="1437" y="209"/>
                </a:cubicBezTo>
                <a:cubicBezTo>
                  <a:pt x="1426" y="207"/>
                  <a:pt x="1417" y="200"/>
                  <a:pt x="1409" y="188"/>
                </a:cubicBezTo>
                <a:close/>
                <a:moveTo>
                  <a:pt x="2102" y="188"/>
                </a:moveTo>
                <a:cubicBezTo>
                  <a:pt x="2094" y="176"/>
                  <a:pt x="2088" y="163"/>
                  <a:pt x="2084" y="145"/>
                </a:cubicBezTo>
                <a:cubicBezTo>
                  <a:pt x="2079" y="127"/>
                  <a:pt x="2078" y="111"/>
                  <a:pt x="2080" y="92"/>
                </a:cubicBezTo>
                <a:cubicBezTo>
                  <a:pt x="2081" y="73"/>
                  <a:pt x="2084" y="57"/>
                  <a:pt x="2091" y="42"/>
                </a:cubicBezTo>
                <a:cubicBezTo>
                  <a:pt x="2094" y="34"/>
                  <a:pt x="2097" y="27"/>
                  <a:pt x="2101" y="22"/>
                </a:cubicBezTo>
                <a:cubicBezTo>
                  <a:pt x="2105" y="16"/>
                  <a:pt x="2109" y="12"/>
                  <a:pt x="2114" y="8"/>
                </a:cubicBezTo>
                <a:cubicBezTo>
                  <a:pt x="2124" y="0"/>
                  <a:pt x="2133" y="-2"/>
                  <a:pt x="2144" y="0"/>
                </a:cubicBezTo>
                <a:cubicBezTo>
                  <a:pt x="2154" y="3"/>
                  <a:pt x="2163" y="9"/>
                  <a:pt x="2172" y="21"/>
                </a:cubicBezTo>
                <a:cubicBezTo>
                  <a:pt x="2180" y="32"/>
                  <a:pt x="2186" y="45"/>
                  <a:pt x="2190" y="63"/>
                </a:cubicBezTo>
                <a:cubicBezTo>
                  <a:pt x="2194" y="81"/>
                  <a:pt x="2195" y="98"/>
                  <a:pt x="2194" y="117"/>
                </a:cubicBezTo>
                <a:cubicBezTo>
                  <a:pt x="2193" y="137"/>
                  <a:pt x="2189" y="152"/>
                  <a:pt x="2183" y="168"/>
                </a:cubicBezTo>
                <a:cubicBezTo>
                  <a:pt x="2180" y="175"/>
                  <a:pt x="2176" y="182"/>
                  <a:pt x="2172" y="187"/>
                </a:cubicBezTo>
                <a:cubicBezTo>
                  <a:pt x="2169" y="192"/>
                  <a:pt x="2164" y="197"/>
                  <a:pt x="2159" y="201"/>
                </a:cubicBezTo>
                <a:cubicBezTo>
                  <a:pt x="2155" y="205"/>
                  <a:pt x="2150" y="207"/>
                  <a:pt x="2145" y="208"/>
                </a:cubicBezTo>
                <a:cubicBezTo>
                  <a:pt x="2140" y="210"/>
                  <a:pt x="2135" y="210"/>
                  <a:pt x="2130" y="209"/>
                </a:cubicBezTo>
                <a:cubicBezTo>
                  <a:pt x="2119" y="207"/>
                  <a:pt x="2110" y="200"/>
                  <a:pt x="2102" y="188"/>
                </a:cubicBezTo>
                <a:close/>
                <a:moveTo>
                  <a:pt x="2795" y="188"/>
                </a:moveTo>
                <a:cubicBezTo>
                  <a:pt x="2791" y="182"/>
                  <a:pt x="2787" y="176"/>
                  <a:pt x="2784" y="169"/>
                </a:cubicBezTo>
                <a:cubicBezTo>
                  <a:pt x="2781" y="162"/>
                  <a:pt x="2779" y="154"/>
                  <a:pt x="2777" y="145"/>
                </a:cubicBezTo>
                <a:cubicBezTo>
                  <a:pt x="2772" y="127"/>
                  <a:pt x="2771" y="111"/>
                  <a:pt x="2773" y="92"/>
                </a:cubicBezTo>
                <a:cubicBezTo>
                  <a:pt x="2774" y="73"/>
                  <a:pt x="2777" y="57"/>
                  <a:pt x="2784" y="42"/>
                </a:cubicBezTo>
                <a:cubicBezTo>
                  <a:pt x="2787" y="34"/>
                  <a:pt x="2790" y="27"/>
                  <a:pt x="2794" y="22"/>
                </a:cubicBezTo>
                <a:cubicBezTo>
                  <a:pt x="2798" y="16"/>
                  <a:pt x="2802" y="12"/>
                  <a:pt x="2807" y="8"/>
                </a:cubicBezTo>
                <a:cubicBezTo>
                  <a:pt x="2817" y="0"/>
                  <a:pt x="2826" y="-2"/>
                  <a:pt x="2837" y="0"/>
                </a:cubicBezTo>
                <a:cubicBezTo>
                  <a:pt x="2848" y="3"/>
                  <a:pt x="2856" y="9"/>
                  <a:pt x="2865" y="21"/>
                </a:cubicBezTo>
                <a:cubicBezTo>
                  <a:pt x="2873" y="32"/>
                  <a:pt x="2879" y="45"/>
                  <a:pt x="2883" y="63"/>
                </a:cubicBezTo>
                <a:cubicBezTo>
                  <a:pt x="2887" y="81"/>
                  <a:pt x="2888" y="98"/>
                  <a:pt x="2887" y="117"/>
                </a:cubicBezTo>
                <a:cubicBezTo>
                  <a:pt x="2886" y="137"/>
                  <a:pt x="2882" y="152"/>
                  <a:pt x="2876" y="168"/>
                </a:cubicBezTo>
                <a:cubicBezTo>
                  <a:pt x="2873" y="175"/>
                  <a:pt x="2869" y="182"/>
                  <a:pt x="2865" y="187"/>
                </a:cubicBezTo>
                <a:cubicBezTo>
                  <a:pt x="2862" y="192"/>
                  <a:pt x="2857" y="197"/>
                  <a:pt x="2852" y="201"/>
                </a:cubicBezTo>
                <a:cubicBezTo>
                  <a:pt x="2848" y="205"/>
                  <a:pt x="2843" y="207"/>
                  <a:pt x="2838" y="208"/>
                </a:cubicBezTo>
                <a:cubicBezTo>
                  <a:pt x="2833" y="210"/>
                  <a:pt x="2828" y="210"/>
                  <a:pt x="2823" y="209"/>
                </a:cubicBezTo>
                <a:cubicBezTo>
                  <a:pt x="2817" y="208"/>
                  <a:pt x="2813" y="206"/>
                  <a:pt x="2808" y="202"/>
                </a:cubicBezTo>
                <a:cubicBezTo>
                  <a:pt x="2804" y="199"/>
                  <a:pt x="2799" y="194"/>
                  <a:pt x="2795" y="188"/>
                </a:cubicBezTo>
                <a:close/>
                <a:moveTo>
                  <a:pt x="3488" y="188"/>
                </a:moveTo>
                <a:cubicBezTo>
                  <a:pt x="3484" y="182"/>
                  <a:pt x="3480" y="176"/>
                  <a:pt x="3477" y="169"/>
                </a:cubicBezTo>
                <a:cubicBezTo>
                  <a:pt x="3474" y="162"/>
                  <a:pt x="3472" y="154"/>
                  <a:pt x="3470" y="145"/>
                </a:cubicBezTo>
                <a:cubicBezTo>
                  <a:pt x="3465" y="127"/>
                  <a:pt x="3464" y="111"/>
                  <a:pt x="3466" y="92"/>
                </a:cubicBezTo>
                <a:cubicBezTo>
                  <a:pt x="3467" y="73"/>
                  <a:pt x="3470" y="57"/>
                  <a:pt x="3477" y="42"/>
                </a:cubicBezTo>
                <a:cubicBezTo>
                  <a:pt x="3480" y="34"/>
                  <a:pt x="3483" y="27"/>
                  <a:pt x="3487" y="22"/>
                </a:cubicBezTo>
                <a:cubicBezTo>
                  <a:pt x="3491" y="16"/>
                  <a:pt x="3496" y="12"/>
                  <a:pt x="3500" y="8"/>
                </a:cubicBezTo>
                <a:cubicBezTo>
                  <a:pt x="3510" y="0"/>
                  <a:pt x="3519" y="-2"/>
                  <a:pt x="3530" y="0"/>
                </a:cubicBezTo>
                <a:cubicBezTo>
                  <a:pt x="3541" y="3"/>
                  <a:pt x="3549" y="9"/>
                  <a:pt x="3558" y="21"/>
                </a:cubicBezTo>
                <a:cubicBezTo>
                  <a:pt x="3566" y="32"/>
                  <a:pt x="3572" y="45"/>
                  <a:pt x="3576" y="63"/>
                </a:cubicBezTo>
                <a:cubicBezTo>
                  <a:pt x="3580" y="81"/>
                  <a:pt x="3581" y="98"/>
                  <a:pt x="3580" y="117"/>
                </a:cubicBezTo>
                <a:cubicBezTo>
                  <a:pt x="3579" y="137"/>
                  <a:pt x="3575" y="152"/>
                  <a:pt x="3569" y="168"/>
                </a:cubicBezTo>
                <a:cubicBezTo>
                  <a:pt x="3566" y="175"/>
                  <a:pt x="3562" y="182"/>
                  <a:pt x="3558" y="187"/>
                </a:cubicBezTo>
                <a:cubicBezTo>
                  <a:pt x="3555" y="192"/>
                  <a:pt x="3550" y="197"/>
                  <a:pt x="3546" y="201"/>
                </a:cubicBezTo>
                <a:cubicBezTo>
                  <a:pt x="3541" y="205"/>
                  <a:pt x="3536" y="207"/>
                  <a:pt x="3531" y="208"/>
                </a:cubicBezTo>
                <a:cubicBezTo>
                  <a:pt x="3526" y="210"/>
                  <a:pt x="3521" y="210"/>
                  <a:pt x="3516" y="209"/>
                </a:cubicBezTo>
                <a:cubicBezTo>
                  <a:pt x="3510" y="208"/>
                  <a:pt x="3506" y="206"/>
                  <a:pt x="3501" y="202"/>
                </a:cubicBezTo>
                <a:cubicBezTo>
                  <a:pt x="3497" y="199"/>
                  <a:pt x="3492" y="194"/>
                  <a:pt x="3488" y="188"/>
                </a:cubicBezTo>
                <a:close/>
                <a:moveTo>
                  <a:pt x="4181" y="188"/>
                </a:moveTo>
                <a:cubicBezTo>
                  <a:pt x="4177" y="182"/>
                  <a:pt x="4173" y="176"/>
                  <a:pt x="4170" y="169"/>
                </a:cubicBezTo>
                <a:cubicBezTo>
                  <a:pt x="4167" y="162"/>
                  <a:pt x="4165" y="154"/>
                  <a:pt x="4163" y="145"/>
                </a:cubicBezTo>
                <a:cubicBezTo>
                  <a:pt x="4158" y="127"/>
                  <a:pt x="4157" y="111"/>
                  <a:pt x="4159" y="92"/>
                </a:cubicBezTo>
                <a:cubicBezTo>
                  <a:pt x="4160" y="73"/>
                  <a:pt x="4163" y="57"/>
                  <a:pt x="4170" y="42"/>
                </a:cubicBezTo>
                <a:cubicBezTo>
                  <a:pt x="4173" y="34"/>
                  <a:pt x="4176" y="27"/>
                  <a:pt x="4180" y="22"/>
                </a:cubicBezTo>
                <a:cubicBezTo>
                  <a:pt x="4184" y="16"/>
                  <a:pt x="4189" y="12"/>
                  <a:pt x="4193" y="8"/>
                </a:cubicBezTo>
                <a:cubicBezTo>
                  <a:pt x="4203" y="0"/>
                  <a:pt x="4213" y="-2"/>
                  <a:pt x="4223" y="0"/>
                </a:cubicBezTo>
                <a:cubicBezTo>
                  <a:pt x="4234" y="3"/>
                  <a:pt x="4242" y="9"/>
                  <a:pt x="4251" y="21"/>
                </a:cubicBezTo>
                <a:cubicBezTo>
                  <a:pt x="4259" y="32"/>
                  <a:pt x="4265" y="45"/>
                  <a:pt x="4269" y="63"/>
                </a:cubicBezTo>
                <a:cubicBezTo>
                  <a:pt x="4273" y="81"/>
                  <a:pt x="4274" y="98"/>
                  <a:pt x="4273" y="117"/>
                </a:cubicBezTo>
                <a:cubicBezTo>
                  <a:pt x="4272" y="137"/>
                  <a:pt x="4268" y="152"/>
                  <a:pt x="4262" y="168"/>
                </a:cubicBezTo>
                <a:cubicBezTo>
                  <a:pt x="4259" y="175"/>
                  <a:pt x="4255" y="182"/>
                  <a:pt x="4252" y="187"/>
                </a:cubicBezTo>
                <a:cubicBezTo>
                  <a:pt x="4248" y="192"/>
                  <a:pt x="4243" y="197"/>
                  <a:pt x="4239" y="201"/>
                </a:cubicBezTo>
                <a:cubicBezTo>
                  <a:pt x="4234" y="205"/>
                  <a:pt x="4229" y="207"/>
                  <a:pt x="4224" y="208"/>
                </a:cubicBezTo>
                <a:cubicBezTo>
                  <a:pt x="4219" y="210"/>
                  <a:pt x="4214" y="210"/>
                  <a:pt x="4209" y="209"/>
                </a:cubicBezTo>
                <a:cubicBezTo>
                  <a:pt x="4204" y="208"/>
                  <a:pt x="4199" y="206"/>
                  <a:pt x="4194" y="202"/>
                </a:cubicBezTo>
                <a:cubicBezTo>
                  <a:pt x="4190" y="199"/>
                  <a:pt x="4185" y="194"/>
                  <a:pt x="4181" y="188"/>
                </a:cubicBezTo>
                <a:close/>
                <a:moveTo>
                  <a:pt x="4874" y="188"/>
                </a:moveTo>
                <a:cubicBezTo>
                  <a:pt x="4870" y="182"/>
                  <a:pt x="4866" y="176"/>
                  <a:pt x="4863" y="169"/>
                </a:cubicBezTo>
                <a:cubicBezTo>
                  <a:pt x="4860" y="162"/>
                  <a:pt x="4858" y="154"/>
                  <a:pt x="4856" y="145"/>
                </a:cubicBezTo>
                <a:cubicBezTo>
                  <a:pt x="4851" y="127"/>
                  <a:pt x="4850" y="111"/>
                  <a:pt x="4852" y="92"/>
                </a:cubicBezTo>
                <a:cubicBezTo>
                  <a:pt x="4853" y="73"/>
                  <a:pt x="4856" y="57"/>
                  <a:pt x="4863" y="42"/>
                </a:cubicBezTo>
                <a:cubicBezTo>
                  <a:pt x="4866" y="34"/>
                  <a:pt x="4869" y="27"/>
                  <a:pt x="4873" y="22"/>
                </a:cubicBezTo>
                <a:cubicBezTo>
                  <a:pt x="4877" y="16"/>
                  <a:pt x="4882" y="12"/>
                  <a:pt x="4886" y="8"/>
                </a:cubicBezTo>
                <a:cubicBezTo>
                  <a:pt x="4896" y="0"/>
                  <a:pt x="4906" y="-2"/>
                  <a:pt x="4916" y="0"/>
                </a:cubicBezTo>
                <a:cubicBezTo>
                  <a:pt x="4927" y="3"/>
                  <a:pt x="4935" y="9"/>
                  <a:pt x="4944" y="21"/>
                </a:cubicBezTo>
                <a:cubicBezTo>
                  <a:pt x="4948" y="27"/>
                  <a:pt x="4951" y="33"/>
                  <a:pt x="4954" y="40"/>
                </a:cubicBezTo>
                <a:cubicBezTo>
                  <a:pt x="4957" y="46"/>
                  <a:pt x="4960" y="54"/>
                  <a:pt x="4962" y="63"/>
                </a:cubicBezTo>
                <a:cubicBezTo>
                  <a:pt x="4966" y="81"/>
                  <a:pt x="4967" y="98"/>
                  <a:pt x="4966" y="117"/>
                </a:cubicBezTo>
                <a:cubicBezTo>
                  <a:pt x="4965" y="137"/>
                  <a:pt x="4961" y="152"/>
                  <a:pt x="4955" y="168"/>
                </a:cubicBezTo>
                <a:cubicBezTo>
                  <a:pt x="4952" y="175"/>
                  <a:pt x="4948" y="182"/>
                  <a:pt x="4945" y="187"/>
                </a:cubicBezTo>
                <a:cubicBezTo>
                  <a:pt x="4941" y="192"/>
                  <a:pt x="4936" y="197"/>
                  <a:pt x="4932" y="201"/>
                </a:cubicBezTo>
                <a:cubicBezTo>
                  <a:pt x="4927" y="205"/>
                  <a:pt x="4922" y="207"/>
                  <a:pt x="4917" y="208"/>
                </a:cubicBezTo>
                <a:cubicBezTo>
                  <a:pt x="4912" y="210"/>
                  <a:pt x="4907" y="210"/>
                  <a:pt x="4902" y="209"/>
                </a:cubicBezTo>
                <a:cubicBezTo>
                  <a:pt x="4897" y="208"/>
                  <a:pt x="4892" y="206"/>
                  <a:pt x="4887" y="202"/>
                </a:cubicBezTo>
                <a:cubicBezTo>
                  <a:pt x="4883" y="199"/>
                  <a:pt x="4878" y="194"/>
                  <a:pt x="4874" y="188"/>
                </a:cubicBezTo>
                <a:close/>
                <a:moveTo>
                  <a:pt x="5567" y="188"/>
                </a:moveTo>
                <a:cubicBezTo>
                  <a:pt x="5563" y="182"/>
                  <a:pt x="5559" y="176"/>
                  <a:pt x="5556" y="169"/>
                </a:cubicBezTo>
                <a:cubicBezTo>
                  <a:pt x="5553" y="162"/>
                  <a:pt x="5551" y="154"/>
                  <a:pt x="5549" y="145"/>
                </a:cubicBezTo>
                <a:cubicBezTo>
                  <a:pt x="5544" y="127"/>
                  <a:pt x="5543" y="111"/>
                  <a:pt x="5545" y="92"/>
                </a:cubicBezTo>
                <a:cubicBezTo>
                  <a:pt x="5546" y="73"/>
                  <a:pt x="5550" y="57"/>
                  <a:pt x="5556" y="42"/>
                </a:cubicBezTo>
                <a:cubicBezTo>
                  <a:pt x="5559" y="34"/>
                  <a:pt x="5562" y="27"/>
                  <a:pt x="5566" y="22"/>
                </a:cubicBezTo>
                <a:cubicBezTo>
                  <a:pt x="5570" y="16"/>
                  <a:pt x="5574" y="12"/>
                  <a:pt x="5579" y="8"/>
                </a:cubicBezTo>
                <a:cubicBezTo>
                  <a:pt x="5589" y="0"/>
                  <a:pt x="5599" y="-2"/>
                  <a:pt x="5609" y="0"/>
                </a:cubicBezTo>
                <a:cubicBezTo>
                  <a:pt x="5620" y="3"/>
                  <a:pt x="5628" y="9"/>
                  <a:pt x="5637" y="21"/>
                </a:cubicBezTo>
                <a:cubicBezTo>
                  <a:pt x="5641" y="27"/>
                  <a:pt x="5644" y="33"/>
                  <a:pt x="5647" y="40"/>
                </a:cubicBezTo>
                <a:cubicBezTo>
                  <a:pt x="5651" y="46"/>
                  <a:pt x="5653" y="54"/>
                  <a:pt x="5655" y="63"/>
                </a:cubicBezTo>
                <a:cubicBezTo>
                  <a:pt x="5659" y="81"/>
                  <a:pt x="5660" y="98"/>
                  <a:pt x="5659" y="117"/>
                </a:cubicBezTo>
                <a:cubicBezTo>
                  <a:pt x="5658" y="137"/>
                  <a:pt x="5654" y="152"/>
                  <a:pt x="5648" y="168"/>
                </a:cubicBezTo>
                <a:cubicBezTo>
                  <a:pt x="5645" y="175"/>
                  <a:pt x="5641" y="182"/>
                  <a:pt x="5638" y="187"/>
                </a:cubicBezTo>
                <a:cubicBezTo>
                  <a:pt x="5634" y="192"/>
                  <a:pt x="5629" y="197"/>
                  <a:pt x="5625" y="201"/>
                </a:cubicBezTo>
                <a:cubicBezTo>
                  <a:pt x="5620" y="205"/>
                  <a:pt x="5615" y="207"/>
                  <a:pt x="5610" y="208"/>
                </a:cubicBezTo>
                <a:cubicBezTo>
                  <a:pt x="5605" y="210"/>
                  <a:pt x="5600" y="210"/>
                  <a:pt x="5595" y="209"/>
                </a:cubicBezTo>
                <a:cubicBezTo>
                  <a:pt x="5590" y="208"/>
                  <a:pt x="5585" y="206"/>
                  <a:pt x="5580" y="202"/>
                </a:cubicBezTo>
                <a:cubicBezTo>
                  <a:pt x="5576" y="199"/>
                  <a:pt x="5571" y="194"/>
                  <a:pt x="5567" y="188"/>
                </a:cubicBezTo>
                <a:close/>
                <a:moveTo>
                  <a:pt x="6260" y="188"/>
                </a:moveTo>
                <a:cubicBezTo>
                  <a:pt x="6256" y="182"/>
                  <a:pt x="6252" y="176"/>
                  <a:pt x="6249" y="169"/>
                </a:cubicBezTo>
                <a:cubicBezTo>
                  <a:pt x="6246" y="162"/>
                  <a:pt x="6244" y="154"/>
                  <a:pt x="6242" y="145"/>
                </a:cubicBezTo>
                <a:cubicBezTo>
                  <a:pt x="6238" y="127"/>
                  <a:pt x="6236" y="111"/>
                  <a:pt x="6238" y="92"/>
                </a:cubicBezTo>
                <a:cubicBezTo>
                  <a:pt x="6239" y="73"/>
                  <a:pt x="6243" y="57"/>
                  <a:pt x="6249" y="42"/>
                </a:cubicBezTo>
                <a:cubicBezTo>
                  <a:pt x="6252" y="34"/>
                  <a:pt x="6255" y="27"/>
                  <a:pt x="6259" y="22"/>
                </a:cubicBezTo>
                <a:cubicBezTo>
                  <a:pt x="6263" y="16"/>
                  <a:pt x="6267" y="12"/>
                  <a:pt x="6272" y="8"/>
                </a:cubicBezTo>
                <a:cubicBezTo>
                  <a:pt x="6282" y="0"/>
                  <a:pt x="6292" y="-2"/>
                  <a:pt x="6302" y="0"/>
                </a:cubicBezTo>
                <a:cubicBezTo>
                  <a:pt x="6313" y="3"/>
                  <a:pt x="6321" y="9"/>
                  <a:pt x="6330" y="21"/>
                </a:cubicBezTo>
                <a:cubicBezTo>
                  <a:pt x="6334" y="27"/>
                  <a:pt x="6337" y="33"/>
                  <a:pt x="6340" y="40"/>
                </a:cubicBezTo>
                <a:cubicBezTo>
                  <a:pt x="6344" y="46"/>
                  <a:pt x="6346" y="54"/>
                  <a:pt x="6348" y="63"/>
                </a:cubicBezTo>
                <a:cubicBezTo>
                  <a:pt x="6352" y="81"/>
                  <a:pt x="6353" y="98"/>
                  <a:pt x="6352" y="117"/>
                </a:cubicBezTo>
                <a:cubicBezTo>
                  <a:pt x="6351" y="137"/>
                  <a:pt x="6347" y="152"/>
                  <a:pt x="6341" y="168"/>
                </a:cubicBezTo>
                <a:cubicBezTo>
                  <a:pt x="6338" y="175"/>
                  <a:pt x="6334" y="182"/>
                  <a:pt x="6331" y="187"/>
                </a:cubicBezTo>
                <a:cubicBezTo>
                  <a:pt x="6327" y="192"/>
                  <a:pt x="6322" y="197"/>
                  <a:pt x="6318" y="201"/>
                </a:cubicBezTo>
                <a:cubicBezTo>
                  <a:pt x="6312" y="205"/>
                  <a:pt x="6308" y="207"/>
                  <a:pt x="6303" y="208"/>
                </a:cubicBezTo>
                <a:cubicBezTo>
                  <a:pt x="6298" y="210"/>
                  <a:pt x="6293" y="210"/>
                  <a:pt x="6288" y="209"/>
                </a:cubicBezTo>
                <a:cubicBezTo>
                  <a:pt x="6283" y="208"/>
                  <a:pt x="6278" y="206"/>
                  <a:pt x="6273" y="202"/>
                </a:cubicBezTo>
                <a:cubicBezTo>
                  <a:pt x="6269" y="199"/>
                  <a:pt x="6265" y="194"/>
                  <a:pt x="6260" y="188"/>
                </a:cubicBezTo>
                <a:close/>
                <a:moveTo>
                  <a:pt x="6954" y="188"/>
                </a:moveTo>
                <a:cubicBezTo>
                  <a:pt x="6949" y="182"/>
                  <a:pt x="6945" y="176"/>
                  <a:pt x="6942" y="169"/>
                </a:cubicBezTo>
                <a:cubicBezTo>
                  <a:pt x="6939" y="162"/>
                  <a:pt x="6937" y="154"/>
                  <a:pt x="6935" y="145"/>
                </a:cubicBezTo>
                <a:cubicBezTo>
                  <a:pt x="6931" y="127"/>
                  <a:pt x="6929" y="111"/>
                  <a:pt x="6931" y="92"/>
                </a:cubicBezTo>
                <a:cubicBezTo>
                  <a:pt x="6932" y="73"/>
                  <a:pt x="6936" y="57"/>
                  <a:pt x="6942" y="42"/>
                </a:cubicBezTo>
                <a:cubicBezTo>
                  <a:pt x="6945" y="34"/>
                  <a:pt x="6948" y="27"/>
                  <a:pt x="6952" y="22"/>
                </a:cubicBezTo>
                <a:cubicBezTo>
                  <a:pt x="6956" y="16"/>
                  <a:pt x="6960" y="12"/>
                  <a:pt x="6965" y="8"/>
                </a:cubicBezTo>
                <a:cubicBezTo>
                  <a:pt x="6975" y="0"/>
                  <a:pt x="6985" y="-2"/>
                  <a:pt x="6995" y="0"/>
                </a:cubicBezTo>
                <a:cubicBezTo>
                  <a:pt x="7006" y="3"/>
                  <a:pt x="7014" y="9"/>
                  <a:pt x="7023" y="21"/>
                </a:cubicBezTo>
                <a:cubicBezTo>
                  <a:pt x="7027" y="27"/>
                  <a:pt x="7031" y="33"/>
                  <a:pt x="7034" y="40"/>
                </a:cubicBezTo>
                <a:cubicBezTo>
                  <a:pt x="7037" y="46"/>
                  <a:pt x="7039" y="54"/>
                  <a:pt x="7041" y="63"/>
                </a:cubicBezTo>
                <a:cubicBezTo>
                  <a:pt x="7043" y="72"/>
                  <a:pt x="7045" y="81"/>
                  <a:pt x="7045" y="90"/>
                </a:cubicBezTo>
                <a:cubicBezTo>
                  <a:pt x="7046" y="99"/>
                  <a:pt x="7046" y="108"/>
                  <a:pt x="7046" y="117"/>
                </a:cubicBezTo>
                <a:cubicBezTo>
                  <a:pt x="7044" y="137"/>
                  <a:pt x="7041" y="152"/>
                  <a:pt x="7034" y="168"/>
                </a:cubicBezTo>
                <a:cubicBezTo>
                  <a:pt x="7028" y="183"/>
                  <a:pt x="7020" y="193"/>
                  <a:pt x="7011" y="201"/>
                </a:cubicBezTo>
                <a:cubicBezTo>
                  <a:pt x="7005" y="205"/>
                  <a:pt x="7001" y="207"/>
                  <a:pt x="6996" y="208"/>
                </a:cubicBezTo>
                <a:cubicBezTo>
                  <a:pt x="6991" y="210"/>
                  <a:pt x="6986" y="210"/>
                  <a:pt x="6981" y="209"/>
                </a:cubicBezTo>
                <a:cubicBezTo>
                  <a:pt x="6976" y="208"/>
                  <a:pt x="6971" y="206"/>
                  <a:pt x="6966" y="202"/>
                </a:cubicBezTo>
                <a:cubicBezTo>
                  <a:pt x="6962" y="199"/>
                  <a:pt x="6958" y="194"/>
                  <a:pt x="6954" y="188"/>
                </a:cubicBezTo>
                <a:close/>
                <a:moveTo>
                  <a:pt x="7647" y="188"/>
                </a:moveTo>
                <a:cubicBezTo>
                  <a:pt x="7642" y="182"/>
                  <a:pt x="7639" y="176"/>
                  <a:pt x="7635" y="169"/>
                </a:cubicBezTo>
                <a:cubicBezTo>
                  <a:pt x="7632" y="162"/>
                  <a:pt x="7630" y="154"/>
                  <a:pt x="7628" y="145"/>
                </a:cubicBezTo>
                <a:cubicBezTo>
                  <a:pt x="7624" y="127"/>
                  <a:pt x="7622" y="111"/>
                  <a:pt x="7624" y="92"/>
                </a:cubicBezTo>
                <a:cubicBezTo>
                  <a:pt x="7625" y="73"/>
                  <a:pt x="7629" y="57"/>
                  <a:pt x="7635" y="42"/>
                </a:cubicBezTo>
                <a:cubicBezTo>
                  <a:pt x="7638" y="34"/>
                  <a:pt x="7641" y="27"/>
                  <a:pt x="7645" y="22"/>
                </a:cubicBezTo>
                <a:cubicBezTo>
                  <a:pt x="7649" y="16"/>
                  <a:pt x="7653" y="12"/>
                  <a:pt x="7658" y="8"/>
                </a:cubicBezTo>
                <a:cubicBezTo>
                  <a:pt x="7668" y="0"/>
                  <a:pt x="7678" y="-2"/>
                  <a:pt x="7688" y="0"/>
                </a:cubicBezTo>
                <a:cubicBezTo>
                  <a:pt x="7699" y="3"/>
                  <a:pt x="7707" y="9"/>
                  <a:pt x="7716" y="21"/>
                </a:cubicBezTo>
                <a:cubicBezTo>
                  <a:pt x="7720" y="27"/>
                  <a:pt x="7723" y="33"/>
                  <a:pt x="7726" y="40"/>
                </a:cubicBezTo>
                <a:cubicBezTo>
                  <a:pt x="7730" y="46"/>
                  <a:pt x="7732" y="54"/>
                  <a:pt x="7734" y="63"/>
                </a:cubicBezTo>
                <a:cubicBezTo>
                  <a:pt x="7738" y="81"/>
                  <a:pt x="7740" y="98"/>
                  <a:pt x="7739" y="117"/>
                </a:cubicBezTo>
                <a:cubicBezTo>
                  <a:pt x="7737" y="137"/>
                  <a:pt x="7734" y="152"/>
                  <a:pt x="7727" y="168"/>
                </a:cubicBezTo>
                <a:cubicBezTo>
                  <a:pt x="7721" y="183"/>
                  <a:pt x="7713" y="193"/>
                  <a:pt x="7704" y="201"/>
                </a:cubicBezTo>
                <a:cubicBezTo>
                  <a:pt x="7698" y="205"/>
                  <a:pt x="7694" y="207"/>
                  <a:pt x="7689" y="208"/>
                </a:cubicBezTo>
                <a:cubicBezTo>
                  <a:pt x="7684" y="210"/>
                  <a:pt x="7679" y="210"/>
                  <a:pt x="7674" y="209"/>
                </a:cubicBezTo>
                <a:cubicBezTo>
                  <a:pt x="7669" y="208"/>
                  <a:pt x="7664" y="206"/>
                  <a:pt x="7659" y="202"/>
                </a:cubicBezTo>
                <a:cubicBezTo>
                  <a:pt x="7655" y="199"/>
                  <a:pt x="7651" y="194"/>
                  <a:pt x="7647" y="188"/>
                </a:cubicBezTo>
                <a:close/>
                <a:moveTo>
                  <a:pt x="8340" y="188"/>
                </a:moveTo>
                <a:cubicBezTo>
                  <a:pt x="8335" y="182"/>
                  <a:pt x="8332" y="176"/>
                  <a:pt x="8328" y="169"/>
                </a:cubicBezTo>
                <a:cubicBezTo>
                  <a:pt x="8325" y="162"/>
                  <a:pt x="8323" y="154"/>
                  <a:pt x="8321" y="145"/>
                </a:cubicBezTo>
                <a:cubicBezTo>
                  <a:pt x="8317" y="127"/>
                  <a:pt x="8315" y="111"/>
                  <a:pt x="8317" y="92"/>
                </a:cubicBezTo>
                <a:cubicBezTo>
                  <a:pt x="8318" y="73"/>
                  <a:pt x="8322" y="57"/>
                  <a:pt x="8328" y="42"/>
                </a:cubicBezTo>
                <a:cubicBezTo>
                  <a:pt x="8331" y="34"/>
                  <a:pt x="8334" y="27"/>
                  <a:pt x="8338" y="22"/>
                </a:cubicBezTo>
                <a:cubicBezTo>
                  <a:pt x="8342" y="16"/>
                  <a:pt x="8346" y="12"/>
                  <a:pt x="8351" y="8"/>
                </a:cubicBezTo>
                <a:cubicBezTo>
                  <a:pt x="8361" y="0"/>
                  <a:pt x="8371" y="-2"/>
                  <a:pt x="8381" y="0"/>
                </a:cubicBezTo>
                <a:cubicBezTo>
                  <a:pt x="8392" y="3"/>
                  <a:pt x="8400" y="9"/>
                  <a:pt x="8409" y="21"/>
                </a:cubicBezTo>
                <a:cubicBezTo>
                  <a:pt x="8417" y="32"/>
                  <a:pt x="8423" y="45"/>
                  <a:pt x="8427" y="63"/>
                </a:cubicBezTo>
                <a:cubicBezTo>
                  <a:pt x="8431" y="81"/>
                  <a:pt x="8433" y="98"/>
                  <a:pt x="8432" y="117"/>
                </a:cubicBezTo>
                <a:cubicBezTo>
                  <a:pt x="8430" y="137"/>
                  <a:pt x="8426" y="152"/>
                  <a:pt x="8420" y="168"/>
                </a:cubicBezTo>
                <a:cubicBezTo>
                  <a:pt x="8417" y="175"/>
                  <a:pt x="8413" y="182"/>
                  <a:pt x="8410" y="187"/>
                </a:cubicBezTo>
                <a:cubicBezTo>
                  <a:pt x="8406" y="192"/>
                  <a:pt x="8401" y="197"/>
                  <a:pt x="8397" y="201"/>
                </a:cubicBezTo>
                <a:cubicBezTo>
                  <a:pt x="8391" y="205"/>
                  <a:pt x="8387" y="207"/>
                  <a:pt x="8382" y="208"/>
                </a:cubicBezTo>
                <a:cubicBezTo>
                  <a:pt x="8377" y="210"/>
                  <a:pt x="8372" y="210"/>
                  <a:pt x="8367" y="209"/>
                </a:cubicBezTo>
                <a:cubicBezTo>
                  <a:pt x="8362" y="208"/>
                  <a:pt x="8357" y="206"/>
                  <a:pt x="8353" y="202"/>
                </a:cubicBezTo>
                <a:cubicBezTo>
                  <a:pt x="8348" y="199"/>
                  <a:pt x="8344" y="194"/>
                  <a:pt x="8340" y="188"/>
                </a:cubicBezTo>
                <a:close/>
                <a:moveTo>
                  <a:pt x="9033" y="188"/>
                </a:moveTo>
                <a:cubicBezTo>
                  <a:pt x="9028" y="182"/>
                  <a:pt x="9025" y="176"/>
                  <a:pt x="9021" y="169"/>
                </a:cubicBezTo>
                <a:cubicBezTo>
                  <a:pt x="9018" y="162"/>
                  <a:pt x="9016" y="154"/>
                  <a:pt x="9014" y="145"/>
                </a:cubicBezTo>
                <a:cubicBezTo>
                  <a:pt x="9010" y="127"/>
                  <a:pt x="9008" y="111"/>
                  <a:pt x="9010" y="92"/>
                </a:cubicBezTo>
                <a:cubicBezTo>
                  <a:pt x="9011" y="73"/>
                  <a:pt x="9015" y="57"/>
                  <a:pt x="9021" y="42"/>
                </a:cubicBezTo>
                <a:cubicBezTo>
                  <a:pt x="9024" y="34"/>
                  <a:pt x="9028" y="27"/>
                  <a:pt x="9031" y="22"/>
                </a:cubicBezTo>
                <a:cubicBezTo>
                  <a:pt x="9035" y="16"/>
                  <a:pt x="9040" y="12"/>
                  <a:pt x="9045" y="8"/>
                </a:cubicBezTo>
                <a:cubicBezTo>
                  <a:pt x="9054" y="0"/>
                  <a:pt x="9064" y="-2"/>
                  <a:pt x="9074" y="0"/>
                </a:cubicBezTo>
                <a:cubicBezTo>
                  <a:pt x="9085" y="3"/>
                  <a:pt x="9093" y="9"/>
                  <a:pt x="9102" y="21"/>
                </a:cubicBezTo>
                <a:cubicBezTo>
                  <a:pt x="9110" y="32"/>
                  <a:pt x="9116" y="45"/>
                  <a:pt x="9120" y="63"/>
                </a:cubicBezTo>
                <a:cubicBezTo>
                  <a:pt x="9124" y="81"/>
                  <a:pt x="9126" y="98"/>
                  <a:pt x="9125" y="117"/>
                </a:cubicBezTo>
                <a:cubicBezTo>
                  <a:pt x="9123" y="137"/>
                  <a:pt x="9119" y="152"/>
                  <a:pt x="9113" y="168"/>
                </a:cubicBezTo>
                <a:cubicBezTo>
                  <a:pt x="9110" y="175"/>
                  <a:pt x="9106" y="182"/>
                  <a:pt x="9103" y="187"/>
                </a:cubicBezTo>
                <a:cubicBezTo>
                  <a:pt x="9099" y="192"/>
                  <a:pt x="9094" y="197"/>
                  <a:pt x="9090" y="201"/>
                </a:cubicBezTo>
                <a:cubicBezTo>
                  <a:pt x="9084" y="205"/>
                  <a:pt x="9080" y="207"/>
                  <a:pt x="9075" y="208"/>
                </a:cubicBezTo>
                <a:cubicBezTo>
                  <a:pt x="9070" y="210"/>
                  <a:pt x="9065" y="210"/>
                  <a:pt x="9060" y="209"/>
                </a:cubicBezTo>
                <a:cubicBezTo>
                  <a:pt x="9055" y="208"/>
                  <a:pt x="9050" y="206"/>
                  <a:pt x="9046" y="202"/>
                </a:cubicBezTo>
                <a:cubicBezTo>
                  <a:pt x="9041" y="199"/>
                  <a:pt x="9037" y="194"/>
                  <a:pt x="9033" y="188"/>
                </a:cubicBezTo>
                <a:close/>
                <a:moveTo>
                  <a:pt x="9726" y="188"/>
                </a:moveTo>
                <a:cubicBezTo>
                  <a:pt x="9721" y="182"/>
                  <a:pt x="9718" y="176"/>
                  <a:pt x="9714" y="169"/>
                </a:cubicBezTo>
                <a:cubicBezTo>
                  <a:pt x="9711" y="162"/>
                  <a:pt x="9709" y="154"/>
                  <a:pt x="9707" y="145"/>
                </a:cubicBezTo>
                <a:cubicBezTo>
                  <a:pt x="9703" y="127"/>
                  <a:pt x="9701" y="111"/>
                  <a:pt x="9703" y="92"/>
                </a:cubicBezTo>
                <a:cubicBezTo>
                  <a:pt x="9704" y="73"/>
                  <a:pt x="9708" y="57"/>
                  <a:pt x="9714" y="42"/>
                </a:cubicBezTo>
                <a:cubicBezTo>
                  <a:pt x="9717" y="34"/>
                  <a:pt x="9721" y="27"/>
                  <a:pt x="9724" y="22"/>
                </a:cubicBezTo>
                <a:cubicBezTo>
                  <a:pt x="9728" y="16"/>
                  <a:pt x="9733" y="12"/>
                  <a:pt x="9738" y="8"/>
                </a:cubicBezTo>
                <a:cubicBezTo>
                  <a:pt x="9747" y="0"/>
                  <a:pt x="9757" y="-2"/>
                  <a:pt x="9767" y="0"/>
                </a:cubicBezTo>
                <a:cubicBezTo>
                  <a:pt x="9778" y="3"/>
                  <a:pt x="9786" y="9"/>
                  <a:pt x="9795" y="21"/>
                </a:cubicBezTo>
                <a:cubicBezTo>
                  <a:pt x="9803" y="32"/>
                  <a:pt x="9809" y="45"/>
                  <a:pt x="9813" y="63"/>
                </a:cubicBezTo>
                <a:cubicBezTo>
                  <a:pt x="9817" y="81"/>
                  <a:pt x="9819" y="98"/>
                  <a:pt x="9818" y="117"/>
                </a:cubicBezTo>
                <a:cubicBezTo>
                  <a:pt x="9816" y="137"/>
                  <a:pt x="9812" y="152"/>
                  <a:pt x="9806" y="168"/>
                </a:cubicBezTo>
                <a:cubicBezTo>
                  <a:pt x="9803" y="175"/>
                  <a:pt x="9800" y="182"/>
                  <a:pt x="9796" y="187"/>
                </a:cubicBezTo>
                <a:cubicBezTo>
                  <a:pt x="9792" y="192"/>
                  <a:pt x="9788" y="197"/>
                  <a:pt x="9783" y="201"/>
                </a:cubicBezTo>
                <a:cubicBezTo>
                  <a:pt x="9778" y="205"/>
                  <a:pt x="9773" y="207"/>
                  <a:pt x="9768" y="208"/>
                </a:cubicBezTo>
                <a:cubicBezTo>
                  <a:pt x="9763" y="210"/>
                  <a:pt x="9758" y="210"/>
                  <a:pt x="9753" y="209"/>
                </a:cubicBezTo>
                <a:cubicBezTo>
                  <a:pt x="9748" y="208"/>
                  <a:pt x="9743" y="206"/>
                  <a:pt x="9739" y="202"/>
                </a:cubicBezTo>
                <a:cubicBezTo>
                  <a:pt x="9734" y="199"/>
                  <a:pt x="9730" y="194"/>
                  <a:pt x="9726" y="188"/>
                </a:cubicBezTo>
                <a:close/>
                <a:moveTo>
                  <a:pt x="10419" y="188"/>
                </a:moveTo>
                <a:cubicBezTo>
                  <a:pt x="10410" y="176"/>
                  <a:pt x="10404" y="163"/>
                  <a:pt x="10400" y="145"/>
                </a:cubicBezTo>
                <a:cubicBezTo>
                  <a:pt x="10396" y="127"/>
                  <a:pt x="10394" y="111"/>
                  <a:pt x="10396" y="92"/>
                </a:cubicBezTo>
                <a:cubicBezTo>
                  <a:pt x="10397" y="73"/>
                  <a:pt x="10401" y="57"/>
                  <a:pt x="10407" y="42"/>
                </a:cubicBezTo>
                <a:cubicBezTo>
                  <a:pt x="10410" y="34"/>
                  <a:pt x="10414" y="27"/>
                  <a:pt x="10418" y="22"/>
                </a:cubicBezTo>
                <a:cubicBezTo>
                  <a:pt x="10421" y="16"/>
                  <a:pt x="10426" y="12"/>
                  <a:pt x="10431" y="8"/>
                </a:cubicBezTo>
                <a:cubicBezTo>
                  <a:pt x="10440" y="0"/>
                  <a:pt x="10450" y="-2"/>
                  <a:pt x="10460" y="0"/>
                </a:cubicBezTo>
                <a:cubicBezTo>
                  <a:pt x="10471" y="3"/>
                  <a:pt x="10479" y="9"/>
                  <a:pt x="10488" y="21"/>
                </a:cubicBezTo>
                <a:cubicBezTo>
                  <a:pt x="10496" y="32"/>
                  <a:pt x="10502" y="45"/>
                  <a:pt x="10506" y="63"/>
                </a:cubicBezTo>
                <a:cubicBezTo>
                  <a:pt x="10510" y="81"/>
                  <a:pt x="10512" y="98"/>
                  <a:pt x="10511" y="117"/>
                </a:cubicBezTo>
                <a:cubicBezTo>
                  <a:pt x="10509" y="137"/>
                  <a:pt x="10505" y="152"/>
                  <a:pt x="10499" y="168"/>
                </a:cubicBezTo>
                <a:cubicBezTo>
                  <a:pt x="10496" y="175"/>
                  <a:pt x="10493" y="182"/>
                  <a:pt x="10489" y="187"/>
                </a:cubicBezTo>
                <a:cubicBezTo>
                  <a:pt x="10485" y="192"/>
                  <a:pt x="10481" y="197"/>
                  <a:pt x="10476" y="201"/>
                </a:cubicBezTo>
                <a:cubicBezTo>
                  <a:pt x="10471" y="205"/>
                  <a:pt x="10466" y="207"/>
                  <a:pt x="10461" y="208"/>
                </a:cubicBezTo>
                <a:cubicBezTo>
                  <a:pt x="10456" y="210"/>
                  <a:pt x="10451" y="210"/>
                  <a:pt x="10446" y="209"/>
                </a:cubicBezTo>
                <a:cubicBezTo>
                  <a:pt x="10436" y="207"/>
                  <a:pt x="10427" y="200"/>
                  <a:pt x="10419" y="188"/>
                </a:cubicBezTo>
                <a:close/>
                <a:moveTo>
                  <a:pt x="11111" y="188"/>
                </a:moveTo>
                <a:cubicBezTo>
                  <a:pt x="11103" y="176"/>
                  <a:pt x="11097" y="163"/>
                  <a:pt x="11093" y="145"/>
                </a:cubicBezTo>
                <a:cubicBezTo>
                  <a:pt x="11091" y="136"/>
                  <a:pt x="11089" y="128"/>
                  <a:pt x="11089" y="119"/>
                </a:cubicBezTo>
                <a:cubicBezTo>
                  <a:pt x="11088" y="110"/>
                  <a:pt x="11088" y="102"/>
                  <a:pt x="11088" y="92"/>
                </a:cubicBezTo>
                <a:cubicBezTo>
                  <a:pt x="11089" y="82"/>
                  <a:pt x="11090" y="74"/>
                  <a:pt x="11092" y="65"/>
                </a:cubicBezTo>
                <a:cubicBezTo>
                  <a:pt x="11094" y="57"/>
                  <a:pt x="11096" y="49"/>
                  <a:pt x="11100" y="42"/>
                </a:cubicBezTo>
                <a:cubicBezTo>
                  <a:pt x="11103" y="34"/>
                  <a:pt x="11106" y="27"/>
                  <a:pt x="11110" y="22"/>
                </a:cubicBezTo>
                <a:cubicBezTo>
                  <a:pt x="11114" y="16"/>
                  <a:pt x="11119" y="12"/>
                  <a:pt x="11123" y="8"/>
                </a:cubicBezTo>
                <a:cubicBezTo>
                  <a:pt x="11133" y="0"/>
                  <a:pt x="11142" y="-2"/>
                  <a:pt x="11153" y="0"/>
                </a:cubicBezTo>
                <a:cubicBezTo>
                  <a:pt x="11163" y="3"/>
                  <a:pt x="11172" y="9"/>
                  <a:pt x="11180" y="21"/>
                </a:cubicBezTo>
                <a:cubicBezTo>
                  <a:pt x="11185" y="27"/>
                  <a:pt x="11188" y="33"/>
                  <a:pt x="11191" y="40"/>
                </a:cubicBezTo>
                <a:cubicBezTo>
                  <a:pt x="11194" y="46"/>
                  <a:pt x="11197" y="54"/>
                  <a:pt x="11199" y="63"/>
                </a:cubicBezTo>
                <a:cubicBezTo>
                  <a:pt x="11203" y="81"/>
                  <a:pt x="11205" y="98"/>
                  <a:pt x="11203" y="117"/>
                </a:cubicBezTo>
                <a:cubicBezTo>
                  <a:pt x="11202" y="137"/>
                  <a:pt x="11198" y="152"/>
                  <a:pt x="11192" y="168"/>
                </a:cubicBezTo>
                <a:cubicBezTo>
                  <a:pt x="11189" y="175"/>
                  <a:pt x="11185" y="182"/>
                  <a:pt x="11182" y="187"/>
                </a:cubicBezTo>
                <a:cubicBezTo>
                  <a:pt x="11178" y="192"/>
                  <a:pt x="11174" y="197"/>
                  <a:pt x="11169" y="201"/>
                </a:cubicBezTo>
                <a:cubicBezTo>
                  <a:pt x="11164" y="205"/>
                  <a:pt x="11159" y="207"/>
                  <a:pt x="11154" y="208"/>
                </a:cubicBezTo>
                <a:cubicBezTo>
                  <a:pt x="11149" y="210"/>
                  <a:pt x="11144" y="210"/>
                  <a:pt x="11139" y="209"/>
                </a:cubicBezTo>
                <a:cubicBezTo>
                  <a:pt x="11128" y="207"/>
                  <a:pt x="11119" y="200"/>
                  <a:pt x="11111" y="188"/>
                </a:cubicBezTo>
                <a:close/>
                <a:moveTo>
                  <a:pt x="11804" y="188"/>
                </a:moveTo>
                <a:cubicBezTo>
                  <a:pt x="11796" y="176"/>
                  <a:pt x="11790" y="163"/>
                  <a:pt x="11786" y="145"/>
                </a:cubicBezTo>
                <a:cubicBezTo>
                  <a:pt x="11782" y="127"/>
                  <a:pt x="11780" y="111"/>
                  <a:pt x="11782" y="92"/>
                </a:cubicBezTo>
                <a:cubicBezTo>
                  <a:pt x="11783" y="73"/>
                  <a:pt x="11787" y="57"/>
                  <a:pt x="11793" y="42"/>
                </a:cubicBezTo>
                <a:cubicBezTo>
                  <a:pt x="11799" y="26"/>
                  <a:pt x="11807" y="16"/>
                  <a:pt x="11816" y="8"/>
                </a:cubicBezTo>
                <a:cubicBezTo>
                  <a:pt x="11826" y="0"/>
                  <a:pt x="11835" y="-2"/>
                  <a:pt x="11846" y="0"/>
                </a:cubicBezTo>
                <a:cubicBezTo>
                  <a:pt x="11856" y="3"/>
                  <a:pt x="11865" y="9"/>
                  <a:pt x="11873" y="21"/>
                </a:cubicBezTo>
                <a:cubicBezTo>
                  <a:pt x="11878" y="27"/>
                  <a:pt x="11881" y="33"/>
                  <a:pt x="11884" y="40"/>
                </a:cubicBezTo>
                <a:cubicBezTo>
                  <a:pt x="11887" y="46"/>
                  <a:pt x="11890" y="54"/>
                  <a:pt x="11892" y="63"/>
                </a:cubicBezTo>
                <a:cubicBezTo>
                  <a:pt x="11896" y="81"/>
                  <a:pt x="11898" y="98"/>
                  <a:pt x="11896" y="117"/>
                </a:cubicBezTo>
                <a:cubicBezTo>
                  <a:pt x="11895" y="137"/>
                  <a:pt x="11891" y="152"/>
                  <a:pt x="11885" y="168"/>
                </a:cubicBezTo>
                <a:cubicBezTo>
                  <a:pt x="11882" y="175"/>
                  <a:pt x="11878" y="182"/>
                  <a:pt x="11875" y="187"/>
                </a:cubicBezTo>
                <a:cubicBezTo>
                  <a:pt x="11871" y="192"/>
                  <a:pt x="11867" y="197"/>
                  <a:pt x="11862" y="201"/>
                </a:cubicBezTo>
                <a:cubicBezTo>
                  <a:pt x="11857" y="205"/>
                  <a:pt x="11852" y="207"/>
                  <a:pt x="11847" y="208"/>
                </a:cubicBezTo>
                <a:cubicBezTo>
                  <a:pt x="11842" y="210"/>
                  <a:pt x="11837" y="210"/>
                  <a:pt x="11832" y="209"/>
                </a:cubicBezTo>
                <a:cubicBezTo>
                  <a:pt x="11821" y="207"/>
                  <a:pt x="11812" y="200"/>
                  <a:pt x="11804" y="188"/>
                </a:cubicBezTo>
                <a:close/>
                <a:moveTo>
                  <a:pt x="12497" y="188"/>
                </a:moveTo>
                <a:cubicBezTo>
                  <a:pt x="12489" y="176"/>
                  <a:pt x="12483" y="163"/>
                  <a:pt x="12479" y="145"/>
                </a:cubicBezTo>
                <a:cubicBezTo>
                  <a:pt x="12475" y="127"/>
                  <a:pt x="12473" y="111"/>
                  <a:pt x="12475" y="92"/>
                </a:cubicBezTo>
                <a:cubicBezTo>
                  <a:pt x="12476" y="73"/>
                  <a:pt x="12480" y="57"/>
                  <a:pt x="12486" y="42"/>
                </a:cubicBezTo>
                <a:cubicBezTo>
                  <a:pt x="12492" y="26"/>
                  <a:pt x="12500" y="16"/>
                  <a:pt x="12509" y="8"/>
                </a:cubicBezTo>
                <a:cubicBezTo>
                  <a:pt x="12519" y="0"/>
                  <a:pt x="12528" y="-2"/>
                  <a:pt x="12539" y="0"/>
                </a:cubicBezTo>
                <a:cubicBezTo>
                  <a:pt x="12549" y="3"/>
                  <a:pt x="12558" y="9"/>
                  <a:pt x="12567" y="21"/>
                </a:cubicBezTo>
                <a:cubicBezTo>
                  <a:pt x="12571" y="27"/>
                  <a:pt x="12575" y="33"/>
                  <a:pt x="12578" y="40"/>
                </a:cubicBezTo>
                <a:cubicBezTo>
                  <a:pt x="12581" y="46"/>
                  <a:pt x="12583" y="54"/>
                  <a:pt x="12585" y="63"/>
                </a:cubicBezTo>
                <a:cubicBezTo>
                  <a:pt x="12590" y="81"/>
                  <a:pt x="12591" y="98"/>
                  <a:pt x="12589" y="117"/>
                </a:cubicBezTo>
                <a:cubicBezTo>
                  <a:pt x="12588" y="137"/>
                  <a:pt x="12584" y="152"/>
                  <a:pt x="12578" y="168"/>
                </a:cubicBezTo>
                <a:cubicBezTo>
                  <a:pt x="12575" y="175"/>
                  <a:pt x="12571" y="182"/>
                  <a:pt x="12568" y="187"/>
                </a:cubicBezTo>
                <a:cubicBezTo>
                  <a:pt x="12564" y="192"/>
                  <a:pt x="12560" y="197"/>
                  <a:pt x="12555" y="201"/>
                </a:cubicBezTo>
                <a:cubicBezTo>
                  <a:pt x="12550" y="205"/>
                  <a:pt x="12545" y="207"/>
                  <a:pt x="12540" y="208"/>
                </a:cubicBezTo>
                <a:cubicBezTo>
                  <a:pt x="12535" y="210"/>
                  <a:pt x="12530" y="210"/>
                  <a:pt x="12525" y="209"/>
                </a:cubicBezTo>
                <a:cubicBezTo>
                  <a:pt x="12514" y="207"/>
                  <a:pt x="12505" y="200"/>
                  <a:pt x="12497" y="188"/>
                </a:cubicBezTo>
                <a:close/>
                <a:moveTo>
                  <a:pt x="13190" y="188"/>
                </a:moveTo>
                <a:cubicBezTo>
                  <a:pt x="13182" y="176"/>
                  <a:pt x="13176" y="163"/>
                  <a:pt x="13172" y="145"/>
                </a:cubicBezTo>
                <a:cubicBezTo>
                  <a:pt x="13168" y="127"/>
                  <a:pt x="13166" y="111"/>
                  <a:pt x="13168" y="92"/>
                </a:cubicBezTo>
                <a:cubicBezTo>
                  <a:pt x="13169" y="73"/>
                  <a:pt x="13173" y="57"/>
                  <a:pt x="13179" y="42"/>
                </a:cubicBezTo>
                <a:cubicBezTo>
                  <a:pt x="13185" y="26"/>
                  <a:pt x="13193" y="16"/>
                  <a:pt x="13202" y="8"/>
                </a:cubicBezTo>
                <a:cubicBezTo>
                  <a:pt x="13212" y="0"/>
                  <a:pt x="13221" y="-2"/>
                  <a:pt x="13232" y="0"/>
                </a:cubicBezTo>
                <a:cubicBezTo>
                  <a:pt x="13242" y="3"/>
                  <a:pt x="13252" y="9"/>
                  <a:pt x="13260" y="21"/>
                </a:cubicBezTo>
                <a:cubicBezTo>
                  <a:pt x="13264" y="27"/>
                  <a:pt x="13268" y="33"/>
                  <a:pt x="13271" y="40"/>
                </a:cubicBezTo>
                <a:cubicBezTo>
                  <a:pt x="13274" y="46"/>
                  <a:pt x="13276" y="54"/>
                  <a:pt x="13278" y="63"/>
                </a:cubicBezTo>
                <a:cubicBezTo>
                  <a:pt x="13283" y="81"/>
                  <a:pt x="13284" y="98"/>
                  <a:pt x="13282" y="117"/>
                </a:cubicBezTo>
                <a:cubicBezTo>
                  <a:pt x="13281" y="137"/>
                  <a:pt x="13278" y="152"/>
                  <a:pt x="13271" y="168"/>
                </a:cubicBezTo>
                <a:cubicBezTo>
                  <a:pt x="13268" y="175"/>
                  <a:pt x="13265" y="182"/>
                  <a:pt x="13261" y="187"/>
                </a:cubicBezTo>
                <a:cubicBezTo>
                  <a:pt x="13257" y="192"/>
                  <a:pt x="13252" y="197"/>
                  <a:pt x="13248" y="201"/>
                </a:cubicBezTo>
                <a:cubicBezTo>
                  <a:pt x="13243" y="205"/>
                  <a:pt x="13238" y="207"/>
                  <a:pt x="13233" y="208"/>
                </a:cubicBezTo>
                <a:cubicBezTo>
                  <a:pt x="13228" y="210"/>
                  <a:pt x="13223" y="210"/>
                  <a:pt x="13218" y="209"/>
                </a:cubicBezTo>
                <a:cubicBezTo>
                  <a:pt x="13207" y="207"/>
                  <a:pt x="13198" y="200"/>
                  <a:pt x="13190" y="188"/>
                </a:cubicBezTo>
                <a:close/>
                <a:moveTo>
                  <a:pt x="13883" y="188"/>
                </a:moveTo>
                <a:cubicBezTo>
                  <a:pt x="13879" y="182"/>
                  <a:pt x="13875" y="176"/>
                  <a:pt x="13872" y="169"/>
                </a:cubicBezTo>
                <a:cubicBezTo>
                  <a:pt x="13869" y="162"/>
                  <a:pt x="13867" y="154"/>
                  <a:pt x="13865" y="145"/>
                </a:cubicBezTo>
                <a:cubicBezTo>
                  <a:pt x="13861" y="127"/>
                  <a:pt x="13859" y="111"/>
                  <a:pt x="13861" y="92"/>
                </a:cubicBezTo>
                <a:cubicBezTo>
                  <a:pt x="13862" y="73"/>
                  <a:pt x="13866" y="57"/>
                  <a:pt x="13872" y="42"/>
                </a:cubicBezTo>
                <a:cubicBezTo>
                  <a:pt x="13878" y="26"/>
                  <a:pt x="13886" y="16"/>
                  <a:pt x="13895" y="8"/>
                </a:cubicBezTo>
                <a:cubicBezTo>
                  <a:pt x="13905" y="0"/>
                  <a:pt x="13914" y="-2"/>
                  <a:pt x="13925" y="0"/>
                </a:cubicBezTo>
                <a:cubicBezTo>
                  <a:pt x="13936" y="3"/>
                  <a:pt x="13945" y="9"/>
                  <a:pt x="13953" y="21"/>
                </a:cubicBezTo>
                <a:cubicBezTo>
                  <a:pt x="13957" y="27"/>
                  <a:pt x="13961" y="33"/>
                  <a:pt x="13964" y="40"/>
                </a:cubicBezTo>
                <a:cubicBezTo>
                  <a:pt x="13967" y="46"/>
                  <a:pt x="13969" y="54"/>
                  <a:pt x="13971" y="63"/>
                </a:cubicBezTo>
                <a:cubicBezTo>
                  <a:pt x="13976" y="81"/>
                  <a:pt x="13977" y="98"/>
                  <a:pt x="13975" y="117"/>
                </a:cubicBezTo>
                <a:cubicBezTo>
                  <a:pt x="13974" y="137"/>
                  <a:pt x="13971" y="152"/>
                  <a:pt x="13964" y="168"/>
                </a:cubicBezTo>
                <a:cubicBezTo>
                  <a:pt x="13961" y="175"/>
                  <a:pt x="13958" y="182"/>
                  <a:pt x="13954" y="187"/>
                </a:cubicBezTo>
                <a:cubicBezTo>
                  <a:pt x="13950" y="192"/>
                  <a:pt x="13945" y="197"/>
                  <a:pt x="13941" y="201"/>
                </a:cubicBezTo>
                <a:cubicBezTo>
                  <a:pt x="13936" y="205"/>
                  <a:pt x="13931" y="207"/>
                  <a:pt x="13926" y="208"/>
                </a:cubicBezTo>
                <a:cubicBezTo>
                  <a:pt x="13921" y="210"/>
                  <a:pt x="13916" y="210"/>
                  <a:pt x="13911" y="209"/>
                </a:cubicBezTo>
                <a:cubicBezTo>
                  <a:pt x="13905" y="208"/>
                  <a:pt x="13901" y="206"/>
                  <a:pt x="13896" y="202"/>
                </a:cubicBezTo>
                <a:cubicBezTo>
                  <a:pt x="13892" y="199"/>
                  <a:pt x="13887" y="194"/>
                  <a:pt x="13883" y="188"/>
                </a:cubicBezTo>
                <a:close/>
                <a:moveTo>
                  <a:pt x="14576" y="188"/>
                </a:moveTo>
                <a:cubicBezTo>
                  <a:pt x="14572" y="182"/>
                  <a:pt x="14568" y="176"/>
                  <a:pt x="14565" y="169"/>
                </a:cubicBezTo>
                <a:cubicBezTo>
                  <a:pt x="14562" y="162"/>
                  <a:pt x="14560" y="154"/>
                  <a:pt x="14558" y="145"/>
                </a:cubicBezTo>
                <a:cubicBezTo>
                  <a:pt x="14554" y="127"/>
                  <a:pt x="14552" y="111"/>
                  <a:pt x="14554" y="92"/>
                </a:cubicBezTo>
                <a:cubicBezTo>
                  <a:pt x="14555" y="73"/>
                  <a:pt x="14559" y="57"/>
                  <a:pt x="14565" y="42"/>
                </a:cubicBezTo>
                <a:cubicBezTo>
                  <a:pt x="14571" y="26"/>
                  <a:pt x="14579" y="16"/>
                  <a:pt x="14588" y="8"/>
                </a:cubicBezTo>
                <a:cubicBezTo>
                  <a:pt x="14598" y="0"/>
                  <a:pt x="14607" y="-2"/>
                  <a:pt x="14618" y="0"/>
                </a:cubicBezTo>
                <a:cubicBezTo>
                  <a:pt x="14629" y="3"/>
                  <a:pt x="14638" y="9"/>
                  <a:pt x="14646" y="21"/>
                </a:cubicBezTo>
                <a:cubicBezTo>
                  <a:pt x="14650" y="27"/>
                  <a:pt x="14654" y="33"/>
                  <a:pt x="14657" y="40"/>
                </a:cubicBezTo>
                <a:cubicBezTo>
                  <a:pt x="14660" y="46"/>
                  <a:pt x="14662" y="54"/>
                  <a:pt x="14664" y="63"/>
                </a:cubicBezTo>
                <a:cubicBezTo>
                  <a:pt x="14669" y="81"/>
                  <a:pt x="14670" y="98"/>
                  <a:pt x="14668" y="117"/>
                </a:cubicBezTo>
                <a:cubicBezTo>
                  <a:pt x="14667" y="137"/>
                  <a:pt x="14664" y="152"/>
                  <a:pt x="14657" y="168"/>
                </a:cubicBezTo>
                <a:cubicBezTo>
                  <a:pt x="14654" y="175"/>
                  <a:pt x="14651" y="182"/>
                  <a:pt x="14647" y="187"/>
                </a:cubicBezTo>
                <a:cubicBezTo>
                  <a:pt x="14643" y="192"/>
                  <a:pt x="14638" y="197"/>
                  <a:pt x="14634" y="201"/>
                </a:cubicBezTo>
                <a:cubicBezTo>
                  <a:pt x="14629" y="205"/>
                  <a:pt x="14624" y="207"/>
                  <a:pt x="14619" y="208"/>
                </a:cubicBezTo>
                <a:cubicBezTo>
                  <a:pt x="14614" y="210"/>
                  <a:pt x="14609" y="210"/>
                  <a:pt x="14604" y="209"/>
                </a:cubicBezTo>
                <a:cubicBezTo>
                  <a:pt x="14598" y="208"/>
                  <a:pt x="14594" y="206"/>
                  <a:pt x="14589" y="202"/>
                </a:cubicBezTo>
                <a:cubicBezTo>
                  <a:pt x="14585" y="199"/>
                  <a:pt x="14580" y="194"/>
                  <a:pt x="14576" y="188"/>
                </a:cubicBezTo>
                <a:close/>
                <a:moveTo>
                  <a:pt x="15269" y="188"/>
                </a:moveTo>
                <a:cubicBezTo>
                  <a:pt x="15265" y="182"/>
                  <a:pt x="15261" y="176"/>
                  <a:pt x="15258" y="169"/>
                </a:cubicBezTo>
                <a:cubicBezTo>
                  <a:pt x="15255" y="162"/>
                  <a:pt x="15253" y="154"/>
                  <a:pt x="15251" y="145"/>
                </a:cubicBezTo>
                <a:cubicBezTo>
                  <a:pt x="15247" y="127"/>
                  <a:pt x="15245" y="111"/>
                  <a:pt x="15247" y="92"/>
                </a:cubicBezTo>
                <a:cubicBezTo>
                  <a:pt x="15248" y="73"/>
                  <a:pt x="15252" y="57"/>
                  <a:pt x="15258" y="42"/>
                </a:cubicBezTo>
                <a:cubicBezTo>
                  <a:pt x="15264" y="26"/>
                  <a:pt x="15272" y="16"/>
                  <a:pt x="15281" y="8"/>
                </a:cubicBezTo>
                <a:cubicBezTo>
                  <a:pt x="15291" y="0"/>
                  <a:pt x="15301" y="-2"/>
                  <a:pt x="15311" y="0"/>
                </a:cubicBezTo>
                <a:cubicBezTo>
                  <a:pt x="15322" y="3"/>
                  <a:pt x="15331" y="9"/>
                  <a:pt x="15339" y="21"/>
                </a:cubicBezTo>
                <a:cubicBezTo>
                  <a:pt x="15343" y="27"/>
                  <a:pt x="15347" y="33"/>
                  <a:pt x="15350" y="40"/>
                </a:cubicBezTo>
                <a:cubicBezTo>
                  <a:pt x="15353" y="46"/>
                  <a:pt x="15355" y="54"/>
                  <a:pt x="15357" y="63"/>
                </a:cubicBezTo>
                <a:cubicBezTo>
                  <a:pt x="15362" y="81"/>
                  <a:pt x="15363" y="98"/>
                  <a:pt x="15361" y="117"/>
                </a:cubicBezTo>
                <a:cubicBezTo>
                  <a:pt x="15360" y="137"/>
                  <a:pt x="15357" y="152"/>
                  <a:pt x="15350" y="168"/>
                </a:cubicBezTo>
                <a:cubicBezTo>
                  <a:pt x="15347" y="175"/>
                  <a:pt x="15344" y="182"/>
                  <a:pt x="15340" y="187"/>
                </a:cubicBezTo>
                <a:cubicBezTo>
                  <a:pt x="15336" y="192"/>
                  <a:pt x="15331" y="197"/>
                  <a:pt x="15327" y="201"/>
                </a:cubicBezTo>
                <a:cubicBezTo>
                  <a:pt x="15322" y="205"/>
                  <a:pt x="15317" y="207"/>
                  <a:pt x="15312" y="208"/>
                </a:cubicBezTo>
                <a:cubicBezTo>
                  <a:pt x="15307" y="210"/>
                  <a:pt x="15302" y="210"/>
                  <a:pt x="15297" y="209"/>
                </a:cubicBezTo>
                <a:cubicBezTo>
                  <a:pt x="15292" y="208"/>
                  <a:pt x="15287" y="206"/>
                  <a:pt x="15282" y="202"/>
                </a:cubicBezTo>
                <a:cubicBezTo>
                  <a:pt x="15278" y="199"/>
                  <a:pt x="15273" y="194"/>
                  <a:pt x="15269" y="188"/>
                </a:cubicBezTo>
                <a:close/>
                <a:moveTo>
                  <a:pt x="15962" y="188"/>
                </a:moveTo>
                <a:cubicBezTo>
                  <a:pt x="15958" y="182"/>
                  <a:pt x="15954" y="176"/>
                  <a:pt x="15951" y="169"/>
                </a:cubicBezTo>
                <a:cubicBezTo>
                  <a:pt x="15948" y="162"/>
                  <a:pt x="15946" y="154"/>
                  <a:pt x="15944" y="145"/>
                </a:cubicBezTo>
                <a:cubicBezTo>
                  <a:pt x="15940" y="127"/>
                  <a:pt x="15938" y="111"/>
                  <a:pt x="15940" y="92"/>
                </a:cubicBezTo>
                <a:cubicBezTo>
                  <a:pt x="15941" y="73"/>
                  <a:pt x="15945" y="57"/>
                  <a:pt x="15951" y="42"/>
                </a:cubicBezTo>
                <a:cubicBezTo>
                  <a:pt x="15957" y="26"/>
                  <a:pt x="15965" y="16"/>
                  <a:pt x="15974" y="8"/>
                </a:cubicBezTo>
                <a:cubicBezTo>
                  <a:pt x="15984" y="0"/>
                  <a:pt x="15994" y="-2"/>
                  <a:pt x="16004" y="0"/>
                </a:cubicBezTo>
                <a:cubicBezTo>
                  <a:pt x="16015" y="3"/>
                  <a:pt x="16024" y="9"/>
                  <a:pt x="16032" y="21"/>
                </a:cubicBezTo>
                <a:cubicBezTo>
                  <a:pt x="16036" y="27"/>
                  <a:pt x="16040" y="33"/>
                  <a:pt x="16043" y="40"/>
                </a:cubicBezTo>
                <a:cubicBezTo>
                  <a:pt x="16046" y="46"/>
                  <a:pt x="16048" y="54"/>
                  <a:pt x="16050" y="63"/>
                </a:cubicBezTo>
                <a:cubicBezTo>
                  <a:pt x="16055" y="81"/>
                  <a:pt x="16056" y="98"/>
                  <a:pt x="16054" y="117"/>
                </a:cubicBezTo>
                <a:cubicBezTo>
                  <a:pt x="16053" y="137"/>
                  <a:pt x="16050" y="152"/>
                  <a:pt x="16043" y="168"/>
                </a:cubicBezTo>
                <a:cubicBezTo>
                  <a:pt x="16040" y="175"/>
                  <a:pt x="16037" y="182"/>
                  <a:pt x="16033" y="187"/>
                </a:cubicBezTo>
                <a:cubicBezTo>
                  <a:pt x="16029" y="192"/>
                  <a:pt x="16024" y="197"/>
                  <a:pt x="16020" y="201"/>
                </a:cubicBezTo>
                <a:cubicBezTo>
                  <a:pt x="16015" y="205"/>
                  <a:pt x="16010" y="207"/>
                  <a:pt x="16005" y="208"/>
                </a:cubicBezTo>
                <a:cubicBezTo>
                  <a:pt x="16000" y="210"/>
                  <a:pt x="15995" y="210"/>
                  <a:pt x="15990" y="209"/>
                </a:cubicBezTo>
                <a:cubicBezTo>
                  <a:pt x="15985" y="208"/>
                  <a:pt x="15980" y="206"/>
                  <a:pt x="15975" y="202"/>
                </a:cubicBezTo>
                <a:cubicBezTo>
                  <a:pt x="15971" y="199"/>
                  <a:pt x="15966" y="194"/>
                  <a:pt x="15962" y="188"/>
                </a:cubicBezTo>
                <a:close/>
                <a:moveTo>
                  <a:pt x="16655" y="188"/>
                </a:moveTo>
                <a:cubicBezTo>
                  <a:pt x="16651" y="182"/>
                  <a:pt x="16647" y="176"/>
                  <a:pt x="16644" y="169"/>
                </a:cubicBezTo>
                <a:cubicBezTo>
                  <a:pt x="16641" y="162"/>
                  <a:pt x="16639" y="154"/>
                  <a:pt x="16637" y="145"/>
                </a:cubicBezTo>
                <a:cubicBezTo>
                  <a:pt x="16633" y="127"/>
                  <a:pt x="16631" y="111"/>
                  <a:pt x="16633" y="92"/>
                </a:cubicBezTo>
                <a:cubicBezTo>
                  <a:pt x="16634" y="73"/>
                  <a:pt x="16638" y="57"/>
                  <a:pt x="16644" y="42"/>
                </a:cubicBezTo>
                <a:cubicBezTo>
                  <a:pt x="16651" y="26"/>
                  <a:pt x="16658" y="16"/>
                  <a:pt x="16667" y="8"/>
                </a:cubicBezTo>
                <a:cubicBezTo>
                  <a:pt x="16677" y="0"/>
                  <a:pt x="16687" y="-2"/>
                  <a:pt x="16697" y="0"/>
                </a:cubicBezTo>
                <a:cubicBezTo>
                  <a:pt x="16708" y="3"/>
                  <a:pt x="16717" y="9"/>
                  <a:pt x="16725" y="21"/>
                </a:cubicBezTo>
                <a:cubicBezTo>
                  <a:pt x="16729" y="27"/>
                  <a:pt x="16733" y="33"/>
                  <a:pt x="16736" y="40"/>
                </a:cubicBezTo>
                <a:cubicBezTo>
                  <a:pt x="16739" y="46"/>
                  <a:pt x="16741" y="54"/>
                  <a:pt x="16743" y="63"/>
                </a:cubicBezTo>
                <a:cubicBezTo>
                  <a:pt x="16748" y="81"/>
                  <a:pt x="16749" y="98"/>
                  <a:pt x="16747" y="117"/>
                </a:cubicBezTo>
                <a:cubicBezTo>
                  <a:pt x="16746" y="137"/>
                  <a:pt x="16743" y="152"/>
                  <a:pt x="16736" y="168"/>
                </a:cubicBezTo>
                <a:cubicBezTo>
                  <a:pt x="16733" y="175"/>
                  <a:pt x="16730" y="182"/>
                  <a:pt x="16726" y="187"/>
                </a:cubicBezTo>
                <a:cubicBezTo>
                  <a:pt x="16722" y="192"/>
                  <a:pt x="16717" y="197"/>
                  <a:pt x="16713" y="201"/>
                </a:cubicBezTo>
                <a:cubicBezTo>
                  <a:pt x="16708" y="205"/>
                  <a:pt x="16703" y="207"/>
                  <a:pt x="16698" y="208"/>
                </a:cubicBezTo>
                <a:cubicBezTo>
                  <a:pt x="16693" y="210"/>
                  <a:pt x="16688" y="210"/>
                  <a:pt x="16683" y="209"/>
                </a:cubicBezTo>
                <a:cubicBezTo>
                  <a:pt x="16678" y="208"/>
                  <a:pt x="16673" y="206"/>
                  <a:pt x="16668" y="202"/>
                </a:cubicBezTo>
                <a:cubicBezTo>
                  <a:pt x="16664" y="199"/>
                  <a:pt x="16659" y="194"/>
                  <a:pt x="16655" y="188"/>
                </a:cubicBezTo>
                <a:close/>
                <a:moveTo>
                  <a:pt x="17349" y="188"/>
                </a:moveTo>
                <a:cubicBezTo>
                  <a:pt x="17344" y="182"/>
                  <a:pt x="17341" y="176"/>
                  <a:pt x="17338" y="169"/>
                </a:cubicBezTo>
                <a:cubicBezTo>
                  <a:pt x="17335" y="162"/>
                  <a:pt x="17332" y="154"/>
                  <a:pt x="17330" y="145"/>
                </a:cubicBezTo>
                <a:cubicBezTo>
                  <a:pt x="17326" y="127"/>
                  <a:pt x="17324" y="111"/>
                  <a:pt x="17326" y="92"/>
                </a:cubicBezTo>
                <a:cubicBezTo>
                  <a:pt x="17327" y="73"/>
                  <a:pt x="17331" y="57"/>
                  <a:pt x="17337" y="42"/>
                </a:cubicBezTo>
                <a:cubicBezTo>
                  <a:pt x="17344" y="26"/>
                  <a:pt x="17351" y="16"/>
                  <a:pt x="17360" y="8"/>
                </a:cubicBezTo>
                <a:cubicBezTo>
                  <a:pt x="17370" y="0"/>
                  <a:pt x="17380" y="-2"/>
                  <a:pt x="17390" y="0"/>
                </a:cubicBezTo>
                <a:cubicBezTo>
                  <a:pt x="17401" y="3"/>
                  <a:pt x="17410" y="9"/>
                  <a:pt x="17418" y="21"/>
                </a:cubicBezTo>
                <a:cubicBezTo>
                  <a:pt x="17422" y="27"/>
                  <a:pt x="17426" y="33"/>
                  <a:pt x="17429" y="40"/>
                </a:cubicBezTo>
                <a:cubicBezTo>
                  <a:pt x="17432" y="46"/>
                  <a:pt x="17434" y="54"/>
                  <a:pt x="17436" y="63"/>
                </a:cubicBezTo>
                <a:cubicBezTo>
                  <a:pt x="17441" y="81"/>
                  <a:pt x="17442" y="98"/>
                  <a:pt x="17440" y="117"/>
                </a:cubicBezTo>
                <a:cubicBezTo>
                  <a:pt x="17439" y="137"/>
                  <a:pt x="17436" y="152"/>
                  <a:pt x="17429" y="168"/>
                </a:cubicBezTo>
                <a:cubicBezTo>
                  <a:pt x="17426" y="175"/>
                  <a:pt x="17423" y="182"/>
                  <a:pt x="17419" y="187"/>
                </a:cubicBezTo>
                <a:cubicBezTo>
                  <a:pt x="17415" y="192"/>
                  <a:pt x="17411" y="197"/>
                  <a:pt x="17406" y="201"/>
                </a:cubicBezTo>
                <a:cubicBezTo>
                  <a:pt x="17401" y="205"/>
                  <a:pt x="17396" y="207"/>
                  <a:pt x="17391" y="208"/>
                </a:cubicBezTo>
                <a:cubicBezTo>
                  <a:pt x="17386" y="210"/>
                  <a:pt x="17381" y="210"/>
                  <a:pt x="17376" y="209"/>
                </a:cubicBezTo>
                <a:cubicBezTo>
                  <a:pt x="17371" y="208"/>
                  <a:pt x="17366" y="206"/>
                  <a:pt x="17362" y="202"/>
                </a:cubicBezTo>
                <a:cubicBezTo>
                  <a:pt x="17357" y="199"/>
                  <a:pt x="17353" y="194"/>
                  <a:pt x="17349" y="188"/>
                </a:cubicBezTo>
                <a:close/>
                <a:moveTo>
                  <a:pt x="18042" y="188"/>
                </a:moveTo>
                <a:cubicBezTo>
                  <a:pt x="18037" y="182"/>
                  <a:pt x="18034" y="176"/>
                  <a:pt x="18031" y="169"/>
                </a:cubicBezTo>
                <a:cubicBezTo>
                  <a:pt x="18028" y="162"/>
                  <a:pt x="18025" y="154"/>
                  <a:pt x="18023" y="145"/>
                </a:cubicBezTo>
                <a:cubicBezTo>
                  <a:pt x="18019" y="127"/>
                  <a:pt x="18017" y="111"/>
                  <a:pt x="18019" y="92"/>
                </a:cubicBezTo>
                <a:cubicBezTo>
                  <a:pt x="18020" y="73"/>
                  <a:pt x="18024" y="57"/>
                  <a:pt x="18030" y="42"/>
                </a:cubicBezTo>
                <a:cubicBezTo>
                  <a:pt x="18037" y="26"/>
                  <a:pt x="18044" y="16"/>
                  <a:pt x="18053" y="8"/>
                </a:cubicBezTo>
                <a:cubicBezTo>
                  <a:pt x="18063" y="0"/>
                  <a:pt x="18073" y="-2"/>
                  <a:pt x="18083" y="0"/>
                </a:cubicBezTo>
                <a:cubicBezTo>
                  <a:pt x="18094" y="3"/>
                  <a:pt x="18103" y="9"/>
                  <a:pt x="18111" y="21"/>
                </a:cubicBezTo>
                <a:cubicBezTo>
                  <a:pt x="18115" y="27"/>
                  <a:pt x="18119" y="33"/>
                  <a:pt x="18122" y="40"/>
                </a:cubicBezTo>
                <a:cubicBezTo>
                  <a:pt x="18125" y="46"/>
                  <a:pt x="18127" y="54"/>
                  <a:pt x="18129" y="63"/>
                </a:cubicBezTo>
                <a:cubicBezTo>
                  <a:pt x="18131" y="72"/>
                  <a:pt x="18133" y="81"/>
                  <a:pt x="18133" y="90"/>
                </a:cubicBezTo>
                <a:cubicBezTo>
                  <a:pt x="18134" y="99"/>
                  <a:pt x="18134" y="108"/>
                  <a:pt x="18133" y="117"/>
                </a:cubicBezTo>
                <a:cubicBezTo>
                  <a:pt x="18132" y="137"/>
                  <a:pt x="18129" y="152"/>
                  <a:pt x="18122" y="168"/>
                </a:cubicBezTo>
                <a:cubicBezTo>
                  <a:pt x="18116" y="183"/>
                  <a:pt x="18109" y="193"/>
                  <a:pt x="18099" y="201"/>
                </a:cubicBezTo>
                <a:cubicBezTo>
                  <a:pt x="18094" y="205"/>
                  <a:pt x="18089" y="207"/>
                  <a:pt x="18084" y="208"/>
                </a:cubicBezTo>
                <a:cubicBezTo>
                  <a:pt x="18079" y="210"/>
                  <a:pt x="18074" y="210"/>
                  <a:pt x="18069" y="209"/>
                </a:cubicBezTo>
                <a:cubicBezTo>
                  <a:pt x="18064" y="208"/>
                  <a:pt x="18059" y="206"/>
                  <a:pt x="18055" y="202"/>
                </a:cubicBezTo>
                <a:cubicBezTo>
                  <a:pt x="18050" y="199"/>
                  <a:pt x="18046" y="194"/>
                  <a:pt x="18042" y="188"/>
                </a:cubicBezTo>
                <a:close/>
                <a:moveTo>
                  <a:pt x="18735" y="188"/>
                </a:moveTo>
                <a:cubicBezTo>
                  <a:pt x="18730" y="182"/>
                  <a:pt x="18727" y="176"/>
                  <a:pt x="18724" y="169"/>
                </a:cubicBezTo>
                <a:cubicBezTo>
                  <a:pt x="18721" y="162"/>
                  <a:pt x="18718" y="154"/>
                  <a:pt x="18716" y="145"/>
                </a:cubicBezTo>
                <a:cubicBezTo>
                  <a:pt x="18712" y="127"/>
                  <a:pt x="18710" y="111"/>
                  <a:pt x="18712" y="92"/>
                </a:cubicBezTo>
                <a:cubicBezTo>
                  <a:pt x="18713" y="73"/>
                  <a:pt x="18717" y="57"/>
                  <a:pt x="18723" y="42"/>
                </a:cubicBezTo>
                <a:cubicBezTo>
                  <a:pt x="18730" y="26"/>
                  <a:pt x="18737" y="16"/>
                  <a:pt x="18746" y="8"/>
                </a:cubicBezTo>
                <a:cubicBezTo>
                  <a:pt x="18756" y="0"/>
                  <a:pt x="18766" y="-2"/>
                  <a:pt x="18776" y="0"/>
                </a:cubicBezTo>
                <a:cubicBezTo>
                  <a:pt x="18787" y="3"/>
                  <a:pt x="18796" y="9"/>
                  <a:pt x="18804" y="21"/>
                </a:cubicBezTo>
                <a:cubicBezTo>
                  <a:pt x="18808" y="27"/>
                  <a:pt x="18812" y="33"/>
                  <a:pt x="18815" y="40"/>
                </a:cubicBezTo>
                <a:cubicBezTo>
                  <a:pt x="18818" y="46"/>
                  <a:pt x="18820" y="54"/>
                  <a:pt x="18822" y="63"/>
                </a:cubicBezTo>
                <a:cubicBezTo>
                  <a:pt x="18827" y="81"/>
                  <a:pt x="18828" y="98"/>
                  <a:pt x="18827" y="117"/>
                </a:cubicBezTo>
                <a:cubicBezTo>
                  <a:pt x="18825" y="137"/>
                  <a:pt x="18822" y="152"/>
                  <a:pt x="18815" y="168"/>
                </a:cubicBezTo>
                <a:cubicBezTo>
                  <a:pt x="18809" y="183"/>
                  <a:pt x="18802" y="193"/>
                  <a:pt x="18792" y="201"/>
                </a:cubicBezTo>
                <a:cubicBezTo>
                  <a:pt x="18787" y="205"/>
                  <a:pt x="18782" y="207"/>
                  <a:pt x="18777" y="208"/>
                </a:cubicBezTo>
                <a:cubicBezTo>
                  <a:pt x="18772" y="210"/>
                  <a:pt x="18767" y="210"/>
                  <a:pt x="18762" y="209"/>
                </a:cubicBezTo>
                <a:cubicBezTo>
                  <a:pt x="18757" y="208"/>
                  <a:pt x="18752" y="206"/>
                  <a:pt x="18748" y="202"/>
                </a:cubicBezTo>
                <a:cubicBezTo>
                  <a:pt x="18743" y="199"/>
                  <a:pt x="18739" y="194"/>
                  <a:pt x="18735" y="188"/>
                </a:cubicBezTo>
                <a:close/>
                <a:moveTo>
                  <a:pt x="19428" y="188"/>
                </a:moveTo>
                <a:cubicBezTo>
                  <a:pt x="19423" y="182"/>
                  <a:pt x="19420" y="176"/>
                  <a:pt x="19417" y="169"/>
                </a:cubicBezTo>
                <a:cubicBezTo>
                  <a:pt x="19414" y="162"/>
                  <a:pt x="19411" y="154"/>
                  <a:pt x="19409" y="145"/>
                </a:cubicBezTo>
                <a:cubicBezTo>
                  <a:pt x="19405" y="127"/>
                  <a:pt x="19403" y="111"/>
                  <a:pt x="19405" y="92"/>
                </a:cubicBezTo>
                <a:cubicBezTo>
                  <a:pt x="19406" y="73"/>
                  <a:pt x="19410" y="57"/>
                  <a:pt x="19416" y="42"/>
                </a:cubicBezTo>
                <a:cubicBezTo>
                  <a:pt x="19423" y="26"/>
                  <a:pt x="19430" y="16"/>
                  <a:pt x="19439" y="8"/>
                </a:cubicBezTo>
                <a:cubicBezTo>
                  <a:pt x="19449" y="0"/>
                  <a:pt x="19459" y="-2"/>
                  <a:pt x="19469" y="0"/>
                </a:cubicBezTo>
                <a:cubicBezTo>
                  <a:pt x="19480" y="3"/>
                  <a:pt x="19489" y="9"/>
                  <a:pt x="19497" y="21"/>
                </a:cubicBezTo>
                <a:cubicBezTo>
                  <a:pt x="19501" y="27"/>
                  <a:pt x="19505" y="33"/>
                  <a:pt x="19508" y="40"/>
                </a:cubicBezTo>
                <a:cubicBezTo>
                  <a:pt x="19511" y="46"/>
                  <a:pt x="19513" y="54"/>
                  <a:pt x="19515" y="63"/>
                </a:cubicBezTo>
                <a:cubicBezTo>
                  <a:pt x="19520" y="81"/>
                  <a:pt x="19521" y="98"/>
                  <a:pt x="19520" y="117"/>
                </a:cubicBezTo>
                <a:cubicBezTo>
                  <a:pt x="19518" y="137"/>
                  <a:pt x="19515" y="152"/>
                  <a:pt x="19508" y="168"/>
                </a:cubicBezTo>
                <a:cubicBezTo>
                  <a:pt x="19505" y="175"/>
                  <a:pt x="19502" y="182"/>
                  <a:pt x="19498" y="187"/>
                </a:cubicBezTo>
                <a:cubicBezTo>
                  <a:pt x="19494" y="192"/>
                  <a:pt x="19490" y="197"/>
                  <a:pt x="19485" y="201"/>
                </a:cubicBezTo>
                <a:cubicBezTo>
                  <a:pt x="19480" y="205"/>
                  <a:pt x="19475" y="207"/>
                  <a:pt x="19470" y="208"/>
                </a:cubicBezTo>
                <a:cubicBezTo>
                  <a:pt x="19465" y="210"/>
                  <a:pt x="19460" y="210"/>
                  <a:pt x="19455" y="209"/>
                </a:cubicBezTo>
                <a:cubicBezTo>
                  <a:pt x="19450" y="208"/>
                  <a:pt x="19445" y="206"/>
                  <a:pt x="19441" y="202"/>
                </a:cubicBezTo>
                <a:cubicBezTo>
                  <a:pt x="19436" y="199"/>
                  <a:pt x="19432" y="194"/>
                  <a:pt x="19428" y="188"/>
                </a:cubicBezTo>
                <a:close/>
                <a:moveTo>
                  <a:pt x="20121" y="188"/>
                </a:moveTo>
                <a:cubicBezTo>
                  <a:pt x="20116" y="182"/>
                  <a:pt x="20113" y="176"/>
                  <a:pt x="20110" y="169"/>
                </a:cubicBezTo>
                <a:cubicBezTo>
                  <a:pt x="20107" y="162"/>
                  <a:pt x="20104" y="154"/>
                  <a:pt x="20102" y="145"/>
                </a:cubicBezTo>
                <a:cubicBezTo>
                  <a:pt x="20098" y="127"/>
                  <a:pt x="20096" y="111"/>
                  <a:pt x="20098" y="92"/>
                </a:cubicBezTo>
                <a:cubicBezTo>
                  <a:pt x="20099" y="73"/>
                  <a:pt x="20103" y="57"/>
                  <a:pt x="20109" y="42"/>
                </a:cubicBezTo>
                <a:cubicBezTo>
                  <a:pt x="20116" y="26"/>
                  <a:pt x="20123" y="16"/>
                  <a:pt x="20133" y="8"/>
                </a:cubicBezTo>
                <a:cubicBezTo>
                  <a:pt x="20143" y="0"/>
                  <a:pt x="20152" y="-2"/>
                  <a:pt x="20162" y="0"/>
                </a:cubicBezTo>
                <a:cubicBezTo>
                  <a:pt x="20173" y="3"/>
                  <a:pt x="20182" y="9"/>
                  <a:pt x="20190" y="21"/>
                </a:cubicBezTo>
                <a:cubicBezTo>
                  <a:pt x="20194" y="27"/>
                  <a:pt x="20198" y="33"/>
                  <a:pt x="20201" y="40"/>
                </a:cubicBezTo>
                <a:cubicBezTo>
                  <a:pt x="20204" y="46"/>
                  <a:pt x="20206" y="54"/>
                  <a:pt x="20208" y="63"/>
                </a:cubicBezTo>
                <a:cubicBezTo>
                  <a:pt x="20213" y="81"/>
                  <a:pt x="20214" y="98"/>
                  <a:pt x="20213" y="117"/>
                </a:cubicBezTo>
                <a:cubicBezTo>
                  <a:pt x="20211" y="137"/>
                  <a:pt x="20208" y="152"/>
                  <a:pt x="20201" y="168"/>
                </a:cubicBezTo>
                <a:cubicBezTo>
                  <a:pt x="20198" y="175"/>
                  <a:pt x="20195" y="182"/>
                  <a:pt x="20191" y="187"/>
                </a:cubicBezTo>
                <a:cubicBezTo>
                  <a:pt x="20187" y="192"/>
                  <a:pt x="20183" y="197"/>
                  <a:pt x="20178" y="201"/>
                </a:cubicBezTo>
                <a:cubicBezTo>
                  <a:pt x="20173" y="205"/>
                  <a:pt x="20168" y="207"/>
                  <a:pt x="20163" y="208"/>
                </a:cubicBezTo>
                <a:cubicBezTo>
                  <a:pt x="20158" y="210"/>
                  <a:pt x="20153" y="210"/>
                  <a:pt x="20148" y="209"/>
                </a:cubicBezTo>
                <a:cubicBezTo>
                  <a:pt x="20143" y="208"/>
                  <a:pt x="20138" y="206"/>
                  <a:pt x="20134" y="202"/>
                </a:cubicBezTo>
                <a:cubicBezTo>
                  <a:pt x="20129" y="199"/>
                  <a:pt x="20125" y="194"/>
                  <a:pt x="20121" y="188"/>
                </a:cubicBezTo>
                <a:close/>
                <a:moveTo>
                  <a:pt x="20814" y="188"/>
                </a:moveTo>
                <a:cubicBezTo>
                  <a:pt x="20809" y="182"/>
                  <a:pt x="20806" y="176"/>
                  <a:pt x="20803" y="169"/>
                </a:cubicBezTo>
                <a:cubicBezTo>
                  <a:pt x="20800" y="162"/>
                  <a:pt x="20797" y="154"/>
                  <a:pt x="20795" y="145"/>
                </a:cubicBezTo>
                <a:cubicBezTo>
                  <a:pt x="20791" y="127"/>
                  <a:pt x="20789" y="111"/>
                  <a:pt x="20791" y="92"/>
                </a:cubicBezTo>
                <a:cubicBezTo>
                  <a:pt x="20792" y="73"/>
                  <a:pt x="20796" y="57"/>
                  <a:pt x="20802" y="42"/>
                </a:cubicBezTo>
                <a:cubicBezTo>
                  <a:pt x="20809" y="26"/>
                  <a:pt x="20816" y="16"/>
                  <a:pt x="20826" y="8"/>
                </a:cubicBezTo>
                <a:cubicBezTo>
                  <a:pt x="20836" y="0"/>
                  <a:pt x="20845" y="-2"/>
                  <a:pt x="20855" y="0"/>
                </a:cubicBezTo>
                <a:cubicBezTo>
                  <a:pt x="20866" y="3"/>
                  <a:pt x="20875" y="9"/>
                  <a:pt x="20883" y="21"/>
                </a:cubicBezTo>
                <a:cubicBezTo>
                  <a:pt x="20887" y="27"/>
                  <a:pt x="20891" y="33"/>
                  <a:pt x="20894" y="40"/>
                </a:cubicBezTo>
                <a:cubicBezTo>
                  <a:pt x="20897" y="46"/>
                  <a:pt x="20899" y="54"/>
                  <a:pt x="20901" y="63"/>
                </a:cubicBezTo>
                <a:cubicBezTo>
                  <a:pt x="20906" y="81"/>
                  <a:pt x="20907" y="98"/>
                  <a:pt x="20906" y="117"/>
                </a:cubicBezTo>
                <a:cubicBezTo>
                  <a:pt x="20904" y="137"/>
                  <a:pt x="20901" y="152"/>
                  <a:pt x="20894" y="168"/>
                </a:cubicBezTo>
                <a:cubicBezTo>
                  <a:pt x="20891" y="175"/>
                  <a:pt x="20888" y="182"/>
                  <a:pt x="20884" y="187"/>
                </a:cubicBezTo>
                <a:cubicBezTo>
                  <a:pt x="20880" y="192"/>
                  <a:pt x="20876" y="197"/>
                  <a:pt x="20871" y="201"/>
                </a:cubicBezTo>
                <a:cubicBezTo>
                  <a:pt x="20866" y="205"/>
                  <a:pt x="20861" y="207"/>
                  <a:pt x="20856" y="208"/>
                </a:cubicBezTo>
                <a:cubicBezTo>
                  <a:pt x="20852" y="210"/>
                  <a:pt x="20846" y="210"/>
                  <a:pt x="20841" y="209"/>
                </a:cubicBezTo>
                <a:cubicBezTo>
                  <a:pt x="20836" y="208"/>
                  <a:pt x="20831" y="206"/>
                  <a:pt x="20827" y="202"/>
                </a:cubicBezTo>
                <a:cubicBezTo>
                  <a:pt x="20822" y="199"/>
                  <a:pt x="20818" y="194"/>
                  <a:pt x="20814" y="188"/>
                </a:cubicBezTo>
                <a:close/>
                <a:moveTo>
                  <a:pt x="21507" y="188"/>
                </a:moveTo>
                <a:cubicBezTo>
                  <a:pt x="21498" y="176"/>
                  <a:pt x="21493" y="163"/>
                  <a:pt x="21488" y="145"/>
                </a:cubicBezTo>
                <a:cubicBezTo>
                  <a:pt x="21484" y="127"/>
                  <a:pt x="21482" y="111"/>
                  <a:pt x="21484" y="92"/>
                </a:cubicBezTo>
                <a:cubicBezTo>
                  <a:pt x="21485" y="73"/>
                  <a:pt x="21489" y="57"/>
                  <a:pt x="21495" y="42"/>
                </a:cubicBezTo>
                <a:cubicBezTo>
                  <a:pt x="21498" y="34"/>
                  <a:pt x="21502" y="27"/>
                  <a:pt x="21506" y="22"/>
                </a:cubicBezTo>
                <a:cubicBezTo>
                  <a:pt x="21510" y="16"/>
                  <a:pt x="21514" y="12"/>
                  <a:pt x="21519" y="8"/>
                </a:cubicBezTo>
                <a:cubicBezTo>
                  <a:pt x="21529" y="0"/>
                  <a:pt x="21538" y="-2"/>
                  <a:pt x="21548" y="0"/>
                </a:cubicBezTo>
                <a:cubicBezTo>
                  <a:pt x="21559" y="3"/>
                  <a:pt x="21568" y="9"/>
                  <a:pt x="21576" y="21"/>
                </a:cubicBezTo>
                <a:cubicBezTo>
                  <a:pt x="21580" y="27"/>
                  <a:pt x="21584" y="33"/>
                  <a:pt x="21587" y="40"/>
                </a:cubicBezTo>
                <a:cubicBezTo>
                  <a:pt x="21590" y="46"/>
                  <a:pt x="21592" y="54"/>
                  <a:pt x="21594" y="63"/>
                </a:cubicBezTo>
                <a:cubicBezTo>
                  <a:pt x="21599" y="81"/>
                  <a:pt x="21600" y="98"/>
                  <a:pt x="21599" y="117"/>
                </a:cubicBezTo>
                <a:cubicBezTo>
                  <a:pt x="21597" y="137"/>
                  <a:pt x="21594" y="152"/>
                  <a:pt x="21587" y="168"/>
                </a:cubicBezTo>
                <a:cubicBezTo>
                  <a:pt x="21584" y="175"/>
                  <a:pt x="21581" y="182"/>
                  <a:pt x="21577" y="187"/>
                </a:cubicBezTo>
                <a:cubicBezTo>
                  <a:pt x="21573" y="192"/>
                  <a:pt x="21569" y="197"/>
                  <a:pt x="21564" y="201"/>
                </a:cubicBezTo>
                <a:cubicBezTo>
                  <a:pt x="21559" y="205"/>
                  <a:pt x="21554" y="207"/>
                  <a:pt x="21549" y="208"/>
                </a:cubicBezTo>
                <a:cubicBezTo>
                  <a:pt x="21545" y="210"/>
                  <a:pt x="21539" y="210"/>
                  <a:pt x="21534" y="209"/>
                </a:cubicBezTo>
                <a:cubicBezTo>
                  <a:pt x="21524" y="207"/>
                  <a:pt x="21515" y="200"/>
                  <a:pt x="21507" y="188"/>
                </a:cubicBezTo>
                <a:close/>
                <a:moveTo>
                  <a:pt x="23" y="1446"/>
                </a:moveTo>
                <a:cubicBezTo>
                  <a:pt x="15" y="1435"/>
                  <a:pt x="9" y="1421"/>
                  <a:pt x="5" y="1403"/>
                </a:cubicBezTo>
                <a:cubicBezTo>
                  <a:pt x="3" y="1394"/>
                  <a:pt x="1" y="1386"/>
                  <a:pt x="1" y="1377"/>
                </a:cubicBezTo>
                <a:cubicBezTo>
                  <a:pt x="0" y="1368"/>
                  <a:pt x="0" y="1360"/>
                  <a:pt x="1" y="1350"/>
                </a:cubicBezTo>
                <a:cubicBezTo>
                  <a:pt x="1" y="1341"/>
                  <a:pt x="2" y="1332"/>
                  <a:pt x="4" y="1324"/>
                </a:cubicBezTo>
                <a:cubicBezTo>
                  <a:pt x="6" y="1315"/>
                  <a:pt x="8" y="1308"/>
                  <a:pt x="12" y="1300"/>
                </a:cubicBezTo>
                <a:cubicBezTo>
                  <a:pt x="15" y="1292"/>
                  <a:pt x="18" y="1285"/>
                  <a:pt x="22" y="1280"/>
                </a:cubicBezTo>
                <a:cubicBezTo>
                  <a:pt x="26" y="1274"/>
                  <a:pt x="30" y="1270"/>
                  <a:pt x="35" y="1267"/>
                </a:cubicBezTo>
                <a:cubicBezTo>
                  <a:pt x="45" y="1259"/>
                  <a:pt x="54" y="1256"/>
                  <a:pt x="65" y="1259"/>
                </a:cubicBezTo>
                <a:cubicBezTo>
                  <a:pt x="75" y="1261"/>
                  <a:pt x="84" y="1267"/>
                  <a:pt x="92" y="1279"/>
                </a:cubicBezTo>
                <a:cubicBezTo>
                  <a:pt x="101" y="1290"/>
                  <a:pt x="106" y="1303"/>
                  <a:pt x="111" y="1321"/>
                </a:cubicBezTo>
                <a:cubicBezTo>
                  <a:pt x="115" y="1339"/>
                  <a:pt x="116" y="1357"/>
                  <a:pt x="115" y="1376"/>
                </a:cubicBezTo>
                <a:cubicBezTo>
                  <a:pt x="114" y="1395"/>
                  <a:pt x="110" y="1411"/>
                  <a:pt x="104" y="1426"/>
                </a:cubicBezTo>
                <a:cubicBezTo>
                  <a:pt x="100" y="1433"/>
                  <a:pt x="97" y="1440"/>
                  <a:pt x="93" y="1445"/>
                </a:cubicBezTo>
                <a:cubicBezTo>
                  <a:pt x="89" y="1451"/>
                  <a:pt x="85" y="1455"/>
                  <a:pt x="80" y="1459"/>
                </a:cubicBezTo>
                <a:cubicBezTo>
                  <a:pt x="75" y="1463"/>
                  <a:pt x="71" y="1465"/>
                  <a:pt x="66" y="1467"/>
                </a:cubicBezTo>
                <a:cubicBezTo>
                  <a:pt x="61" y="1468"/>
                  <a:pt x="56" y="1468"/>
                  <a:pt x="51" y="1467"/>
                </a:cubicBezTo>
                <a:cubicBezTo>
                  <a:pt x="40" y="1465"/>
                  <a:pt x="31" y="1458"/>
                  <a:pt x="23" y="1446"/>
                </a:cubicBezTo>
                <a:close/>
                <a:moveTo>
                  <a:pt x="716" y="1446"/>
                </a:moveTo>
                <a:cubicBezTo>
                  <a:pt x="708" y="1435"/>
                  <a:pt x="702" y="1421"/>
                  <a:pt x="698" y="1403"/>
                </a:cubicBezTo>
                <a:cubicBezTo>
                  <a:pt x="693" y="1385"/>
                  <a:pt x="692" y="1369"/>
                  <a:pt x="694" y="1350"/>
                </a:cubicBezTo>
                <a:cubicBezTo>
                  <a:pt x="695" y="1331"/>
                  <a:pt x="698" y="1315"/>
                  <a:pt x="705" y="1300"/>
                </a:cubicBezTo>
                <a:cubicBezTo>
                  <a:pt x="708" y="1292"/>
                  <a:pt x="711" y="1285"/>
                  <a:pt x="715" y="1280"/>
                </a:cubicBezTo>
                <a:cubicBezTo>
                  <a:pt x="719" y="1274"/>
                  <a:pt x="723" y="1270"/>
                  <a:pt x="728" y="1267"/>
                </a:cubicBezTo>
                <a:cubicBezTo>
                  <a:pt x="738" y="1259"/>
                  <a:pt x="747" y="1256"/>
                  <a:pt x="758" y="1259"/>
                </a:cubicBezTo>
                <a:cubicBezTo>
                  <a:pt x="768" y="1261"/>
                  <a:pt x="777" y="1267"/>
                  <a:pt x="785" y="1279"/>
                </a:cubicBezTo>
                <a:cubicBezTo>
                  <a:pt x="794" y="1290"/>
                  <a:pt x="799" y="1303"/>
                  <a:pt x="804" y="1321"/>
                </a:cubicBezTo>
                <a:cubicBezTo>
                  <a:pt x="808" y="1339"/>
                  <a:pt x="809" y="1357"/>
                  <a:pt x="808" y="1376"/>
                </a:cubicBezTo>
                <a:cubicBezTo>
                  <a:pt x="807" y="1395"/>
                  <a:pt x="803" y="1411"/>
                  <a:pt x="797" y="1426"/>
                </a:cubicBezTo>
                <a:cubicBezTo>
                  <a:pt x="793" y="1433"/>
                  <a:pt x="790" y="1440"/>
                  <a:pt x="786" y="1445"/>
                </a:cubicBezTo>
                <a:cubicBezTo>
                  <a:pt x="782" y="1451"/>
                  <a:pt x="778" y="1455"/>
                  <a:pt x="773" y="1459"/>
                </a:cubicBezTo>
                <a:cubicBezTo>
                  <a:pt x="768" y="1463"/>
                  <a:pt x="764" y="1465"/>
                  <a:pt x="759" y="1467"/>
                </a:cubicBezTo>
                <a:cubicBezTo>
                  <a:pt x="754" y="1468"/>
                  <a:pt x="749" y="1468"/>
                  <a:pt x="744" y="1467"/>
                </a:cubicBezTo>
                <a:cubicBezTo>
                  <a:pt x="733" y="1465"/>
                  <a:pt x="724" y="1458"/>
                  <a:pt x="716" y="1446"/>
                </a:cubicBezTo>
                <a:close/>
                <a:moveTo>
                  <a:pt x="1409" y="1446"/>
                </a:moveTo>
                <a:cubicBezTo>
                  <a:pt x="1401" y="1435"/>
                  <a:pt x="1395" y="1421"/>
                  <a:pt x="1391" y="1403"/>
                </a:cubicBezTo>
                <a:cubicBezTo>
                  <a:pt x="1386" y="1385"/>
                  <a:pt x="1385" y="1369"/>
                  <a:pt x="1387" y="1350"/>
                </a:cubicBezTo>
                <a:cubicBezTo>
                  <a:pt x="1388" y="1331"/>
                  <a:pt x="1391" y="1315"/>
                  <a:pt x="1398" y="1300"/>
                </a:cubicBezTo>
                <a:cubicBezTo>
                  <a:pt x="1401" y="1292"/>
                  <a:pt x="1404" y="1285"/>
                  <a:pt x="1408" y="1280"/>
                </a:cubicBezTo>
                <a:cubicBezTo>
                  <a:pt x="1412" y="1274"/>
                  <a:pt x="1416" y="1270"/>
                  <a:pt x="1421" y="1267"/>
                </a:cubicBezTo>
                <a:cubicBezTo>
                  <a:pt x="1431" y="1259"/>
                  <a:pt x="1440" y="1256"/>
                  <a:pt x="1451" y="1259"/>
                </a:cubicBezTo>
                <a:cubicBezTo>
                  <a:pt x="1461" y="1261"/>
                  <a:pt x="1470" y="1267"/>
                  <a:pt x="1479" y="1279"/>
                </a:cubicBezTo>
                <a:cubicBezTo>
                  <a:pt x="1487" y="1290"/>
                  <a:pt x="1493" y="1303"/>
                  <a:pt x="1497" y="1321"/>
                </a:cubicBezTo>
                <a:cubicBezTo>
                  <a:pt x="1501" y="1339"/>
                  <a:pt x="1502" y="1357"/>
                  <a:pt x="1501" y="1376"/>
                </a:cubicBezTo>
                <a:cubicBezTo>
                  <a:pt x="1500" y="1395"/>
                  <a:pt x="1496" y="1411"/>
                  <a:pt x="1490" y="1426"/>
                </a:cubicBezTo>
                <a:cubicBezTo>
                  <a:pt x="1486" y="1433"/>
                  <a:pt x="1483" y="1440"/>
                  <a:pt x="1479" y="1445"/>
                </a:cubicBezTo>
                <a:cubicBezTo>
                  <a:pt x="1475" y="1451"/>
                  <a:pt x="1471" y="1455"/>
                  <a:pt x="1466" y="1459"/>
                </a:cubicBezTo>
                <a:cubicBezTo>
                  <a:pt x="1461" y="1463"/>
                  <a:pt x="1457" y="1465"/>
                  <a:pt x="1452" y="1467"/>
                </a:cubicBezTo>
                <a:cubicBezTo>
                  <a:pt x="1447" y="1468"/>
                  <a:pt x="1442" y="1468"/>
                  <a:pt x="1437" y="1467"/>
                </a:cubicBezTo>
                <a:cubicBezTo>
                  <a:pt x="1426" y="1465"/>
                  <a:pt x="1417" y="1458"/>
                  <a:pt x="1409" y="1446"/>
                </a:cubicBezTo>
                <a:close/>
                <a:moveTo>
                  <a:pt x="2102" y="1446"/>
                </a:moveTo>
                <a:cubicBezTo>
                  <a:pt x="2094" y="1435"/>
                  <a:pt x="2088" y="1421"/>
                  <a:pt x="2084" y="1403"/>
                </a:cubicBezTo>
                <a:cubicBezTo>
                  <a:pt x="2079" y="1385"/>
                  <a:pt x="2078" y="1369"/>
                  <a:pt x="2080" y="1350"/>
                </a:cubicBezTo>
                <a:cubicBezTo>
                  <a:pt x="2081" y="1331"/>
                  <a:pt x="2084" y="1315"/>
                  <a:pt x="2091" y="1300"/>
                </a:cubicBezTo>
                <a:cubicBezTo>
                  <a:pt x="2094" y="1292"/>
                  <a:pt x="2097" y="1285"/>
                  <a:pt x="2101" y="1280"/>
                </a:cubicBezTo>
                <a:cubicBezTo>
                  <a:pt x="2105" y="1274"/>
                  <a:pt x="2109" y="1270"/>
                  <a:pt x="2114" y="1267"/>
                </a:cubicBezTo>
                <a:cubicBezTo>
                  <a:pt x="2124" y="1259"/>
                  <a:pt x="2133" y="1256"/>
                  <a:pt x="2144" y="1259"/>
                </a:cubicBezTo>
                <a:cubicBezTo>
                  <a:pt x="2154" y="1261"/>
                  <a:pt x="2163" y="1267"/>
                  <a:pt x="2172" y="1279"/>
                </a:cubicBezTo>
                <a:cubicBezTo>
                  <a:pt x="2180" y="1290"/>
                  <a:pt x="2186" y="1303"/>
                  <a:pt x="2190" y="1321"/>
                </a:cubicBezTo>
                <a:cubicBezTo>
                  <a:pt x="2194" y="1339"/>
                  <a:pt x="2195" y="1357"/>
                  <a:pt x="2194" y="1376"/>
                </a:cubicBezTo>
                <a:cubicBezTo>
                  <a:pt x="2193" y="1395"/>
                  <a:pt x="2189" y="1411"/>
                  <a:pt x="2183" y="1426"/>
                </a:cubicBezTo>
                <a:cubicBezTo>
                  <a:pt x="2180" y="1433"/>
                  <a:pt x="2176" y="1440"/>
                  <a:pt x="2172" y="1445"/>
                </a:cubicBezTo>
                <a:cubicBezTo>
                  <a:pt x="2169" y="1451"/>
                  <a:pt x="2164" y="1455"/>
                  <a:pt x="2159" y="1459"/>
                </a:cubicBezTo>
                <a:cubicBezTo>
                  <a:pt x="2155" y="1463"/>
                  <a:pt x="2150" y="1465"/>
                  <a:pt x="2145" y="1467"/>
                </a:cubicBezTo>
                <a:cubicBezTo>
                  <a:pt x="2140" y="1468"/>
                  <a:pt x="2135" y="1468"/>
                  <a:pt x="2130" y="1467"/>
                </a:cubicBezTo>
                <a:cubicBezTo>
                  <a:pt x="2119" y="1465"/>
                  <a:pt x="2110" y="1458"/>
                  <a:pt x="2102" y="1446"/>
                </a:cubicBezTo>
                <a:close/>
                <a:moveTo>
                  <a:pt x="2795" y="1446"/>
                </a:moveTo>
                <a:cubicBezTo>
                  <a:pt x="2791" y="1441"/>
                  <a:pt x="2787" y="1434"/>
                  <a:pt x="2784" y="1427"/>
                </a:cubicBezTo>
                <a:cubicBezTo>
                  <a:pt x="2781" y="1420"/>
                  <a:pt x="2779" y="1412"/>
                  <a:pt x="2777" y="1403"/>
                </a:cubicBezTo>
                <a:cubicBezTo>
                  <a:pt x="2772" y="1385"/>
                  <a:pt x="2771" y="1369"/>
                  <a:pt x="2773" y="1350"/>
                </a:cubicBezTo>
                <a:cubicBezTo>
                  <a:pt x="2774" y="1331"/>
                  <a:pt x="2777" y="1315"/>
                  <a:pt x="2784" y="1300"/>
                </a:cubicBezTo>
                <a:cubicBezTo>
                  <a:pt x="2787" y="1292"/>
                  <a:pt x="2790" y="1285"/>
                  <a:pt x="2794" y="1280"/>
                </a:cubicBezTo>
                <a:cubicBezTo>
                  <a:pt x="2798" y="1274"/>
                  <a:pt x="2802" y="1270"/>
                  <a:pt x="2807" y="1267"/>
                </a:cubicBezTo>
                <a:cubicBezTo>
                  <a:pt x="2817" y="1259"/>
                  <a:pt x="2826" y="1256"/>
                  <a:pt x="2837" y="1259"/>
                </a:cubicBezTo>
                <a:cubicBezTo>
                  <a:pt x="2848" y="1261"/>
                  <a:pt x="2856" y="1267"/>
                  <a:pt x="2865" y="1279"/>
                </a:cubicBezTo>
                <a:cubicBezTo>
                  <a:pt x="2873" y="1290"/>
                  <a:pt x="2879" y="1303"/>
                  <a:pt x="2883" y="1321"/>
                </a:cubicBezTo>
                <a:cubicBezTo>
                  <a:pt x="2887" y="1339"/>
                  <a:pt x="2888" y="1357"/>
                  <a:pt x="2887" y="1376"/>
                </a:cubicBezTo>
                <a:cubicBezTo>
                  <a:pt x="2886" y="1395"/>
                  <a:pt x="2882" y="1411"/>
                  <a:pt x="2876" y="1426"/>
                </a:cubicBezTo>
                <a:cubicBezTo>
                  <a:pt x="2873" y="1433"/>
                  <a:pt x="2869" y="1440"/>
                  <a:pt x="2865" y="1445"/>
                </a:cubicBezTo>
                <a:cubicBezTo>
                  <a:pt x="2862" y="1451"/>
                  <a:pt x="2857" y="1455"/>
                  <a:pt x="2852" y="1459"/>
                </a:cubicBezTo>
                <a:cubicBezTo>
                  <a:pt x="2848" y="1463"/>
                  <a:pt x="2843" y="1465"/>
                  <a:pt x="2838" y="1467"/>
                </a:cubicBezTo>
                <a:cubicBezTo>
                  <a:pt x="2833" y="1468"/>
                  <a:pt x="2828" y="1468"/>
                  <a:pt x="2823" y="1467"/>
                </a:cubicBezTo>
                <a:cubicBezTo>
                  <a:pt x="2817" y="1466"/>
                  <a:pt x="2813" y="1464"/>
                  <a:pt x="2808" y="1460"/>
                </a:cubicBezTo>
                <a:cubicBezTo>
                  <a:pt x="2804" y="1457"/>
                  <a:pt x="2799" y="1452"/>
                  <a:pt x="2795" y="1446"/>
                </a:cubicBezTo>
                <a:close/>
                <a:moveTo>
                  <a:pt x="3488" y="1446"/>
                </a:moveTo>
                <a:cubicBezTo>
                  <a:pt x="3484" y="1441"/>
                  <a:pt x="3480" y="1434"/>
                  <a:pt x="3477" y="1427"/>
                </a:cubicBezTo>
                <a:cubicBezTo>
                  <a:pt x="3474" y="1420"/>
                  <a:pt x="3472" y="1412"/>
                  <a:pt x="3470" y="1403"/>
                </a:cubicBezTo>
                <a:cubicBezTo>
                  <a:pt x="3465" y="1385"/>
                  <a:pt x="3464" y="1369"/>
                  <a:pt x="3466" y="1350"/>
                </a:cubicBezTo>
                <a:cubicBezTo>
                  <a:pt x="3467" y="1331"/>
                  <a:pt x="3470" y="1315"/>
                  <a:pt x="3477" y="1300"/>
                </a:cubicBezTo>
                <a:cubicBezTo>
                  <a:pt x="3480" y="1292"/>
                  <a:pt x="3483" y="1285"/>
                  <a:pt x="3487" y="1280"/>
                </a:cubicBezTo>
                <a:cubicBezTo>
                  <a:pt x="3491" y="1274"/>
                  <a:pt x="3496" y="1270"/>
                  <a:pt x="3500" y="1267"/>
                </a:cubicBezTo>
                <a:cubicBezTo>
                  <a:pt x="3510" y="1259"/>
                  <a:pt x="3519" y="1256"/>
                  <a:pt x="3530" y="1259"/>
                </a:cubicBezTo>
                <a:cubicBezTo>
                  <a:pt x="3541" y="1261"/>
                  <a:pt x="3549" y="1267"/>
                  <a:pt x="3558" y="1279"/>
                </a:cubicBezTo>
                <a:cubicBezTo>
                  <a:pt x="3566" y="1290"/>
                  <a:pt x="3572" y="1303"/>
                  <a:pt x="3576" y="1321"/>
                </a:cubicBezTo>
                <a:cubicBezTo>
                  <a:pt x="3580" y="1339"/>
                  <a:pt x="3581" y="1357"/>
                  <a:pt x="3580" y="1376"/>
                </a:cubicBezTo>
                <a:cubicBezTo>
                  <a:pt x="3579" y="1395"/>
                  <a:pt x="3575" y="1411"/>
                  <a:pt x="3569" y="1426"/>
                </a:cubicBezTo>
                <a:cubicBezTo>
                  <a:pt x="3566" y="1433"/>
                  <a:pt x="3562" y="1440"/>
                  <a:pt x="3558" y="1445"/>
                </a:cubicBezTo>
                <a:cubicBezTo>
                  <a:pt x="3555" y="1451"/>
                  <a:pt x="3550" y="1455"/>
                  <a:pt x="3546" y="1459"/>
                </a:cubicBezTo>
                <a:cubicBezTo>
                  <a:pt x="3541" y="1463"/>
                  <a:pt x="3536" y="1465"/>
                  <a:pt x="3531" y="1467"/>
                </a:cubicBezTo>
                <a:cubicBezTo>
                  <a:pt x="3526" y="1468"/>
                  <a:pt x="3521" y="1468"/>
                  <a:pt x="3516" y="1467"/>
                </a:cubicBezTo>
                <a:cubicBezTo>
                  <a:pt x="3510" y="1466"/>
                  <a:pt x="3506" y="1464"/>
                  <a:pt x="3501" y="1460"/>
                </a:cubicBezTo>
                <a:cubicBezTo>
                  <a:pt x="3497" y="1457"/>
                  <a:pt x="3492" y="1452"/>
                  <a:pt x="3488" y="1446"/>
                </a:cubicBezTo>
                <a:close/>
                <a:moveTo>
                  <a:pt x="4181" y="1446"/>
                </a:moveTo>
                <a:cubicBezTo>
                  <a:pt x="4177" y="1441"/>
                  <a:pt x="4173" y="1434"/>
                  <a:pt x="4170" y="1427"/>
                </a:cubicBezTo>
                <a:cubicBezTo>
                  <a:pt x="4167" y="1420"/>
                  <a:pt x="4165" y="1412"/>
                  <a:pt x="4163" y="1403"/>
                </a:cubicBezTo>
                <a:cubicBezTo>
                  <a:pt x="4158" y="1385"/>
                  <a:pt x="4157" y="1369"/>
                  <a:pt x="4159" y="1350"/>
                </a:cubicBezTo>
                <a:cubicBezTo>
                  <a:pt x="4160" y="1331"/>
                  <a:pt x="4163" y="1315"/>
                  <a:pt x="4170" y="1300"/>
                </a:cubicBezTo>
                <a:cubicBezTo>
                  <a:pt x="4173" y="1292"/>
                  <a:pt x="4176" y="1285"/>
                  <a:pt x="4180" y="1280"/>
                </a:cubicBezTo>
                <a:cubicBezTo>
                  <a:pt x="4184" y="1274"/>
                  <a:pt x="4189" y="1270"/>
                  <a:pt x="4193" y="1267"/>
                </a:cubicBezTo>
                <a:cubicBezTo>
                  <a:pt x="4203" y="1259"/>
                  <a:pt x="4213" y="1256"/>
                  <a:pt x="4223" y="1259"/>
                </a:cubicBezTo>
                <a:cubicBezTo>
                  <a:pt x="4234" y="1261"/>
                  <a:pt x="4242" y="1267"/>
                  <a:pt x="4251" y="1279"/>
                </a:cubicBezTo>
                <a:cubicBezTo>
                  <a:pt x="4259" y="1290"/>
                  <a:pt x="4265" y="1303"/>
                  <a:pt x="4269" y="1321"/>
                </a:cubicBezTo>
                <a:cubicBezTo>
                  <a:pt x="4273" y="1339"/>
                  <a:pt x="4274" y="1357"/>
                  <a:pt x="4273" y="1376"/>
                </a:cubicBezTo>
                <a:cubicBezTo>
                  <a:pt x="4272" y="1395"/>
                  <a:pt x="4268" y="1411"/>
                  <a:pt x="4262" y="1426"/>
                </a:cubicBezTo>
                <a:cubicBezTo>
                  <a:pt x="4259" y="1433"/>
                  <a:pt x="4255" y="1440"/>
                  <a:pt x="4252" y="1445"/>
                </a:cubicBezTo>
                <a:cubicBezTo>
                  <a:pt x="4248" y="1451"/>
                  <a:pt x="4243" y="1455"/>
                  <a:pt x="4239" y="1459"/>
                </a:cubicBezTo>
                <a:cubicBezTo>
                  <a:pt x="4234" y="1463"/>
                  <a:pt x="4229" y="1465"/>
                  <a:pt x="4224" y="1467"/>
                </a:cubicBezTo>
                <a:cubicBezTo>
                  <a:pt x="4219" y="1468"/>
                  <a:pt x="4214" y="1468"/>
                  <a:pt x="4209" y="1467"/>
                </a:cubicBezTo>
                <a:cubicBezTo>
                  <a:pt x="4204" y="1466"/>
                  <a:pt x="4199" y="1464"/>
                  <a:pt x="4194" y="1460"/>
                </a:cubicBezTo>
                <a:cubicBezTo>
                  <a:pt x="4190" y="1457"/>
                  <a:pt x="4185" y="1452"/>
                  <a:pt x="4181" y="1446"/>
                </a:cubicBezTo>
                <a:close/>
                <a:moveTo>
                  <a:pt x="4874" y="1446"/>
                </a:moveTo>
                <a:cubicBezTo>
                  <a:pt x="4870" y="1441"/>
                  <a:pt x="4866" y="1434"/>
                  <a:pt x="4863" y="1427"/>
                </a:cubicBezTo>
                <a:cubicBezTo>
                  <a:pt x="4860" y="1420"/>
                  <a:pt x="4858" y="1412"/>
                  <a:pt x="4856" y="1403"/>
                </a:cubicBezTo>
                <a:cubicBezTo>
                  <a:pt x="4851" y="1385"/>
                  <a:pt x="4850" y="1369"/>
                  <a:pt x="4852" y="1350"/>
                </a:cubicBezTo>
                <a:cubicBezTo>
                  <a:pt x="4853" y="1331"/>
                  <a:pt x="4856" y="1315"/>
                  <a:pt x="4863" y="1300"/>
                </a:cubicBezTo>
                <a:cubicBezTo>
                  <a:pt x="4866" y="1292"/>
                  <a:pt x="4869" y="1285"/>
                  <a:pt x="4873" y="1280"/>
                </a:cubicBezTo>
                <a:cubicBezTo>
                  <a:pt x="4877" y="1274"/>
                  <a:pt x="4882" y="1270"/>
                  <a:pt x="4886" y="1267"/>
                </a:cubicBezTo>
                <a:cubicBezTo>
                  <a:pt x="4896" y="1259"/>
                  <a:pt x="4906" y="1256"/>
                  <a:pt x="4916" y="1259"/>
                </a:cubicBezTo>
                <a:cubicBezTo>
                  <a:pt x="4927" y="1261"/>
                  <a:pt x="4935" y="1267"/>
                  <a:pt x="4944" y="1279"/>
                </a:cubicBezTo>
                <a:cubicBezTo>
                  <a:pt x="4948" y="1285"/>
                  <a:pt x="4951" y="1291"/>
                  <a:pt x="4954" y="1298"/>
                </a:cubicBezTo>
                <a:cubicBezTo>
                  <a:pt x="4957" y="1305"/>
                  <a:pt x="4960" y="1312"/>
                  <a:pt x="4962" y="1321"/>
                </a:cubicBezTo>
                <a:cubicBezTo>
                  <a:pt x="4966" y="1339"/>
                  <a:pt x="4967" y="1357"/>
                  <a:pt x="4966" y="1376"/>
                </a:cubicBezTo>
                <a:cubicBezTo>
                  <a:pt x="4965" y="1395"/>
                  <a:pt x="4961" y="1411"/>
                  <a:pt x="4955" y="1426"/>
                </a:cubicBezTo>
                <a:cubicBezTo>
                  <a:pt x="4952" y="1433"/>
                  <a:pt x="4948" y="1440"/>
                  <a:pt x="4945" y="1445"/>
                </a:cubicBezTo>
                <a:cubicBezTo>
                  <a:pt x="4941" y="1451"/>
                  <a:pt x="4936" y="1455"/>
                  <a:pt x="4932" y="1459"/>
                </a:cubicBezTo>
                <a:cubicBezTo>
                  <a:pt x="4927" y="1463"/>
                  <a:pt x="4922" y="1465"/>
                  <a:pt x="4917" y="1467"/>
                </a:cubicBezTo>
                <a:cubicBezTo>
                  <a:pt x="4912" y="1468"/>
                  <a:pt x="4907" y="1468"/>
                  <a:pt x="4902" y="1467"/>
                </a:cubicBezTo>
                <a:cubicBezTo>
                  <a:pt x="4897" y="1466"/>
                  <a:pt x="4892" y="1464"/>
                  <a:pt x="4887" y="1460"/>
                </a:cubicBezTo>
                <a:cubicBezTo>
                  <a:pt x="4883" y="1457"/>
                  <a:pt x="4878" y="1452"/>
                  <a:pt x="4874" y="1446"/>
                </a:cubicBezTo>
                <a:close/>
                <a:moveTo>
                  <a:pt x="5567" y="1446"/>
                </a:moveTo>
                <a:cubicBezTo>
                  <a:pt x="5563" y="1441"/>
                  <a:pt x="5559" y="1434"/>
                  <a:pt x="5556" y="1427"/>
                </a:cubicBezTo>
                <a:cubicBezTo>
                  <a:pt x="5553" y="1420"/>
                  <a:pt x="5551" y="1412"/>
                  <a:pt x="5549" y="1403"/>
                </a:cubicBezTo>
                <a:cubicBezTo>
                  <a:pt x="5544" y="1385"/>
                  <a:pt x="5543" y="1369"/>
                  <a:pt x="5545" y="1350"/>
                </a:cubicBezTo>
                <a:cubicBezTo>
                  <a:pt x="5546" y="1331"/>
                  <a:pt x="5550" y="1315"/>
                  <a:pt x="5556" y="1300"/>
                </a:cubicBezTo>
                <a:cubicBezTo>
                  <a:pt x="5559" y="1292"/>
                  <a:pt x="5562" y="1285"/>
                  <a:pt x="5566" y="1280"/>
                </a:cubicBezTo>
                <a:cubicBezTo>
                  <a:pt x="5570" y="1274"/>
                  <a:pt x="5574" y="1270"/>
                  <a:pt x="5579" y="1267"/>
                </a:cubicBezTo>
                <a:cubicBezTo>
                  <a:pt x="5589" y="1259"/>
                  <a:pt x="5599" y="1256"/>
                  <a:pt x="5609" y="1259"/>
                </a:cubicBezTo>
                <a:cubicBezTo>
                  <a:pt x="5620" y="1261"/>
                  <a:pt x="5628" y="1267"/>
                  <a:pt x="5637" y="1279"/>
                </a:cubicBezTo>
                <a:cubicBezTo>
                  <a:pt x="5641" y="1285"/>
                  <a:pt x="5644" y="1291"/>
                  <a:pt x="5647" y="1298"/>
                </a:cubicBezTo>
                <a:cubicBezTo>
                  <a:pt x="5651" y="1305"/>
                  <a:pt x="5653" y="1312"/>
                  <a:pt x="5655" y="1321"/>
                </a:cubicBezTo>
                <a:cubicBezTo>
                  <a:pt x="5659" y="1339"/>
                  <a:pt x="5660" y="1357"/>
                  <a:pt x="5659" y="1376"/>
                </a:cubicBezTo>
                <a:cubicBezTo>
                  <a:pt x="5658" y="1395"/>
                  <a:pt x="5654" y="1411"/>
                  <a:pt x="5648" y="1426"/>
                </a:cubicBezTo>
                <a:cubicBezTo>
                  <a:pt x="5645" y="1433"/>
                  <a:pt x="5641" y="1440"/>
                  <a:pt x="5638" y="1445"/>
                </a:cubicBezTo>
                <a:cubicBezTo>
                  <a:pt x="5634" y="1451"/>
                  <a:pt x="5629" y="1455"/>
                  <a:pt x="5625" y="1459"/>
                </a:cubicBezTo>
                <a:cubicBezTo>
                  <a:pt x="5620" y="1463"/>
                  <a:pt x="5615" y="1465"/>
                  <a:pt x="5610" y="1467"/>
                </a:cubicBezTo>
                <a:cubicBezTo>
                  <a:pt x="5605" y="1468"/>
                  <a:pt x="5600" y="1468"/>
                  <a:pt x="5595" y="1467"/>
                </a:cubicBezTo>
                <a:cubicBezTo>
                  <a:pt x="5590" y="1466"/>
                  <a:pt x="5585" y="1464"/>
                  <a:pt x="5580" y="1460"/>
                </a:cubicBezTo>
                <a:cubicBezTo>
                  <a:pt x="5576" y="1457"/>
                  <a:pt x="5571" y="1452"/>
                  <a:pt x="5567" y="1446"/>
                </a:cubicBezTo>
                <a:close/>
                <a:moveTo>
                  <a:pt x="6260" y="1446"/>
                </a:moveTo>
                <a:cubicBezTo>
                  <a:pt x="6256" y="1441"/>
                  <a:pt x="6252" y="1434"/>
                  <a:pt x="6249" y="1427"/>
                </a:cubicBezTo>
                <a:cubicBezTo>
                  <a:pt x="6246" y="1420"/>
                  <a:pt x="6244" y="1412"/>
                  <a:pt x="6242" y="1403"/>
                </a:cubicBezTo>
                <a:cubicBezTo>
                  <a:pt x="6238" y="1385"/>
                  <a:pt x="6236" y="1369"/>
                  <a:pt x="6238" y="1350"/>
                </a:cubicBezTo>
                <a:cubicBezTo>
                  <a:pt x="6239" y="1331"/>
                  <a:pt x="6243" y="1315"/>
                  <a:pt x="6249" y="1300"/>
                </a:cubicBezTo>
                <a:cubicBezTo>
                  <a:pt x="6252" y="1292"/>
                  <a:pt x="6255" y="1285"/>
                  <a:pt x="6259" y="1280"/>
                </a:cubicBezTo>
                <a:cubicBezTo>
                  <a:pt x="6263" y="1274"/>
                  <a:pt x="6267" y="1270"/>
                  <a:pt x="6272" y="1267"/>
                </a:cubicBezTo>
                <a:cubicBezTo>
                  <a:pt x="6282" y="1259"/>
                  <a:pt x="6292" y="1256"/>
                  <a:pt x="6302" y="1259"/>
                </a:cubicBezTo>
                <a:cubicBezTo>
                  <a:pt x="6313" y="1261"/>
                  <a:pt x="6321" y="1267"/>
                  <a:pt x="6330" y="1279"/>
                </a:cubicBezTo>
                <a:cubicBezTo>
                  <a:pt x="6334" y="1285"/>
                  <a:pt x="6337" y="1291"/>
                  <a:pt x="6340" y="1298"/>
                </a:cubicBezTo>
                <a:cubicBezTo>
                  <a:pt x="6344" y="1305"/>
                  <a:pt x="6346" y="1312"/>
                  <a:pt x="6348" y="1321"/>
                </a:cubicBezTo>
                <a:cubicBezTo>
                  <a:pt x="6352" y="1339"/>
                  <a:pt x="6353" y="1357"/>
                  <a:pt x="6352" y="1376"/>
                </a:cubicBezTo>
                <a:cubicBezTo>
                  <a:pt x="6351" y="1395"/>
                  <a:pt x="6347" y="1411"/>
                  <a:pt x="6341" y="1426"/>
                </a:cubicBezTo>
                <a:cubicBezTo>
                  <a:pt x="6338" y="1433"/>
                  <a:pt x="6334" y="1440"/>
                  <a:pt x="6331" y="1445"/>
                </a:cubicBezTo>
                <a:cubicBezTo>
                  <a:pt x="6327" y="1451"/>
                  <a:pt x="6322" y="1455"/>
                  <a:pt x="6318" y="1459"/>
                </a:cubicBezTo>
                <a:cubicBezTo>
                  <a:pt x="6312" y="1463"/>
                  <a:pt x="6308" y="1465"/>
                  <a:pt x="6303" y="1467"/>
                </a:cubicBezTo>
                <a:cubicBezTo>
                  <a:pt x="6298" y="1468"/>
                  <a:pt x="6293" y="1468"/>
                  <a:pt x="6288" y="1467"/>
                </a:cubicBezTo>
                <a:cubicBezTo>
                  <a:pt x="6283" y="1466"/>
                  <a:pt x="6278" y="1464"/>
                  <a:pt x="6273" y="1460"/>
                </a:cubicBezTo>
                <a:cubicBezTo>
                  <a:pt x="6269" y="1457"/>
                  <a:pt x="6265" y="1452"/>
                  <a:pt x="6260" y="1446"/>
                </a:cubicBezTo>
                <a:close/>
                <a:moveTo>
                  <a:pt x="6954" y="1446"/>
                </a:moveTo>
                <a:cubicBezTo>
                  <a:pt x="6949" y="1441"/>
                  <a:pt x="6945" y="1434"/>
                  <a:pt x="6942" y="1427"/>
                </a:cubicBezTo>
                <a:cubicBezTo>
                  <a:pt x="6939" y="1420"/>
                  <a:pt x="6937" y="1412"/>
                  <a:pt x="6935" y="1403"/>
                </a:cubicBezTo>
                <a:cubicBezTo>
                  <a:pt x="6931" y="1385"/>
                  <a:pt x="6929" y="1369"/>
                  <a:pt x="6931" y="1350"/>
                </a:cubicBezTo>
                <a:cubicBezTo>
                  <a:pt x="6932" y="1331"/>
                  <a:pt x="6936" y="1315"/>
                  <a:pt x="6942" y="1300"/>
                </a:cubicBezTo>
                <a:cubicBezTo>
                  <a:pt x="6945" y="1292"/>
                  <a:pt x="6948" y="1285"/>
                  <a:pt x="6952" y="1280"/>
                </a:cubicBezTo>
                <a:cubicBezTo>
                  <a:pt x="6956" y="1274"/>
                  <a:pt x="6960" y="1270"/>
                  <a:pt x="6965" y="1267"/>
                </a:cubicBezTo>
                <a:cubicBezTo>
                  <a:pt x="6975" y="1259"/>
                  <a:pt x="6985" y="1256"/>
                  <a:pt x="6995" y="1259"/>
                </a:cubicBezTo>
                <a:cubicBezTo>
                  <a:pt x="7006" y="1261"/>
                  <a:pt x="7014" y="1267"/>
                  <a:pt x="7023" y="1279"/>
                </a:cubicBezTo>
                <a:cubicBezTo>
                  <a:pt x="7027" y="1285"/>
                  <a:pt x="7031" y="1291"/>
                  <a:pt x="7034" y="1298"/>
                </a:cubicBezTo>
                <a:cubicBezTo>
                  <a:pt x="7037" y="1305"/>
                  <a:pt x="7039" y="1312"/>
                  <a:pt x="7041" y="1321"/>
                </a:cubicBezTo>
                <a:cubicBezTo>
                  <a:pt x="7043" y="1330"/>
                  <a:pt x="7045" y="1339"/>
                  <a:pt x="7045" y="1348"/>
                </a:cubicBezTo>
                <a:cubicBezTo>
                  <a:pt x="7046" y="1357"/>
                  <a:pt x="7046" y="1366"/>
                  <a:pt x="7046" y="1376"/>
                </a:cubicBezTo>
                <a:cubicBezTo>
                  <a:pt x="7044" y="1395"/>
                  <a:pt x="7041" y="1411"/>
                  <a:pt x="7034" y="1426"/>
                </a:cubicBezTo>
                <a:cubicBezTo>
                  <a:pt x="7028" y="1441"/>
                  <a:pt x="7020" y="1451"/>
                  <a:pt x="7011" y="1459"/>
                </a:cubicBezTo>
                <a:cubicBezTo>
                  <a:pt x="7005" y="1463"/>
                  <a:pt x="7001" y="1465"/>
                  <a:pt x="6996" y="1467"/>
                </a:cubicBezTo>
                <a:cubicBezTo>
                  <a:pt x="6991" y="1468"/>
                  <a:pt x="6986" y="1468"/>
                  <a:pt x="6981" y="1467"/>
                </a:cubicBezTo>
                <a:cubicBezTo>
                  <a:pt x="6976" y="1466"/>
                  <a:pt x="6971" y="1464"/>
                  <a:pt x="6966" y="1460"/>
                </a:cubicBezTo>
                <a:cubicBezTo>
                  <a:pt x="6962" y="1457"/>
                  <a:pt x="6958" y="1452"/>
                  <a:pt x="6954" y="1446"/>
                </a:cubicBezTo>
                <a:close/>
                <a:moveTo>
                  <a:pt x="7647" y="1446"/>
                </a:moveTo>
                <a:cubicBezTo>
                  <a:pt x="7642" y="1441"/>
                  <a:pt x="7639" y="1434"/>
                  <a:pt x="7635" y="1427"/>
                </a:cubicBezTo>
                <a:cubicBezTo>
                  <a:pt x="7632" y="1420"/>
                  <a:pt x="7630" y="1412"/>
                  <a:pt x="7628" y="1403"/>
                </a:cubicBezTo>
                <a:cubicBezTo>
                  <a:pt x="7624" y="1385"/>
                  <a:pt x="7622" y="1369"/>
                  <a:pt x="7624" y="1350"/>
                </a:cubicBezTo>
                <a:cubicBezTo>
                  <a:pt x="7625" y="1331"/>
                  <a:pt x="7629" y="1315"/>
                  <a:pt x="7635" y="1300"/>
                </a:cubicBezTo>
                <a:cubicBezTo>
                  <a:pt x="7638" y="1292"/>
                  <a:pt x="7641" y="1285"/>
                  <a:pt x="7645" y="1280"/>
                </a:cubicBezTo>
                <a:cubicBezTo>
                  <a:pt x="7649" y="1274"/>
                  <a:pt x="7653" y="1270"/>
                  <a:pt x="7658" y="1267"/>
                </a:cubicBezTo>
                <a:cubicBezTo>
                  <a:pt x="7668" y="1259"/>
                  <a:pt x="7678" y="1256"/>
                  <a:pt x="7688" y="1259"/>
                </a:cubicBezTo>
                <a:cubicBezTo>
                  <a:pt x="7699" y="1261"/>
                  <a:pt x="7707" y="1267"/>
                  <a:pt x="7716" y="1279"/>
                </a:cubicBezTo>
                <a:cubicBezTo>
                  <a:pt x="7720" y="1285"/>
                  <a:pt x="7723" y="1291"/>
                  <a:pt x="7726" y="1298"/>
                </a:cubicBezTo>
                <a:cubicBezTo>
                  <a:pt x="7730" y="1305"/>
                  <a:pt x="7732" y="1312"/>
                  <a:pt x="7734" y="1321"/>
                </a:cubicBezTo>
                <a:cubicBezTo>
                  <a:pt x="7738" y="1339"/>
                  <a:pt x="7740" y="1357"/>
                  <a:pt x="7739" y="1376"/>
                </a:cubicBezTo>
                <a:cubicBezTo>
                  <a:pt x="7737" y="1395"/>
                  <a:pt x="7734" y="1411"/>
                  <a:pt x="7727" y="1426"/>
                </a:cubicBezTo>
                <a:cubicBezTo>
                  <a:pt x="7721" y="1441"/>
                  <a:pt x="7713" y="1451"/>
                  <a:pt x="7704" y="1459"/>
                </a:cubicBezTo>
                <a:cubicBezTo>
                  <a:pt x="7698" y="1463"/>
                  <a:pt x="7694" y="1465"/>
                  <a:pt x="7689" y="1467"/>
                </a:cubicBezTo>
                <a:cubicBezTo>
                  <a:pt x="7684" y="1468"/>
                  <a:pt x="7679" y="1468"/>
                  <a:pt x="7674" y="1467"/>
                </a:cubicBezTo>
                <a:cubicBezTo>
                  <a:pt x="7669" y="1466"/>
                  <a:pt x="7664" y="1464"/>
                  <a:pt x="7659" y="1460"/>
                </a:cubicBezTo>
                <a:cubicBezTo>
                  <a:pt x="7655" y="1457"/>
                  <a:pt x="7651" y="1452"/>
                  <a:pt x="7647" y="1446"/>
                </a:cubicBezTo>
                <a:close/>
                <a:moveTo>
                  <a:pt x="8340" y="1446"/>
                </a:moveTo>
                <a:cubicBezTo>
                  <a:pt x="8335" y="1441"/>
                  <a:pt x="8332" y="1434"/>
                  <a:pt x="8328" y="1427"/>
                </a:cubicBezTo>
                <a:cubicBezTo>
                  <a:pt x="8325" y="1420"/>
                  <a:pt x="8323" y="1412"/>
                  <a:pt x="8321" y="1403"/>
                </a:cubicBezTo>
                <a:cubicBezTo>
                  <a:pt x="8317" y="1385"/>
                  <a:pt x="8315" y="1369"/>
                  <a:pt x="8317" y="1350"/>
                </a:cubicBezTo>
                <a:cubicBezTo>
                  <a:pt x="8318" y="1331"/>
                  <a:pt x="8322" y="1315"/>
                  <a:pt x="8328" y="1300"/>
                </a:cubicBezTo>
                <a:cubicBezTo>
                  <a:pt x="8331" y="1292"/>
                  <a:pt x="8334" y="1285"/>
                  <a:pt x="8338" y="1280"/>
                </a:cubicBezTo>
                <a:cubicBezTo>
                  <a:pt x="8342" y="1274"/>
                  <a:pt x="8346" y="1270"/>
                  <a:pt x="8351" y="1267"/>
                </a:cubicBezTo>
                <a:cubicBezTo>
                  <a:pt x="8361" y="1259"/>
                  <a:pt x="8371" y="1256"/>
                  <a:pt x="8381" y="1259"/>
                </a:cubicBezTo>
                <a:cubicBezTo>
                  <a:pt x="8392" y="1261"/>
                  <a:pt x="8400" y="1267"/>
                  <a:pt x="8409" y="1279"/>
                </a:cubicBezTo>
                <a:cubicBezTo>
                  <a:pt x="8417" y="1290"/>
                  <a:pt x="8423" y="1303"/>
                  <a:pt x="8427" y="1321"/>
                </a:cubicBezTo>
                <a:cubicBezTo>
                  <a:pt x="8431" y="1339"/>
                  <a:pt x="8433" y="1357"/>
                  <a:pt x="8432" y="1376"/>
                </a:cubicBezTo>
                <a:cubicBezTo>
                  <a:pt x="8430" y="1395"/>
                  <a:pt x="8426" y="1411"/>
                  <a:pt x="8420" y="1426"/>
                </a:cubicBezTo>
                <a:cubicBezTo>
                  <a:pt x="8417" y="1433"/>
                  <a:pt x="8413" y="1440"/>
                  <a:pt x="8410" y="1445"/>
                </a:cubicBezTo>
                <a:cubicBezTo>
                  <a:pt x="8406" y="1451"/>
                  <a:pt x="8401" y="1455"/>
                  <a:pt x="8397" y="1459"/>
                </a:cubicBezTo>
                <a:cubicBezTo>
                  <a:pt x="8391" y="1463"/>
                  <a:pt x="8387" y="1465"/>
                  <a:pt x="8382" y="1467"/>
                </a:cubicBezTo>
                <a:cubicBezTo>
                  <a:pt x="8377" y="1468"/>
                  <a:pt x="8372" y="1468"/>
                  <a:pt x="8367" y="1467"/>
                </a:cubicBezTo>
                <a:cubicBezTo>
                  <a:pt x="8362" y="1466"/>
                  <a:pt x="8357" y="1464"/>
                  <a:pt x="8353" y="1460"/>
                </a:cubicBezTo>
                <a:cubicBezTo>
                  <a:pt x="8348" y="1457"/>
                  <a:pt x="8344" y="1452"/>
                  <a:pt x="8340" y="1446"/>
                </a:cubicBezTo>
                <a:close/>
                <a:moveTo>
                  <a:pt x="9033" y="1446"/>
                </a:moveTo>
                <a:cubicBezTo>
                  <a:pt x="9028" y="1441"/>
                  <a:pt x="9025" y="1434"/>
                  <a:pt x="9021" y="1427"/>
                </a:cubicBezTo>
                <a:cubicBezTo>
                  <a:pt x="9018" y="1420"/>
                  <a:pt x="9016" y="1412"/>
                  <a:pt x="9014" y="1403"/>
                </a:cubicBezTo>
                <a:cubicBezTo>
                  <a:pt x="9010" y="1385"/>
                  <a:pt x="9008" y="1369"/>
                  <a:pt x="9010" y="1350"/>
                </a:cubicBezTo>
                <a:cubicBezTo>
                  <a:pt x="9011" y="1331"/>
                  <a:pt x="9015" y="1315"/>
                  <a:pt x="9021" y="1300"/>
                </a:cubicBezTo>
                <a:cubicBezTo>
                  <a:pt x="9024" y="1292"/>
                  <a:pt x="9028" y="1285"/>
                  <a:pt x="9031" y="1280"/>
                </a:cubicBezTo>
                <a:cubicBezTo>
                  <a:pt x="9035" y="1274"/>
                  <a:pt x="9040" y="1270"/>
                  <a:pt x="9045" y="1267"/>
                </a:cubicBezTo>
                <a:cubicBezTo>
                  <a:pt x="9054" y="1259"/>
                  <a:pt x="9064" y="1256"/>
                  <a:pt x="9074" y="1259"/>
                </a:cubicBezTo>
                <a:cubicBezTo>
                  <a:pt x="9085" y="1261"/>
                  <a:pt x="9093" y="1267"/>
                  <a:pt x="9102" y="1279"/>
                </a:cubicBezTo>
                <a:cubicBezTo>
                  <a:pt x="9110" y="1290"/>
                  <a:pt x="9116" y="1303"/>
                  <a:pt x="9120" y="1321"/>
                </a:cubicBezTo>
                <a:cubicBezTo>
                  <a:pt x="9124" y="1339"/>
                  <a:pt x="9126" y="1357"/>
                  <a:pt x="9125" y="1376"/>
                </a:cubicBezTo>
                <a:cubicBezTo>
                  <a:pt x="9123" y="1395"/>
                  <a:pt x="9119" y="1411"/>
                  <a:pt x="9113" y="1426"/>
                </a:cubicBezTo>
                <a:cubicBezTo>
                  <a:pt x="9110" y="1433"/>
                  <a:pt x="9106" y="1440"/>
                  <a:pt x="9103" y="1445"/>
                </a:cubicBezTo>
                <a:cubicBezTo>
                  <a:pt x="9099" y="1451"/>
                  <a:pt x="9094" y="1455"/>
                  <a:pt x="9090" y="1459"/>
                </a:cubicBezTo>
                <a:cubicBezTo>
                  <a:pt x="9084" y="1463"/>
                  <a:pt x="9080" y="1465"/>
                  <a:pt x="9075" y="1467"/>
                </a:cubicBezTo>
                <a:cubicBezTo>
                  <a:pt x="9070" y="1468"/>
                  <a:pt x="9065" y="1468"/>
                  <a:pt x="9060" y="1467"/>
                </a:cubicBezTo>
                <a:cubicBezTo>
                  <a:pt x="9055" y="1466"/>
                  <a:pt x="9050" y="1464"/>
                  <a:pt x="9046" y="1460"/>
                </a:cubicBezTo>
                <a:cubicBezTo>
                  <a:pt x="9041" y="1457"/>
                  <a:pt x="9037" y="1452"/>
                  <a:pt x="9033" y="1446"/>
                </a:cubicBezTo>
                <a:close/>
                <a:moveTo>
                  <a:pt x="9726" y="1446"/>
                </a:moveTo>
                <a:cubicBezTo>
                  <a:pt x="9721" y="1441"/>
                  <a:pt x="9718" y="1434"/>
                  <a:pt x="9714" y="1427"/>
                </a:cubicBezTo>
                <a:cubicBezTo>
                  <a:pt x="9711" y="1420"/>
                  <a:pt x="9709" y="1412"/>
                  <a:pt x="9707" y="1403"/>
                </a:cubicBezTo>
                <a:cubicBezTo>
                  <a:pt x="9703" y="1385"/>
                  <a:pt x="9701" y="1369"/>
                  <a:pt x="9703" y="1350"/>
                </a:cubicBezTo>
                <a:cubicBezTo>
                  <a:pt x="9704" y="1331"/>
                  <a:pt x="9708" y="1315"/>
                  <a:pt x="9714" y="1300"/>
                </a:cubicBezTo>
                <a:cubicBezTo>
                  <a:pt x="9717" y="1292"/>
                  <a:pt x="9721" y="1285"/>
                  <a:pt x="9724" y="1280"/>
                </a:cubicBezTo>
                <a:cubicBezTo>
                  <a:pt x="9728" y="1274"/>
                  <a:pt x="9733" y="1270"/>
                  <a:pt x="9738" y="1267"/>
                </a:cubicBezTo>
                <a:cubicBezTo>
                  <a:pt x="9747" y="1259"/>
                  <a:pt x="9757" y="1256"/>
                  <a:pt x="9767" y="1259"/>
                </a:cubicBezTo>
                <a:cubicBezTo>
                  <a:pt x="9778" y="1261"/>
                  <a:pt x="9786" y="1267"/>
                  <a:pt x="9795" y="1279"/>
                </a:cubicBezTo>
                <a:cubicBezTo>
                  <a:pt x="9803" y="1290"/>
                  <a:pt x="9809" y="1303"/>
                  <a:pt x="9813" y="1321"/>
                </a:cubicBezTo>
                <a:cubicBezTo>
                  <a:pt x="9817" y="1339"/>
                  <a:pt x="9819" y="1357"/>
                  <a:pt x="9818" y="1376"/>
                </a:cubicBezTo>
                <a:cubicBezTo>
                  <a:pt x="9816" y="1395"/>
                  <a:pt x="9812" y="1411"/>
                  <a:pt x="9806" y="1426"/>
                </a:cubicBezTo>
                <a:cubicBezTo>
                  <a:pt x="9803" y="1433"/>
                  <a:pt x="9800" y="1440"/>
                  <a:pt x="9796" y="1445"/>
                </a:cubicBezTo>
                <a:cubicBezTo>
                  <a:pt x="9792" y="1451"/>
                  <a:pt x="9788" y="1455"/>
                  <a:pt x="9783" y="1459"/>
                </a:cubicBezTo>
                <a:cubicBezTo>
                  <a:pt x="9778" y="1463"/>
                  <a:pt x="9773" y="1465"/>
                  <a:pt x="9768" y="1467"/>
                </a:cubicBezTo>
                <a:cubicBezTo>
                  <a:pt x="9763" y="1468"/>
                  <a:pt x="9758" y="1468"/>
                  <a:pt x="9753" y="1467"/>
                </a:cubicBezTo>
                <a:cubicBezTo>
                  <a:pt x="9748" y="1466"/>
                  <a:pt x="9743" y="1464"/>
                  <a:pt x="9739" y="1460"/>
                </a:cubicBezTo>
                <a:cubicBezTo>
                  <a:pt x="9734" y="1457"/>
                  <a:pt x="9730" y="1452"/>
                  <a:pt x="9726" y="1446"/>
                </a:cubicBezTo>
                <a:close/>
                <a:moveTo>
                  <a:pt x="10419" y="1446"/>
                </a:moveTo>
                <a:cubicBezTo>
                  <a:pt x="10410" y="1435"/>
                  <a:pt x="10404" y="1421"/>
                  <a:pt x="10400" y="1403"/>
                </a:cubicBezTo>
                <a:cubicBezTo>
                  <a:pt x="10396" y="1385"/>
                  <a:pt x="10394" y="1369"/>
                  <a:pt x="10396" y="1350"/>
                </a:cubicBezTo>
                <a:cubicBezTo>
                  <a:pt x="10397" y="1331"/>
                  <a:pt x="10401" y="1315"/>
                  <a:pt x="10407" y="1300"/>
                </a:cubicBezTo>
                <a:cubicBezTo>
                  <a:pt x="10410" y="1292"/>
                  <a:pt x="10414" y="1285"/>
                  <a:pt x="10418" y="1280"/>
                </a:cubicBezTo>
                <a:cubicBezTo>
                  <a:pt x="10421" y="1274"/>
                  <a:pt x="10426" y="1270"/>
                  <a:pt x="10431" y="1267"/>
                </a:cubicBezTo>
                <a:cubicBezTo>
                  <a:pt x="10440" y="1259"/>
                  <a:pt x="10450" y="1256"/>
                  <a:pt x="10460" y="1259"/>
                </a:cubicBezTo>
                <a:cubicBezTo>
                  <a:pt x="10471" y="1261"/>
                  <a:pt x="10479" y="1267"/>
                  <a:pt x="10488" y="1279"/>
                </a:cubicBezTo>
                <a:cubicBezTo>
                  <a:pt x="10496" y="1290"/>
                  <a:pt x="10502" y="1303"/>
                  <a:pt x="10506" y="1321"/>
                </a:cubicBezTo>
                <a:cubicBezTo>
                  <a:pt x="10510" y="1339"/>
                  <a:pt x="10512" y="1357"/>
                  <a:pt x="10511" y="1376"/>
                </a:cubicBezTo>
                <a:cubicBezTo>
                  <a:pt x="10509" y="1395"/>
                  <a:pt x="10505" y="1411"/>
                  <a:pt x="10499" y="1426"/>
                </a:cubicBezTo>
                <a:cubicBezTo>
                  <a:pt x="10496" y="1433"/>
                  <a:pt x="10493" y="1440"/>
                  <a:pt x="10489" y="1445"/>
                </a:cubicBezTo>
                <a:cubicBezTo>
                  <a:pt x="10485" y="1451"/>
                  <a:pt x="10481" y="1455"/>
                  <a:pt x="10476" y="1459"/>
                </a:cubicBezTo>
                <a:cubicBezTo>
                  <a:pt x="10471" y="1463"/>
                  <a:pt x="10466" y="1465"/>
                  <a:pt x="10461" y="1467"/>
                </a:cubicBezTo>
                <a:cubicBezTo>
                  <a:pt x="10456" y="1468"/>
                  <a:pt x="10451" y="1468"/>
                  <a:pt x="10446" y="1467"/>
                </a:cubicBezTo>
                <a:cubicBezTo>
                  <a:pt x="10436" y="1465"/>
                  <a:pt x="10427" y="1458"/>
                  <a:pt x="10419" y="1446"/>
                </a:cubicBezTo>
                <a:close/>
                <a:moveTo>
                  <a:pt x="11111" y="1446"/>
                </a:moveTo>
                <a:cubicBezTo>
                  <a:pt x="11103" y="1435"/>
                  <a:pt x="11097" y="1421"/>
                  <a:pt x="11093" y="1403"/>
                </a:cubicBezTo>
                <a:cubicBezTo>
                  <a:pt x="11091" y="1394"/>
                  <a:pt x="11089" y="1386"/>
                  <a:pt x="11089" y="1377"/>
                </a:cubicBezTo>
                <a:cubicBezTo>
                  <a:pt x="11088" y="1368"/>
                  <a:pt x="11088" y="1360"/>
                  <a:pt x="11088" y="1350"/>
                </a:cubicBezTo>
                <a:cubicBezTo>
                  <a:pt x="11089" y="1341"/>
                  <a:pt x="11090" y="1332"/>
                  <a:pt x="11092" y="1324"/>
                </a:cubicBezTo>
                <a:cubicBezTo>
                  <a:pt x="11094" y="1315"/>
                  <a:pt x="11096" y="1308"/>
                  <a:pt x="11100" y="1300"/>
                </a:cubicBezTo>
                <a:cubicBezTo>
                  <a:pt x="11103" y="1292"/>
                  <a:pt x="11106" y="1285"/>
                  <a:pt x="11110" y="1280"/>
                </a:cubicBezTo>
                <a:cubicBezTo>
                  <a:pt x="11114" y="1274"/>
                  <a:pt x="11119" y="1270"/>
                  <a:pt x="11123" y="1267"/>
                </a:cubicBezTo>
                <a:cubicBezTo>
                  <a:pt x="11133" y="1259"/>
                  <a:pt x="11142" y="1256"/>
                  <a:pt x="11153" y="1259"/>
                </a:cubicBezTo>
                <a:cubicBezTo>
                  <a:pt x="11163" y="1261"/>
                  <a:pt x="11172" y="1267"/>
                  <a:pt x="11180" y="1279"/>
                </a:cubicBezTo>
                <a:cubicBezTo>
                  <a:pt x="11185" y="1285"/>
                  <a:pt x="11188" y="1291"/>
                  <a:pt x="11191" y="1298"/>
                </a:cubicBezTo>
                <a:cubicBezTo>
                  <a:pt x="11194" y="1305"/>
                  <a:pt x="11197" y="1312"/>
                  <a:pt x="11199" y="1321"/>
                </a:cubicBezTo>
                <a:cubicBezTo>
                  <a:pt x="11203" y="1339"/>
                  <a:pt x="11205" y="1357"/>
                  <a:pt x="11203" y="1376"/>
                </a:cubicBezTo>
                <a:cubicBezTo>
                  <a:pt x="11202" y="1395"/>
                  <a:pt x="11198" y="1411"/>
                  <a:pt x="11192" y="1426"/>
                </a:cubicBezTo>
                <a:cubicBezTo>
                  <a:pt x="11189" y="1433"/>
                  <a:pt x="11185" y="1440"/>
                  <a:pt x="11182" y="1445"/>
                </a:cubicBezTo>
                <a:cubicBezTo>
                  <a:pt x="11178" y="1451"/>
                  <a:pt x="11174" y="1455"/>
                  <a:pt x="11169" y="1459"/>
                </a:cubicBezTo>
                <a:cubicBezTo>
                  <a:pt x="11164" y="1463"/>
                  <a:pt x="11159" y="1465"/>
                  <a:pt x="11154" y="1467"/>
                </a:cubicBezTo>
                <a:cubicBezTo>
                  <a:pt x="11149" y="1468"/>
                  <a:pt x="11144" y="1468"/>
                  <a:pt x="11139" y="1467"/>
                </a:cubicBezTo>
                <a:cubicBezTo>
                  <a:pt x="11128" y="1465"/>
                  <a:pt x="11119" y="1458"/>
                  <a:pt x="11111" y="1446"/>
                </a:cubicBezTo>
                <a:close/>
                <a:moveTo>
                  <a:pt x="11804" y="1446"/>
                </a:moveTo>
                <a:cubicBezTo>
                  <a:pt x="11796" y="1435"/>
                  <a:pt x="11790" y="1421"/>
                  <a:pt x="11786" y="1403"/>
                </a:cubicBezTo>
                <a:cubicBezTo>
                  <a:pt x="11782" y="1385"/>
                  <a:pt x="11780" y="1369"/>
                  <a:pt x="11782" y="1350"/>
                </a:cubicBezTo>
                <a:cubicBezTo>
                  <a:pt x="11783" y="1331"/>
                  <a:pt x="11787" y="1315"/>
                  <a:pt x="11793" y="1300"/>
                </a:cubicBezTo>
                <a:cubicBezTo>
                  <a:pt x="11799" y="1284"/>
                  <a:pt x="11807" y="1274"/>
                  <a:pt x="11816" y="1267"/>
                </a:cubicBezTo>
                <a:cubicBezTo>
                  <a:pt x="11826" y="1259"/>
                  <a:pt x="11835" y="1256"/>
                  <a:pt x="11846" y="1259"/>
                </a:cubicBezTo>
                <a:cubicBezTo>
                  <a:pt x="11856" y="1261"/>
                  <a:pt x="11865" y="1267"/>
                  <a:pt x="11873" y="1279"/>
                </a:cubicBezTo>
                <a:cubicBezTo>
                  <a:pt x="11878" y="1285"/>
                  <a:pt x="11881" y="1291"/>
                  <a:pt x="11884" y="1298"/>
                </a:cubicBezTo>
                <a:cubicBezTo>
                  <a:pt x="11887" y="1305"/>
                  <a:pt x="11890" y="1312"/>
                  <a:pt x="11892" y="1321"/>
                </a:cubicBezTo>
                <a:cubicBezTo>
                  <a:pt x="11896" y="1339"/>
                  <a:pt x="11898" y="1357"/>
                  <a:pt x="11896" y="1376"/>
                </a:cubicBezTo>
                <a:cubicBezTo>
                  <a:pt x="11895" y="1395"/>
                  <a:pt x="11891" y="1411"/>
                  <a:pt x="11885" y="1426"/>
                </a:cubicBezTo>
                <a:cubicBezTo>
                  <a:pt x="11882" y="1433"/>
                  <a:pt x="11878" y="1440"/>
                  <a:pt x="11875" y="1445"/>
                </a:cubicBezTo>
                <a:cubicBezTo>
                  <a:pt x="11871" y="1451"/>
                  <a:pt x="11867" y="1455"/>
                  <a:pt x="11862" y="1459"/>
                </a:cubicBezTo>
                <a:cubicBezTo>
                  <a:pt x="11857" y="1463"/>
                  <a:pt x="11852" y="1465"/>
                  <a:pt x="11847" y="1467"/>
                </a:cubicBezTo>
                <a:cubicBezTo>
                  <a:pt x="11842" y="1468"/>
                  <a:pt x="11837" y="1468"/>
                  <a:pt x="11832" y="1467"/>
                </a:cubicBezTo>
                <a:cubicBezTo>
                  <a:pt x="11821" y="1465"/>
                  <a:pt x="11812" y="1458"/>
                  <a:pt x="11804" y="1446"/>
                </a:cubicBezTo>
                <a:close/>
                <a:moveTo>
                  <a:pt x="12497" y="1446"/>
                </a:moveTo>
                <a:cubicBezTo>
                  <a:pt x="12489" y="1435"/>
                  <a:pt x="12483" y="1421"/>
                  <a:pt x="12479" y="1403"/>
                </a:cubicBezTo>
                <a:cubicBezTo>
                  <a:pt x="12475" y="1385"/>
                  <a:pt x="12473" y="1369"/>
                  <a:pt x="12475" y="1350"/>
                </a:cubicBezTo>
                <a:cubicBezTo>
                  <a:pt x="12476" y="1331"/>
                  <a:pt x="12480" y="1315"/>
                  <a:pt x="12486" y="1300"/>
                </a:cubicBezTo>
                <a:cubicBezTo>
                  <a:pt x="12492" y="1284"/>
                  <a:pt x="12500" y="1274"/>
                  <a:pt x="12509" y="1267"/>
                </a:cubicBezTo>
                <a:cubicBezTo>
                  <a:pt x="12519" y="1259"/>
                  <a:pt x="12528" y="1256"/>
                  <a:pt x="12539" y="1259"/>
                </a:cubicBezTo>
                <a:cubicBezTo>
                  <a:pt x="12549" y="1261"/>
                  <a:pt x="12558" y="1267"/>
                  <a:pt x="12567" y="1279"/>
                </a:cubicBezTo>
                <a:cubicBezTo>
                  <a:pt x="12571" y="1285"/>
                  <a:pt x="12575" y="1291"/>
                  <a:pt x="12578" y="1298"/>
                </a:cubicBezTo>
                <a:cubicBezTo>
                  <a:pt x="12581" y="1305"/>
                  <a:pt x="12583" y="1312"/>
                  <a:pt x="12585" y="1321"/>
                </a:cubicBezTo>
                <a:cubicBezTo>
                  <a:pt x="12590" y="1339"/>
                  <a:pt x="12591" y="1357"/>
                  <a:pt x="12589" y="1376"/>
                </a:cubicBezTo>
                <a:cubicBezTo>
                  <a:pt x="12588" y="1395"/>
                  <a:pt x="12584" y="1411"/>
                  <a:pt x="12578" y="1426"/>
                </a:cubicBezTo>
                <a:cubicBezTo>
                  <a:pt x="12575" y="1433"/>
                  <a:pt x="12571" y="1440"/>
                  <a:pt x="12568" y="1445"/>
                </a:cubicBezTo>
                <a:cubicBezTo>
                  <a:pt x="12564" y="1451"/>
                  <a:pt x="12560" y="1455"/>
                  <a:pt x="12555" y="1459"/>
                </a:cubicBezTo>
                <a:cubicBezTo>
                  <a:pt x="12550" y="1463"/>
                  <a:pt x="12545" y="1465"/>
                  <a:pt x="12540" y="1467"/>
                </a:cubicBezTo>
                <a:cubicBezTo>
                  <a:pt x="12535" y="1468"/>
                  <a:pt x="12530" y="1468"/>
                  <a:pt x="12525" y="1467"/>
                </a:cubicBezTo>
                <a:cubicBezTo>
                  <a:pt x="12514" y="1465"/>
                  <a:pt x="12505" y="1458"/>
                  <a:pt x="12497" y="1446"/>
                </a:cubicBezTo>
                <a:close/>
                <a:moveTo>
                  <a:pt x="13190" y="1446"/>
                </a:moveTo>
                <a:cubicBezTo>
                  <a:pt x="13182" y="1435"/>
                  <a:pt x="13176" y="1421"/>
                  <a:pt x="13172" y="1403"/>
                </a:cubicBezTo>
                <a:cubicBezTo>
                  <a:pt x="13168" y="1385"/>
                  <a:pt x="13166" y="1369"/>
                  <a:pt x="13168" y="1350"/>
                </a:cubicBezTo>
                <a:cubicBezTo>
                  <a:pt x="13169" y="1331"/>
                  <a:pt x="13173" y="1315"/>
                  <a:pt x="13179" y="1300"/>
                </a:cubicBezTo>
                <a:cubicBezTo>
                  <a:pt x="13185" y="1284"/>
                  <a:pt x="13193" y="1274"/>
                  <a:pt x="13202" y="1267"/>
                </a:cubicBezTo>
                <a:cubicBezTo>
                  <a:pt x="13212" y="1259"/>
                  <a:pt x="13221" y="1256"/>
                  <a:pt x="13232" y="1259"/>
                </a:cubicBezTo>
                <a:cubicBezTo>
                  <a:pt x="13242" y="1261"/>
                  <a:pt x="13252" y="1267"/>
                  <a:pt x="13260" y="1279"/>
                </a:cubicBezTo>
                <a:cubicBezTo>
                  <a:pt x="13264" y="1285"/>
                  <a:pt x="13268" y="1291"/>
                  <a:pt x="13271" y="1298"/>
                </a:cubicBezTo>
                <a:cubicBezTo>
                  <a:pt x="13274" y="1305"/>
                  <a:pt x="13276" y="1312"/>
                  <a:pt x="13278" y="1321"/>
                </a:cubicBezTo>
                <a:cubicBezTo>
                  <a:pt x="13283" y="1339"/>
                  <a:pt x="13284" y="1357"/>
                  <a:pt x="13282" y="1376"/>
                </a:cubicBezTo>
                <a:cubicBezTo>
                  <a:pt x="13281" y="1395"/>
                  <a:pt x="13278" y="1411"/>
                  <a:pt x="13271" y="1426"/>
                </a:cubicBezTo>
                <a:cubicBezTo>
                  <a:pt x="13268" y="1433"/>
                  <a:pt x="13265" y="1440"/>
                  <a:pt x="13261" y="1445"/>
                </a:cubicBezTo>
                <a:cubicBezTo>
                  <a:pt x="13257" y="1451"/>
                  <a:pt x="13252" y="1455"/>
                  <a:pt x="13248" y="1459"/>
                </a:cubicBezTo>
                <a:cubicBezTo>
                  <a:pt x="13243" y="1463"/>
                  <a:pt x="13238" y="1465"/>
                  <a:pt x="13233" y="1467"/>
                </a:cubicBezTo>
                <a:cubicBezTo>
                  <a:pt x="13228" y="1468"/>
                  <a:pt x="13223" y="1468"/>
                  <a:pt x="13218" y="1467"/>
                </a:cubicBezTo>
                <a:cubicBezTo>
                  <a:pt x="13207" y="1465"/>
                  <a:pt x="13198" y="1458"/>
                  <a:pt x="13190" y="1446"/>
                </a:cubicBezTo>
                <a:close/>
                <a:moveTo>
                  <a:pt x="13883" y="1446"/>
                </a:moveTo>
                <a:cubicBezTo>
                  <a:pt x="13879" y="1441"/>
                  <a:pt x="13875" y="1434"/>
                  <a:pt x="13872" y="1427"/>
                </a:cubicBezTo>
                <a:cubicBezTo>
                  <a:pt x="13869" y="1420"/>
                  <a:pt x="13867" y="1412"/>
                  <a:pt x="13865" y="1403"/>
                </a:cubicBezTo>
                <a:cubicBezTo>
                  <a:pt x="13861" y="1385"/>
                  <a:pt x="13859" y="1369"/>
                  <a:pt x="13861" y="1350"/>
                </a:cubicBezTo>
                <a:cubicBezTo>
                  <a:pt x="13862" y="1331"/>
                  <a:pt x="13866" y="1315"/>
                  <a:pt x="13872" y="1300"/>
                </a:cubicBezTo>
                <a:cubicBezTo>
                  <a:pt x="13878" y="1284"/>
                  <a:pt x="13886" y="1274"/>
                  <a:pt x="13895" y="1267"/>
                </a:cubicBezTo>
                <a:cubicBezTo>
                  <a:pt x="13905" y="1259"/>
                  <a:pt x="13914" y="1256"/>
                  <a:pt x="13925" y="1259"/>
                </a:cubicBezTo>
                <a:cubicBezTo>
                  <a:pt x="13936" y="1261"/>
                  <a:pt x="13945" y="1267"/>
                  <a:pt x="13953" y="1279"/>
                </a:cubicBezTo>
                <a:cubicBezTo>
                  <a:pt x="13957" y="1285"/>
                  <a:pt x="13961" y="1291"/>
                  <a:pt x="13964" y="1298"/>
                </a:cubicBezTo>
                <a:cubicBezTo>
                  <a:pt x="13967" y="1305"/>
                  <a:pt x="13969" y="1312"/>
                  <a:pt x="13971" y="1321"/>
                </a:cubicBezTo>
                <a:cubicBezTo>
                  <a:pt x="13976" y="1339"/>
                  <a:pt x="13977" y="1357"/>
                  <a:pt x="13975" y="1376"/>
                </a:cubicBezTo>
                <a:cubicBezTo>
                  <a:pt x="13974" y="1395"/>
                  <a:pt x="13971" y="1411"/>
                  <a:pt x="13964" y="1426"/>
                </a:cubicBezTo>
                <a:cubicBezTo>
                  <a:pt x="13961" y="1433"/>
                  <a:pt x="13958" y="1440"/>
                  <a:pt x="13954" y="1445"/>
                </a:cubicBezTo>
                <a:cubicBezTo>
                  <a:pt x="13950" y="1451"/>
                  <a:pt x="13945" y="1455"/>
                  <a:pt x="13941" y="1459"/>
                </a:cubicBezTo>
                <a:cubicBezTo>
                  <a:pt x="13936" y="1463"/>
                  <a:pt x="13931" y="1465"/>
                  <a:pt x="13926" y="1467"/>
                </a:cubicBezTo>
                <a:cubicBezTo>
                  <a:pt x="13921" y="1468"/>
                  <a:pt x="13916" y="1468"/>
                  <a:pt x="13911" y="1467"/>
                </a:cubicBezTo>
                <a:cubicBezTo>
                  <a:pt x="13905" y="1466"/>
                  <a:pt x="13901" y="1464"/>
                  <a:pt x="13896" y="1460"/>
                </a:cubicBezTo>
                <a:cubicBezTo>
                  <a:pt x="13892" y="1457"/>
                  <a:pt x="13887" y="1452"/>
                  <a:pt x="13883" y="1446"/>
                </a:cubicBezTo>
                <a:close/>
                <a:moveTo>
                  <a:pt x="14576" y="1446"/>
                </a:moveTo>
                <a:cubicBezTo>
                  <a:pt x="14572" y="1441"/>
                  <a:pt x="14568" y="1434"/>
                  <a:pt x="14565" y="1427"/>
                </a:cubicBezTo>
                <a:cubicBezTo>
                  <a:pt x="14562" y="1420"/>
                  <a:pt x="14560" y="1412"/>
                  <a:pt x="14558" y="1403"/>
                </a:cubicBezTo>
                <a:cubicBezTo>
                  <a:pt x="14554" y="1385"/>
                  <a:pt x="14552" y="1369"/>
                  <a:pt x="14554" y="1350"/>
                </a:cubicBezTo>
                <a:cubicBezTo>
                  <a:pt x="14555" y="1331"/>
                  <a:pt x="14559" y="1315"/>
                  <a:pt x="14565" y="1300"/>
                </a:cubicBezTo>
                <a:cubicBezTo>
                  <a:pt x="14571" y="1284"/>
                  <a:pt x="14579" y="1274"/>
                  <a:pt x="14588" y="1267"/>
                </a:cubicBezTo>
                <a:cubicBezTo>
                  <a:pt x="14598" y="1259"/>
                  <a:pt x="14607" y="1256"/>
                  <a:pt x="14618" y="1259"/>
                </a:cubicBezTo>
                <a:cubicBezTo>
                  <a:pt x="14629" y="1261"/>
                  <a:pt x="14638" y="1267"/>
                  <a:pt x="14646" y="1279"/>
                </a:cubicBezTo>
                <a:cubicBezTo>
                  <a:pt x="14650" y="1285"/>
                  <a:pt x="14654" y="1291"/>
                  <a:pt x="14657" y="1298"/>
                </a:cubicBezTo>
                <a:cubicBezTo>
                  <a:pt x="14660" y="1305"/>
                  <a:pt x="14662" y="1312"/>
                  <a:pt x="14664" y="1321"/>
                </a:cubicBezTo>
                <a:cubicBezTo>
                  <a:pt x="14669" y="1339"/>
                  <a:pt x="14670" y="1357"/>
                  <a:pt x="14668" y="1376"/>
                </a:cubicBezTo>
                <a:cubicBezTo>
                  <a:pt x="14667" y="1395"/>
                  <a:pt x="14664" y="1411"/>
                  <a:pt x="14657" y="1426"/>
                </a:cubicBezTo>
                <a:cubicBezTo>
                  <a:pt x="14654" y="1433"/>
                  <a:pt x="14651" y="1440"/>
                  <a:pt x="14647" y="1445"/>
                </a:cubicBezTo>
                <a:cubicBezTo>
                  <a:pt x="14643" y="1451"/>
                  <a:pt x="14638" y="1455"/>
                  <a:pt x="14634" y="1459"/>
                </a:cubicBezTo>
                <a:cubicBezTo>
                  <a:pt x="14629" y="1463"/>
                  <a:pt x="14624" y="1465"/>
                  <a:pt x="14619" y="1467"/>
                </a:cubicBezTo>
                <a:cubicBezTo>
                  <a:pt x="14614" y="1468"/>
                  <a:pt x="14609" y="1468"/>
                  <a:pt x="14604" y="1467"/>
                </a:cubicBezTo>
                <a:cubicBezTo>
                  <a:pt x="14598" y="1466"/>
                  <a:pt x="14594" y="1464"/>
                  <a:pt x="14589" y="1460"/>
                </a:cubicBezTo>
                <a:cubicBezTo>
                  <a:pt x="14585" y="1457"/>
                  <a:pt x="14580" y="1452"/>
                  <a:pt x="14576" y="1446"/>
                </a:cubicBezTo>
                <a:close/>
                <a:moveTo>
                  <a:pt x="15269" y="1446"/>
                </a:moveTo>
                <a:cubicBezTo>
                  <a:pt x="15265" y="1441"/>
                  <a:pt x="15261" y="1434"/>
                  <a:pt x="15258" y="1427"/>
                </a:cubicBezTo>
                <a:cubicBezTo>
                  <a:pt x="15255" y="1420"/>
                  <a:pt x="15253" y="1412"/>
                  <a:pt x="15251" y="1403"/>
                </a:cubicBezTo>
                <a:cubicBezTo>
                  <a:pt x="15247" y="1385"/>
                  <a:pt x="15245" y="1369"/>
                  <a:pt x="15247" y="1350"/>
                </a:cubicBezTo>
                <a:cubicBezTo>
                  <a:pt x="15248" y="1331"/>
                  <a:pt x="15252" y="1315"/>
                  <a:pt x="15258" y="1300"/>
                </a:cubicBezTo>
                <a:cubicBezTo>
                  <a:pt x="15264" y="1284"/>
                  <a:pt x="15272" y="1274"/>
                  <a:pt x="15281" y="1267"/>
                </a:cubicBezTo>
                <a:cubicBezTo>
                  <a:pt x="15291" y="1259"/>
                  <a:pt x="15301" y="1256"/>
                  <a:pt x="15311" y="1259"/>
                </a:cubicBezTo>
                <a:cubicBezTo>
                  <a:pt x="15322" y="1261"/>
                  <a:pt x="15331" y="1267"/>
                  <a:pt x="15339" y="1279"/>
                </a:cubicBezTo>
                <a:cubicBezTo>
                  <a:pt x="15343" y="1285"/>
                  <a:pt x="15347" y="1291"/>
                  <a:pt x="15350" y="1298"/>
                </a:cubicBezTo>
                <a:cubicBezTo>
                  <a:pt x="15353" y="1305"/>
                  <a:pt x="15355" y="1312"/>
                  <a:pt x="15357" y="1321"/>
                </a:cubicBezTo>
                <a:cubicBezTo>
                  <a:pt x="15362" y="1339"/>
                  <a:pt x="15363" y="1357"/>
                  <a:pt x="15361" y="1376"/>
                </a:cubicBezTo>
                <a:cubicBezTo>
                  <a:pt x="15360" y="1395"/>
                  <a:pt x="15357" y="1411"/>
                  <a:pt x="15350" y="1426"/>
                </a:cubicBezTo>
                <a:cubicBezTo>
                  <a:pt x="15347" y="1433"/>
                  <a:pt x="15344" y="1440"/>
                  <a:pt x="15340" y="1445"/>
                </a:cubicBezTo>
                <a:cubicBezTo>
                  <a:pt x="15336" y="1451"/>
                  <a:pt x="15331" y="1455"/>
                  <a:pt x="15327" y="1459"/>
                </a:cubicBezTo>
                <a:cubicBezTo>
                  <a:pt x="15322" y="1463"/>
                  <a:pt x="15317" y="1465"/>
                  <a:pt x="15312" y="1467"/>
                </a:cubicBezTo>
                <a:cubicBezTo>
                  <a:pt x="15307" y="1468"/>
                  <a:pt x="15302" y="1468"/>
                  <a:pt x="15297" y="1467"/>
                </a:cubicBezTo>
                <a:cubicBezTo>
                  <a:pt x="15292" y="1466"/>
                  <a:pt x="15287" y="1464"/>
                  <a:pt x="15282" y="1460"/>
                </a:cubicBezTo>
                <a:cubicBezTo>
                  <a:pt x="15278" y="1457"/>
                  <a:pt x="15273" y="1452"/>
                  <a:pt x="15269" y="1446"/>
                </a:cubicBezTo>
                <a:close/>
                <a:moveTo>
                  <a:pt x="15962" y="1446"/>
                </a:moveTo>
                <a:cubicBezTo>
                  <a:pt x="15958" y="1441"/>
                  <a:pt x="15954" y="1434"/>
                  <a:pt x="15951" y="1427"/>
                </a:cubicBezTo>
                <a:cubicBezTo>
                  <a:pt x="15948" y="1420"/>
                  <a:pt x="15946" y="1412"/>
                  <a:pt x="15944" y="1403"/>
                </a:cubicBezTo>
                <a:cubicBezTo>
                  <a:pt x="15940" y="1385"/>
                  <a:pt x="15938" y="1369"/>
                  <a:pt x="15940" y="1350"/>
                </a:cubicBezTo>
                <a:cubicBezTo>
                  <a:pt x="15941" y="1331"/>
                  <a:pt x="15945" y="1315"/>
                  <a:pt x="15951" y="1300"/>
                </a:cubicBezTo>
                <a:cubicBezTo>
                  <a:pt x="15957" y="1284"/>
                  <a:pt x="15965" y="1274"/>
                  <a:pt x="15974" y="1267"/>
                </a:cubicBezTo>
                <a:cubicBezTo>
                  <a:pt x="15984" y="1259"/>
                  <a:pt x="15994" y="1256"/>
                  <a:pt x="16004" y="1259"/>
                </a:cubicBezTo>
                <a:cubicBezTo>
                  <a:pt x="16015" y="1261"/>
                  <a:pt x="16024" y="1267"/>
                  <a:pt x="16032" y="1279"/>
                </a:cubicBezTo>
                <a:cubicBezTo>
                  <a:pt x="16036" y="1285"/>
                  <a:pt x="16040" y="1291"/>
                  <a:pt x="16043" y="1298"/>
                </a:cubicBezTo>
                <a:cubicBezTo>
                  <a:pt x="16046" y="1305"/>
                  <a:pt x="16048" y="1312"/>
                  <a:pt x="16050" y="1321"/>
                </a:cubicBezTo>
                <a:cubicBezTo>
                  <a:pt x="16055" y="1339"/>
                  <a:pt x="16056" y="1357"/>
                  <a:pt x="16054" y="1376"/>
                </a:cubicBezTo>
                <a:cubicBezTo>
                  <a:pt x="16053" y="1395"/>
                  <a:pt x="16050" y="1411"/>
                  <a:pt x="16043" y="1426"/>
                </a:cubicBezTo>
                <a:cubicBezTo>
                  <a:pt x="16040" y="1433"/>
                  <a:pt x="16037" y="1440"/>
                  <a:pt x="16033" y="1445"/>
                </a:cubicBezTo>
                <a:cubicBezTo>
                  <a:pt x="16029" y="1451"/>
                  <a:pt x="16024" y="1455"/>
                  <a:pt x="16020" y="1459"/>
                </a:cubicBezTo>
                <a:cubicBezTo>
                  <a:pt x="16015" y="1463"/>
                  <a:pt x="16010" y="1465"/>
                  <a:pt x="16005" y="1467"/>
                </a:cubicBezTo>
                <a:cubicBezTo>
                  <a:pt x="16000" y="1468"/>
                  <a:pt x="15995" y="1468"/>
                  <a:pt x="15990" y="1467"/>
                </a:cubicBezTo>
                <a:cubicBezTo>
                  <a:pt x="15985" y="1466"/>
                  <a:pt x="15980" y="1464"/>
                  <a:pt x="15975" y="1460"/>
                </a:cubicBezTo>
                <a:cubicBezTo>
                  <a:pt x="15971" y="1457"/>
                  <a:pt x="15966" y="1452"/>
                  <a:pt x="15962" y="1446"/>
                </a:cubicBezTo>
                <a:close/>
                <a:moveTo>
                  <a:pt x="16655" y="1446"/>
                </a:moveTo>
                <a:cubicBezTo>
                  <a:pt x="16651" y="1441"/>
                  <a:pt x="16647" y="1434"/>
                  <a:pt x="16644" y="1427"/>
                </a:cubicBezTo>
                <a:cubicBezTo>
                  <a:pt x="16641" y="1420"/>
                  <a:pt x="16639" y="1412"/>
                  <a:pt x="16637" y="1403"/>
                </a:cubicBezTo>
                <a:cubicBezTo>
                  <a:pt x="16633" y="1385"/>
                  <a:pt x="16631" y="1369"/>
                  <a:pt x="16633" y="1350"/>
                </a:cubicBezTo>
                <a:cubicBezTo>
                  <a:pt x="16634" y="1331"/>
                  <a:pt x="16638" y="1315"/>
                  <a:pt x="16644" y="1300"/>
                </a:cubicBezTo>
                <a:cubicBezTo>
                  <a:pt x="16651" y="1284"/>
                  <a:pt x="16658" y="1274"/>
                  <a:pt x="16667" y="1267"/>
                </a:cubicBezTo>
                <a:cubicBezTo>
                  <a:pt x="16677" y="1259"/>
                  <a:pt x="16687" y="1256"/>
                  <a:pt x="16697" y="1259"/>
                </a:cubicBezTo>
                <a:cubicBezTo>
                  <a:pt x="16708" y="1261"/>
                  <a:pt x="16717" y="1267"/>
                  <a:pt x="16725" y="1279"/>
                </a:cubicBezTo>
                <a:cubicBezTo>
                  <a:pt x="16729" y="1285"/>
                  <a:pt x="16733" y="1291"/>
                  <a:pt x="16736" y="1298"/>
                </a:cubicBezTo>
                <a:cubicBezTo>
                  <a:pt x="16739" y="1305"/>
                  <a:pt x="16741" y="1312"/>
                  <a:pt x="16743" y="1321"/>
                </a:cubicBezTo>
                <a:cubicBezTo>
                  <a:pt x="16748" y="1339"/>
                  <a:pt x="16749" y="1357"/>
                  <a:pt x="16747" y="1376"/>
                </a:cubicBezTo>
                <a:cubicBezTo>
                  <a:pt x="16746" y="1395"/>
                  <a:pt x="16743" y="1411"/>
                  <a:pt x="16736" y="1426"/>
                </a:cubicBezTo>
                <a:cubicBezTo>
                  <a:pt x="16733" y="1433"/>
                  <a:pt x="16730" y="1440"/>
                  <a:pt x="16726" y="1445"/>
                </a:cubicBezTo>
                <a:cubicBezTo>
                  <a:pt x="16722" y="1451"/>
                  <a:pt x="16717" y="1455"/>
                  <a:pt x="16713" y="1459"/>
                </a:cubicBezTo>
                <a:cubicBezTo>
                  <a:pt x="16708" y="1463"/>
                  <a:pt x="16703" y="1465"/>
                  <a:pt x="16698" y="1467"/>
                </a:cubicBezTo>
                <a:cubicBezTo>
                  <a:pt x="16693" y="1468"/>
                  <a:pt x="16688" y="1468"/>
                  <a:pt x="16683" y="1467"/>
                </a:cubicBezTo>
                <a:cubicBezTo>
                  <a:pt x="16678" y="1466"/>
                  <a:pt x="16673" y="1464"/>
                  <a:pt x="16668" y="1460"/>
                </a:cubicBezTo>
                <a:cubicBezTo>
                  <a:pt x="16664" y="1457"/>
                  <a:pt x="16659" y="1452"/>
                  <a:pt x="16655" y="1446"/>
                </a:cubicBezTo>
                <a:close/>
                <a:moveTo>
                  <a:pt x="17349" y="1446"/>
                </a:moveTo>
                <a:cubicBezTo>
                  <a:pt x="17344" y="1441"/>
                  <a:pt x="17341" y="1434"/>
                  <a:pt x="17338" y="1427"/>
                </a:cubicBezTo>
                <a:cubicBezTo>
                  <a:pt x="17335" y="1420"/>
                  <a:pt x="17332" y="1412"/>
                  <a:pt x="17330" y="1403"/>
                </a:cubicBezTo>
                <a:cubicBezTo>
                  <a:pt x="17326" y="1385"/>
                  <a:pt x="17324" y="1369"/>
                  <a:pt x="17326" y="1350"/>
                </a:cubicBezTo>
                <a:cubicBezTo>
                  <a:pt x="17327" y="1331"/>
                  <a:pt x="17331" y="1315"/>
                  <a:pt x="17337" y="1300"/>
                </a:cubicBezTo>
                <a:cubicBezTo>
                  <a:pt x="17344" y="1284"/>
                  <a:pt x="17351" y="1274"/>
                  <a:pt x="17360" y="1267"/>
                </a:cubicBezTo>
                <a:cubicBezTo>
                  <a:pt x="17370" y="1259"/>
                  <a:pt x="17380" y="1256"/>
                  <a:pt x="17390" y="1259"/>
                </a:cubicBezTo>
                <a:cubicBezTo>
                  <a:pt x="17401" y="1261"/>
                  <a:pt x="17410" y="1267"/>
                  <a:pt x="17418" y="1279"/>
                </a:cubicBezTo>
                <a:cubicBezTo>
                  <a:pt x="17422" y="1285"/>
                  <a:pt x="17426" y="1291"/>
                  <a:pt x="17429" y="1298"/>
                </a:cubicBezTo>
                <a:cubicBezTo>
                  <a:pt x="17432" y="1305"/>
                  <a:pt x="17434" y="1312"/>
                  <a:pt x="17436" y="1321"/>
                </a:cubicBezTo>
                <a:cubicBezTo>
                  <a:pt x="17441" y="1339"/>
                  <a:pt x="17442" y="1357"/>
                  <a:pt x="17440" y="1376"/>
                </a:cubicBezTo>
                <a:cubicBezTo>
                  <a:pt x="17439" y="1395"/>
                  <a:pt x="17436" y="1411"/>
                  <a:pt x="17429" y="1426"/>
                </a:cubicBezTo>
                <a:cubicBezTo>
                  <a:pt x="17426" y="1433"/>
                  <a:pt x="17423" y="1440"/>
                  <a:pt x="17419" y="1445"/>
                </a:cubicBezTo>
                <a:cubicBezTo>
                  <a:pt x="17415" y="1451"/>
                  <a:pt x="17411" y="1455"/>
                  <a:pt x="17406" y="1459"/>
                </a:cubicBezTo>
                <a:cubicBezTo>
                  <a:pt x="17401" y="1463"/>
                  <a:pt x="17396" y="1465"/>
                  <a:pt x="17391" y="1467"/>
                </a:cubicBezTo>
                <a:cubicBezTo>
                  <a:pt x="17386" y="1468"/>
                  <a:pt x="17381" y="1468"/>
                  <a:pt x="17376" y="1467"/>
                </a:cubicBezTo>
                <a:cubicBezTo>
                  <a:pt x="17371" y="1466"/>
                  <a:pt x="17366" y="1464"/>
                  <a:pt x="17362" y="1460"/>
                </a:cubicBezTo>
                <a:cubicBezTo>
                  <a:pt x="17357" y="1457"/>
                  <a:pt x="17353" y="1452"/>
                  <a:pt x="17349" y="1446"/>
                </a:cubicBezTo>
                <a:close/>
                <a:moveTo>
                  <a:pt x="18042" y="1446"/>
                </a:moveTo>
                <a:cubicBezTo>
                  <a:pt x="18037" y="1441"/>
                  <a:pt x="18034" y="1434"/>
                  <a:pt x="18031" y="1427"/>
                </a:cubicBezTo>
                <a:cubicBezTo>
                  <a:pt x="18028" y="1420"/>
                  <a:pt x="18025" y="1412"/>
                  <a:pt x="18023" y="1403"/>
                </a:cubicBezTo>
                <a:cubicBezTo>
                  <a:pt x="18019" y="1385"/>
                  <a:pt x="18017" y="1369"/>
                  <a:pt x="18019" y="1350"/>
                </a:cubicBezTo>
                <a:cubicBezTo>
                  <a:pt x="18020" y="1331"/>
                  <a:pt x="18024" y="1315"/>
                  <a:pt x="18030" y="1300"/>
                </a:cubicBezTo>
                <a:cubicBezTo>
                  <a:pt x="18037" y="1284"/>
                  <a:pt x="18044" y="1274"/>
                  <a:pt x="18053" y="1267"/>
                </a:cubicBezTo>
                <a:cubicBezTo>
                  <a:pt x="18063" y="1259"/>
                  <a:pt x="18073" y="1256"/>
                  <a:pt x="18083" y="1259"/>
                </a:cubicBezTo>
                <a:cubicBezTo>
                  <a:pt x="18094" y="1261"/>
                  <a:pt x="18103" y="1267"/>
                  <a:pt x="18111" y="1279"/>
                </a:cubicBezTo>
                <a:cubicBezTo>
                  <a:pt x="18115" y="1285"/>
                  <a:pt x="18119" y="1291"/>
                  <a:pt x="18122" y="1298"/>
                </a:cubicBezTo>
                <a:cubicBezTo>
                  <a:pt x="18125" y="1305"/>
                  <a:pt x="18127" y="1312"/>
                  <a:pt x="18129" y="1321"/>
                </a:cubicBezTo>
                <a:cubicBezTo>
                  <a:pt x="18131" y="1330"/>
                  <a:pt x="18133" y="1339"/>
                  <a:pt x="18133" y="1348"/>
                </a:cubicBezTo>
                <a:cubicBezTo>
                  <a:pt x="18134" y="1357"/>
                  <a:pt x="18134" y="1366"/>
                  <a:pt x="18133" y="1376"/>
                </a:cubicBezTo>
                <a:cubicBezTo>
                  <a:pt x="18132" y="1395"/>
                  <a:pt x="18129" y="1411"/>
                  <a:pt x="18122" y="1426"/>
                </a:cubicBezTo>
                <a:cubicBezTo>
                  <a:pt x="18116" y="1441"/>
                  <a:pt x="18109" y="1451"/>
                  <a:pt x="18099" y="1459"/>
                </a:cubicBezTo>
                <a:cubicBezTo>
                  <a:pt x="18094" y="1463"/>
                  <a:pt x="18089" y="1465"/>
                  <a:pt x="18084" y="1467"/>
                </a:cubicBezTo>
                <a:cubicBezTo>
                  <a:pt x="18079" y="1468"/>
                  <a:pt x="18074" y="1468"/>
                  <a:pt x="18069" y="1467"/>
                </a:cubicBezTo>
                <a:cubicBezTo>
                  <a:pt x="18064" y="1466"/>
                  <a:pt x="18059" y="1464"/>
                  <a:pt x="18055" y="1460"/>
                </a:cubicBezTo>
                <a:cubicBezTo>
                  <a:pt x="18050" y="1457"/>
                  <a:pt x="18046" y="1452"/>
                  <a:pt x="18042" y="1446"/>
                </a:cubicBezTo>
                <a:close/>
                <a:moveTo>
                  <a:pt x="18735" y="1446"/>
                </a:moveTo>
                <a:cubicBezTo>
                  <a:pt x="18730" y="1441"/>
                  <a:pt x="18727" y="1434"/>
                  <a:pt x="18724" y="1427"/>
                </a:cubicBezTo>
                <a:cubicBezTo>
                  <a:pt x="18721" y="1420"/>
                  <a:pt x="18718" y="1412"/>
                  <a:pt x="18716" y="1403"/>
                </a:cubicBezTo>
                <a:cubicBezTo>
                  <a:pt x="18712" y="1385"/>
                  <a:pt x="18710" y="1369"/>
                  <a:pt x="18712" y="1350"/>
                </a:cubicBezTo>
                <a:cubicBezTo>
                  <a:pt x="18713" y="1331"/>
                  <a:pt x="18717" y="1315"/>
                  <a:pt x="18723" y="1300"/>
                </a:cubicBezTo>
                <a:cubicBezTo>
                  <a:pt x="18730" y="1284"/>
                  <a:pt x="18737" y="1274"/>
                  <a:pt x="18746" y="1267"/>
                </a:cubicBezTo>
                <a:cubicBezTo>
                  <a:pt x="18756" y="1259"/>
                  <a:pt x="18766" y="1256"/>
                  <a:pt x="18776" y="1259"/>
                </a:cubicBezTo>
                <a:cubicBezTo>
                  <a:pt x="18787" y="1261"/>
                  <a:pt x="18796" y="1267"/>
                  <a:pt x="18804" y="1279"/>
                </a:cubicBezTo>
                <a:cubicBezTo>
                  <a:pt x="18808" y="1285"/>
                  <a:pt x="18812" y="1291"/>
                  <a:pt x="18815" y="1298"/>
                </a:cubicBezTo>
                <a:cubicBezTo>
                  <a:pt x="18818" y="1305"/>
                  <a:pt x="18820" y="1312"/>
                  <a:pt x="18822" y="1321"/>
                </a:cubicBezTo>
                <a:cubicBezTo>
                  <a:pt x="18827" y="1339"/>
                  <a:pt x="18828" y="1357"/>
                  <a:pt x="18827" y="1376"/>
                </a:cubicBezTo>
                <a:cubicBezTo>
                  <a:pt x="18825" y="1395"/>
                  <a:pt x="18822" y="1411"/>
                  <a:pt x="18815" y="1426"/>
                </a:cubicBezTo>
                <a:cubicBezTo>
                  <a:pt x="18809" y="1441"/>
                  <a:pt x="18802" y="1451"/>
                  <a:pt x="18792" y="1459"/>
                </a:cubicBezTo>
                <a:cubicBezTo>
                  <a:pt x="18787" y="1463"/>
                  <a:pt x="18782" y="1465"/>
                  <a:pt x="18777" y="1467"/>
                </a:cubicBezTo>
                <a:cubicBezTo>
                  <a:pt x="18772" y="1468"/>
                  <a:pt x="18767" y="1468"/>
                  <a:pt x="18762" y="1467"/>
                </a:cubicBezTo>
                <a:cubicBezTo>
                  <a:pt x="18757" y="1466"/>
                  <a:pt x="18752" y="1464"/>
                  <a:pt x="18748" y="1460"/>
                </a:cubicBezTo>
                <a:cubicBezTo>
                  <a:pt x="18743" y="1457"/>
                  <a:pt x="18739" y="1452"/>
                  <a:pt x="18735" y="1446"/>
                </a:cubicBezTo>
                <a:close/>
                <a:moveTo>
                  <a:pt x="19428" y="1446"/>
                </a:moveTo>
                <a:cubicBezTo>
                  <a:pt x="19423" y="1441"/>
                  <a:pt x="19420" y="1434"/>
                  <a:pt x="19417" y="1427"/>
                </a:cubicBezTo>
                <a:cubicBezTo>
                  <a:pt x="19414" y="1420"/>
                  <a:pt x="19411" y="1412"/>
                  <a:pt x="19409" y="1403"/>
                </a:cubicBezTo>
                <a:cubicBezTo>
                  <a:pt x="19405" y="1385"/>
                  <a:pt x="19403" y="1369"/>
                  <a:pt x="19405" y="1350"/>
                </a:cubicBezTo>
                <a:cubicBezTo>
                  <a:pt x="19406" y="1331"/>
                  <a:pt x="19410" y="1315"/>
                  <a:pt x="19416" y="1300"/>
                </a:cubicBezTo>
                <a:cubicBezTo>
                  <a:pt x="19423" y="1284"/>
                  <a:pt x="19430" y="1274"/>
                  <a:pt x="19439" y="1267"/>
                </a:cubicBezTo>
                <a:cubicBezTo>
                  <a:pt x="19449" y="1259"/>
                  <a:pt x="19459" y="1256"/>
                  <a:pt x="19469" y="1259"/>
                </a:cubicBezTo>
                <a:cubicBezTo>
                  <a:pt x="19480" y="1261"/>
                  <a:pt x="19489" y="1267"/>
                  <a:pt x="19497" y="1279"/>
                </a:cubicBezTo>
                <a:cubicBezTo>
                  <a:pt x="19501" y="1285"/>
                  <a:pt x="19505" y="1291"/>
                  <a:pt x="19508" y="1298"/>
                </a:cubicBezTo>
                <a:cubicBezTo>
                  <a:pt x="19511" y="1305"/>
                  <a:pt x="19513" y="1312"/>
                  <a:pt x="19515" y="1321"/>
                </a:cubicBezTo>
                <a:cubicBezTo>
                  <a:pt x="19520" y="1339"/>
                  <a:pt x="19521" y="1357"/>
                  <a:pt x="19520" y="1376"/>
                </a:cubicBezTo>
                <a:cubicBezTo>
                  <a:pt x="19518" y="1395"/>
                  <a:pt x="19515" y="1411"/>
                  <a:pt x="19508" y="1426"/>
                </a:cubicBezTo>
                <a:cubicBezTo>
                  <a:pt x="19505" y="1433"/>
                  <a:pt x="19502" y="1440"/>
                  <a:pt x="19498" y="1445"/>
                </a:cubicBezTo>
                <a:cubicBezTo>
                  <a:pt x="19494" y="1451"/>
                  <a:pt x="19490" y="1455"/>
                  <a:pt x="19485" y="1459"/>
                </a:cubicBezTo>
                <a:cubicBezTo>
                  <a:pt x="19480" y="1463"/>
                  <a:pt x="19475" y="1465"/>
                  <a:pt x="19470" y="1467"/>
                </a:cubicBezTo>
                <a:cubicBezTo>
                  <a:pt x="19465" y="1468"/>
                  <a:pt x="19460" y="1468"/>
                  <a:pt x="19455" y="1467"/>
                </a:cubicBezTo>
                <a:cubicBezTo>
                  <a:pt x="19450" y="1466"/>
                  <a:pt x="19445" y="1464"/>
                  <a:pt x="19441" y="1460"/>
                </a:cubicBezTo>
                <a:cubicBezTo>
                  <a:pt x="19436" y="1457"/>
                  <a:pt x="19432" y="1452"/>
                  <a:pt x="19428" y="1446"/>
                </a:cubicBezTo>
                <a:close/>
                <a:moveTo>
                  <a:pt x="20121" y="1446"/>
                </a:moveTo>
                <a:cubicBezTo>
                  <a:pt x="20116" y="1441"/>
                  <a:pt x="20113" y="1434"/>
                  <a:pt x="20110" y="1427"/>
                </a:cubicBezTo>
                <a:cubicBezTo>
                  <a:pt x="20107" y="1420"/>
                  <a:pt x="20104" y="1412"/>
                  <a:pt x="20102" y="1403"/>
                </a:cubicBezTo>
                <a:cubicBezTo>
                  <a:pt x="20098" y="1385"/>
                  <a:pt x="20096" y="1369"/>
                  <a:pt x="20098" y="1350"/>
                </a:cubicBezTo>
                <a:cubicBezTo>
                  <a:pt x="20099" y="1331"/>
                  <a:pt x="20103" y="1315"/>
                  <a:pt x="20109" y="1300"/>
                </a:cubicBezTo>
                <a:cubicBezTo>
                  <a:pt x="20116" y="1284"/>
                  <a:pt x="20123" y="1274"/>
                  <a:pt x="20133" y="1267"/>
                </a:cubicBezTo>
                <a:cubicBezTo>
                  <a:pt x="20143" y="1259"/>
                  <a:pt x="20152" y="1256"/>
                  <a:pt x="20162" y="1259"/>
                </a:cubicBezTo>
                <a:cubicBezTo>
                  <a:pt x="20173" y="1261"/>
                  <a:pt x="20182" y="1267"/>
                  <a:pt x="20190" y="1279"/>
                </a:cubicBezTo>
                <a:cubicBezTo>
                  <a:pt x="20194" y="1285"/>
                  <a:pt x="20198" y="1291"/>
                  <a:pt x="20201" y="1298"/>
                </a:cubicBezTo>
                <a:cubicBezTo>
                  <a:pt x="20204" y="1305"/>
                  <a:pt x="20206" y="1312"/>
                  <a:pt x="20208" y="1321"/>
                </a:cubicBezTo>
                <a:cubicBezTo>
                  <a:pt x="20213" y="1339"/>
                  <a:pt x="20214" y="1357"/>
                  <a:pt x="20213" y="1376"/>
                </a:cubicBezTo>
                <a:cubicBezTo>
                  <a:pt x="20211" y="1395"/>
                  <a:pt x="20208" y="1411"/>
                  <a:pt x="20201" y="1426"/>
                </a:cubicBezTo>
                <a:cubicBezTo>
                  <a:pt x="20198" y="1433"/>
                  <a:pt x="20195" y="1440"/>
                  <a:pt x="20191" y="1445"/>
                </a:cubicBezTo>
                <a:cubicBezTo>
                  <a:pt x="20187" y="1451"/>
                  <a:pt x="20183" y="1455"/>
                  <a:pt x="20178" y="1459"/>
                </a:cubicBezTo>
                <a:cubicBezTo>
                  <a:pt x="20173" y="1463"/>
                  <a:pt x="20168" y="1465"/>
                  <a:pt x="20163" y="1467"/>
                </a:cubicBezTo>
                <a:cubicBezTo>
                  <a:pt x="20158" y="1468"/>
                  <a:pt x="20153" y="1468"/>
                  <a:pt x="20148" y="1467"/>
                </a:cubicBezTo>
                <a:cubicBezTo>
                  <a:pt x="20143" y="1466"/>
                  <a:pt x="20138" y="1464"/>
                  <a:pt x="20134" y="1460"/>
                </a:cubicBezTo>
                <a:cubicBezTo>
                  <a:pt x="20129" y="1457"/>
                  <a:pt x="20125" y="1452"/>
                  <a:pt x="20121" y="1446"/>
                </a:cubicBezTo>
                <a:close/>
                <a:moveTo>
                  <a:pt x="20814" y="1446"/>
                </a:moveTo>
                <a:cubicBezTo>
                  <a:pt x="20809" y="1441"/>
                  <a:pt x="20806" y="1434"/>
                  <a:pt x="20803" y="1427"/>
                </a:cubicBezTo>
                <a:cubicBezTo>
                  <a:pt x="20800" y="1420"/>
                  <a:pt x="20797" y="1412"/>
                  <a:pt x="20795" y="1403"/>
                </a:cubicBezTo>
                <a:cubicBezTo>
                  <a:pt x="20791" y="1385"/>
                  <a:pt x="20789" y="1369"/>
                  <a:pt x="20791" y="1350"/>
                </a:cubicBezTo>
                <a:cubicBezTo>
                  <a:pt x="20792" y="1331"/>
                  <a:pt x="20796" y="1315"/>
                  <a:pt x="20802" y="1300"/>
                </a:cubicBezTo>
                <a:cubicBezTo>
                  <a:pt x="20809" y="1284"/>
                  <a:pt x="20816" y="1274"/>
                  <a:pt x="20826" y="1267"/>
                </a:cubicBezTo>
                <a:cubicBezTo>
                  <a:pt x="20836" y="1259"/>
                  <a:pt x="20845" y="1256"/>
                  <a:pt x="20855" y="1259"/>
                </a:cubicBezTo>
                <a:cubicBezTo>
                  <a:pt x="20866" y="1261"/>
                  <a:pt x="20875" y="1267"/>
                  <a:pt x="20883" y="1279"/>
                </a:cubicBezTo>
                <a:cubicBezTo>
                  <a:pt x="20887" y="1285"/>
                  <a:pt x="20891" y="1291"/>
                  <a:pt x="20894" y="1298"/>
                </a:cubicBezTo>
                <a:cubicBezTo>
                  <a:pt x="20897" y="1305"/>
                  <a:pt x="20899" y="1312"/>
                  <a:pt x="20901" y="1321"/>
                </a:cubicBezTo>
                <a:cubicBezTo>
                  <a:pt x="20906" y="1339"/>
                  <a:pt x="20907" y="1357"/>
                  <a:pt x="20906" y="1376"/>
                </a:cubicBezTo>
                <a:cubicBezTo>
                  <a:pt x="20904" y="1395"/>
                  <a:pt x="20901" y="1411"/>
                  <a:pt x="20894" y="1426"/>
                </a:cubicBezTo>
                <a:cubicBezTo>
                  <a:pt x="20891" y="1433"/>
                  <a:pt x="20888" y="1440"/>
                  <a:pt x="20884" y="1445"/>
                </a:cubicBezTo>
                <a:cubicBezTo>
                  <a:pt x="20880" y="1451"/>
                  <a:pt x="20876" y="1455"/>
                  <a:pt x="20871" y="1459"/>
                </a:cubicBezTo>
                <a:cubicBezTo>
                  <a:pt x="20866" y="1463"/>
                  <a:pt x="20861" y="1465"/>
                  <a:pt x="20856" y="1467"/>
                </a:cubicBezTo>
                <a:cubicBezTo>
                  <a:pt x="20852" y="1468"/>
                  <a:pt x="20846" y="1468"/>
                  <a:pt x="20841" y="1467"/>
                </a:cubicBezTo>
                <a:cubicBezTo>
                  <a:pt x="20836" y="1466"/>
                  <a:pt x="20831" y="1464"/>
                  <a:pt x="20827" y="1460"/>
                </a:cubicBezTo>
                <a:cubicBezTo>
                  <a:pt x="20822" y="1457"/>
                  <a:pt x="20818" y="1452"/>
                  <a:pt x="20814" y="1446"/>
                </a:cubicBezTo>
                <a:close/>
                <a:moveTo>
                  <a:pt x="21507" y="1446"/>
                </a:moveTo>
                <a:cubicBezTo>
                  <a:pt x="21498" y="1435"/>
                  <a:pt x="21493" y="1421"/>
                  <a:pt x="21488" y="1403"/>
                </a:cubicBezTo>
                <a:cubicBezTo>
                  <a:pt x="21484" y="1385"/>
                  <a:pt x="21482" y="1369"/>
                  <a:pt x="21484" y="1350"/>
                </a:cubicBezTo>
                <a:cubicBezTo>
                  <a:pt x="21485" y="1331"/>
                  <a:pt x="21489" y="1315"/>
                  <a:pt x="21495" y="1300"/>
                </a:cubicBezTo>
                <a:cubicBezTo>
                  <a:pt x="21498" y="1292"/>
                  <a:pt x="21502" y="1285"/>
                  <a:pt x="21506" y="1280"/>
                </a:cubicBezTo>
                <a:cubicBezTo>
                  <a:pt x="21510" y="1274"/>
                  <a:pt x="21514" y="1270"/>
                  <a:pt x="21519" y="1267"/>
                </a:cubicBezTo>
                <a:cubicBezTo>
                  <a:pt x="21529" y="1259"/>
                  <a:pt x="21538" y="1256"/>
                  <a:pt x="21548" y="1259"/>
                </a:cubicBezTo>
                <a:cubicBezTo>
                  <a:pt x="21559" y="1261"/>
                  <a:pt x="21568" y="1267"/>
                  <a:pt x="21576" y="1279"/>
                </a:cubicBezTo>
                <a:cubicBezTo>
                  <a:pt x="21580" y="1285"/>
                  <a:pt x="21584" y="1291"/>
                  <a:pt x="21587" y="1298"/>
                </a:cubicBezTo>
                <a:cubicBezTo>
                  <a:pt x="21590" y="1305"/>
                  <a:pt x="21592" y="1312"/>
                  <a:pt x="21594" y="1321"/>
                </a:cubicBezTo>
                <a:cubicBezTo>
                  <a:pt x="21599" y="1339"/>
                  <a:pt x="21600" y="1357"/>
                  <a:pt x="21599" y="1376"/>
                </a:cubicBezTo>
                <a:cubicBezTo>
                  <a:pt x="21597" y="1395"/>
                  <a:pt x="21594" y="1411"/>
                  <a:pt x="21587" y="1426"/>
                </a:cubicBezTo>
                <a:cubicBezTo>
                  <a:pt x="21584" y="1433"/>
                  <a:pt x="21581" y="1440"/>
                  <a:pt x="21577" y="1445"/>
                </a:cubicBezTo>
                <a:cubicBezTo>
                  <a:pt x="21573" y="1451"/>
                  <a:pt x="21569" y="1455"/>
                  <a:pt x="21564" y="1459"/>
                </a:cubicBezTo>
                <a:cubicBezTo>
                  <a:pt x="21559" y="1463"/>
                  <a:pt x="21554" y="1465"/>
                  <a:pt x="21549" y="1467"/>
                </a:cubicBezTo>
                <a:cubicBezTo>
                  <a:pt x="21545" y="1468"/>
                  <a:pt x="21539" y="1468"/>
                  <a:pt x="21534" y="1467"/>
                </a:cubicBezTo>
                <a:cubicBezTo>
                  <a:pt x="21524" y="1465"/>
                  <a:pt x="21515" y="1458"/>
                  <a:pt x="21507" y="1446"/>
                </a:cubicBezTo>
                <a:close/>
                <a:moveTo>
                  <a:pt x="23" y="2705"/>
                </a:moveTo>
                <a:cubicBezTo>
                  <a:pt x="15" y="2693"/>
                  <a:pt x="9" y="2679"/>
                  <a:pt x="5" y="2662"/>
                </a:cubicBezTo>
                <a:cubicBezTo>
                  <a:pt x="3" y="2653"/>
                  <a:pt x="1" y="2644"/>
                  <a:pt x="1" y="2635"/>
                </a:cubicBezTo>
                <a:cubicBezTo>
                  <a:pt x="0" y="2627"/>
                  <a:pt x="0" y="2618"/>
                  <a:pt x="1" y="2608"/>
                </a:cubicBezTo>
                <a:cubicBezTo>
                  <a:pt x="1" y="2599"/>
                  <a:pt x="2" y="2590"/>
                  <a:pt x="4" y="2582"/>
                </a:cubicBezTo>
                <a:cubicBezTo>
                  <a:pt x="6" y="2573"/>
                  <a:pt x="8" y="2566"/>
                  <a:pt x="12" y="2558"/>
                </a:cubicBezTo>
                <a:cubicBezTo>
                  <a:pt x="15" y="2550"/>
                  <a:pt x="18" y="2544"/>
                  <a:pt x="22" y="2538"/>
                </a:cubicBezTo>
                <a:cubicBezTo>
                  <a:pt x="26" y="2533"/>
                  <a:pt x="30" y="2528"/>
                  <a:pt x="35" y="2525"/>
                </a:cubicBezTo>
                <a:cubicBezTo>
                  <a:pt x="45" y="2517"/>
                  <a:pt x="54" y="2514"/>
                  <a:pt x="65" y="2517"/>
                </a:cubicBezTo>
                <a:cubicBezTo>
                  <a:pt x="75" y="2519"/>
                  <a:pt x="84" y="2525"/>
                  <a:pt x="92" y="2537"/>
                </a:cubicBezTo>
                <a:cubicBezTo>
                  <a:pt x="101" y="2549"/>
                  <a:pt x="106" y="2561"/>
                  <a:pt x="111" y="2580"/>
                </a:cubicBezTo>
                <a:cubicBezTo>
                  <a:pt x="115" y="2597"/>
                  <a:pt x="116" y="2615"/>
                  <a:pt x="115" y="2634"/>
                </a:cubicBezTo>
                <a:cubicBezTo>
                  <a:pt x="114" y="2653"/>
                  <a:pt x="110" y="2669"/>
                  <a:pt x="104" y="2684"/>
                </a:cubicBezTo>
                <a:cubicBezTo>
                  <a:pt x="100" y="2692"/>
                  <a:pt x="97" y="2698"/>
                  <a:pt x="93" y="2703"/>
                </a:cubicBezTo>
                <a:cubicBezTo>
                  <a:pt x="89" y="2709"/>
                  <a:pt x="85" y="2713"/>
                  <a:pt x="80" y="2717"/>
                </a:cubicBezTo>
                <a:cubicBezTo>
                  <a:pt x="75" y="2721"/>
                  <a:pt x="71" y="2723"/>
                  <a:pt x="66" y="2725"/>
                </a:cubicBezTo>
                <a:cubicBezTo>
                  <a:pt x="61" y="2726"/>
                  <a:pt x="56" y="2726"/>
                  <a:pt x="51" y="2725"/>
                </a:cubicBezTo>
                <a:cubicBezTo>
                  <a:pt x="40" y="2723"/>
                  <a:pt x="31" y="2717"/>
                  <a:pt x="23" y="2705"/>
                </a:cubicBezTo>
                <a:close/>
                <a:moveTo>
                  <a:pt x="716" y="2705"/>
                </a:moveTo>
                <a:cubicBezTo>
                  <a:pt x="708" y="2693"/>
                  <a:pt x="702" y="2679"/>
                  <a:pt x="698" y="2662"/>
                </a:cubicBezTo>
                <a:cubicBezTo>
                  <a:pt x="693" y="2643"/>
                  <a:pt x="692" y="2627"/>
                  <a:pt x="694" y="2608"/>
                </a:cubicBezTo>
                <a:cubicBezTo>
                  <a:pt x="695" y="2589"/>
                  <a:pt x="698" y="2573"/>
                  <a:pt x="705" y="2558"/>
                </a:cubicBezTo>
                <a:cubicBezTo>
                  <a:pt x="708" y="2550"/>
                  <a:pt x="711" y="2544"/>
                  <a:pt x="715" y="2538"/>
                </a:cubicBezTo>
                <a:cubicBezTo>
                  <a:pt x="719" y="2533"/>
                  <a:pt x="723" y="2528"/>
                  <a:pt x="728" y="2525"/>
                </a:cubicBezTo>
                <a:cubicBezTo>
                  <a:pt x="738" y="2517"/>
                  <a:pt x="747" y="2514"/>
                  <a:pt x="758" y="2517"/>
                </a:cubicBezTo>
                <a:cubicBezTo>
                  <a:pt x="768" y="2519"/>
                  <a:pt x="777" y="2525"/>
                  <a:pt x="785" y="2537"/>
                </a:cubicBezTo>
                <a:cubicBezTo>
                  <a:pt x="794" y="2549"/>
                  <a:pt x="799" y="2561"/>
                  <a:pt x="804" y="2580"/>
                </a:cubicBezTo>
                <a:cubicBezTo>
                  <a:pt x="808" y="2597"/>
                  <a:pt x="809" y="2615"/>
                  <a:pt x="808" y="2634"/>
                </a:cubicBezTo>
                <a:cubicBezTo>
                  <a:pt x="807" y="2653"/>
                  <a:pt x="803" y="2669"/>
                  <a:pt x="797" y="2684"/>
                </a:cubicBezTo>
                <a:cubicBezTo>
                  <a:pt x="793" y="2692"/>
                  <a:pt x="790" y="2698"/>
                  <a:pt x="786" y="2703"/>
                </a:cubicBezTo>
                <a:cubicBezTo>
                  <a:pt x="782" y="2709"/>
                  <a:pt x="778" y="2713"/>
                  <a:pt x="773" y="2717"/>
                </a:cubicBezTo>
                <a:cubicBezTo>
                  <a:pt x="768" y="2721"/>
                  <a:pt x="764" y="2723"/>
                  <a:pt x="759" y="2725"/>
                </a:cubicBezTo>
                <a:cubicBezTo>
                  <a:pt x="754" y="2726"/>
                  <a:pt x="749" y="2726"/>
                  <a:pt x="744" y="2725"/>
                </a:cubicBezTo>
                <a:cubicBezTo>
                  <a:pt x="733" y="2723"/>
                  <a:pt x="724" y="2717"/>
                  <a:pt x="716" y="2705"/>
                </a:cubicBezTo>
                <a:close/>
                <a:moveTo>
                  <a:pt x="1409" y="2705"/>
                </a:moveTo>
                <a:cubicBezTo>
                  <a:pt x="1401" y="2693"/>
                  <a:pt x="1395" y="2679"/>
                  <a:pt x="1391" y="2662"/>
                </a:cubicBezTo>
                <a:cubicBezTo>
                  <a:pt x="1386" y="2643"/>
                  <a:pt x="1385" y="2627"/>
                  <a:pt x="1387" y="2608"/>
                </a:cubicBezTo>
                <a:cubicBezTo>
                  <a:pt x="1388" y="2589"/>
                  <a:pt x="1391" y="2573"/>
                  <a:pt x="1398" y="2558"/>
                </a:cubicBezTo>
                <a:cubicBezTo>
                  <a:pt x="1401" y="2550"/>
                  <a:pt x="1404" y="2544"/>
                  <a:pt x="1408" y="2538"/>
                </a:cubicBezTo>
                <a:cubicBezTo>
                  <a:pt x="1412" y="2533"/>
                  <a:pt x="1416" y="2528"/>
                  <a:pt x="1421" y="2525"/>
                </a:cubicBezTo>
                <a:cubicBezTo>
                  <a:pt x="1431" y="2517"/>
                  <a:pt x="1440" y="2514"/>
                  <a:pt x="1451" y="2517"/>
                </a:cubicBezTo>
                <a:cubicBezTo>
                  <a:pt x="1461" y="2519"/>
                  <a:pt x="1470" y="2525"/>
                  <a:pt x="1479" y="2537"/>
                </a:cubicBezTo>
                <a:cubicBezTo>
                  <a:pt x="1487" y="2549"/>
                  <a:pt x="1493" y="2561"/>
                  <a:pt x="1497" y="2580"/>
                </a:cubicBezTo>
                <a:cubicBezTo>
                  <a:pt x="1501" y="2597"/>
                  <a:pt x="1502" y="2615"/>
                  <a:pt x="1501" y="2634"/>
                </a:cubicBezTo>
                <a:cubicBezTo>
                  <a:pt x="1500" y="2653"/>
                  <a:pt x="1496" y="2669"/>
                  <a:pt x="1490" y="2684"/>
                </a:cubicBezTo>
                <a:cubicBezTo>
                  <a:pt x="1486" y="2692"/>
                  <a:pt x="1483" y="2698"/>
                  <a:pt x="1479" y="2703"/>
                </a:cubicBezTo>
                <a:cubicBezTo>
                  <a:pt x="1475" y="2709"/>
                  <a:pt x="1471" y="2713"/>
                  <a:pt x="1466" y="2717"/>
                </a:cubicBezTo>
                <a:cubicBezTo>
                  <a:pt x="1461" y="2721"/>
                  <a:pt x="1457" y="2723"/>
                  <a:pt x="1452" y="2725"/>
                </a:cubicBezTo>
                <a:cubicBezTo>
                  <a:pt x="1447" y="2726"/>
                  <a:pt x="1442" y="2726"/>
                  <a:pt x="1437" y="2725"/>
                </a:cubicBezTo>
                <a:cubicBezTo>
                  <a:pt x="1426" y="2723"/>
                  <a:pt x="1417" y="2717"/>
                  <a:pt x="1409" y="2705"/>
                </a:cubicBezTo>
                <a:close/>
                <a:moveTo>
                  <a:pt x="2102" y="2705"/>
                </a:moveTo>
                <a:cubicBezTo>
                  <a:pt x="2094" y="2693"/>
                  <a:pt x="2088" y="2679"/>
                  <a:pt x="2084" y="2662"/>
                </a:cubicBezTo>
                <a:cubicBezTo>
                  <a:pt x="2079" y="2643"/>
                  <a:pt x="2078" y="2627"/>
                  <a:pt x="2080" y="2608"/>
                </a:cubicBezTo>
                <a:cubicBezTo>
                  <a:pt x="2081" y="2589"/>
                  <a:pt x="2084" y="2573"/>
                  <a:pt x="2091" y="2558"/>
                </a:cubicBezTo>
                <a:cubicBezTo>
                  <a:pt x="2094" y="2550"/>
                  <a:pt x="2097" y="2544"/>
                  <a:pt x="2101" y="2538"/>
                </a:cubicBezTo>
                <a:cubicBezTo>
                  <a:pt x="2105" y="2533"/>
                  <a:pt x="2109" y="2528"/>
                  <a:pt x="2114" y="2525"/>
                </a:cubicBezTo>
                <a:cubicBezTo>
                  <a:pt x="2124" y="2517"/>
                  <a:pt x="2133" y="2514"/>
                  <a:pt x="2144" y="2517"/>
                </a:cubicBezTo>
                <a:cubicBezTo>
                  <a:pt x="2154" y="2519"/>
                  <a:pt x="2163" y="2525"/>
                  <a:pt x="2172" y="2537"/>
                </a:cubicBezTo>
                <a:cubicBezTo>
                  <a:pt x="2180" y="2549"/>
                  <a:pt x="2186" y="2561"/>
                  <a:pt x="2190" y="2580"/>
                </a:cubicBezTo>
                <a:cubicBezTo>
                  <a:pt x="2194" y="2597"/>
                  <a:pt x="2195" y="2615"/>
                  <a:pt x="2194" y="2634"/>
                </a:cubicBezTo>
                <a:cubicBezTo>
                  <a:pt x="2193" y="2653"/>
                  <a:pt x="2189" y="2669"/>
                  <a:pt x="2183" y="2684"/>
                </a:cubicBezTo>
                <a:cubicBezTo>
                  <a:pt x="2180" y="2692"/>
                  <a:pt x="2176" y="2698"/>
                  <a:pt x="2172" y="2703"/>
                </a:cubicBezTo>
                <a:cubicBezTo>
                  <a:pt x="2169" y="2709"/>
                  <a:pt x="2164" y="2713"/>
                  <a:pt x="2159" y="2717"/>
                </a:cubicBezTo>
                <a:cubicBezTo>
                  <a:pt x="2155" y="2721"/>
                  <a:pt x="2150" y="2723"/>
                  <a:pt x="2145" y="2725"/>
                </a:cubicBezTo>
                <a:cubicBezTo>
                  <a:pt x="2140" y="2726"/>
                  <a:pt x="2135" y="2726"/>
                  <a:pt x="2130" y="2725"/>
                </a:cubicBezTo>
                <a:cubicBezTo>
                  <a:pt x="2119" y="2723"/>
                  <a:pt x="2110" y="2717"/>
                  <a:pt x="2102" y="2705"/>
                </a:cubicBezTo>
                <a:close/>
                <a:moveTo>
                  <a:pt x="2795" y="2705"/>
                </a:moveTo>
                <a:cubicBezTo>
                  <a:pt x="2791" y="2699"/>
                  <a:pt x="2787" y="2692"/>
                  <a:pt x="2784" y="2685"/>
                </a:cubicBezTo>
                <a:cubicBezTo>
                  <a:pt x="2781" y="2678"/>
                  <a:pt x="2779" y="2670"/>
                  <a:pt x="2777" y="2662"/>
                </a:cubicBezTo>
                <a:cubicBezTo>
                  <a:pt x="2772" y="2643"/>
                  <a:pt x="2771" y="2627"/>
                  <a:pt x="2773" y="2608"/>
                </a:cubicBezTo>
                <a:cubicBezTo>
                  <a:pt x="2774" y="2589"/>
                  <a:pt x="2777" y="2573"/>
                  <a:pt x="2784" y="2558"/>
                </a:cubicBezTo>
                <a:cubicBezTo>
                  <a:pt x="2787" y="2550"/>
                  <a:pt x="2790" y="2544"/>
                  <a:pt x="2794" y="2538"/>
                </a:cubicBezTo>
                <a:cubicBezTo>
                  <a:pt x="2798" y="2533"/>
                  <a:pt x="2802" y="2528"/>
                  <a:pt x="2807" y="2525"/>
                </a:cubicBezTo>
                <a:cubicBezTo>
                  <a:pt x="2817" y="2517"/>
                  <a:pt x="2826" y="2514"/>
                  <a:pt x="2837" y="2517"/>
                </a:cubicBezTo>
                <a:cubicBezTo>
                  <a:pt x="2848" y="2519"/>
                  <a:pt x="2856" y="2525"/>
                  <a:pt x="2865" y="2537"/>
                </a:cubicBezTo>
                <a:cubicBezTo>
                  <a:pt x="2873" y="2549"/>
                  <a:pt x="2879" y="2561"/>
                  <a:pt x="2883" y="2580"/>
                </a:cubicBezTo>
                <a:cubicBezTo>
                  <a:pt x="2887" y="2597"/>
                  <a:pt x="2888" y="2615"/>
                  <a:pt x="2887" y="2634"/>
                </a:cubicBezTo>
                <a:cubicBezTo>
                  <a:pt x="2886" y="2653"/>
                  <a:pt x="2882" y="2669"/>
                  <a:pt x="2876" y="2684"/>
                </a:cubicBezTo>
                <a:cubicBezTo>
                  <a:pt x="2873" y="2692"/>
                  <a:pt x="2869" y="2698"/>
                  <a:pt x="2865" y="2703"/>
                </a:cubicBezTo>
                <a:cubicBezTo>
                  <a:pt x="2862" y="2709"/>
                  <a:pt x="2857" y="2713"/>
                  <a:pt x="2852" y="2717"/>
                </a:cubicBezTo>
                <a:cubicBezTo>
                  <a:pt x="2848" y="2721"/>
                  <a:pt x="2843" y="2723"/>
                  <a:pt x="2838" y="2725"/>
                </a:cubicBezTo>
                <a:cubicBezTo>
                  <a:pt x="2833" y="2726"/>
                  <a:pt x="2828" y="2726"/>
                  <a:pt x="2823" y="2725"/>
                </a:cubicBezTo>
                <a:cubicBezTo>
                  <a:pt x="2817" y="2724"/>
                  <a:pt x="2813" y="2722"/>
                  <a:pt x="2808" y="2719"/>
                </a:cubicBezTo>
                <a:cubicBezTo>
                  <a:pt x="2804" y="2715"/>
                  <a:pt x="2799" y="2711"/>
                  <a:pt x="2795" y="2705"/>
                </a:cubicBezTo>
                <a:close/>
                <a:moveTo>
                  <a:pt x="3488" y="2705"/>
                </a:moveTo>
                <a:cubicBezTo>
                  <a:pt x="3484" y="2699"/>
                  <a:pt x="3480" y="2692"/>
                  <a:pt x="3477" y="2685"/>
                </a:cubicBezTo>
                <a:cubicBezTo>
                  <a:pt x="3474" y="2678"/>
                  <a:pt x="3472" y="2670"/>
                  <a:pt x="3470" y="2662"/>
                </a:cubicBezTo>
                <a:cubicBezTo>
                  <a:pt x="3465" y="2643"/>
                  <a:pt x="3464" y="2627"/>
                  <a:pt x="3466" y="2608"/>
                </a:cubicBezTo>
                <a:cubicBezTo>
                  <a:pt x="3467" y="2589"/>
                  <a:pt x="3470" y="2573"/>
                  <a:pt x="3477" y="2558"/>
                </a:cubicBezTo>
                <a:cubicBezTo>
                  <a:pt x="3480" y="2550"/>
                  <a:pt x="3483" y="2544"/>
                  <a:pt x="3487" y="2538"/>
                </a:cubicBezTo>
                <a:cubicBezTo>
                  <a:pt x="3491" y="2533"/>
                  <a:pt x="3496" y="2528"/>
                  <a:pt x="3500" y="2525"/>
                </a:cubicBezTo>
                <a:cubicBezTo>
                  <a:pt x="3510" y="2517"/>
                  <a:pt x="3519" y="2514"/>
                  <a:pt x="3530" y="2517"/>
                </a:cubicBezTo>
                <a:cubicBezTo>
                  <a:pt x="3541" y="2519"/>
                  <a:pt x="3549" y="2525"/>
                  <a:pt x="3558" y="2537"/>
                </a:cubicBezTo>
                <a:cubicBezTo>
                  <a:pt x="3566" y="2549"/>
                  <a:pt x="3572" y="2561"/>
                  <a:pt x="3576" y="2580"/>
                </a:cubicBezTo>
                <a:cubicBezTo>
                  <a:pt x="3580" y="2597"/>
                  <a:pt x="3581" y="2615"/>
                  <a:pt x="3580" y="2634"/>
                </a:cubicBezTo>
                <a:cubicBezTo>
                  <a:pt x="3579" y="2653"/>
                  <a:pt x="3575" y="2669"/>
                  <a:pt x="3569" y="2684"/>
                </a:cubicBezTo>
                <a:cubicBezTo>
                  <a:pt x="3566" y="2692"/>
                  <a:pt x="3562" y="2698"/>
                  <a:pt x="3558" y="2703"/>
                </a:cubicBezTo>
                <a:cubicBezTo>
                  <a:pt x="3555" y="2709"/>
                  <a:pt x="3550" y="2713"/>
                  <a:pt x="3546" y="2717"/>
                </a:cubicBezTo>
                <a:cubicBezTo>
                  <a:pt x="3541" y="2721"/>
                  <a:pt x="3536" y="2723"/>
                  <a:pt x="3531" y="2725"/>
                </a:cubicBezTo>
                <a:cubicBezTo>
                  <a:pt x="3526" y="2726"/>
                  <a:pt x="3521" y="2726"/>
                  <a:pt x="3516" y="2725"/>
                </a:cubicBezTo>
                <a:cubicBezTo>
                  <a:pt x="3510" y="2724"/>
                  <a:pt x="3506" y="2722"/>
                  <a:pt x="3501" y="2719"/>
                </a:cubicBezTo>
                <a:cubicBezTo>
                  <a:pt x="3497" y="2715"/>
                  <a:pt x="3492" y="2711"/>
                  <a:pt x="3488" y="2705"/>
                </a:cubicBezTo>
                <a:close/>
                <a:moveTo>
                  <a:pt x="4181" y="2705"/>
                </a:moveTo>
                <a:cubicBezTo>
                  <a:pt x="4177" y="2699"/>
                  <a:pt x="4173" y="2692"/>
                  <a:pt x="4170" y="2685"/>
                </a:cubicBezTo>
                <a:cubicBezTo>
                  <a:pt x="4167" y="2678"/>
                  <a:pt x="4165" y="2670"/>
                  <a:pt x="4163" y="2662"/>
                </a:cubicBezTo>
                <a:cubicBezTo>
                  <a:pt x="4158" y="2643"/>
                  <a:pt x="4157" y="2627"/>
                  <a:pt x="4159" y="2608"/>
                </a:cubicBezTo>
                <a:cubicBezTo>
                  <a:pt x="4160" y="2589"/>
                  <a:pt x="4163" y="2573"/>
                  <a:pt x="4170" y="2558"/>
                </a:cubicBezTo>
                <a:cubicBezTo>
                  <a:pt x="4173" y="2550"/>
                  <a:pt x="4176" y="2544"/>
                  <a:pt x="4180" y="2538"/>
                </a:cubicBezTo>
                <a:cubicBezTo>
                  <a:pt x="4184" y="2533"/>
                  <a:pt x="4189" y="2528"/>
                  <a:pt x="4193" y="2525"/>
                </a:cubicBezTo>
                <a:cubicBezTo>
                  <a:pt x="4203" y="2517"/>
                  <a:pt x="4213" y="2514"/>
                  <a:pt x="4223" y="2517"/>
                </a:cubicBezTo>
                <a:cubicBezTo>
                  <a:pt x="4234" y="2519"/>
                  <a:pt x="4242" y="2525"/>
                  <a:pt x="4251" y="2537"/>
                </a:cubicBezTo>
                <a:cubicBezTo>
                  <a:pt x="4259" y="2549"/>
                  <a:pt x="4265" y="2561"/>
                  <a:pt x="4269" y="2580"/>
                </a:cubicBezTo>
                <a:cubicBezTo>
                  <a:pt x="4273" y="2597"/>
                  <a:pt x="4274" y="2615"/>
                  <a:pt x="4273" y="2634"/>
                </a:cubicBezTo>
                <a:cubicBezTo>
                  <a:pt x="4272" y="2653"/>
                  <a:pt x="4268" y="2669"/>
                  <a:pt x="4262" y="2684"/>
                </a:cubicBezTo>
                <a:cubicBezTo>
                  <a:pt x="4259" y="2692"/>
                  <a:pt x="4255" y="2698"/>
                  <a:pt x="4252" y="2703"/>
                </a:cubicBezTo>
                <a:cubicBezTo>
                  <a:pt x="4248" y="2709"/>
                  <a:pt x="4243" y="2713"/>
                  <a:pt x="4239" y="2717"/>
                </a:cubicBezTo>
                <a:cubicBezTo>
                  <a:pt x="4234" y="2721"/>
                  <a:pt x="4229" y="2723"/>
                  <a:pt x="4224" y="2725"/>
                </a:cubicBezTo>
                <a:cubicBezTo>
                  <a:pt x="4219" y="2726"/>
                  <a:pt x="4214" y="2726"/>
                  <a:pt x="4209" y="2725"/>
                </a:cubicBezTo>
                <a:cubicBezTo>
                  <a:pt x="4204" y="2724"/>
                  <a:pt x="4199" y="2722"/>
                  <a:pt x="4194" y="2719"/>
                </a:cubicBezTo>
                <a:cubicBezTo>
                  <a:pt x="4190" y="2715"/>
                  <a:pt x="4185" y="2711"/>
                  <a:pt x="4181" y="2705"/>
                </a:cubicBezTo>
                <a:close/>
                <a:moveTo>
                  <a:pt x="4874" y="2705"/>
                </a:moveTo>
                <a:cubicBezTo>
                  <a:pt x="4870" y="2699"/>
                  <a:pt x="4866" y="2692"/>
                  <a:pt x="4863" y="2685"/>
                </a:cubicBezTo>
                <a:cubicBezTo>
                  <a:pt x="4860" y="2678"/>
                  <a:pt x="4858" y="2670"/>
                  <a:pt x="4856" y="2662"/>
                </a:cubicBezTo>
                <a:cubicBezTo>
                  <a:pt x="4851" y="2643"/>
                  <a:pt x="4850" y="2627"/>
                  <a:pt x="4852" y="2608"/>
                </a:cubicBezTo>
                <a:cubicBezTo>
                  <a:pt x="4853" y="2589"/>
                  <a:pt x="4856" y="2573"/>
                  <a:pt x="4863" y="2558"/>
                </a:cubicBezTo>
                <a:cubicBezTo>
                  <a:pt x="4866" y="2550"/>
                  <a:pt x="4869" y="2544"/>
                  <a:pt x="4873" y="2538"/>
                </a:cubicBezTo>
                <a:cubicBezTo>
                  <a:pt x="4877" y="2533"/>
                  <a:pt x="4882" y="2528"/>
                  <a:pt x="4886" y="2525"/>
                </a:cubicBezTo>
                <a:cubicBezTo>
                  <a:pt x="4896" y="2517"/>
                  <a:pt x="4906" y="2514"/>
                  <a:pt x="4916" y="2517"/>
                </a:cubicBezTo>
                <a:cubicBezTo>
                  <a:pt x="4927" y="2519"/>
                  <a:pt x="4935" y="2525"/>
                  <a:pt x="4944" y="2537"/>
                </a:cubicBezTo>
                <a:cubicBezTo>
                  <a:pt x="4948" y="2543"/>
                  <a:pt x="4951" y="2549"/>
                  <a:pt x="4954" y="2556"/>
                </a:cubicBezTo>
                <a:cubicBezTo>
                  <a:pt x="4957" y="2563"/>
                  <a:pt x="4960" y="2570"/>
                  <a:pt x="4962" y="2580"/>
                </a:cubicBezTo>
                <a:cubicBezTo>
                  <a:pt x="4966" y="2597"/>
                  <a:pt x="4967" y="2615"/>
                  <a:pt x="4966" y="2634"/>
                </a:cubicBezTo>
                <a:cubicBezTo>
                  <a:pt x="4965" y="2653"/>
                  <a:pt x="4961" y="2669"/>
                  <a:pt x="4955" y="2684"/>
                </a:cubicBezTo>
                <a:cubicBezTo>
                  <a:pt x="4952" y="2692"/>
                  <a:pt x="4948" y="2698"/>
                  <a:pt x="4945" y="2703"/>
                </a:cubicBezTo>
                <a:cubicBezTo>
                  <a:pt x="4941" y="2709"/>
                  <a:pt x="4936" y="2713"/>
                  <a:pt x="4932" y="2717"/>
                </a:cubicBezTo>
                <a:cubicBezTo>
                  <a:pt x="4927" y="2721"/>
                  <a:pt x="4922" y="2723"/>
                  <a:pt x="4917" y="2725"/>
                </a:cubicBezTo>
                <a:cubicBezTo>
                  <a:pt x="4912" y="2726"/>
                  <a:pt x="4907" y="2726"/>
                  <a:pt x="4902" y="2725"/>
                </a:cubicBezTo>
                <a:cubicBezTo>
                  <a:pt x="4897" y="2724"/>
                  <a:pt x="4892" y="2722"/>
                  <a:pt x="4887" y="2719"/>
                </a:cubicBezTo>
                <a:cubicBezTo>
                  <a:pt x="4883" y="2715"/>
                  <a:pt x="4878" y="2711"/>
                  <a:pt x="4874" y="2705"/>
                </a:cubicBezTo>
                <a:close/>
                <a:moveTo>
                  <a:pt x="5567" y="2705"/>
                </a:moveTo>
                <a:cubicBezTo>
                  <a:pt x="5563" y="2699"/>
                  <a:pt x="5559" y="2692"/>
                  <a:pt x="5556" y="2685"/>
                </a:cubicBezTo>
                <a:cubicBezTo>
                  <a:pt x="5553" y="2678"/>
                  <a:pt x="5551" y="2670"/>
                  <a:pt x="5549" y="2662"/>
                </a:cubicBezTo>
                <a:cubicBezTo>
                  <a:pt x="5544" y="2643"/>
                  <a:pt x="5543" y="2627"/>
                  <a:pt x="5545" y="2608"/>
                </a:cubicBezTo>
                <a:cubicBezTo>
                  <a:pt x="5546" y="2589"/>
                  <a:pt x="5550" y="2573"/>
                  <a:pt x="5556" y="2558"/>
                </a:cubicBezTo>
                <a:cubicBezTo>
                  <a:pt x="5559" y="2550"/>
                  <a:pt x="5562" y="2544"/>
                  <a:pt x="5566" y="2538"/>
                </a:cubicBezTo>
                <a:cubicBezTo>
                  <a:pt x="5570" y="2533"/>
                  <a:pt x="5574" y="2528"/>
                  <a:pt x="5579" y="2525"/>
                </a:cubicBezTo>
                <a:cubicBezTo>
                  <a:pt x="5589" y="2517"/>
                  <a:pt x="5599" y="2514"/>
                  <a:pt x="5609" y="2517"/>
                </a:cubicBezTo>
                <a:cubicBezTo>
                  <a:pt x="5620" y="2519"/>
                  <a:pt x="5628" y="2525"/>
                  <a:pt x="5637" y="2537"/>
                </a:cubicBezTo>
                <a:cubicBezTo>
                  <a:pt x="5641" y="2543"/>
                  <a:pt x="5644" y="2549"/>
                  <a:pt x="5647" y="2556"/>
                </a:cubicBezTo>
                <a:cubicBezTo>
                  <a:pt x="5651" y="2563"/>
                  <a:pt x="5653" y="2570"/>
                  <a:pt x="5655" y="2580"/>
                </a:cubicBezTo>
                <a:cubicBezTo>
                  <a:pt x="5659" y="2597"/>
                  <a:pt x="5660" y="2615"/>
                  <a:pt x="5659" y="2634"/>
                </a:cubicBezTo>
                <a:cubicBezTo>
                  <a:pt x="5658" y="2653"/>
                  <a:pt x="5654" y="2669"/>
                  <a:pt x="5648" y="2684"/>
                </a:cubicBezTo>
                <a:cubicBezTo>
                  <a:pt x="5645" y="2692"/>
                  <a:pt x="5641" y="2698"/>
                  <a:pt x="5638" y="2703"/>
                </a:cubicBezTo>
                <a:cubicBezTo>
                  <a:pt x="5634" y="2709"/>
                  <a:pt x="5629" y="2713"/>
                  <a:pt x="5625" y="2717"/>
                </a:cubicBezTo>
                <a:cubicBezTo>
                  <a:pt x="5620" y="2721"/>
                  <a:pt x="5615" y="2723"/>
                  <a:pt x="5610" y="2725"/>
                </a:cubicBezTo>
                <a:cubicBezTo>
                  <a:pt x="5605" y="2726"/>
                  <a:pt x="5600" y="2726"/>
                  <a:pt x="5595" y="2725"/>
                </a:cubicBezTo>
                <a:cubicBezTo>
                  <a:pt x="5590" y="2724"/>
                  <a:pt x="5585" y="2722"/>
                  <a:pt x="5580" y="2719"/>
                </a:cubicBezTo>
                <a:cubicBezTo>
                  <a:pt x="5576" y="2715"/>
                  <a:pt x="5571" y="2711"/>
                  <a:pt x="5567" y="2705"/>
                </a:cubicBezTo>
                <a:close/>
                <a:moveTo>
                  <a:pt x="6260" y="2705"/>
                </a:moveTo>
                <a:cubicBezTo>
                  <a:pt x="6256" y="2699"/>
                  <a:pt x="6252" y="2692"/>
                  <a:pt x="6249" y="2685"/>
                </a:cubicBezTo>
                <a:cubicBezTo>
                  <a:pt x="6246" y="2678"/>
                  <a:pt x="6244" y="2670"/>
                  <a:pt x="6242" y="2662"/>
                </a:cubicBezTo>
                <a:cubicBezTo>
                  <a:pt x="6238" y="2643"/>
                  <a:pt x="6236" y="2627"/>
                  <a:pt x="6238" y="2608"/>
                </a:cubicBezTo>
                <a:cubicBezTo>
                  <a:pt x="6239" y="2589"/>
                  <a:pt x="6243" y="2573"/>
                  <a:pt x="6249" y="2558"/>
                </a:cubicBezTo>
                <a:cubicBezTo>
                  <a:pt x="6252" y="2550"/>
                  <a:pt x="6255" y="2544"/>
                  <a:pt x="6259" y="2538"/>
                </a:cubicBezTo>
                <a:cubicBezTo>
                  <a:pt x="6263" y="2533"/>
                  <a:pt x="6267" y="2528"/>
                  <a:pt x="6272" y="2525"/>
                </a:cubicBezTo>
                <a:cubicBezTo>
                  <a:pt x="6282" y="2517"/>
                  <a:pt x="6292" y="2514"/>
                  <a:pt x="6302" y="2517"/>
                </a:cubicBezTo>
                <a:cubicBezTo>
                  <a:pt x="6313" y="2519"/>
                  <a:pt x="6321" y="2525"/>
                  <a:pt x="6330" y="2537"/>
                </a:cubicBezTo>
                <a:cubicBezTo>
                  <a:pt x="6334" y="2543"/>
                  <a:pt x="6337" y="2549"/>
                  <a:pt x="6340" y="2556"/>
                </a:cubicBezTo>
                <a:cubicBezTo>
                  <a:pt x="6344" y="2563"/>
                  <a:pt x="6346" y="2570"/>
                  <a:pt x="6348" y="2580"/>
                </a:cubicBezTo>
                <a:cubicBezTo>
                  <a:pt x="6352" y="2597"/>
                  <a:pt x="6353" y="2615"/>
                  <a:pt x="6352" y="2634"/>
                </a:cubicBezTo>
                <a:cubicBezTo>
                  <a:pt x="6351" y="2653"/>
                  <a:pt x="6347" y="2669"/>
                  <a:pt x="6341" y="2684"/>
                </a:cubicBezTo>
                <a:cubicBezTo>
                  <a:pt x="6338" y="2692"/>
                  <a:pt x="6334" y="2698"/>
                  <a:pt x="6331" y="2703"/>
                </a:cubicBezTo>
                <a:cubicBezTo>
                  <a:pt x="6327" y="2709"/>
                  <a:pt x="6322" y="2713"/>
                  <a:pt x="6318" y="2717"/>
                </a:cubicBezTo>
                <a:cubicBezTo>
                  <a:pt x="6312" y="2721"/>
                  <a:pt x="6308" y="2723"/>
                  <a:pt x="6303" y="2725"/>
                </a:cubicBezTo>
                <a:cubicBezTo>
                  <a:pt x="6298" y="2726"/>
                  <a:pt x="6293" y="2726"/>
                  <a:pt x="6288" y="2725"/>
                </a:cubicBezTo>
                <a:cubicBezTo>
                  <a:pt x="6283" y="2724"/>
                  <a:pt x="6278" y="2722"/>
                  <a:pt x="6273" y="2719"/>
                </a:cubicBezTo>
                <a:cubicBezTo>
                  <a:pt x="6269" y="2715"/>
                  <a:pt x="6265" y="2711"/>
                  <a:pt x="6260" y="2705"/>
                </a:cubicBezTo>
                <a:close/>
                <a:moveTo>
                  <a:pt x="6954" y="2705"/>
                </a:moveTo>
                <a:cubicBezTo>
                  <a:pt x="6949" y="2699"/>
                  <a:pt x="6945" y="2692"/>
                  <a:pt x="6942" y="2685"/>
                </a:cubicBezTo>
                <a:cubicBezTo>
                  <a:pt x="6939" y="2678"/>
                  <a:pt x="6937" y="2670"/>
                  <a:pt x="6935" y="2662"/>
                </a:cubicBezTo>
                <a:cubicBezTo>
                  <a:pt x="6931" y="2643"/>
                  <a:pt x="6929" y="2627"/>
                  <a:pt x="6931" y="2608"/>
                </a:cubicBezTo>
                <a:cubicBezTo>
                  <a:pt x="6932" y="2589"/>
                  <a:pt x="6936" y="2573"/>
                  <a:pt x="6942" y="2558"/>
                </a:cubicBezTo>
                <a:cubicBezTo>
                  <a:pt x="6945" y="2550"/>
                  <a:pt x="6948" y="2544"/>
                  <a:pt x="6952" y="2538"/>
                </a:cubicBezTo>
                <a:cubicBezTo>
                  <a:pt x="6956" y="2533"/>
                  <a:pt x="6960" y="2528"/>
                  <a:pt x="6965" y="2525"/>
                </a:cubicBezTo>
                <a:cubicBezTo>
                  <a:pt x="6975" y="2517"/>
                  <a:pt x="6985" y="2514"/>
                  <a:pt x="6995" y="2517"/>
                </a:cubicBezTo>
                <a:cubicBezTo>
                  <a:pt x="7006" y="2519"/>
                  <a:pt x="7014" y="2525"/>
                  <a:pt x="7023" y="2537"/>
                </a:cubicBezTo>
                <a:cubicBezTo>
                  <a:pt x="7027" y="2543"/>
                  <a:pt x="7031" y="2549"/>
                  <a:pt x="7034" y="2556"/>
                </a:cubicBezTo>
                <a:cubicBezTo>
                  <a:pt x="7037" y="2563"/>
                  <a:pt x="7039" y="2570"/>
                  <a:pt x="7041" y="2580"/>
                </a:cubicBezTo>
                <a:cubicBezTo>
                  <a:pt x="7043" y="2588"/>
                  <a:pt x="7045" y="2597"/>
                  <a:pt x="7045" y="2606"/>
                </a:cubicBezTo>
                <a:cubicBezTo>
                  <a:pt x="7046" y="2615"/>
                  <a:pt x="7046" y="2624"/>
                  <a:pt x="7046" y="2634"/>
                </a:cubicBezTo>
                <a:cubicBezTo>
                  <a:pt x="7044" y="2653"/>
                  <a:pt x="7041" y="2669"/>
                  <a:pt x="7034" y="2684"/>
                </a:cubicBezTo>
                <a:cubicBezTo>
                  <a:pt x="7028" y="2699"/>
                  <a:pt x="7020" y="2709"/>
                  <a:pt x="7011" y="2717"/>
                </a:cubicBezTo>
                <a:cubicBezTo>
                  <a:pt x="7005" y="2721"/>
                  <a:pt x="7001" y="2723"/>
                  <a:pt x="6996" y="2725"/>
                </a:cubicBezTo>
                <a:cubicBezTo>
                  <a:pt x="6991" y="2726"/>
                  <a:pt x="6986" y="2726"/>
                  <a:pt x="6981" y="2725"/>
                </a:cubicBezTo>
                <a:cubicBezTo>
                  <a:pt x="6976" y="2724"/>
                  <a:pt x="6971" y="2722"/>
                  <a:pt x="6966" y="2719"/>
                </a:cubicBezTo>
                <a:cubicBezTo>
                  <a:pt x="6962" y="2715"/>
                  <a:pt x="6958" y="2711"/>
                  <a:pt x="6954" y="2705"/>
                </a:cubicBezTo>
                <a:close/>
                <a:moveTo>
                  <a:pt x="7647" y="2705"/>
                </a:moveTo>
                <a:cubicBezTo>
                  <a:pt x="7642" y="2699"/>
                  <a:pt x="7639" y="2692"/>
                  <a:pt x="7635" y="2685"/>
                </a:cubicBezTo>
                <a:cubicBezTo>
                  <a:pt x="7632" y="2678"/>
                  <a:pt x="7630" y="2670"/>
                  <a:pt x="7628" y="2662"/>
                </a:cubicBezTo>
                <a:cubicBezTo>
                  <a:pt x="7624" y="2643"/>
                  <a:pt x="7622" y="2627"/>
                  <a:pt x="7624" y="2608"/>
                </a:cubicBezTo>
                <a:cubicBezTo>
                  <a:pt x="7625" y="2589"/>
                  <a:pt x="7629" y="2573"/>
                  <a:pt x="7635" y="2558"/>
                </a:cubicBezTo>
                <a:cubicBezTo>
                  <a:pt x="7638" y="2550"/>
                  <a:pt x="7641" y="2544"/>
                  <a:pt x="7645" y="2538"/>
                </a:cubicBezTo>
                <a:cubicBezTo>
                  <a:pt x="7649" y="2533"/>
                  <a:pt x="7653" y="2528"/>
                  <a:pt x="7658" y="2525"/>
                </a:cubicBezTo>
                <a:cubicBezTo>
                  <a:pt x="7668" y="2517"/>
                  <a:pt x="7678" y="2514"/>
                  <a:pt x="7688" y="2517"/>
                </a:cubicBezTo>
                <a:cubicBezTo>
                  <a:pt x="7699" y="2519"/>
                  <a:pt x="7707" y="2525"/>
                  <a:pt x="7716" y="2537"/>
                </a:cubicBezTo>
                <a:cubicBezTo>
                  <a:pt x="7720" y="2543"/>
                  <a:pt x="7723" y="2549"/>
                  <a:pt x="7726" y="2556"/>
                </a:cubicBezTo>
                <a:cubicBezTo>
                  <a:pt x="7730" y="2563"/>
                  <a:pt x="7732" y="2570"/>
                  <a:pt x="7734" y="2580"/>
                </a:cubicBezTo>
                <a:cubicBezTo>
                  <a:pt x="7738" y="2597"/>
                  <a:pt x="7740" y="2615"/>
                  <a:pt x="7739" y="2634"/>
                </a:cubicBezTo>
                <a:cubicBezTo>
                  <a:pt x="7737" y="2653"/>
                  <a:pt x="7734" y="2669"/>
                  <a:pt x="7727" y="2684"/>
                </a:cubicBezTo>
                <a:cubicBezTo>
                  <a:pt x="7721" y="2699"/>
                  <a:pt x="7713" y="2709"/>
                  <a:pt x="7704" y="2717"/>
                </a:cubicBezTo>
                <a:cubicBezTo>
                  <a:pt x="7698" y="2721"/>
                  <a:pt x="7694" y="2723"/>
                  <a:pt x="7689" y="2725"/>
                </a:cubicBezTo>
                <a:cubicBezTo>
                  <a:pt x="7684" y="2726"/>
                  <a:pt x="7679" y="2726"/>
                  <a:pt x="7674" y="2725"/>
                </a:cubicBezTo>
                <a:cubicBezTo>
                  <a:pt x="7669" y="2724"/>
                  <a:pt x="7664" y="2722"/>
                  <a:pt x="7659" y="2719"/>
                </a:cubicBezTo>
                <a:cubicBezTo>
                  <a:pt x="7655" y="2715"/>
                  <a:pt x="7651" y="2711"/>
                  <a:pt x="7647" y="2705"/>
                </a:cubicBezTo>
                <a:close/>
                <a:moveTo>
                  <a:pt x="8340" y="2705"/>
                </a:moveTo>
                <a:cubicBezTo>
                  <a:pt x="8335" y="2699"/>
                  <a:pt x="8332" y="2692"/>
                  <a:pt x="8328" y="2685"/>
                </a:cubicBezTo>
                <a:cubicBezTo>
                  <a:pt x="8325" y="2678"/>
                  <a:pt x="8323" y="2670"/>
                  <a:pt x="8321" y="2662"/>
                </a:cubicBezTo>
                <a:cubicBezTo>
                  <a:pt x="8317" y="2643"/>
                  <a:pt x="8315" y="2627"/>
                  <a:pt x="8317" y="2608"/>
                </a:cubicBezTo>
                <a:cubicBezTo>
                  <a:pt x="8318" y="2589"/>
                  <a:pt x="8322" y="2573"/>
                  <a:pt x="8328" y="2558"/>
                </a:cubicBezTo>
                <a:cubicBezTo>
                  <a:pt x="8331" y="2550"/>
                  <a:pt x="8334" y="2544"/>
                  <a:pt x="8338" y="2538"/>
                </a:cubicBezTo>
                <a:cubicBezTo>
                  <a:pt x="8342" y="2533"/>
                  <a:pt x="8346" y="2528"/>
                  <a:pt x="8351" y="2525"/>
                </a:cubicBezTo>
                <a:cubicBezTo>
                  <a:pt x="8361" y="2517"/>
                  <a:pt x="8371" y="2514"/>
                  <a:pt x="8381" y="2517"/>
                </a:cubicBezTo>
                <a:cubicBezTo>
                  <a:pt x="8392" y="2519"/>
                  <a:pt x="8400" y="2525"/>
                  <a:pt x="8409" y="2537"/>
                </a:cubicBezTo>
                <a:cubicBezTo>
                  <a:pt x="8417" y="2549"/>
                  <a:pt x="8423" y="2561"/>
                  <a:pt x="8427" y="2580"/>
                </a:cubicBezTo>
                <a:cubicBezTo>
                  <a:pt x="8431" y="2597"/>
                  <a:pt x="8433" y="2615"/>
                  <a:pt x="8432" y="2634"/>
                </a:cubicBezTo>
                <a:cubicBezTo>
                  <a:pt x="8430" y="2653"/>
                  <a:pt x="8426" y="2669"/>
                  <a:pt x="8420" y="2684"/>
                </a:cubicBezTo>
                <a:cubicBezTo>
                  <a:pt x="8417" y="2692"/>
                  <a:pt x="8413" y="2698"/>
                  <a:pt x="8410" y="2703"/>
                </a:cubicBezTo>
                <a:cubicBezTo>
                  <a:pt x="8406" y="2709"/>
                  <a:pt x="8401" y="2713"/>
                  <a:pt x="8397" y="2717"/>
                </a:cubicBezTo>
                <a:cubicBezTo>
                  <a:pt x="8391" y="2721"/>
                  <a:pt x="8387" y="2723"/>
                  <a:pt x="8382" y="2725"/>
                </a:cubicBezTo>
                <a:cubicBezTo>
                  <a:pt x="8377" y="2726"/>
                  <a:pt x="8372" y="2726"/>
                  <a:pt x="8367" y="2725"/>
                </a:cubicBezTo>
                <a:cubicBezTo>
                  <a:pt x="8362" y="2724"/>
                  <a:pt x="8357" y="2722"/>
                  <a:pt x="8353" y="2719"/>
                </a:cubicBezTo>
                <a:cubicBezTo>
                  <a:pt x="8348" y="2715"/>
                  <a:pt x="8344" y="2711"/>
                  <a:pt x="8340" y="2705"/>
                </a:cubicBezTo>
                <a:close/>
                <a:moveTo>
                  <a:pt x="9033" y="2705"/>
                </a:moveTo>
                <a:cubicBezTo>
                  <a:pt x="9028" y="2699"/>
                  <a:pt x="9025" y="2692"/>
                  <a:pt x="9021" y="2685"/>
                </a:cubicBezTo>
                <a:cubicBezTo>
                  <a:pt x="9018" y="2678"/>
                  <a:pt x="9016" y="2670"/>
                  <a:pt x="9014" y="2662"/>
                </a:cubicBezTo>
                <a:cubicBezTo>
                  <a:pt x="9010" y="2643"/>
                  <a:pt x="9008" y="2627"/>
                  <a:pt x="9010" y="2608"/>
                </a:cubicBezTo>
                <a:cubicBezTo>
                  <a:pt x="9011" y="2589"/>
                  <a:pt x="9015" y="2573"/>
                  <a:pt x="9021" y="2558"/>
                </a:cubicBezTo>
                <a:cubicBezTo>
                  <a:pt x="9024" y="2550"/>
                  <a:pt x="9028" y="2544"/>
                  <a:pt x="9031" y="2538"/>
                </a:cubicBezTo>
                <a:cubicBezTo>
                  <a:pt x="9035" y="2533"/>
                  <a:pt x="9040" y="2528"/>
                  <a:pt x="9045" y="2525"/>
                </a:cubicBezTo>
                <a:cubicBezTo>
                  <a:pt x="9054" y="2517"/>
                  <a:pt x="9064" y="2514"/>
                  <a:pt x="9074" y="2517"/>
                </a:cubicBezTo>
                <a:cubicBezTo>
                  <a:pt x="9085" y="2519"/>
                  <a:pt x="9093" y="2525"/>
                  <a:pt x="9102" y="2537"/>
                </a:cubicBezTo>
                <a:cubicBezTo>
                  <a:pt x="9110" y="2549"/>
                  <a:pt x="9116" y="2561"/>
                  <a:pt x="9120" y="2580"/>
                </a:cubicBezTo>
                <a:cubicBezTo>
                  <a:pt x="9124" y="2597"/>
                  <a:pt x="9126" y="2615"/>
                  <a:pt x="9125" y="2634"/>
                </a:cubicBezTo>
                <a:cubicBezTo>
                  <a:pt x="9123" y="2653"/>
                  <a:pt x="9119" y="2669"/>
                  <a:pt x="9113" y="2684"/>
                </a:cubicBezTo>
                <a:cubicBezTo>
                  <a:pt x="9110" y="2692"/>
                  <a:pt x="9106" y="2698"/>
                  <a:pt x="9103" y="2703"/>
                </a:cubicBezTo>
                <a:cubicBezTo>
                  <a:pt x="9099" y="2709"/>
                  <a:pt x="9094" y="2713"/>
                  <a:pt x="9090" y="2717"/>
                </a:cubicBezTo>
                <a:cubicBezTo>
                  <a:pt x="9084" y="2721"/>
                  <a:pt x="9080" y="2723"/>
                  <a:pt x="9075" y="2725"/>
                </a:cubicBezTo>
                <a:cubicBezTo>
                  <a:pt x="9070" y="2726"/>
                  <a:pt x="9065" y="2726"/>
                  <a:pt x="9060" y="2725"/>
                </a:cubicBezTo>
                <a:cubicBezTo>
                  <a:pt x="9055" y="2724"/>
                  <a:pt x="9050" y="2722"/>
                  <a:pt x="9046" y="2719"/>
                </a:cubicBezTo>
                <a:cubicBezTo>
                  <a:pt x="9041" y="2715"/>
                  <a:pt x="9037" y="2711"/>
                  <a:pt x="9033" y="2705"/>
                </a:cubicBezTo>
                <a:close/>
                <a:moveTo>
                  <a:pt x="9726" y="2705"/>
                </a:moveTo>
                <a:cubicBezTo>
                  <a:pt x="9721" y="2699"/>
                  <a:pt x="9718" y="2692"/>
                  <a:pt x="9714" y="2685"/>
                </a:cubicBezTo>
                <a:cubicBezTo>
                  <a:pt x="9711" y="2678"/>
                  <a:pt x="9709" y="2670"/>
                  <a:pt x="9707" y="2662"/>
                </a:cubicBezTo>
                <a:cubicBezTo>
                  <a:pt x="9703" y="2643"/>
                  <a:pt x="9701" y="2627"/>
                  <a:pt x="9703" y="2608"/>
                </a:cubicBezTo>
                <a:cubicBezTo>
                  <a:pt x="9704" y="2589"/>
                  <a:pt x="9708" y="2573"/>
                  <a:pt x="9714" y="2558"/>
                </a:cubicBezTo>
                <a:cubicBezTo>
                  <a:pt x="9717" y="2550"/>
                  <a:pt x="9721" y="2544"/>
                  <a:pt x="9724" y="2538"/>
                </a:cubicBezTo>
                <a:cubicBezTo>
                  <a:pt x="9728" y="2533"/>
                  <a:pt x="9733" y="2528"/>
                  <a:pt x="9738" y="2525"/>
                </a:cubicBezTo>
                <a:cubicBezTo>
                  <a:pt x="9747" y="2517"/>
                  <a:pt x="9757" y="2514"/>
                  <a:pt x="9767" y="2517"/>
                </a:cubicBezTo>
                <a:cubicBezTo>
                  <a:pt x="9778" y="2519"/>
                  <a:pt x="9786" y="2525"/>
                  <a:pt x="9795" y="2537"/>
                </a:cubicBezTo>
                <a:cubicBezTo>
                  <a:pt x="9803" y="2549"/>
                  <a:pt x="9809" y="2561"/>
                  <a:pt x="9813" y="2580"/>
                </a:cubicBezTo>
                <a:cubicBezTo>
                  <a:pt x="9817" y="2597"/>
                  <a:pt x="9819" y="2615"/>
                  <a:pt x="9818" y="2634"/>
                </a:cubicBezTo>
                <a:cubicBezTo>
                  <a:pt x="9816" y="2653"/>
                  <a:pt x="9812" y="2669"/>
                  <a:pt x="9806" y="2684"/>
                </a:cubicBezTo>
                <a:cubicBezTo>
                  <a:pt x="9803" y="2692"/>
                  <a:pt x="9800" y="2698"/>
                  <a:pt x="9796" y="2703"/>
                </a:cubicBezTo>
                <a:cubicBezTo>
                  <a:pt x="9792" y="2709"/>
                  <a:pt x="9788" y="2713"/>
                  <a:pt x="9783" y="2717"/>
                </a:cubicBezTo>
                <a:cubicBezTo>
                  <a:pt x="9778" y="2721"/>
                  <a:pt x="9773" y="2723"/>
                  <a:pt x="9768" y="2725"/>
                </a:cubicBezTo>
                <a:cubicBezTo>
                  <a:pt x="9763" y="2726"/>
                  <a:pt x="9758" y="2726"/>
                  <a:pt x="9753" y="2725"/>
                </a:cubicBezTo>
                <a:cubicBezTo>
                  <a:pt x="9748" y="2724"/>
                  <a:pt x="9743" y="2722"/>
                  <a:pt x="9739" y="2719"/>
                </a:cubicBezTo>
                <a:cubicBezTo>
                  <a:pt x="9734" y="2715"/>
                  <a:pt x="9730" y="2711"/>
                  <a:pt x="9726" y="2705"/>
                </a:cubicBezTo>
                <a:close/>
                <a:moveTo>
                  <a:pt x="10419" y="2705"/>
                </a:moveTo>
                <a:cubicBezTo>
                  <a:pt x="10410" y="2693"/>
                  <a:pt x="10404" y="2679"/>
                  <a:pt x="10400" y="2662"/>
                </a:cubicBezTo>
                <a:cubicBezTo>
                  <a:pt x="10396" y="2643"/>
                  <a:pt x="10394" y="2627"/>
                  <a:pt x="10396" y="2608"/>
                </a:cubicBezTo>
                <a:cubicBezTo>
                  <a:pt x="10397" y="2589"/>
                  <a:pt x="10401" y="2573"/>
                  <a:pt x="10407" y="2558"/>
                </a:cubicBezTo>
                <a:cubicBezTo>
                  <a:pt x="10410" y="2550"/>
                  <a:pt x="10414" y="2544"/>
                  <a:pt x="10418" y="2538"/>
                </a:cubicBezTo>
                <a:cubicBezTo>
                  <a:pt x="10421" y="2533"/>
                  <a:pt x="10426" y="2528"/>
                  <a:pt x="10431" y="2525"/>
                </a:cubicBezTo>
                <a:cubicBezTo>
                  <a:pt x="10440" y="2517"/>
                  <a:pt x="10450" y="2514"/>
                  <a:pt x="10460" y="2517"/>
                </a:cubicBezTo>
                <a:cubicBezTo>
                  <a:pt x="10471" y="2519"/>
                  <a:pt x="10479" y="2525"/>
                  <a:pt x="10488" y="2537"/>
                </a:cubicBezTo>
                <a:cubicBezTo>
                  <a:pt x="10496" y="2549"/>
                  <a:pt x="10502" y="2561"/>
                  <a:pt x="10506" y="2580"/>
                </a:cubicBezTo>
                <a:cubicBezTo>
                  <a:pt x="10510" y="2597"/>
                  <a:pt x="10512" y="2615"/>
                  <a:pt x="10511" y="2634"/>
                </a:cubicBezTo>
                <a:cubicBezTo>
                  <a:pt x="10509" y="2653"/>
                  <a:pt x="10505" y="2669"/>
                  <a:pt x="10499" y="2684"/>
                </a:cubicBezTo>
                <a:cubicBezTo>
                  <a:pt x="10496" y="2692"/>
                  <a:pt x="10493" y="2698"/>
                  <a:pt x="10489" y="2703"/>
                </a:cubicBezTo>
                <a:cubicBezTo>
                  <a:pt x="10485" y="2709"/>
                  <a:pt x="10481" y="2713"/>
                  <a:pt x="10476" y="2717"/>
                </a:cubicBezTo>
                <a:cubicBezTo>
                  <a:pt x="10471" y="2721"/>
                  <a:pt x="10466" y="2723"/>
                  <a:pt x="10461" y="2725"/>
                </a:cubicBezTo>
                <a:cubicBezTo>
                  <a:pt x="10456" y="2726"/>
                  <a:pt x="10451" y="2726"/>
                  <a:pt x="10446" y="2725"/>
                </a:cubicBezTo>
                <a:cubicBezTo>
                  <a:pt x="10436" y="2723"/>
                  <a:pt x="10427" y="2717"/>
                  <a:pt x="10419" y="2705"/>
                </a:cubicBezTo>
                <a:close/>
                <a:moveTo>
                  <a:pt x="11111" y="2705"/>
                </a:moveTo>
                <a:cubicBezTo>
                  <a:pt x="11103" y="2693"/>
                  <a:pt x="11097" y="2679"/>
                  <a:pt x="11093" y="2662"/>
                </a:cubicBezTo>
                <a:cubicBezTo>
                  <a:pt x="11091" y="2653"/>
                  <a:pt x="11089" y="2644"/>
                  <a:pt x="11089" y="2635"/>
                </a:cubicBezTo>
                <a:cubicBezTo>
                  <a:pt x="11088" y="2627"/>
                  <a:pt x="11088" y="2618"/>
                  <a:pt x="11088" y="2608"/>
                </a:cubicBezTo>
                <a:cubicBezTo>
                  <a:pt x="11089" y="2599"/>
                  <a:pt x="11090" y="2590"/>
                  <a:pt x="11092" y="2582"/>
                </a:cubicBezTo>
                <a:cubicBezTo>
                  <a:pt x="11094" y="2573"/>
                  <a:pt x="11096" y="2566"/>
                  <a:pt x="11100" y="2558"/>
                </a:cubicBezTo>
                <a:cubicBezTo>
                  <a:pt x="11103" y="2550"/>
                  <a:pt x="11106" y="2544"/>
                  <a:pt x="11110" y="2538"/>
                </a:cubicBezTo>
                <a:cubicBezTo>
                  <a:pt x="11114" y="2533"/>
                  <a:pt x="11119" y="2528"/>
                  <a:pt x="11123" y="2525"/>
                </a:cubicBezTo>
                <a:cubicBezTo>
                  <a:pt x="11133" y="2517"/>
                  <a:pt x="11142" y="2514"/>
                  <a:pt x="11153" y="2517"/>
                </a:cubicBezTo>
                <a:cubicBezTo>
                  <a:pt x="11163" y="2519"/>
                  <a:pt x="11172" y="2525"/>
                  <a:pt x="11180" y="2537"/>
                </a:cubicBezTo>
                <a:cubicBezTo>
                  <a:pt x="11185" y="2543"/>
                  <a:pt x="11188" y="2549"/>
                  <a:pt x="11191" y="2556"/>
                </a:cubicBezTo>
                <a:cubicBezTo>
                  <a:pt x="11194" y="2563"/>
                  <a:pt x="11197" y="2570"/>
                  <a:pt x="11199" y="2580"/>
                </a:cubicBezTo>
                <a:cubicBezTo>
                  <a:pt x="11203" y="2597"/>
                  <a:pt x="11205" y="2615"/>
                  <a:pt x="11203" y="2634"/>
                </a:cubicBezTo>
                <a:cubicBezTo>
                  <a:pt x="11202" y="2653"/>
                  <a:pt x="11198" y="2669"/>
                  <a:pt x="11192" y="2684"/>
                </a:cubicBezTo>
                <a:cubicBezTo>
                  <a:pt x="11189" y="2692"/>
                  <a:pt x="11185" y="2698"/>
                  <a:pt x="11182" y="2703"/>
                </a:cubicBezTo>
                <a:cubicBezTo>
                  <a:pt x="11178" y="2709"/>
                  <a:pt x="11174" y="2713"/>
                  <a:pt x="11169" y="2717"/>
                </a:cubicBezTo>
                <a:cubicBezTo>
                  <a:pt x="11164" y="2721"/>
                  <a:pt x="11159" y="2723"/>
                  <a:pt x="11154" y="2725"/>
                </a:cubicBezTo>
                <a:cubicBezTo>
                  <a:pt x="11149" y="2726"/>
                  <a:pt x="11144" y="2726"/>
                  <a:pt x="11139" y="2725"/>
                </a:cubicBezTo>
                <a:cubicBezTo>
                  <a:pt x="11128" y="2723"/>
                  <a:pt x="11119" y="2717"/>
                  <a:pt x="11111" y="2705"/>
                </a:cubicBezTo>
                <a:close/>
                <a:moveTo>
                  <a:pt x="11804" y="2705"/>
                </a:moveTo>
                <a:cubicBezTo>
                  <a:pt x="11796" y="2693"/>
                  <a:pt x="11790" y="2679"/>
                  <a:pt x="11786" y="2662"/>
                </a:cubicBezTo>
                <a:cubicBezTo>
                  <a:pt x="11782" y="2643"/>
                  <a:pt x="11780" y="2627"/>
                  <a:pt x="11782" y="2608"/>
                </a:cubicBezTo>
                <a:cubicBezTo>
                  <a:pt x="11783" y="2589"/>
                  <a:pt x="11787" y="2573"/>
                  <a:pt x="11793" y="2558"/>
                </a:cubicBezTo>
                <a:cubicBezTo>
                  <a:pt x="11799" y="2542"/>
                  <a:pt x="11807" y="2532"/>
                  <a:pt x="11816" y="2525"/>
                </a:cubicBezTo>
                <a:cubicBezTo>
                  <a:pt x="11826" y="2517"/>
                  <a:pt x="11835" y="2514"/>
                  <a:pt x="11846" y="2517"/>
                </a:cubicBezTo>
                <a:cubicBezTo>
                  <a:pt x="11856" y="2519"/>
                  <a:pt x="11865" y="2525"/>
                  <a:pt x="11873" y="2537"/>
                </a:cubicBezTo>
                <a:cubicBezTo>
                  <a:pt x="11878" y="2543"/>
                  <a:pt x="11881" y="2549"/>
                  <a:pt x="11884" y="2556"/>
                </a:cubicBezTo>
                <a:cubicBezTo>
                  <a:pt x="11887" y="2563"/>
                  <a:pt x="11890" y="2570"/>
                  <a:pt x="11892" y="2580"/>
                </a:cubicBezTo>
                <a:cubicBezTo>
                  <a:pt x="11896" y="2597"/>
                  <a:pt x="11898" y="2615"/>
                  <a:pt x="11896" y="2634"/>
                </a:cubicBezTo>
                <a:cubicBezTo>
                  <a:pt x="11895" y="2653"/>
                  <a:pt x="11891" y="2669"/>
                  <a:pt x="11885" y="2684"/>
                </a:cubicBezTo>
                <a:cubicBezTo>
                  <a:pt x="11882" y="2692"/>
                  <a:pt x="11878" y="2698"/>
                  <a:pt x="11875" y="2703"/>
                </a:cubicBezTo>
                <a:cubicBezTo>
                  <a:pt x="11871" y="2709"/>
                  <a:pt x="11867" y="2713"/>
                  <a:pt x="11862" y="2717"/>
                </a:cubicBezTo>
                <a:cubicBezTo>
                  <a:pt x="11857" y="2721"/>
                  <a:pt x="11852" y="2723"/>
                  <a:pt x="11847" y="2725"/>
                </a:cubicBezTo>
                <a:cubicBezTo>
                  <a:pt x="11842" y="2726"/>
                  <a:pt x="11837" y="2726"/>
                  <a:pt x="11832" y="2725"/>
                </a:cubicBezTo>
                <a:cubicBezTo>
                  <a:pt x="11821" y="2723"/>
                  <a:pt x="11812" y="2717"/>
                  <a:pt x="11804" y="2705"/>
                </a:cubicBezTo>
                <a:close/>
                <a:moveTo>
                  <a:pt x="12497" y="2705"/>
                </a:moveTo>
                <a:cubicBezTo>
                  <a:pt x="12489" y="2693"/>
                  <a:pt x="12483" y="2679"/>
                  <a:pt x="12479" y="2662"/>
                </a:cubicBezTo>
                <a:cubicBezTo>
                  <a:pt x="12475" y="2643"/>
                  <a:pt x="12473" y="2627"/>
                  <a:pt x="12475" y="2608"/>
                </a:cubicBezTo>
                <a:cubicBezTo>
                  <a:pt x="12476" y="2589"/>
                  <a:pt x="12480" y="2573"/>
                  <a:pt x="12486" y="2558"/>
                </a:cubicBezTo>
                <a:cubicBezTo>
                  <a:pt x="12492" y="2542"/>
                  <a:pt x="12500" y="2532"/>
                  <a:pt x="12509" y="2525"/>
                </a:cubicBezTo>
                <a:cubicBezTo>
                  <a:pt x="12519" y="2517"/>
                  <a:pt x="12528" y="2514"/>
                  <a:pt x="12539" y="2517"/>
                </a:cubicBezTo>
                <a:cubicBezTo>
                  <a:pt x="12549" y="2519"/>
                  <a:pt x="12558" y="2525"/>
                  <a:pt x="12567" y="2537"/>
                </a:cubicBezTo>
                <a:cubicBezTo>
                  <a:pt x="12571" y="2543"/>
                  <a:pt x="12575" y="2549"/>
                  <a:pt x="12578" y="2556"/>
                </a:cubicBezTo>
                <a:cubicBezTo>
                  <a:pt x="12581" y="2563"/>
                  <a:pt x="12583" y="2570"/>
                  <a:pt x="12585" y="2580"/>
                </a:cubicBezTo>
                <a:cubicBezTo>
                  <a:pt x="12590" y="2597"/>
                  <a:pt x="12591" y="2615"/>
                  <a:pt x="12589" y="2634"/>
                </a:cubicBezTo>
                <a:cubicBezTo>
                  <a:pt x="12588" y="2653"/>
                  <a:pt x="12584" y="2669"/>
                  <a:pt x="12578" y="2684"/>
                </a:cubicBezTo>
                <a:cubicBezTo>
                  <a:pt x="12575" y="2692"/>
                  <a:pt x="12571" y="2698"/>
                  <a:pt x="12568" y="2703"/>
                </a:cubicBezTo>
                <a:cubicBezTo>
                  <a:pt x="12564" y="2709"/>
                  <a:pt x="12560" y="2713"/>
                  <a:pt x="12555" y="2717"/>
                </a:cubicBezTo>
                <a:cubicBezTo>
                  <a:pt x="12550" y="2721"/>
                  <a:pt x="12545" y="2723"/>
                  <a:pt x="12540" y="2725"/>
                </a:cubicBezTo>
                <a:cubicBezTo>
                  <a:pt x="12535" y="2726"/>
                  <a:pt x="12530" y="2726"/>
                  <a:pt x="12525" y="2725"/>
                </a:cubicBezTo>
                <a:cubicBezTo>
                  <a:pt x="12514" y="2723"/>
                  <a:pt x="12505" y="2717"/>
                  <a:pt x="12497" y="2705"/>
                </a:cubicBezTo>
                <a:close/>
                <a:moveTo>
                  <a:pt x="13190" y="2705"/>
                </a:moveTo>
                <a:cubicBezTo>
                  <a:pt x="13182" y="2693"/>
                  <a:pt x="13176" y="2679"/>
                  <a:pt x="13172" y="2662"/>
                </a:cubicBezTo>
                <a:cubicBezTo>
                  <a:pt x="13168" y="2643"/>
                  <a:pt x="13166" y="2627"/>
                  <a:pt x="13168" y="2608"/>
                </a:cubicBezTo>
                <a:cubicBezTo>
                  <a:pt x="13169" y="2589"/>
                  <a:pt x="13173" y="2573"/>
                  <a:pt x="13179" y="2558"/>
                </a:cubicBezTo>
                <a:cubicBezTo>
                  <a:pt x="13185" y="2542"/>
                  <a:pt x="13193" y="2532"/>
                  <a:pt x="13202" y="2525"/>
                </a:cubicBezTo>
                <a:cubicBezTo>
                  <a:pt x="13212" y="2517"/>
                  <a:pt x="13221" y="2514"/>
                  <a:pt x="13232" y="2517"/>
                </a:cubicBezTo>
                <a:cubicBezTo>
                  <a:pt x="13242" y="2519"/>
                  <a:pt x="13252" y="2525"/>
                  <a:pt x="13260" y="2537"/>
                </a:cubicBezTo>
                <a:cubicBezTo>
                  <a:pt x="13264" y="2543"/>
                  <a:pt x="13268" y="2549"/>
                  <a:pt x="13271" y="2556"/>
                </a:cubicBezTo>
                <a:cubicBezTo>
                  <a:pt x="13274" y="2563"/>
                  <a:pt x="13276" y="2570"/>
                  <a:pt x="13278" y="2580"/>
                </a:cubicBezTo>
                <a:cubicBezTo>
                  <a:pt x="13283" y="2597"/>
                  <a:pt x="13284" y="2615"/>
                  <a:pt x="13282" y="2634"/>
                </a:cubicBezTo>
                <a:cubicBezTo>
                  <a:pt x="13281" y="2653"/>
                  <a:pt x="13278" y="2669"/>
                  <a:pt x="13271" y="2684"/>
                </a:cubicBezTo>
                <a:cubicBezTo>
                  <a:pt x="13268" y="2692"/>
                  <a:pt x="13265" y="2698"/>
                  <a:pt x="13261" y="2703"/>
                </a:cubicBezTo>
                <a:cubicBezTo>
                  <a:pt x="13257" y="2709"/>
                  <a:pt x="13252" y="2713"/>
                  <a:pt x="13248" y="2717"/>
                </a:cubicBezTo>
                <a:cubicBezTo>
                  <a:pt x="13243" y="2721"/>
                  <a:pt x="13238" y="2723"/>
                  <a:pt x="13233" y="2725"/>
                </a:cubicBezTo>
                <a:cubicBezTo>
                  <a:pt x="13228" y="2726"/>
                  <a:pt x="13223" y="2726"/>
                  <a:pt x="13218" y="2725"/>
                </a:cubicBezTo>
                <a:cubicBezTo>
                  <a:pt x="13207" y="2723"/>
                  <a:pt x="13198" y="2717"/>
                  <a:pt x="13190" y="2705"/>
                </a:cubicBezTo>
                <a:close/>
                <a:moveTo>
                  <a:pt x="13883" y="2705"/>
                </a:moveTo>
                <a:cubicBezTo>
                  <a:pt x="13879" y="2699"/>
                  <a:pt x="13875" y="2692"/>
                  <a:pt x="13872" y="2685"/>
                </a:cubicBezTo>
                <a:cubicBezTo>
                  <a:pt x="13869" y="2678"/>
                  <a:pt x="13867" y="2670"/>
                  <a:pt x="13865" y="2662"/>
                </a:cubicBezTo>
                <a:cubicBezTo>
                  <a:pt x="13861" y="2643"/>
                  <a:pt x="13859" y="2627"/>
                  <a:pt x="13861" y="2608"/>
                </a:cubicBezTo>
                <a:cubicBezTo>
                  <a:pt x="13862" y="2589"/>
                  <a:pt x="13866" y="2573"/>
                  <a:pt x="13872" y="2558"/>
                </a:cubicBezTo>
                <a:cubicBezTo>
                  <a:pt x="13878" y="2542"/>
                  <a:pt x="13886" y="2532"/>
                  <a:pt x="13895" y="2525"/>
                </a:cubicBezTo>
                <a:cubicBezTo>
                  <a:pt x="13905" y="2517"/>
                  <a:pt x="13914" y="2514"/>
                  <a:pt x="13925" y="2517"/>
                </a:cubicBezTo>
                <a:cubicBezTo>
                  <a:pt x="13936" y="2519"/>
                  <a:pt x="13945" y="2525"/>
                  <a:pt x="13953" y="2537"/>
                </a:cubicBezTo>
                <a:cubicBezTo>
                  <a:pt x="13957" y="2543"/>
                  <a:pt x="13961" y="2549"/>
                  <a:pt x="13964" y="2556"/>
                </a:cubicBezTo>
                <a:cubicBezTo>
                  <a:pt x="13967" y="2563"/>
                  <a:pt x="13969" y="2570"/>
                  <a:pt x="13971" y="2580"/>
                </a:cubicBezTo>
                <a:cubicBezTo>
                  <a:pt x="13976" y="2597"/>
                  <a:pt x="13977" y="2615"/>
                  <a:pt x="13975" y="2634"/>
                </a:cubicBezTo>
                <a:cubicBezTo>
                  <a:pt x="13974" y="2653"/>
                  <a:pt x="13971" y="2669"/>
                  <a:pt x="13964" y="2684"/>
                </a:cubicBezTo>
                <a:cubicBezTo>
                  <a:pt x="13961" y="2692"/>
                  <a:pt x="13958" y="2698"/>
                  <a:pt x="13954" y="2703"/>
                </a:cubicBezTo>
                <a:cubicBezTo>
                  <a:pt x="13950" y="2709"/>
                  <a:pt x="13945" y="2713"/>
                  <a:pt x="13941" y="2717"/>
                </a:cubicBezTo>
                <a:cubicBezTo>
                  <a:pt x="13936" y="2721"/>
                  <a:pt x="13931" y="2723"/>
                  <a:pt x="13926" y="2725"/>
                </a:cubicBezTo>
                <a:cubicBezTo>
                  <a:pt x="13921" y="2726"/>
                  <a:pt x="13916" y="2726"/>
                  <a:pt x="13911" y="2725"/>
                </a:cubicBezTo>
                <a:cubicBezTo>
                  <a:pt x="13905" y="2724"/>
                  <a:pt x="13901" y="2722"/>
                  <a:pt x="13896" y="2719"/>
                </a:cubicBezTo>
                <a:cubicBezTo>
                  <a:pt x="13892" y="2715"/>
                  <a:pt x="13887" y="2711"/>
                  <a:pt x="13883" y="2705"/>
                </a:cubicBezTo>
                <a:close/>
                <a:moveTo>
                  <a:pt x="14576" y="2705"/>
                </a:moveTo>
                <a:cubicBezTo>
                  <a:pt x="14572" y="2699"/>
                  <a:pt x="14568" y="2692"/>
                  <a:pt x="14565" y="2685"/>
                </a:cubicBezTo>
                <a:cubicBezTo>
                  <a:pt x="14562" y="2678"/>
                  <a:pt x="14560" y="2670"/>
                  <a:pt x="14558" y="2662"/>
                </a:cubicBezTo>
                <a:cubicBezTo>
                  <a:pt x="14554" y="2643"/>
                  <a:pt x="14552" y="2627"/>
                  <a:pt x="14554" y="2608"/>
                </a:cubicBezTo>
                <a:cubicBezTo>
                  <a:pt x="14555" y="2589"/>
                  <a:pt x="14559" y="2573"/>
                  <a:pt x="14565" y="2558"/>
                </a:cubicBezTo>
                <a:cubicBezTo>
                  <a:pt x="14571" y="2542"/>
                  <a:pt x="14579" y="2532"/>
                  <a:pt x="14588" y="2525"/>
                </a:cubicBezTo>
                <a:cubicBezTo>
                  <a:pt x="14598" y="2517"/>
                  <a:pt x="14607" y="2514"/>
                  <a:pt x="14618" y="2517"/>
                </a:cubicBezTo>
                <a:cubicBezTo>
                  <a:pt x="14629" y="2519"/>
                  <a:pt x="14638" y="2525"/>
                  <a:pt x="14646" y="2537"/>
                </a:cubicBezTo>
                <a:cubicBezTo>
                  <a:pt x="14650" y="2543"/>
                  <a:pt x="14654" y="2549"/>
                  <a:pt x="14657" y="2556"/>
                </a:cubicBezTo>
                <a:cubicBezTo>
                  <a:pt x="14660" y="2563"/>
                  <a:pt x="14662" y="2570"/>
                  <a:pt x="14664" y="2580"/>
                </a:cubicBezTo>
                <a:cubicBezTo>
                  <a:pt x="14669" y="2597"/>
                  <a:pt x="14670" y="2615"/>
                  <a:pt x="14668" y="2634"/>
                </a:cubicBezTo>
                <a:cubicBezTo>
                  <a:pt x="14667" y="2653"/>
                  <a:pt x="14664" y="2669"/>
                  <a:pt x="14657" y="2684"/>
                </a:cubicBezTo>
                <a:cubicBezTo>
                  <a:pt x="14654" y="2692"/>
                  <a:pt x="14651" y="2698"/>
                  <a:pt x="14647" y="2703"/>
                </a:cubicBezTo>
                <a:cubicBezTo>
                  <a:pt x="14643" y="2709"/>
                  <a:pt x="14638" y="2713"/>
                  <a:pt x="14634" y="2717"/>
                </a:cubicBezTo>
                <a:cubicBezTo>
                  <a:pt x="14629" y="2721"/>
                  <a:pt x="14624" y="2723"/>
                  <a:pt x="14619" y="2725"/>
                </a:cubicBezTo>
                <a:cubicBezTo>
                  <a:pt x="14614" y="2726"/>
                  <a:pt x="14609" y="2726"/>
                  <a:pt x="14604" y="2725"/>
                </a:cubicBezTo>
                <a:cubicBezTo>
                  <a:pt x="14598" y="2724"/>
                  <a:pt x="14594" y="2722"/>
                  <a:pt x="14589" y="2719"/>
                </a:cubicBezTo>
                <a:cubicBezTo>
                  <a:pt x="14585" y="2715"/>
                  <a:pt x="14580" y="2711"/>
                  <a:pt x="14576" y="2705"/>
                </a:cubicBezTo>
                <a:close/>
                <a:moveTo>
                  <a:pt x="15269" y="2705"/>
                </a:moveTo>
                <a:cubicBezTo>
                  <a:pt x="15265" y="2699"/>
                  <a:pt x="15261" y="2692"/>
                  <a:pt x="15258" y="2685"/>
                </a:cubicBezTo>
                <a:cubicBezTo>
                  <a:pt x="15255" y="2678"/>
                  <a:pt x="15253" y="2670"/>
                  <a:pt x="15251" y="2662"/>
                </a:cubicBezTo>
                <a:cubicBezTo>
                  <a:pt x="15247" y="2643"/>
                  <a:pt x="15245" y="2627"/>
                  <a:pt x="15247" y="2608"/>
                </a:cubicBezTo>
                <a:cubicBezTo>
                  <a:pt x="15248" y="2589"/>
                  <a:pt x="15252" y="2573"/>
                  <a:pt x="15258" y="2558"/>
                </a:cubicBezTo>
                <a:cubicBezTo>
                  <a:pt x="15264" y="2542"/>
                  <a:pt x="15272" y="2532"/>
                  <a:pt x="15281" y="2525"/>
                </a:cubicBezTo>
                <a:cubicBezTo>
                  <a:pt x="15291" y="2517"/>
                  <a:pt x="15301" y="2514"/>
                  <a:pt x="15311" y="2517"/>
                </a:cubicBezTo>
                <a:cubicBezTo>
                  <a:pt x="15322" y="2519"/>
                  <a:pt x="15331" y="2525"/>
                  <a:pt x="15339" y="2537"/>
                </a:cubicBezTo>
                <a:cubicBezTo>
                  <a:pt x="15343" y="2543"/>
                  <a:pt x="15347" y="2549"/>
                  <a:pt x="15350" y="2556"/>
                </a:cubicBezTo>
                <a:cubicBezTo>
                  <a:pt x="15353" y="2563"/>
                  <a:pt x="15355" y="2570"/>
                  <a:pt x="15357" y="2580"/>
                </a:cubicBezTo>
                <a:cubicBezTo>
                  <a:pt x="15362" y="2597"/>
                  <a:pt x="15363" y="2615"/>
                  <a:pt x="15361" y="2634"/>
                </a:cubicBezTo>
                <a:cubicBezTo>
                  <a:pt x="15360" y="2653"/>
                  <a:pt x="15357" y="2669"/>
                  <a:pt x="15350" y="2684"/>
                </a:cubicBezTo>
                <a:cubicBezTo>
                  <a:pt x="15347" y="2692"/>
                  <a:pt x="15344" y="2698"/>
                  <a:pt x="15340" y="2703"/>
                </a:cubicBezTo>
                <a:cubicBezTo>
                  <a:pt x="15336" y="2709"/>
                  <a:pt x="15331" y="2713"/>
                  <a:pt x="15327" y="2717"/>
                </a:cubicBezTo>
                <a:cubicBezTo>
                  <a:pt x="15322" y="2721"/>
                  <a:pt x="15317" y="2723"/>
                  <a:pt x="15312" y="2725"/>
                </a:cubicBezTo>
                <a:cubicBezTo>
                  <a:pt x="15307" y="2726"/>
                  <a:pt x="15302" y="2726"/>
                  <a:pt x="15297" y="2725"/>
                </a:cubicBezTo>
                <a:cubicBezTo>
                  <a:pt x="15292" y="2724"/>
                  <a:pt x="15287" y="2722"/>
                  <a:pt x="15282" y="2719"/>
                </a:cubicBezTo>
                <a:cubicBezTo>
                  <a:pt x="15278" y="2715"/>
                  <a:pt x="15273" y="2711"/>
                  <a:pt x="15269" y="2705"/>
                </a:cubicBezTo>
                <a:close/>
                <a:moveTo>
                  <a:pt x="15962" y="2705"/>
                </a:moveTo>
                <a:cubicBezTo>
                  <a:pt x="15958" y="2699"/>
                  <a:pt x="15954" y="2692"/>
                  <a:pt x="15951" y="2685"/>
                </a:cubicBezTo>
                <a:cubicBezTo>
                  <a:pt x="15948" y="2678"/>
                  <a:pt x="15946" y="2670"/>
                  <a:pt x="15944" y="2662"/>
                </a:cubicBezTo>
                <a:cubicBezTo>
                  <a:pt x="15940" y="2643"/>
                  <a:pt x="15938" y="2627"/>
                  <a:pt x="15940" y="2608"/>
                </a:cubicBezTo>
                <a:cubicBezTo>
                  <a:pt x="15941" y="2589"/>
                  <a:pt x="15945" y="2573"/>
                  <a:pt x="15951" y="2558"/>
                </a:cubicBezTo>
                <a:cubicBezTo>
                  <a:pt x="15957" y="2542"/>
                  <a:pt x="15965" y="2532"/>
                  <a:pt x="15974" y="2525"/>
                </a:cubicBezTo>
                <a:cubicBezTo>
                  <a:pt x="15984" y="2517"/>
                  <a:pt x="15994" y="2514"/>
                  <a:pt x="16004" y="2517"/>
                </a:cubicBezTo>
                <a:cubicBezTo>
                  <a:pt x="16015" y="2519"/>
                  <a:pt x="16024" y="2525"/>
                  <a:pt x="16032" y="2537"/>
                </a:cubicBezTo>
                <a:cubicBezTo>
                  <a:pt x="16036" y="2543"/>
                  <a:pt x="16040" y="2549"/>
                  <a:pt x="16043" y="2556"/>
                </a:cubicBezTo>
                <a:cubicBezTo>
                  <a:pt x="16046" y="2563"/>
                  <a:pt x="16048" y="2570"/>
                  <a:pt x="16050" y="2580"/>
                </a:cubicBezTo>
                <a:cubicBezTo>
                  <a:pt x="16055" y="2597"/>
                  <a:pt x="16056" y="2615"/>
                  <a:pt x="16054" y="2634"/>
                </a:cubicBezTo>
                <a:cubicBezTo>
                  <a:pt x="16053" y="2653"/>
                  <a:pt x="16050" y="2669"/>
                  <a:pt x="16043" y="2684"/>
                </a:cubicBezTo>
                <a:cubicBezTo>
                  <a:pt x="16040" y="2692"/>
                  <a:pt x="16037" y="2698"/>
                  <a:pt x="16033" y="2703"/>
                </a:cubicBezTo>
                <a:cubicBezTo>
                  <a:pt x="16029" y="2709"/>
                  <a:pt x="16024" y="2713"/>
                  <a:pt x="16020" y="2717"/>
                </a:cubicBezTo>
                <a:cubicBezTo>
                  <a:pt x="16015" y="2721"/>
                  <a:pt x="16010" y="2723"/>
                  <a:pt x="16005" y="2725"/>
                </a:cubicBezTo>
                <a:cubicBezTo>
                  <a:pt x="16000" y="2726"/>
                  <a:pt x="15995" y="2726"/>
                  <a:pt x="15990" y="2725"/>
                </a:cubicBezTo>
                <a:cubicBezTo>
                  <a:pt x="15985" y="2724"/>
                  <a:pt x="15980" y="2722"/>
                  <a:pt x="15975" y="2719"/>
                </a:cubicBezTo>
                <a:cubicBezTo>
                  <a:pt x="15971" y="2715"/>
                  <a:pt x="15966" y="2711"/>
                  <a:pt x="15962" y="2705"/>
                </a:cubicBezTo>
                <a:close/>
                <a:moveTo>
                  <a:pt x="16655" y="2705"/>
                </a:moveTo>
                <a:cubicBezTo>
                  <a:pt x="16651" y="2699"/>
                  <a:pt x="16647" y="2692"/>
                  <a:pt x="16644" y="2685"/>
                </a:cubicBezTo>
                <a:cubicBezTo>
                  <a:pt x="16641" y="2678"/>
                  <a:pt x="16639" y="2670"/>
                  <a:pt x="16637" y="2662"/>
                </a:cubicBezTo>
                <a:cubicBezTo>
                  <a:pt x="16633" y="2643"/>
                  <a:pt x="16631" y="2627"/>
                  <a:pt x="16633" y="2608"/>
                </a:cubicBezTo>
                <a:cubicBezTo>
                  <a:pt x="16634" y="2589"/>
                  <a:pt x="16638" y="2573"/>
                  <a:pt x="16644" y="2558"/>
                </a:cubicBezTo>
                <a:cubicBezTo>
                  <a:pt x="16651" y="2542"/>
                  <a:pt x="16658" y="2532"/>
                  <a:pt x="16667" y="2525"/>
                </a:cubicBezTo>
                <a:cubicBezTo>
                  <a:pt x="16677" y="2517"/>
                  <a:pt x="16687" y="2514"/>
                  <a:pt x="16697" y="2517"/>
                </a:cubicBezTo>
                <a:cubicBezTo>
                  <a:pt x="16708" y="2519"/>
                  <a:pt x="16717" y="2525"/>
                  <a:pt x="16725" y="2537"/>
                </a:cubicBezTo>
                <a:cubicBezTo>
                  <a:pt x="16729" y="2543"/>
                  <a:pt x="16733" y="2549"/>
                  <a:pt x="16736" y="2556"/>
                </a:cubicBezTo>
                <a:cubicBezTo>
                  <a:pt x="16739" y="2563"/>
                  <a:pt x="16741" y="2570"/>
                  <a:pt x="16743" y="2580"/>
                </a:cubicBezTo>
                <a:cubicBezTo>
                  <a:pt x="16748" y="2597"/>
                  <a:pt x="16749" y="2615"/>
                  <a:pt x="16747" y="2634"/>
                </a:cubicBezTo>
                <a:cubicBezTo>
                  <a:pt x="16746" y="2653"/>
                  <a:pt x="16743" y="2669"/>
                  <a:pt x="16736" y="2684"/>
                </a:cubicBezTo>
                <a:cubicBezTo>
                  <a:pt x="16733" y="2692"/>
                  <a:pt x="16730" y="2698"/>
                  <a:pt x="16726" y="2703"/>
                </a:cubicBezTo>
                <a:cubicBezTo>
                  <a:pt x="16722" y="2709"/>
                  <a:pt x="16717" y="2713"/>
                  <a:pt x="16713" y="2717"/>
                </a:cubicBezTo>
                <a:cubicBezTo>
                  <a:pt x="16708" y="2721"/>
                  <a:pt x="16703" y="2723"/>
                  <a:pt x="16698" y="2725"/>
                </a:cubicBezTo>
                <a:cubicBezTo>
                  <a:pt x="16693" y="2726"/>
                  <a:pt x="16688" y="2726"/>
                  <a:pt x="16683" y="2725"/>
                </a:cubicBezTo>
                <a:cubicBezTo>
                  <a:pt x="16678" y="2724"/>
                  <a:pt x="16673" y="2722"/>
                  <a:pt x="16668" y="2719"/>
                </a:cubicBezTo>
                <a:cubicBezTo>
                  <a:pt x="16664" y="2715"/>
                  <a:pt x="16659" y="2711"/>
                  <a:pt x="16655" y="2705"/>
                </a:cubicBezTo>
                <a:close/>
                <a:moveTo>
                  <a:pt x="17349" y="2705"/>
                </a:moveTo>
                <a:cubicBezTo>
                  <a:pt x="17344" y="2699"/>
                  <a:pt x="17341" y="2692"/>
                  <a:pt x="17338" y="2685"/>
                </a:cubicBezTo>
                <a:cubicBezTo>
                  <a:pt x="17335" y="2678"/>
                  <a:pt x="17332" y="2670"/>
                  <a:pt x="17330" y="2662"/>
                </a:cubicBezTo>
                <a:cubicBezTo>
                  <a:pt x="17326" y="2643"/>
                  <a:pt x="17324" y="2627"/>
                  <a:pt x="17326" y="2608"/>
                </a:cubicBezTo>
                <a:cubicBezTo>
                  <a:pt x="17327" y="2589"/>
                  <a:pt x="17331" y="2573"/>
                  <a:pt x="17337" y="2558"/>
                </a:cubicBezTo>
                <a:cubicBezTo>
                  <a:pt x="17344" y="2542"/>
                  <a:pt x="17351" y="2532"/>
                  <a:pt x="17360" y="2525"/>
                </a:cubicBezTo>
                <a:cubicBezTo>
                  <a:pt x="17370" y="2517"/>
                  <a:pt x="17380" y="2514"/>
                  <a:pt x="17390" y="2517"/>
                </a:cubicBezTo>
                <a:cubicBezTo>
                  <a:pt x="17401" y="2519"/>
                  <a:pt x="17410" y="2525"/>
                  <a:pt x="17418" y="2537"/>
                </a:cubicBezTo>
                <a:cubicBezTo>
                  <a:pt x="17422" y="2543"/>
                  <a:pt x="17426" y="2549"/>
                  <a:pt x="17429" y="2556"/>
                </a:cubicBezTo>
                <a:cubicBezTo>
                  <a:pt x="17432" y="2563"/>
                  <a:pt x="17434" y="2570"/>
                  <a:pt x="17436" y="2580"/>
                </a:cubicBezTo>
                <a:cubicBezTo>
                  <a:pt x="17441" y="2597"/>
                  <a:pt x="17442" y="2615"/>
                  <a:pt x="17440" y="2634"/>
                </a:cubicBezTo>
                <a:cubicBezTo>
                  <a:pt x="17439" y="2653"/>
                  <a:pt x="17436" y="2669"/>
                  <a:pt x="17429" y="2684"/>
                </a:cubicBezTo>
                <a:cubicBezTo>
                  <a:pt x="17426" y="2692"/>
                  <a:pt x="17423" y="2698"/>
                  <a:pt x="17419" y="2703"/>
                </a:cubicBezTo>
                <a:cubicBezTo>
                  <a:pt x="17415" y="2709"/>
                  <a:pt x="17411" y="2713"/>
                  <a:pt x="17406" y="2717"/>
                </a:cubicBezTo>
                <a:cubicBezTo>
                  <a:pt x="17401" y="2721"/>
                  <a:pt x="17396" y="2723"/>
                  <a:pt x="17391" y="2725"/>
                </a:cubicBezTo>
                <a:cubicBezTo>
                  <a:pt x="17386" y="2726"/>
                  <a:pt x="17381" y="2726"/>
                  <a:pt x="17376" y="2725"/>
                </a:cubicBezTo>
                <a:cubicBezTo>
                  <a:pt x="17371" y="2724"/>
                  <a:pt x="17366" y="2722"/>
                  <a:pt x="17362" y="2719"/>
                </a:cubicBezTo>
                <a:cubicBezTo>
                  <a:pt x="17357" y="2715"/>
                  <a:pt x="17353" y="2711"/>
                  <a:pt x="17349" y="2705"/>
                </a:cubicBezTo>
                <a:close/>
                <a:moveTo>
                  <a:pt x="18042" y="2705"/>
                </a:moveTo>
                <a:cubicBezTo>
                  <a:pt x="18037" y="2699"/>
                  <a:pt x="18034" y="2692"/>
                  <a:pt x="18031" y="2685"/>
                </a:cubicBezTo>
                <a:cubicBezTo>
                  <a:pt x="18028" y="2678"/>
                  <a:pt x="18025" y="2670"/>
                  <a:pt x="18023" y="2662"/>
                </a:cubicBezTo>
                <a:cubicBezTo>
                  <a:pt x="18019" y="2643"/>
                  <a:pt x="18017" y="2627"/>
                  <a:pt x="18019" y="2608"/>
                </a:cubicBezTo>
                <a:cubicBezTo>
                  <a:pt x="18020" y="2589"/>
                  <a:pt x="18024" y="2573"/>
                  <a:pt x="18030" y="2558"/>
                </a:cubicBezTo>
                <a:cubicBezTo>
                  <a:pt x="18037" y="2542"/>
                  <a:pt x="18044" y="2532"/>
                  <a:pt x="18053" y="2525"/>
                </a:cubicBezTo>
                <a:cubicBezTo>
                  <a:pt x="18063" y="2517"/>
                  <a:pt x="18073" y="2514"/>
                  <a:pt x="18083" y="2517"/>
                </a:cubicBezTo>
                <a:cubicBezTo>
                  <a:pt x="18094" y="2519"/>
                  <a:pt x="18103" y="2525"/>
                  <a:pt x="18111" y="2537"/>
                </a:cubicBezTo>
                <a:cubicBezTo>
                  <a:pt x="18115" y="2543"/>
                  <a:pt x="18119" y="2549"/>
                  <a:pt x="18122" y="2556"/>
                </a:cubicBezTo>
                <a:cubicBezTo>
                  <a:pt x="18125" y="2563"/>
                  <a:pt x="18127" y="2570"/>
                  <a:pt x="18129" y="2580"/>
                </a:cubicBezTo>
                <a:cubicBezTo>
                  <a:pt x="18131" y="2588"/>
                  <a:pt x="18133" y="2597"/>
                  <a:pt x="18133" y="2606"/>
                </a:cubicBezTo>
                <a:cubicBezTo>
                  <a:pt x="18134" y="2615"/>
                  <a:pt x="18134" y="2624"/>
                  <a:pt x="18133" y="2634"/>
                </a:cubicBezTo>
                <a:cubicBezTo>
                  <a:pt x="18132" y="2653"/>
                  <a:pt x="18129" y="2669"/>
                  <a:pt x="18122" y="2684"/>
                </a:cubicBezTo>
                <a:cubicBezTo>
                  <a:pt x="18116" y="2699"/>
                  <a:pt x="18109" y="2709"/>
                  <a:pt x="18099" y="2717"/>
                </a:cubicBezTo>
                <a:cubicBezTo>
                  <a:pt x="18094" y="2721"/>
                  <a:pt x="18089" y="2723"/>
                  <a:pt x="18084" y="2725"/>
                </a:cubicBezTo>
                <a:cubicBezTo>
                  <a:pt x="18079" y="2726"/>
                  <a:pt x="18074" y="2726"/>
                  <a:pt x="18069" y="2725"/>
                </a:cubicBezTo>
                <a:cubicBezTo>
                  <a:pt x="18064" y="2724"/>
                  <a:pt x="18059" y="2722"/>
                  <a:pt x="18055" y="2719"/>
                </a:cubicBezTo>
                <a:cubicBezTo>
                  <a:pt x="18050" y="2715"/>
                  <a:pt x="18046" y="2711"/>
                  <a:pt x="18042" y="2705"/>
                </a:cubicBezTo>
                <a:close/>
                <a:moveTo>
                  <a:pt x="18735" y="2705"/>
                </a:moveTo>
                <a:cubicBezTo>
                  <a:pt x="18730" y="2699"/>
                  <a:pt x="18727" y="2692"/>
                  <a:pt x="18724" y="2685"/>
                </a:cubicBezTo>
                <a:cubicBezTo>
                  <a:pt x="18721" y="2678"/>
                  <a:pt x="18718" y="2670"/>
                  <a:pt x="18716" y="2662"/>
                </a:cubicBezTo>
                <a:cubicBezTo>
                  <a:pt x="18712" y="2643"/>
                  <a:pt x="18710" y="2627"/>
                  <a:pt x="18712" y="2608"/>
                </a:cubicBezTo>
                <a:cubicBezTo>
                  <a:pt x="18713" y="2589"/>
                  <a:pt x="18717" y="2573"/>
                  <a:pt x="18723" y="2558"/>
                </a:cubicBezTo>
                <a:cubicBezTo>
                  <a:pt x="18730" y="2542"/>
                  <a:pt x="18737" y="2532"/>
                  <a:pt x="18746" y="2525"/>
                </a:cubicBezTo>
                <a:cubicBezTo>
                  <a:pt x="18756" y="2517"/>
                  <a:pt x="18766" y="2514"/>
                  <a:pt x="18776" y="2517"/>
                </a:cubicBezTo>
                <a:cubicBezTo>
                  <a:pt x="18787" y="2519"/>
                  <a:pt x="18796" y="2525"/>
                  <a:pt x="18804" y="2537"/>
                </a:cubicBezTo>
                <a:cubicBezTo>
                  <a:pt x="18808" y="2543"/>
                  <a:pt x="18812" y="2549"/>
                  <a:pt x="18815" y="2556"/>
                </a:cubicBezTo>
                <a:cubicBezTo>
                  <a:pt x="18818" y="2563"/>
                  <a:pt x="18820" y="2570"/>
                  <a:pt x="18822" y="2580"/>
                </a:cubicBezTo>
                <a:cubicBezTo>
                  <a:pt x="18827" y="2597"/>
                  <a:pt x="18828" y="2615"/>
                  <a:pt x="18827" y="2634"/>
                </a:cubicBezTo>
                <a:cubicBezTo>
                  <a:pt x="18825" y="2653"/>
                  <a:pt x="18822" y="2669"/>
                  <a:pt x="18815" y="2684"/>
                </a:cubicBezTo>
                <a:cubicBezTo>
                  <a:pt x="18809" y="2699"/>
                  <a:pt x="18802" y="2709"/>
                  <a:pt x="18792" y="2717"/>
                </a:cubicBezTo>
                <a:cubicBezTo>
                  <a:pt x="18787" y="2721"/>
                  <a:pt x="18782" y="2723"/>
                  <a:pt x="18777" y="2725"/>
                </a:cubicBezTo>
                <a:cubicBezTo>
                  <a:pt x="18772" y="2726"/>
                  <a:pt x="18767" y="2726"/>
                  <a:pt x="18762" y="2725"/>
                </a:cubicBezTo>
                <a:cubicBezTo>
                  <a:pt x="18757" y="2724"/>
                  <a:pt x="18752" y="2722"/>
                  <a:pt x="18748" y="2719"/>
                </a:cubicBezTo>
                <a:cubicBezTo>
                  <a:pt x="18743" y="2715"/>
                  <a:pt x="18739" y="2711"/>
                  <a:pt x="18735" y="2705"/>
                </a:cubicBezTo>
                <a:close/>
                <a:moveTo>
                  <a:pt x="19428" y="2705"/>
                </a:moveTo>
                <a:cubicBezTo>
                  <a:pt x="19423" y="2699"/>
                  <a:pt x="19420" y="2692"/>
                  <a:pt x="19417" y="2685"/>
                </a:cubicBezTo>
                <a:cubicBezTo>
                  <a:pt x="19414" y="2678"/>
                  <a:pt x="19411" y="2670"/>
                  <a:pt x="19409" y="2662"/>
                </a:cubicBezTo>
                <a:cubicBezTo>
                  <a:pt x="19405" y="2643"/>
                  <a:pt x="19403" y="2627"/>
                  <a:pt x="19405" y="2608"/>
                </a:cubicBezTo>
                <a:cubicBezTo>
                  <a:pt x="19406" y="2589"/>
                  <a:pt x="19410" y="2573"/>
                  <a:pt x="19416" y="2558"/>
                </a:cubicBezTo>
                <a:cubicBezTo>
                  <a:pt x="19423" y="2542"/>
                  <a:pt x="19430" y="2532"/>
                  <a:pt x="19439" y="2525"/>
                </a:cubicBezTo>
                <a:cubicBezTo>
                  <a:pt x="19449" y="2517"/>
                  <a:pt x="19459" y="2514"/>
                  <a:pt x="19469" y="2517"/>
                </a:cubicBezTo>
                <a:cubicBezTo>
                  <a:pt x="19480" y="2519"/>
                  <a:pt x="19489" y="2525"/>
                  <a:pt x="19497" y="2537"/>
                </a:cubicBezTo>
                <a:cubicBezTo>
                  <a:pt x="19501" y="2543"/>
                  <a:pt x="19505" y="2549"/>
                  <a:pt x="19508" y="2556"/>
                </a:cubicBezTo>
                <a:cubicBezTo>
                  <a:pt x="19511" y="2563"/>
                  <a:pt x="19513" y="2570"/>
                  <a:pt x="19515" y="2580"/>
                </a:cubicBezTo>
                <a:cubicBezTo>
                  <a:pt x="19520" y="2597"/>
                  <a:pt x="19521" y="2615"/>
                  <a:pt x="19520" y="2634"/>
                </a:cubicBezTo>
                <a:cubicBezTo>
                  <a:pt x="19518" y="2653"/>
                  <a:pt x="19515" y="2669"/>
                  <a:pt x="19508" y="2684"/>
                </a:cubicBezTo>
                <a:cubicBezTo>
                  <a:pt x="19505" y="2692"/>
                  <a:pt x="19502" y="2698"/>
                  <a:pt x="19498" y="2703"/>
                </a:cubicBezTo>
                <a:cubicBezTo>
                  <a:pt x="19494" y="2709"/>
                  <a:pt x="19490" y="2713"/>
                  <a:pt x="19485" y="2717"/>
                </a:cubicBezTo>
                <a:cubicBezTo>
                  <a:pt x="19480" y="2721"/>
                  <a:pt x="19475" y="2723"/>
                  <a:pt x="19470" y="2725"/>
                </a:cubicBezTo>
                <a:cubicBezTo>
                  <a:pt x="19465" y="2726"/>
                  <a:pt x="19460" y="2726"/>
                  <a:pt x="19455" y="2725"/>
                </a:cubicBezTo>
                <a:cubicBezTo>
                  <a:pt x="19450" y="2724"/>
                  <a:pt x="19445" y="2722"/>
                  <a:pt x="19441" y="2719"/>
                </a:cubicBezTo>
                <a:cubicBezTo>
                  <a:pt x="19436" y="2715"/>
                  <a:pt x="19432" y="2711"/>
                  <a:pt x="19428" y="2705"/>
                </a:cubicBezTo>
                <a:close/>
                <a:moveTo>
                  <a:pt x="20121" y="2705"/>
                </a:moveTo>
                <a:cubicBezTo>
                  <a:pt x="20116" y="2699"/>
                  <a:pt x="20113" y="2692"/>
                  <a:pt x="20110" y="2685"/>
                </a:cubicBezTo>
                <a:cubicBezTo>
                  <a:pt x="20107" y="2678"/>
                  <a:pt x="20104" y="2670"/>
                  <a:pt x="20102" y="2662"/>
                </a:cubicBezTo>
                <a:cubicBezTo>
                  <a:pt x="20098" y="2643"/>
                  <a:pt x="20096" y="2627"/>
                  <a:pt x="20098" y="2608"/>
                </a:cubicBezTo>
                <a:cubicBezTo>
                  <a:pt x="20099" y="2589"/>
                  <a:pt x="20103" y="2573"/>
                  <a:pt x="20109" y="2558"/>
                </a:cubicBezTo>
                <a:cubicBezTo>
                  <a:pt x="20116" y="2542"/>
                  <a:pt x="20123" y="2532"/>
                  <a:pt x="20133" y="2525"/>
                </a:cubicBezTo>
                <a:cubicBezTo>
                  <a:pt x="20143" y="2517"/>
                  <a:pt x="20152" y="2514"/>
                  <a:pt x="20162" y="2517"/>
                </a:cubicBezTo>
                <a:cubicBezTo>
                  <a:pt x="20173" y="2519"/>
                  <a:pt x="20182" y="2525"/>
                  <a:pt x="20190" y="2537"/>
                </a:cubicBezTo>
                <a:cubicBezTo>
                  <a:pt x="20194" y="2543"/>
                  <a:pt x="20198" y="2549"/>
                  <a:pt x="20201" y="2556"/>
                </a:cubicBezTo>
                <a:cubicBezTo>
                  <a:pt x="20204" y="2563"/>
                  <a:pt x="20206" y="2570"/>
                  <a:pt x="20208" y="2580"/>
                </a:cubicBezTo>
                <a:cubicBezTo>
                  <a:pt x="20213" y="2597"/>
                  <a:pt x="20214" y="2615"/>
                  <a:pt x="20213" y="2634"/>
                </a:cubicBezTo>
                <a:cubicBezTo>
                  <a:pt x="20211" y="2653"/>
                  <a:pt x="20208" y="2669"/>
                  <a:pt x="20201" y="2684"/>
                </a:cubicBezTo>
                <a:cubicBezTo>
                  <a:pt x="20198" y="2692"/>
                  <a:pt x="20195" y="2698"/>
                  <a:pt x="20191" y="2703"/>
                </a:cubicBezTo>
                <a:cubicBezTo>
                  <a:pt x="20187" y="2709"/>
                  <a:pt x="20183" y="2713"/>
                  <a:pt x="20178" y="2717"/>
                </a:cubicBezTo>
                <a:cubicBezTo>
                  <a:pt x="20173" y="2721"/>
                  <a:pt x="20168" y="2723"/>
                  <a:pt x="20163" y="2725"/>
                </a:cubicBezTo>
                <a:cubicBezTo>
                  <a:pt x="20158" y="2726"/>
                  <a:pt x="20153" y="2726"/>
                  <a:pt x="20148" y="2725"/>
                </a:cubicBezTo>
                <a:cubicBezTo>
                  <a:pt x="20143" y="2724"/>
                  <a:pt x="20138" y="2722"/>
                  <a:pt x="20134" y="2719"/>
                </a:cubicBezTo>
                <a:cubicBezTo>
                  <a:pt x="20129" y="2715"/>
                  <a:pt x="20125" y="2711"/>
                  <a:pt x="20121" y="2705"/>
                </a:cubicBezTo>
                <a:close/>
                <a:moveTo>
                  <a:pt x="20814" y="2705"/>
                </a:moveTo>
                <a:cubicBezTo>
                  <a:pt x="20809" y="2699"/>
                  <a:pt x="20806" y="2692"/>
                  <a:pt x="20803" y="2685"/>
                </a:cubicBezTo>
                <a:cubicBezTo>
                  <a:pt x="20800" y="2678"/>
                  <a:pt x="20797" y="2670"/>
                  <a:pt x="20795" y="2662"/>
                </a:cubicBezTo>
                <a:cubicBezTo>
                  <a:pt x="20791" y="2643"/>
                  <a:pt x="20789" y="2627"/>
                  <a:pt x="20791" y="2608"/>
                </a:cubicBezTo>
                <a:cubicBezTo>
                  <a:pt x="20792" y="2589"/>
                  <a:pt x="20796" y="2573"/>
                  <a:pt x="20802" y="2558"/>
                </a:cubicBezTo>
                <a:cubicBezTo>
                  <a:pt x="20809" y="2542"/>
                  <a:pt x="20816" y="2532"/>
                  <a:pt x="20826" y="2525"/>
                </a:cubicBezTo>
                <a:cubicBezTo>
                  <a:pt x="20836" y="2517"/>
                  <a:pt x="20845" y="2514"/>
                  <a:pt x="20855" y="2517"/>
                </a:cubicBezTo>
                <a:cubicBezTo>
                  <a:pt x="20866" y="2519"/>
                  <a:pt x="20875" y="2525"/>
                  <a:pt x="20883" y="2537"/>
                </a:cubicBezTo>
                <a:cubicBezTo>
                  <a:pt x="20887" y="2543"/>
                  <a:pt x="20891" y="2549"/>
                  <a:pt x="20894" y="2556"/>
                </a:cubicBezTo>
                <a:cubicBezTo>
                  <a:pt x="20897" y="2563"/>
                  <a:pt x="20899" y="2570"/>
                  <a:pt x="20901" y="2580"/>
                </a:cubicBezTo>
                <a:cubicBezTo>
                  <a:pt x="20906" y="2597"/>
                  <a:pt x="20907" y="2615"/>
                  <a:pt x="20906" y="2634"/>
                </a:cubicBezTo>
                <a:cubicBezTo>
                  <a:pt x="20904" y="2653"/>
                  <a:pt x="20901" y="2669"/>
                  <a:pt x="20894" y="2684"/>
                </a:cubicBezTo>
                <a:cubicBezTo>
                  <a:pt x="20891" y="2692"/>
                  <a:pt x="20888" y="2698"/>
                  <a:pt x="20884" y="2703"/>
                </a:cubicBezTo>
                <a:cubicBezTo>
                  <a:pt x="20880" y="2709"/>
                  <a:pt x="20876" y="2713"/>
                  <a:pt x="20871" y="2717"/>
                </a:cubicBezTo>
                <a:cubicBezTo>
                  <a:pt x="20866" y="2721"/>
                  <a:pt x="20861" y="2723"/>
                  <a:pt x="20856" y="2725"/>
                </a:cubicBezTo>
                <a:cubicBezTo>
                  <a:pt x="20852" y="2726"/>
                  <a:pt x="20846" y="2726"/>
                  <a:pt x="20841" y="2725"/>
                </a:cubicBezTo>
                <a:cubicBezTo>
                  <a:pt x="20836" y="2724"/>
                  <a:pt x="20831" y="2722"/>
                  <a:pt x="20827" y="2719"/>
                </a:cubicBezTo>
                <a:cubicBezTo>
                  <a:pt x="20822" y="2715"/>
                  <a:pt x="20818" y="2711"/>
                  <a:pt x="20814" y="2705"/>
                </a:cubicBezTo>
                <a:close/>
                <a:moveTo>
                  <a:pt x="21507" y="2705"/>
                </a:moveTo>
                <a:cubicBezTo>
                  <a:pt x="21498" y="2693"/>
                  <a:pt x="21493" y="2679"/>
                  <a:pt x="21488" y="2662"/>
                </a:cubicBezTo>
                <a:cubicBezTo>
                  <a:pt x="21484" y="2643"/>
                  <a:pt x="21482" y="2627"/>
                  <a:pt x="21484" y="2608"/>
                </a:cubicBezTo>
                <a:cubicBezTo>
                  <a:pt x="21485" y="2589"/>
                  <a:pt x="21489" y="2573"/>
                  <a:pt x="21495" y="2558"/>
                </a:cubicBezTo>
                <a:cubicBezTo>
                  <a:pt x="21498" y="2550"/>
                  <a:pt x="21502" y="2544"/>
                  <a:pt x="21506" y="2538"/>
                </a:cubicBezTo>
                <a:cubicBezTo>
                  <a:pt x="21510" y="2533"/>
                  <a:pt x="21514" y="2528"/>
                  <a:pt x="21519" y="2525"/>
                </a:cubicBezTo>
                <a:cubicBezTo>
                  <a:pt x="21529" y="2517"/>
                  <a:pt x="21538" y="2514"/>
                  <a:pt x="21548" y="2517"/>
                </a:cubicBezTo>
                <a:cubicBezTo>
                  <a:pt x="21559" y="2519"/>
                  <a:pt x="21568" y="2525"/>
                  <a:pt x="21576" y="2537"/>
                </a:cubicBezTo>
                <a:cubicBezTo>
                  <a:pt x="21580" y="2543"/>
                  <a:pt x="21584" y="2549"/>
                  <a:pt x="21587" y="2556"/>
                </a:cubicBezTo>
                <a:cubicBezTo>
                  <a:pt x="21590" y="2563"/>
                  <a:pt x="21592" y="2570"/>
                  <a:pt x="21594" y="2580"/>
                </a:cubicBezTo>
                <a:cubicBezTo>
                  <a:pt x="21599" y="2597"/>
                  <a:pt x="21600" y="2615"/>
                  <a:pt x="21599" y="2634"/>
                </a:cubicBezTo>
                <a:cubicBezTo>
                  <a:pt x="21597" y="2653"/>
                  <a:pt x="21594" y="2669"/>
                  <a:pt x="21587" y="2684"/>
                </a:cubicBezTo>
                <a:cubicBezTo>
                  <a:pt x="21584" y="2692"/>
                  <a:pt x="21581" y="2698"/>
                  <a:pt x="21577" y="2703"/>
                </a:cubicBezTo>
                <a:cubicBezTo>
                  <a:pt x="21573" y="2709"/>
                  <a:pt x="21569" y="2713"/>
                  <a:pt x="21564" y="2717"/>
                </a:cubicBezTo>
                <a:cubicBezTo>
                  <a:pt x="21559" y="2721"/>
                  <a:pt x="21554" y="2723"/>
                  <a:pt x="21549" y="2725"/>
                </a:cubicBezTo>
                <a:cubicBezTo>
                  <a:pt x="21545" y="2726"/>
                  <a:pt x="21539" y="2726"/>
                  <a:pt x="21534" y="2725"/>
                </a:cubicBezTo>
                <a:cubicBezTo>
                  <a:pt x="21524" y="2723"/>
                  <a:pt x="21515" y="2717"/>
                  <a:pt x="21507" y="2705"/>
                </a:cubicBezTo>
                <a:close/>
                <a:moveTo>
                  <a:pt x="23" y="3963"/>
                </a:moveTo>
                <a:cubicBezTo>
                  <a:pt x="15" y="3951"/>
                  <a:pt x="9" y="3937"/>
                  <a:pt x="5" y="3920"/>
                </a:cubicBezTo>
                <a:cubicBezTo>
                  <a:pt x="3" y="3911"/>
                  <a:pt x="1" y="3902"/>
                  <a:pt x="1" y="3893"/>
                </a:cubicBezTo>
                <a:cubicBezTo>
                  <a:pt x="0" y="3885"/>
                  <a:pt x="0" y="3876"/>
                  <a:pt x="1" y="3866"/>
                </a:cubicBezTo>
                <a:cubicBezTo>
                  <a:pt x="1" y="3857"/>
                  <a:pt x="2" y="3848"/>
                  <a:pt x="4" y="3840"/>
                </a:cubicBezTo>
                <a:cubicBezTo>
                  <a:pt x="6" y="3832"/>
                  <a:pt x="8" y="3824"/>
                  <a:pt x="12" y="3816"/>
                </a:cubicBezTo>
                <a:cubicBezTo>
                  <a:pt x="15" y="3808"/>
                  <a:pt x="18" y="3802"/>
                  <a:pt x="22" y="3796"/>
                </a:cubicBezTo>
                <a:cubicBezTo>
                  <a:pt x="26" y="3791"/>
                  <a:pt x="30" y="3786"/>
                  <a:pt x="35" y="3783"/>
                </a:cubicBezTo>
                <a:cubicBezTo>
                  <a:pt x="45" y="3775"/>
                  <a:pt x="54" y="3773"/>
                  <a:pt x="65" y="3775"/>
                </a:cubicBezTo>
                <a:cubicBezTo>
                  <a:pt x="75" y="3777"/>
                  <a:pt x="84" y="3784"/>
                  <a:pt x="92" y="3796"/>
                </a:cubicBezTo>
                <a:cubicBezTo>
                  <a:pt x="101" y="3807"/>
                  <a:pt x="106" y="3820"/>
                  <a:pt x="111" y="3838"/>
                </a:cubicBezTo>
                <a:cubicBezTo>
                  <a:pt x="115" y="3855"/>
                  <a:pt x="116" y="3873"/>
                  <a:pt x="115" y="3892"/>
                </a:cubicBezTo>
                <a:cubicBezTo>
                  <a:pt x="114" y="3911"/>
                  <a:pt x="110" y="3927"/>
                  <a:pt x="104" y="3942"/>
                </a:cubicBezTo>
                <a:cubicBezTo>
                  <a:pt x="100" y="3950"/>
                  <a:pt x="97" y="3956"/>
                  <a:pt x="93" y="3962"/>
                </a:cubicBezTo>
                <a:cubicBezTo>
                  <a:pt x="89" y="3967"/>
                  <a:pt x="85" y="3972"/>
                  <a:pt x="80" y="3976"/>
                </a:cubicBezTo>
                <a:cubicBezTo>
                  <a:pt x="75" y="3979"/>
                  <a:pt x="71" y="3982"/>
                  <a:pt x="66" y="3983"/>
                </a:cubicBezTo>
                <a:cubicBezTo>
                  <a:pt x="61" y="3984"/>
                  <a:pt x="56" y="3984"/>
                  <a:pt x="51" y="3984"/>
                </a:cubicBezTo>
                <a:cubicBezTo>
                  <a:pt x="40" y="3981"/>
                  <a:pt x="31" y="3975"/>
                  <a:pt x="23" y="3963"/>
                </a:cubicBezTo>
                <a:close/>
                <a:moveTo>
                  <a:pt x="716" y="3963"/>
                </a:moveTo>
                <a:cubicBezTo>
                  <a:pt x="708" y="3951"/>
                  <a:pt x="702" y="3937"/>
                  <a:pt x="698" y="3920"/>
                </a:cubicBezTo>
                <a:cubicBezTo>
                  <a:pt x="693" y="3902"/>
                  <a:pt x="692" y="3886"/>
                  <a:pt x="694" y="3866"/>
                </a:cubicBezTo>
                <a:cubicBezTo>
                  <a:pt x="695" y="3847"/>
                  <a:pt x="698" y="3831"/>
                  <a:pt x="705" y="3816"/>
                </a:cubicBezTo>
                <a:cubicBezTo>
                  <a:pt x="708" y="3808"/>
                  <a:pt x="711" y="3802"/>
                  <a:pt x="715" y="3796"/>
                </a:cubicBezTo>
                <a:cubicBezTo>
                  <a:pt x="719" y="3791"/>
                  <a:pt x="723" y="3786"/>
                  <a:pt x="728" y="3783"/>
                </a:cubicBezTo>
                <a:cubicBezTo>
                  <a:pt x="738" y="3775"/>
                  <a:pt x="747" y="3773"/>
                  <a:pt x="758" y="3775"/>
                </a:cubicBezTo>
                <a:cubicBezTo>
                  <a:pt x="768" y="3777"/>
                  <a:pt x="777" y="3784"/>
                  <a:pt x="785" y="3796"/>
                </a:cubicBezTo>
                <a:cubicBezTo>
                  <a:pt x="794" y="3807"/>
                  <a:pt x="799" y="3820"/>
                  <a:pt x="804" y="3838"/>
                </a:cubicBezTo>
                <a:cubicBezTo>
                  <a:pt x="808" y="3855"/>
                  <a:pt x="809" y="3873"/>
                  <a:pt x="808" y="3892"/>
                </a:cubicBezTo>
                <a:cubicBezTo>
                  <a:pt x="807" y="3911"/>
                  <a:pt x="803" y="3927"/>
                  <a:pt x="797" y="3942"/>
                </a:cubicBezTo>
                <a:cubicBezTo>
                  <a:pt x="793" y="3950"/>
                  <a:pt x="790" y="3956"/>
                  <a:pt x="786" y="3962"/>
                </a:cubicBezTo>
                <a:cubicBezTo>
                  <a:pt x="782" y="3967"/>
                  <a:pt x="778" y="3972"/>
                  <a:pt x="773" y="3976"/>
                </a:cubicBezTo>
                <a:cubicBezTo>
                  <a:pt x="768" y="3979"/>
                  <a:pt x="764" y="3982"/>
                  <a:pt x="759" y="3983"/>
                </a:cubicBezTo>
                <a:cubicBezTo>
                  <a:pt x="754" y="3984"/>
                  <a:pt x="749" y="3984"/>
                  <a:pt x="744" y="3984"/>
                </a:cubicBezTo>
                <a:cubicBezTo>
                  <a:pt x="733" y="3981"/>
                  <a:pt x="724" y="3975"/>
                  <a:pt x="716" y="3963"/>
                </a:cubicBezTo>
                <a:close/>
                <a:moveTo>
                  <a:pt x="1409" y="3963"/>
                </a:moveTo>
                <a:cubicBezTo>
                  <a:pt x="1401" y="3951"/>
                  <a:pt x="1395" y="3937"/>
                  <a:pt x="1391" y="3920"/>
                </a:cubicBezTo>
                <a:cubicBezTo>
                  <a:pt x="1386" y="3902"/>
                  <a:pt x="1385" y="3886"/>
                  <a:pt x="1387" y="3866"/>
                </a:cubicBezTo>
                <a:cubicBezTo>
                  <a:pt x="1388" y="3847"/>
                  <a:pt x="1391" y="3831"/>
                  <a:pt x="1398" y="3816"/>
                </a:cubicBezTo>
                <a:cubicBezTo>
                  <a:pt x="1401" y="3808"/>
                  <a:pt x="1404" y="3802"/>
                  <a:pt x="1408" y="3796"/>
                </a:cubicBezTo>
                <a:cubicBezTo>
                  <a:pt x="1412" y="3791"/>
                  <a:pt x="1416" y="3786"/>
                  <a:pt x="1421" y="3783"/>
                </a:cubicBezTo>
                <a:cubicBezTo>
                  <a:pt x="1431" y="3775"/>
                  <a:pt x="1440" y="3773"/>
                  <a:pt x="1451" y="3775"/>
                </a:cubicBezTo>
                <a:cubicBezTo>
                  <a:pt x="1461" y="3777"/>
                  <a:pt x="1470" y="3784"/>
                  <a:pt x="1479" y="3796"/>
                </a:cubicBezTo>
                <a:cubicBezTo>
                  <a:pt x="1487" y="3807"/>
                  <a:pt x="1493" y="3820"/>
                  <a:pt x="1497" y="3838"/>
                </a:cubicBezTo>
                <a:cubicBezTo>
                  <a:pt x="1501" y="3855"/>
                  <a:pt x="1502" y="3873"/>
                  <a:pt x="1501" y="3892"/>
                </a:cubicBezTo>
                <a:cubicBezTo>
                  <a:pt x="1500" y="3911"/>
                  <a:pt x="1496" y="3927"/>
                  <a:pt x="1490" y="3942"/>
                </a:cubicBezTo>
                <a:cubicBezTo>
                  <a:pt x="1486" y="3950"/>
                  <a:pt x="1483" y="3956"/>
                  <a:pt x="1479" y="3962"/>
                </a:cubicBezTo>
                <a:cubicBezTo>
                  <a:pt x="1475" y="3967"/>
                  <a:pt x="1471" y="3972"/>
                  <a:pt x="1466" y="3976"/>
                </a:cubicBezTo>
                <a:cubicBezTo>
                  <a:pt x="1461" y="3979"/>
                  <a:pt x="1457" y="3982"/>
                  <a:pt x="1452" y="3983"/>
                </a:cubicBezTo>
                <a:cubicBezTo>
                  <a:pt x="1447" y="3984"/>
                  <a:pt x="1442" y="3984"/>
                  <a:pt x="1437" y="3984"/>
                </a:cubicBezTo>
                <a:cubicBezTo>
                  <a:pt x="1426" y="3981"/>
                  <a:pt x="1417" y="3975"/>
                  <a:pt x="1409" y="3963"/>
                </a:cubicBezTo>
                <a:close/>
                <a:moveTo>
                  <a:pt x="2102" y="3963"/>
                </a:moveTo>
                <a:cubicBezTo>
                  <a:pt x="2094" y="3951"/>
                  <a:pt x="2088" y="3937"/>
                  <a:pt x="2084" y="3920"/>
                </a:cubicBezTo>
                <a:cubicBezTo>
                  <a:pt x="2079" y="3902"/>
                  <a:pt x="2078" y="3886"/>
                  <a:pt x="2080" y="3866"/>
                </a:cubicBezTo>
                <a:cubicBezTo>
                  <a:pt x="2081" y="3847"/>
                  <a:pt x="2084" y="3831"/>
                  <a:pt x="2091" y="3816"/>
                </a:cubicBezTo>
                <a:cubicBezTo>
                  <a:pt x="2094" y="3808"/>
                  <a:pt x="2097" y="3802"/>
                  <a:pt x="2101" y="3796"/>
                </a:cubicBezTo>
                <a:cubicBezTo>
                  <a:pt x="2105" y="3791"/>
                  <a:pt x="2109" y="3786"/>
                  <a:pt x="2114" y="3783"/>
                </a:cubicBezTo>
                <a:cubicBezTo>
                  <a:pt x="2124" y="3775"/>
                  <a:pt x="2133" y="3773"/>
                  <a:pt x="2144" y="3775"/>
                </a:cubicBezTo>
                <a:cubicBezTo>
                  <a:pt x="2154" y="3777"/>
                  <a:pt x="2163" y="3784"/>
                  <a:pt x="2172" y="3796"/>
                </a:cubicBezTo>
                <a:cubicBezTo>
                  <a:pt x="2180" y="3807"/>
                  <a:pt x="2186" y="3820"/>
                  <a:pt x="2190" y="3838"/>
                </a:cubicBezTo>
                <a:cubicBezTo>
                  <a:pt x="2194" y="3855"/>
                  <a:pt x="2195" y="3873"/>
                  <a:pt x="2194" y="3892"/>
                </a:cubicBezTo>
                <a:cubicBezTo>
                  <a:pt x="2193" y="3911"/>
                  <a:pt x="2189" y="3927"/>
                  <a:pt x="2183" y="3942"/>
                </a:cubicBezTo>
                <a:cubicBezTo>
                  <a:pt x="2180" y="3950"/>
                  <a:pt x="2176" y="3956"/>
                  <a:pt x="2172" y="3962"/>
                </a:cubicBezTo>
                <a:cubicBezTo>
                  <a:pt x="2169" y="3967"/>
                  <a:pt x="2164" y="3972"/>
                  <a:pt x="2159" y="3976"/>
                </a:cubicBezTo>
                <a:cubicBezTo>
                  <a:pt x="2155" y="3979"/>
                  <a:pt x="2150" y="3982"/>
                  <a:pt x="2145" y="3983"/>
                </a:cubicBezTo>
                <a:cubicBezTo>
                  <a:pt x="2140" y="3984"/>
                  <a:pt x="2135" y="3984"/>
                  <a:pt x="2130" y="3984"/>
                </a:cubicBezTo>
                <a:cubicBezTo>
                  <a:pt x="2119" y="3981"/>
                  <a:pt x="2110" y="3975"/>
                  <a:pt x="2102" y="3963"/>
                </a:cubicBezTo>
                <a:close/>
                <a:moveTo>
                  <a:pt x="2795" y="3963"/>
                </a:moveTo>
                <a:cubicBezTo>
                  <a:pt x="2791" y="3957"/>
                  <a:pt x="2787" y="3951"/>
                  <a:pt x="2784" y="3943"/>
                </a:cubicBezTo>
                <a:cubicBezTo>
                  <a:pt x="2781" y="3936"/>
                  <a:pt x="2779" y="3929"/>
                  <a:pt x="2777" y="3920"/>
                </a:cubicBezTo>
                <a:cubicBezTo>
                  <a:pt x="2772" y="3902"/>
                  <a:pt x="2771" y="3886"/>
                  <a:pt x="2773" y="3866"/>
                </a:cubicBezTo>
                <a:cubicBezTo>
                  <a:pt x="2774" y="3847"/>
                  <a:pt x="2777" y="3831"/>
                  <a:pt x="2784" y="3816"/>
                </a:cubicBezTo>
                <a:cubicBezTo>
                  <a:pt x="2787" y="3808"/>
                  <a:pt x="2790" y="3802"/>
                  <a:pt x="2794" y="3796"/>
                </a:cubicBezTo>
                <a:cubicBezTo>
                  <a:pt x="2798" y="3791"/>
                  <a:pt x="2802" y="3786"/>
                  <a:pt x="2807" y="3783"/>
                </a:cubicBezTo>
                <a:cubicBezTo>
                  <a:pt x="2817" y="3775"/>
                  <a:pt x="2826" y="3773"/>
                  <a:pt x="2837" y="3775"/>
                </a:cubicBezTo>
                <a:cubicBezTo>
                  <a:pt x="2848" y="3777"/>
                  <a:pt x="2856" y="3784"/>
                  <a:pt x="2865" y="3796"/>
                </a:cubicBezTo>
                <a:cubicBezTo>
                  <a:pt x="2873" y="3807"/>
                  <a:pt x="2879" y="3820"/>
                  <a:pt x="2883" y="3838"/>
                </a:cubicBezTo>
                <a:cubicBezTo>
                  <a:pt x="2887" y="3855"/>
                  <a:pt x="2888" y="3873"/>
                  <a:pt x="2887" y="3892"/>
                </a:cubicBezTo>
                <a:cubicBezTo>
                  <a:pt x="2886" y="3911"/>
                  <a:pt x="2882" y="3927"/>
                  <a:pt x="2876" y="3942"/>
                </a:cubicBezTo>
                <a:cubicBezTo>
                  <a:pt x="2873" y="3950"/>
                  <a:pt x="2869" y="3956"/>
                  <a:pt x="2865" y="3962"/>
                </a:cubicBezTo>
                <a:cubicBezTo>
                  <a:pt x="2862" y="3967"/>
                  <a:pt x="2857" y="3972"/>
                  <a:pt x="2852" y="3976"/>
                </a:cubicBezTo>
                <a:cubicBezTo>
                  <a:pt x="2848" y="3979"/>
                  <a:pt x="2843" y="3982"/>
                  <a:pt x="2838" y="3983"/>
                </a:cubicBezTo>
                <a:cubicBezTo>
                  <a:pt x="2833" y="3984"/>
                  <a:pt x="2828" y="3984"/>
                  <a:pt x="2823" y="3984"/>
                </a:cubicBezTo>
                <a:cubicBezTo>
                  <a:pt x="2817" y="3982"/>
                  <a:pt x="2813" y="3980"/>
                  <a:pt x="2808" y="3977"/>
                </a:cubicBezTo>
                <a:cubicBezTo>
                  <a:pt x="2804" y="3973"/>
                  <a:pt x="2799" y="3969"/>
                  <a:pt x="2795" y="3963"/>
                </a:cubicBezTo>
                <a:close/>
                <a:moveTo>
                  <a:pt x="3488" y="3963"/>
                </a:moveTo>
                <a:cubicBezTo>
                  <a:pt x="3484" y="3957"/>
                  <a:pt x="3480" y="3951"/>
                  <a:pt x="3477" y="3943"/>
                </a:cubicBezTo>
                <a:cubicBezTo>
                  <a:pt x="3474" y="3936"/>
                  <a:pt x="3472" y="3929"/>
                  <a:pt x="3470" y="3920"/>
                </a:cubicBezTo>
                <a:cubicBezTo>
                  <a:pt x="3465" y="3902"/>
                  <a:pt x="3464" y="3886"/>
                  <a:pt x="3466" y="3866"/>
                </a:cubicBezTo>
                <a:cubicBezTo>
                  <a:pt x="3467" y="3847"/>
                  <a:pt x="3470" y="3831"/>
                  <a:pt x="3477" y="3816"/>
                </a:cubicBezTo>
                <a:cubicBezTo>
                  <a:pt x="3480" y="3808"/>
                  <a:pt x="3483" y="3802"/>
                  <a:pt x="3487" y="3796"/>
                </a:cubicBezTo>
                <a:cubicBezTo>
                  <a:pt x="3491" y="3791"/>
                  <a:pt x="3496" y="3786"/>
                  <a:pt x="3500" y="3783"/>
                </a:cubicBezTo>
                <a:cubicBezTo>
                  <a:pt x="3510" y="3775"/>
                  <a:pt x="3519" y="3773"/>
                  <a:pt x="3530" y="3775"/>
                </a:cubicBezTo>
                <a:cubicBezTo>
                  <a:pt x="3541" y="3777"/>
                  <a:pt x="3549" y="3784"/>
                  <a:pt x="3558" y="3796"/>
                </a:cubicBezTo>
                <a:cubicBezTo>
                  <a:pt x="3566" y="3807"/>
                  <a:pt x="3572" y="3820"/>
                  <a:pt x="3576" y="3838"/>
                </a:cubicBezTo>
                <a:cubicBezTo>
                  <a:pt x="3580" y="3855"/>
                  <a:pt x="3581" y="3873"/>
                  <a:pt x="3580" y="3892"/>
                </a:cubicBezTo>
                <a:cubicBezTo>
                  <a:pt x="3579" y="3911"/>
                  <a:pt x="3575" y="3927"/>
                  <a:pt x="3569" y="3942"/>
                </a:cubicBezTo>
                <a:cubicBezTo>
                  <a:pt x="3566" y="3950"/>
                  <a:pt x="3562" y="3956"/>
                  <a:pt x="3558" y="3962"/>
                </a:cubicBezTo>
                <a:cubicBezTo>
                  <a:pt x="3555" y="3967"/>
                  <a:pt x="3550" y="3972"/>
                  <a:pt x="3546" y="3976"/>
                </a:cubicBezTo>
                <a:cubicBezTo>
                  <a:pt x="3541" y="3979"/>
                  <a:pt x="3536" y="3982"/>
                  <a:pt x="3531" y="3983"/>
                </a:cubicBezTo>
                <a:cubicBezTo>
                  <a:pt x="3526" y="3984"/>
                  <a:pt x="3521" y="3984"/>
                  <a:pt x="3516" y="3984"/>
                </a:cubicBezTo>
                <a:cubicBezTo>
                  <a:pt x="3510" y="3982"/>
                  <a:pt x="3506" y="3980"/>
                  <a:pt x="3501" y="3977"/>
                </a:cubicBezTo>
                <a:cubicBezTo>
                  <a:pt x="3497" y="3973"/>
                  <a:pt x="3492" y="3969"/>
                  <a:pt x="3488" y="3963"/>
                </a:cubicBezTo>
                <a:close/>
                <a:moveTo>
                  <a:pt x="4181" y="3963"/>
                </a:moveTo>
                <a:cubicBezTo>
                  <a:pt x="4177" y="3957"/>
                  <a:pt x="4173" y="3951"/>
                  <a:pt x="4170" y="3943"/>
                </a:cubicBezTo>
                <a:cubicBezTo>
                  <a:pt x="4167" y="3936"/>
                  <a:pt x="4165" y="3929"/>
                  <a:pt x="4163" y="3920"/>
                </a:cubicBezTo>
                <a:cubicBezTo>
                  <a:pt x="4158" y="3902"/>
                  <a:pt x="4157" y="3886"/>
                  <a:pt x="4159" y="3866"/>
                </a:cubicBezTo>
                <a:cubicBezTo>
                  <a:pt x="4160" y="3847"/>
                  <a:pt x="4163" y="3831"/>
                  <a:pt x="4170" y="3816"/>
                </a:cubicBezTo>
                <a:cubicBezTo>
                  <a:pt x="4173" y="3808"/>
                  <a:pt x="4176" y="3802"/>
                  <a:pt x="4180" y="3796"/>
                </a:cubicBezTo>
                <a:cubicBezTo>
                  <a:pt x="4184" y="3791"/>
                  <a:pt x="4189" y="3786"/>
                  <a:pt x="4193" y="3783"/>
                </a:cubicBezTo>
                <a:cubicBezTo>
                  <a:pt x="4203" y="3775"/>
                  <a:pt x="4213" y="3773"/>
                  <a:pt x="4223" y="3775"/>
                </a:cubicBezTo>
                <a:cubicBezTo>
                  <a:pt x="4234" y="3777"/>
                  <a:pt x="4242" y="3784"/>
                  <a:pt x="4251" y="3796"/>
                </a:cubicBezTo>
                <a:cubicBezTo>
                  <a:pt x="4259" y="3807"/>
                  <a:pt x="4265" y="3820"/>
                  <a:pt x="4269" y="3838"/>
                </a:cubicBezTo>
                <a:cubicBezTo>
                  <a:pt x="4273" y="3855"/>
                  <a:pt x="4274" y="3873"/>
                  <a:pt x="4273" y="3892"/>
                </a:cubicBezTo>
                <a:cubicBezTo>
                  <a:pt x="4272" y="3911"/>
                  <a:pt x="4268" y="3927"/>
                  <a:pt x="4262" y="3942"/>
                </a:cubicBezTo>
                <a:cubicBezTo>
                  <a:pt x="4259" y="3950"/>
                  <a:pt x="4255" y="3956"/>
                  <a:pt x="4252" y="3962"/>
                </a:cubicBezTo>
                <a:cubicBezTo>
                  <a:pt x="4248" y="3967"/>
                  <a:pt x="4243" y="3972"/>
                  <a:pt x="4239" y="3976"/>
                </a:cubicBezTo>
                <a:cubicBezTo>
                  <a:pt x="4234" y="3979"/>
                  <a:pt x="4229" y="3982"/>
                  <a:pt x="4224" y="3983"/>
                </a:cubicBezTo>
                <a:cubicBezTo>
                  <a:pt x="4219" y="3984"/>
                  <a:pt x="4214" y="3984"/>
                  <a:pt x="4209" y="3984"/>
                </a:cubicBezTo>
                <a:cubicBezTo>
                  <a:pt x="4204" y="3982"/>
                  <a:pt x="4199" y="3980"/>
                  <a:pt x="4194" y="3977"/>
                </a:cubicBezTo>
                <a:cubicBezTo>
                  <a:pt x="4190" y="3973"/>
                  <a:pt x="4185" y="3969"/>
                  <a:pt x="4181" y="3963"/>
                </a:cubicBezTo>
                <a:close/>
                <a:moveTo>
                  <a:pt x="4874" y="3963"/>
                </a:moveTo>
                <a:cubicBezTo>
                  <a:pt x="4870" y="3957"/>
                  <a:pt x="4866" y="3951"/>
                  <a:pt x="4863" y="3943"/>
                </a:cubicBezTo>
                <a:cubicBezTo>
                  <a:pt x="4860" y="3936"/>
                  <a:pt x="4858" y="3929"/>
                  <a:pt x="4856" y="3920"/>
                </a:cubicBezTo>
                <a:cubicBezTo>
                  <a:pt x="4851" y="3902"/>
                  <a:pt x="4850" y="3886"/>
                  <a:pt x="4852" y="3866"/>
                </a:cubicBezTo>
                <a:cubicBezTo>
                  <a:pt x="4853" y="3847"/>
                  <a:pt x="4856" y="3831"/>
                  <a:pt x="4863" y="3816"/>
                </a:cubicBezTo>
                <a:cubicBezTo>
                  <a:pt x="4866" y="3808"/>
                  <a:pt x="4869" y="3802"/>
                  <a:pt x="4873" y="3796"/>
                </a:cubicBezTo>
                <a:cubicBezTo>
                  <a:pt x="4877" y="3791"/>
                  <a:pt x="4882" y="3786"/>
                  <a:pt x="4886" y="3783"/>
                </a:cubicBezTo>
                <a:cubicBezTo>
                  <a:pt x="4896" y="3775"/>
                  <a:pt x="4906" y="3773"/>
                  <a:pt x="4916" y="3775"/>
                </a:cubicBezTo>
                <a:cubicBezTo>
                  <a:pt x="4927" y="3777"/>
                  <a:pt x="4935" y="3784"/>
                  <a:pt x="4944" y="3796"/>
                </a:cubicBezTo>
                <a:cubicBezTo>
                  <a:pt x="4948" y="3801"/>
                  <a:pt x="4951" y="3807"/>
                  <a:pt x="4954" y="3814"/>
                </a:cubicBezTo>
                <a:cubicBezTo>
                  <a:pt x="4957" y="3821"/>
                  <a:pt x="4960" y="3829"/>
                  <a:pt x="4962" y="3838"/>
                </a:cubicBezTo>
                <a:cubicBezTo>
                  <a:pt x="4966" y="3855"/>
                  <a:pt x="4967" y="3873"/>
                  <a:pt x="4966" y="3892"/>
                </a:cubicBezTo>
                <a:cubicBezTo>
                  <a:pt x="4965" y="3911"/>
                  <a:pt x="4961" y="3927"/>
                  <a:pt x="4955" y="3942"/>
                </a:cubicBezTo>
                <a:cubicBezTo>
                  <a:pt x="4952" y="3950"/>
                  <a:pt x="4948" y="3956"/>
                  <a:pt x="4945" y="3962"/>
                </a:cubicBezTo>
                <a:cubicBezTo>
                  <a:pt x="4941" y="3967"/>
                  <a:pt x="4936" y="3972"/>
                  <a:pt x="4932" y="3976"/>
                </a:cubicBezTo>
                <a:cubicBezTo>
                  <a:pt x="4927" y="3979"/>
                  <a:pt x="4922" y="3982"/>
                  <a:pt x="4917" y="3983"/>
                </a:cubicBezTo>
                <a:cubicBezTo>
                  <a:pt x="4912" y="3984"/>
                  <a:pt x="4907" y="3984"/>
                  <a:pt x="4902" y="3984"/>
                </a:cubicBezTo>
                <a:cubicBezTo>
                  <a:pt x="4897" y="3982"/>
                  <a:pt x="4892" y="3980"/>
                  <a:pt x="4887" y="3977"/>
                </a:cubicBezTo>
                <a:cubicBezTo>
                  <a:pt x="4883" y="3973"/>
                  <a:pt x="4878" y="3969"/>
                  <a:pt x="4874" y="3963"/>
                </a:cubicBezTo>
                <a:close/>
                <a:moveTo>
                  <a:pt x="5567" y="3963"/>
                </a:moveTo>
                <a:cubicBezTo>
                  <a:pt x="5563" y="3957"/>
                  <a:pt x="5559" y="3951"/>
                  <a:pt x="5556" y="3943"/>
                </a:cubicBezTo>
                <a:cubicBezTo>
                  <a:pt x="5553" y="3936"/>
                  <a:pt x="5551" y="3929"/>
                  <a:pt x="5549" y="3920"/>
                </a:cubicBezTo>
                <a:cubicBezTo>
                  <a:pt x="5544" y="3902"/>
                  <a:pt x="5543" y="3886"/>
                  <a:pt x="5545" y="3866"/>
                </a:cubicBezTo>
                <a:cubicBezTo>
                  <a:pt x="5546" y="3847"/>
                  <a:pt x="5550" y="3831"/>
                  <a:pt x="5556" y="3816"/>
                </a:cubicBezTo>
                <a:cubicBezTo>
                  <a:pt x="5559" y="3808"/>
                  <a:pt x="5562" y="3802"/>
                  <a:pt x="5566" y="3796"/>
                </a:cubicBezTo>
                <a:cubicBezTo>
                  <a:pt x="5570" y="3791"/>
                  <a:pt x="5574" y="3786"/>
                  <a:pt x="5579" y="3783"/>
                </a:cubicBezTo>
                <a:cubicBezTo>
                  <a:pt x="5589" y="3775"/>
                  <a:pt x="5599" y="3773"/>
                  <a:pt x="5609" y="3775"/>
                </a:cubicBezTo>
                <a:cubicBezTo>
                  <a:pt x="5620" y="3777"/>
                  <a:pt x="5628" y="3784"/>
                  <a:pt x="5637" y="3796"/>
                </a:cubicBezTo>
                <a:cubicBezTo>
                  <a:pt x="5641" y="3801"/>
                  <a:pt x="5644" y="3807"/>
                  <a:pt x="5647" y="3814"/>
                </a:cubicBezTo>
                <a:cubicBezTo>
                  <a:pt x="5651" y="3821"/>
                  <a:pt x="5653" y="3829"/>
                  <a:pt x="5655" y="3838"/>
                </a:cubicBezTo>
                <a:cubicBezTo>
                  <a:pt x="5659" y="3855"/>
                  <a:pt x="5660" y="3873"/>
                  <a:pt x="5659" y="3892"/>
                </a:cubicBezTo>
                <a:cubicBezTo>
                  <a:pt x="5658" y="3911"/>
                  <a:pt x="5654" y="3927"/>
                  <a:pt x="5648" y="3942"/>
                </a:cubicBezTo>
                <a:cubicBezTo>
                  <a:pt x="5645" y="3950"/>
                  <a:pt x="5641" y="3956"/>
                  <a:pt x="5638" y="3962"/>
                </a:cubicBezTo>
                <a:cubicBezTo>
                  <a:pt x="5634" y="3967"/>
                  <a:pt x="5629" y="3972"/>
                  <a:pt x="5625" y="3976"/>
                </a:cubicBezTo>
                <a:cubicBezTo>
                  <a:pt x="5620" y="3979"/>
                  <a:pt x="5615" y="3982"/>
                  <a:pt x="5610" y="3983"/>
                </a:cubicBezTo>
                <a:cubicBezTo>
                  <a:pt x="5605" y="3984"/>
                  <a:pt x="5600" y="3984"/>
                  <a:pt x="5595" y="3984"/>
                </a:cubicBezTo>
                <a:cubicBezTo>
                  <a:pt x="5590" y="3982"/>
                  <a:pt x="5585" y="3980"/>
                  <a:pt x="5580" y="3977"/>
                </a:cubicBezTo>
                <a:cubicBezTo>
                  <a:pt x="5576" y="3973"/>
                  <a:pt x="5571" y="3969"/>
                  <a:pt x="5567" y="3963"/>
                </a:cubicBezTo>
                <a:close/>
                <a:moveTo>
                  <a:pt x="6260" y="3963"/>
                </a:moveTo>
                <a:cubicBezTo>
                  <a:pt x="6256" y="3957"/>
                  <a:pt x="6252" y="3951"/>
                  <a:pt x="6249" y="3943"/>
                </a:cubicBezTo>
                <a:cubicBezTo>
                  <a:pt x="6246" y="3936"/>
                  <a:pt x="6244" y="3929"/>
                  <a:pt x="6242" y="3920"/>
                </a:cubicBezTo>
                <a:cubicBezTo>
                  <a:pt x="6238" y="3902"/>
                  <a:pt x="6236" y="3886"/>
                  <a:pt x="6238" y="3866"/>
                </a:cubicBezTo>
                <a:cubicBezTo>
                  <a:pt x="6239" y="3847"/>
                  <a:pt x="6243" y="3831"/>
                  <a:pt x="6249" y="3816"/>
                </a:cubicBezTo>
                <a:cubicBezTo>
                  <a:pt x="6252" y="3808"/>
                  <a:pt x="6255" y="3802"/>
                  <a:pt x="6259" y="3796"/>
                </a:cubicBezTo>
                <a:cubicBezTo>
                  <a:pt x="6263" y="3791"/>
                  <a:pt x="6267" y="3786"/>
                  <a:pt x="6272" y="3783"/>
                </a:cubicBezTo>
                <a:cubicBezTo>
                  <a:pt x="6282" y="3775"/>
                  <a:pt x="6292" y="3773"/>
                  <a:pt x="6302" y="3775"/>
                </a:cubicBezTo>
                <a:cubicBezTo>
                  <a:pt x="6313" y="3777"/>
                  <a:pt x="6321" y="3784"/>
                  <a:pt x="6330" y="3796"/>
                </a:cubicBezTo>
                <a:cubicBezTo>
                  <a:pt x="6334" y="3801"/>
                  <a:pt x="6337" y="3807"/>
                  <a:pt x="6340" y="3814"/>
                </a:cubicBezTo>
                <a:cubicBezTo>
                  <a:pt x="6344" y="3821"/>
                  <a:pt x="6346" y="3829"/>
                  <a:pt x="6348" y="3838"/>
                </a:cubicBezTo>
                <a:cubicBezTo>
                  <a:pt x="6352" y="3855"/>
                  <a:pt x="6353" y="3873"/>
                  <a:pt x="6352" y="3892"/>
                </a:cubicBezTo>
                <a:cubicBezTo>
                  <a:pt x="6351" y="3911"/>
                  <a:pt x="6347" y="3927"/>
                  <a:pt x="6341" y="3942"/>
                </a:cubicBezTo>
                <a:cubicBezTo>
                  <a:pt x="6338" y="3950"/>
                  <a:pt x="6334" y="3956"/>
                  <a:pt x="6331" y="3962"/>
                </a:cubicBezTo>
                <a:cubicBezTo>
                  <a:pt x="6327" y="3967"/>
                  <a:pt x="6322" y="3972"/>
                  <a:pt x="6318" y="3976"/>
                </a:cubicBezTo>
                <a:cubicBezTo>
                  <a:pt x="6312" y="3979"/>
                  <a:pt x="6308" y="3982"/>
                  <a:pt x="6303" y="3983"/>
                </a:cubicBezTo>
                <a:cubicBezTo>
                  <a:pt x="6298" y="3984"/>
                  <a:pt x="6293" y="3984"/>
                  <a:pt x="6288" y="3984"/>
                </a:cubicBezTo>
                <a:cubicBezTo>
                  <a:pt x="6283" y="3982"/>
                  <a:pt x="6278" y="3980"/>
                  <a:pt x="6273" y="3977"/>
                </a:cubicBezTo>
                <a:cubicBezTo>
                  <a:pt x="6269" y="3973"/>
                  <a:pt x="6265" y="3969"/>
                  <a:pt x="6260" y="3963"/>
                </a:cubicBezTo>
                <a:close/>
                <a:moveTo>
                  <a:pt x="6954" y="3963"/>
                </a:moveTo>
                <a:cubicBezTo>
                  <a:pt x="6949" y="3957"/>
                  <a:pt x="6945" y="3951"/>
                  <a:pt x="6942" y="3943"/>
                </a:cubicBezTo>
                <a:cubicBezTo>
                  <a:pt x="6939" y="3936"/>
                  <a:pt x="6937" y="3929"/>
                  <a:pt x="6935" y="3920"/>
                </a:cubicBezTo>
                <a:cubicBezTo>
                  <a:pt x="6931" y="3902"/>
                  <a:pt x="6929" y="3886"/>
                  <a:pt x="6931" y="3866"/>
                </a:cubicBezTo>
                <a:cubicBezTo>
                  <a:pt x="6932" y="3847"/>
                  <a:pt x="6936" y="3831"/>
                  <a:pt x="6942" y="3816"/>
                </a:cubicBezTo>
                <a:cubicBezTo>
                  <a:pt x="6945" y="3808"/>
                  <a:pt x="6948" y="3802"/>
                  <a:pt x="6952" y="3796"/>
                </a:cubicBezTo>
                <a:cubicBezTo>
                  <a:pt x="6956" y="3791"/>
                  <a:pt x="6960" y="3786"/>
                  <a:pt x="6965" y="3783"/>
                </a:cubicBezTo>
                <a:cubicBezTo>
                  <a:pt x="6975" y="3775"/>
                  <a:pt x="6985" y="3773"/>
                  <a:pt x="6995" y="3775"/>
                </a:cubicBezTo>
                <a:cubicBezTo>
                  <a:pt x="7006" y="3777"/>
                  <a:pt x="7014" y="3784"/>
                  <a:pt x="7023" y="3796"/>
                </a:cubicBezTo>
                <a:cubicBezTo>
                  <a:pt x="7027" y="3801"/>
                  <a:pt x="7031" y="3807"/>
                  <a:pt x="7034" y="3814"/>
                </a:cubicBezTo>
                <a:cubicBezTo>
                  <a:pt x="7037" y="3821"/>
                  <a:pt x="7039" y="3829"/>
                  <a:pt x="7041" y="3838"/>
                </a:cubicBezTo>
                <a:cubicBezTo>
                  <a:pt x="7043" y="3847"/>
                  <a:pt x="7045" y="3855"/>
                  <a:pt x="7045" y="3864"/>
                </a:cubicBezTo>
                <a:cubicBezTo>
                  <a:pt x="7046" y="3873"/>
                  <a:pt x="7046" y="3882"/>
                  <a:pt x="7046" y="3892"/>
                </a:cubicBezTo>
                <a:cubicBezTo>
                  <a:pt x="7044" y="3911"/>
                  <a:pt x="7041" y="3927"/>
                  <a:pt x="7034" y="3942"/>
                </a:cubicBezTo>
                <a:cubicBezTo>
                  <a:pt x="7028" y="3957"/>
                  <a:pt x="7020" y="3968"/>
                  <a:pt x="7011" y="3976"/>
                </a:cubicBezTo>
                <a:cubicBezTo>
                  <a:pt x="7005" y="3979"/>
                  <a:pt x="7001" y="3982"/>
                  <a:pt x="6996" y="3983"/>
                </a:cubicBezTo>
                <a:cubicBezTo>
                  <a:pt x="6991" y="3984"/>
                  <a:pt x="6986" y="3984"/>
                  <a:pt x="6981" y="3984"/>
                </a:cubicBezTo>
                <a:cubicBezTo>
                  <a:pt x="6976" y="3982"/>
                  <a:pt x="6971" y="3980"/>
                  <a:pt x="6966" y="3977"/>
                </a:cubicBezTo>
                <a:cubicBezTo>
                  <a:pt x="6962" y="3973"/>
                  <a:pt x="6958" y="3969"/>
                  <a:pt x="6954" y="3963"/>
                </a:cubicBezTo>
                <a:close/>
                <a:moveTo>
                  <a:pt x="7647" y="3963"/>
                </a:moveTo>
                <a:cubicBezTo>
                  <a:pt x="7642" y="3957"/>
                  <a:pt x="7639" y="3951"/>
                  <a:pt x="7635" y="3943"/>
                </a:cubicBezTo>
                <a:cubicBezTo>
                  <a:pt x="7632" y="3936"/>
                  <a:pt x="7630" y="3929"/>
                  <a:pt x="7628" y="3920"/>
                </a:cubicBezTo>
                <a:cubicBezTo>
                  <a:pt x="7624" y="3902"/>
                  <a:pt x="7622" y="3886"/>
                  <a:pt x="7624" y="3866"/>
                </a:cubicBezTo>
                <a:cubicBezTo>
                  <a:pt x="7625" y="3847"/>
                  <a:pt x="7629" y="3831"/>
                  <a:pt x="7635" y="3816"/>
                </a:cubicBezTo>
                <a:cubicBezTo>
                  <a:pt x="7638" y="3808"/>
                  <a:pt x="7641" y="3802"/>
                  <a:pt x="7645" y="3796"/>
                </a:cubicBezTo>
                <a:cubicBezTo>
                  <a:pt x="7649" y="3791"/>
                  <a:pt x="7653" y="3786"/>
                  <a:pt x="7658" y="3783"/>
                </a:cubicBezTo>
                <a:cubicBezTo>
                  <a:pt x="7668" y="3775"/>
                  <a:pt x="7678" y="3773"/>
                  <a:pt x="7688" y="3775"/>
                </a:cubicBezTo>
                <a:cubicBezTo>
                  <a:pt x="7699" y="3777"/>
                  <a:pt x="7707" y="3784"/>
                  <a:pt x="7716" y="3796"/>
                </a:cubicBezTo>
                <a:cubicBezTo>
                  <a:pt x="7720" y="3801"/>
                  <a:pt x="7723" y="3807"/>
                  <a:pt x="7726" y="3814"/>
                </a:cubicBezTo>
                <a:cubicBezTo>
                  <a:pt x="7730" y="3821"/>
                  <a:pt x="7732" y="3829"/>
                  <a:pt x="7734" y="3838"/>
                </a:cubicBezTo>
                <a:cubicBezTo>
                  <a:pt x="7738" y="3855"/>
                  <a:pt x="7740" y="3873"/>
                  <a:pt x="7739" y="3892"/>
                </a:cubicBezTo>
                <a:cubicBezTo>
                  <a:pt x="7737" y="3911"/>
                  <a:pt x="7734" y="3927"/>
                  <a:pt x="7727" y="3942"/>
                </a:cubicBezTo>
                <a:cubicBezTo>
                  <a:pt x="7721" y="3957"/>
                  <a:pt x="7713" y="3968"/>
                  <a:pt x="7704" y="3976"/>
                </a:cubicBezTo>
                <a:cubicBezTo>
                  <a:pt x="7698" y="3979"/>
                  <a:pt x="7694" y="3982"/>
                  <a:pt x="7689" y="3983"/>
                </a:cubicBezTo>
                <a:cubicBezTo>
                  <a:pt x="7684" y="3984"/>
                  <a:pt x="7679" y="3984"/>
                  <a:pt x="7674" y="3984"/>
                </a:cubicBezTo>
                <a:cubicBezTo>
                  <a:pt x="7669" y="3982"/>
                  <a:pt x="7664" y="3980"/>
                  <a:pt x="7659" y="3977"/>
                </a:cubicBezTo>
                <a:cubicBezTo>
                  <a:pt x="7655" y="3973"/>
                  <a:pt x="7651" y="3969"/>
                  <a:pt x="7647" y="3963"/>
                </a:cubicBezTo>
                <a:close/>
                <a:moveTo>
                  <a:pt x="8340" y="3963"/>
                </a:moveTo>
                <a:cubicBezTo>
                  <a:pt x="8335" y="3957"/>
                  <a:pt x="8332" y="3951"/>
                  <a:pt x="8328" y="3943"/>
                </a:cubicBezTo>
                <a:cubicBezTo>
                  <a:pt x="8325" y="3936"/>
                  <a:pt x="8323" y="3929"/>
                  <a:pt x="8321" y="3920"/>
                </a:cubicBezTo>
                <a:cubicBezTo>
                  <a:pt x="8317" y="3902"/>
                  <a:pt x="8315" y="3886"/>
                  <a:pt x="8317" y="3866"/>
                </a:cubicBezTo>
                <a:cubicBezTo>
                  <a:pt x="8318" y="3847"/>
                  <a:pt x="8322" y="3831"/>
                  <a:pt x="8328" y="3816"/>
                </a:cubicBezTo>
                <a:cubicBezTo>
                  <a:pt x="8331" y="3808"/>
                  <a:pt x="8334" y="3802"/>
                  <a:pt x="8338" y="3796"/>
                </a:cubicBezTo>
                <a:cubicBezTo>
                  <a:pt x="8342" y="3791"/>
                  <a:pt x="8346" y="3786"/>
                  <a:pt x="8351" y="3783"/>
                </a:cubicBezTo>
                <a:cubicBezTo>
                  <a:pt x="8361" y="3775"/>
                  <a:pt x="8371" y="3773"/>
                  <a:pt x="8381" y="3775"/>
                </a:cubicBezTo>
                <a:cubicBezTo>
                  <a:pt x="8392" y="3777"/>
                  <a:pt x="8400" y="3784"/>
                  <a:pt x="8409" y="3796"/>
                </a:cubicBezTo>
                <a:cubicBezTo>
                  <a:pt x="8417" y="3807"/>
                  <a:pt x="8423" y="3820"/>
                  <a:pt x="8427" y="3838"/>
                </a:cubicBezTo>
                <a:cubicBezTo>
                  <a:pt x="8431" y="3855"/>
                  <a:pt x="8433" y="3873"/>
                  <a:pt x="8432" y="3892"/>
                </a:cubicBezTo>
                <a:cubicBezTo>
                  <a:pt x="8430" y="3911"/>
                  <a:pt x="8426" y="3927"/>
                  <a:pt x="8420" y="3942"/>
                </a:cubicBezTo>
                <a:cubicBezTo>
                  <a:pt x="8417" y="3950"/>
                  <a:pt x="8413" y="3956"/>
                  <a:pt x="8410" y="3962"/>
                </a:cubicBezTo>
                <a:cubicBezTo>
                  <a:pt x="8406" y="3967"/>
                  <a:pt x="8401" y="3972"/>
                  <a:pt x="8397" y="3976"/>
                </a:cubicBezTo>
                <a:cubicBezTo>
                  <a:pt x="8391" y="3979"/>
                  <a:pt x="8387" y="3982"/>
                  <a:pt x="8382" y="3983"/>
                </a:cubicBezTo>
                <a:cubicBezTo>
                  <a:pt x="8377" y="3984"/>
                  <a:pt x="8372" y="3984"/>
                  <a:pt x="8367" y="3984"/>
                </a:cubicBezTo>
                <a:cubicBezTo>
                  <a:pt x="8362" y="3982"/>
                  <a:pt x="8357" y="3980"/>
                  <a:pt x="8353" y="3977"/>
                </a:cubicBezTo>
                <a:cubicBezTo>
                  <a:pt x="8348" y="3973"/>
                  <a:pt x="8344" y="3969"/>
                  <a:pt x="8340" y="3963"/>
                </a:cubicBezTo>
                <a:close/>
                <a:moveTo>
                  <a:pt x="9033" y="3963"/>
                </a:moveTo>
                <a:cubicBezTo>
                  <a:pt x="9028" y="3957"/>
                  <a:pt x="9025" y="3951"/>
                  <a:pt x="9021" y="3943"/>
                </a:cubicBezTo>
                <a:cubicBezTo>
                  <a:pt x="9018" y="3936"/>
                  <a:pt x="9016" y="3929"/>
                  <a:pt x="9014" y="3920"/>
                </a:cubicBezTo>
                <a:cubicBezTo>
                  <a:pt x="9010" y="3902"/>
                  <a:pt x="9008" y="3886"/>
                  <a:pt x="9010" y="3866"/>
                </a:cubicBezTo>
                <a:cubicBezTo>
                  <a:pt x="9011" y="3847"/>
                  <a:pt x="9015" y="3831"/>
                  <a:pt x="9021" y="3816"/>
                </a:cubicBezTo>
                <a:cubicBezTo>
                  <a:pt x="9024" y="3808"/>
                  <a:pt x="9028" y="3802"/>
                  <a:pt x="9031" y="3796"/>
                </a:cubicBezTo>
                <a:cubicBezTo>
                  <a:pt x="9035" y="3791"/>
                  <a:pt x="9040" y="3786"/>
                  <a:pt x="9045" y="3783"/>
                </a:cubicBezTo>
                <a:cubicBezTo>
                  <a:pt x="9054" y="3775"/>
                  <a:pt x="9064" y="3773"/>
                  <a:pt x="9074" y="3775"/>
                </a:cubicBezTo>
                <a:cubicBezTo>
                  <a:pt x="9085" y="3777"/>
                  <a:pt x="9093" y="3784"/>
                  <a:pt x="9102" y="3796"/>
                </a:cubicBezTo>
                <a:cubicBezTo>
                  <a:pt x="9110" y="3807"/>
                  <a:pt x="9116" y="3820"/>
                  <a:pt x="9120" y="3838"/>
                </a:cubicBezTo>
                <a:cubicBezTo>
                  <a:pt x="9124" y="3855"/>
                  <a:pt x="9126" y="3873"/>
                  <a:pt x="9125" y="3892"/>
                </a:cubicBezTo>
                <a:cubicBezTo>
                  <a:pt x="9123" y="3911"/>
                  <a:pt x="9119" y="3927"/>
                  <a:pt x="9113" y="3942"/>
                </a:cubicBezTo>
                <a:cubicBezTo>
                  <a:pt x="9110" y="3950"/>
                  <a:pt x="9106" y="3956"/>
                  <a:pt x="9103" y="3962"/>
                </a:cubicBezTo>
                <a:cubicBezTo>
                  <a:pt x="9099" y="3967"/>
                  <a:pt x="9094" y="3972"/>
                  <a:pt x="9090" y="3976"/>
                </a:cubicBezTo>
                <a:cubicBezTo>
                  <a:pt x="9084" y="3979"/>
                  <a:pt x="9080" y="3982"/>
                  <a:pt x="9075" y="3983"/>
                </a:cubicBezTo>
                <a:cubicBezTo>
                  <a:pt x="9070" y="3984"/>
                  <a:pt x="9065" y="3984"/>
                  <a:pt x="9060" y="3984"/>
                </a:cubicBezTo>
                <a:cubicBezTo>
                  <a:pt x="9055" y="3982"/>
                  <a:pt x="9050" y="3980"/>
                  <a:pt x="9046" y="3977"/>
                </a:cubicBezTo>
                <a:cubicBezTo>
                  <a:pt x="9041" y="3973"/>
                  <a:pt x="9037" y="3969"/>
                  <a:pt x="9033" y="3963"/>
                </a:cubicBezTo>
                <a:close/>
                <a:moveTo>
                  <a:pt x="9726" y="3963"/>
                </a:moveTo>
                <a:cubicBezTo>
                  <a:pt x="9721" y="3957"/>
                  <a:pt x="9718" y="3951"/>
                  <a:pt x="9714" y="3943"/>
                </a:cubicBezTo>
                <a:cubicBezTo>
                  <a:pt x="9711" y="3936"/>
                  <a:pt x="9709" y="3929"/>
                  <a:pt x="9707" y="3920"/>
                </a:cubicBezTo>
                <a:cubicBezTo>
                  <a:pt x="9703" y="3902"/>
                  <a:pt x="9701" y="3886"/>
                  <a:pt x="9703" y="3866"/>
                </a:cubicBezTo>
                <a:cubicBezTo>
                  <a:pt x="9704" y="3847"/>
                  <a:pt x="9708" y="3831"/>
                  <a:pt x="9714" y="3816"/>
                </a:cubicBezTo>
                <a:cubicBezTo>
                  <a:pt x="9717" y="3808"/>
                  <a:pt x="9721" y="3802"/>
                  <a:pt x="9724" y="3796"/>
                </a:cubicBezTo>
                <a:cubicBezTo>
                  <a:pt x="9728" y="3791"/>
                  <a:pt x="9733" y="3786"/>
                  <a:pt x="9738" y="3783"/>
                </a:cubicBezTo>
                <a:cubicBezTo>
                  <a:pt x="9747" y="3775"/>
                  <a:pt x="9757" y="3773"/>
                  <a:pt x="9767" y="3775"/>
                </a:cubicBezTo>
                <a:cubicBezTo>
                  <a:pt x="9778" y="3777"/>
                  <a:pt x="9786" y="3784"/>
                  <a:pt x="9795" y="3796"/>
                </a:cubicBezTo>
                <a:cubicBezTo>
                  <a:pt x="9803" y="3807"/>
                  <a:pt x="9809" y="3820"/>
                  <a:pt x="9813" y="3838"/>
                </a:cubicBezTo>
                <a:cubicBezTo>
                  <a:pt x="9817" y="3855"/>
                  <a:pt x="9819" y="3873"/>
                  <a:pt x="9818" y="3892"/>
                </a:cubicBezTo>
                <a:cubicBezTo>
                  <a:pt x="9816" y="3911"/>
                  <a:pt x="9812" y="3927"/>
                  <a:pt x="9806" y="3942"/>
                </a:cubicBezTo>
                <a:cubicBezTo>
                  <a:pt x="9803" y="3950"/>
                  <a:pt x="9800" y="3956"/>
                  <a:pt x="9796" y="3962"/>
                </a:cubicBezTo>
                <a:cubicBezTo>
                  <a:pt x="9792" y="3967"/>
                  <a:pt x="9788" y="3972"/>
                  <a:pt x="9783" y="3976"/>
                </a:cubicBezTo>
                <a:cubicBezTo>
                  <a:pt x="9778" y="3979"/>
                  <a:pt x="9773" y="3982"/>
                  <a:pt x="9768" y="3983"/>
                </a:cubicBezTo>
                <a:cubicBezTo>
                  <a:pt x="9763" y="3984"/>
                  <a:pt x="9758" y="3984"/>
                  <a:pt x="9753" y="3984"/>
                </a:cubicBezTo>
                <a:cubicBezTo>
                  <a:pt x="9748" y="3982"/>
                  <a:pt x="9743" y="3980"/>
                  <a:pt x="9739" y="3977"/>
                </a:cubicBezTo>
                <a:cubicBezTo>
                  <a:pt x="9734" y="3973"/>
                  <a:pt x="9730" y="3969"/>
                  <a:pt x="9726" y="3963"/>
                </a:cubicBezTo>
                <a:close/>
                <a:moveTo>
                  <a:pt x="10419" y="3963"/>
                </a:moveTo>
                <a:cubicBezTo>
                  <a:pt x="10410" y="3951"/>
                  <a:pt x="10404" y="3937"/>
                  <a:pt x="10400" y="3920"/>
                </a:cubicBezTo>
                <a:cubicBezTo>
                  <a:pt x="10396" y="3902"/>
                  <a:pt x="10394" y="3886"/>
                  <a:pt x="10396" y="3866"/>
                </a:cubicBezTo>
                <a:cubicBezTo>
                  <a:pt x="10397" y="3847"/>
                  <a:pt x="10401" y="3831"/>
                  <a:pt x="10407" y="3816"/>
                </a:cubicBezTo>
                <a:cubicBezTo>
                  <a:pt x="10410" y="3808"/>
                  <a:pt x="10414" y="3802"/>
                  <a:pt x="10418" y="3796"/>
                </a:cubicBezTo>
                <a:cubicBezTo>
                  <a:pt x="10421" y="3791"/>
                  <a:pt x="10426" y="3786"/>
                  <a:pt x="10431" y="3783"/>
                </a:cubicBezTo>
                <a:cubicBezTo>
                  <a:pt x="10440" y="3775"/>
                  <a:pt x="10450" y="3773"/>
                  <a:pt x="10460" y="3775"/>
                </a:cubicBezTo>
                <a:cubicBezTo>
                  <a:pt x="10471" y="3777"/>
                  <a:pt x="10479" y="3784"/>
                  <a:pt x="10488" y="3796"/>
                </a:cubicBezTo>
                <a:cubicBezTo>
                  <a:pt x="10496" y="3807"/>
                  <a:pt x="10502" y="3820"/>
                  <a:pt x="10506" y="3838"/>
                </a:cubicBezTo>
                <a:cubicBezTo>
                  <a:pt x="10510" y="3855"/>
                  <a:pt x="10512" y="3873"/>
                  <a:pt x="10511" y="3892"/>
                </a:cubicBezTo>
                <a:cubicBezTo>
                  <a:pt x="10509" y="3911"/>
                  <a:pt x="10505" y="3927"/>
                  <a:pt x="10499" y="3942"/>
                </a:cubicBezTo>
                <a:cubicBezTo>
                  <a:pt x="10496" y="3950"/>
                  <a:pt x="10493" y="3956"/>
                  <a:pt x="10489" y="3962"/>
                </a:cubicBezTo>
                <a:cubicBezTo>
                  <a:pt x="10485" y="3967"/>
                  <a:pt x="10481" y="3972"/>
                  <a:pt x="10476" y="3976"/>
                </a:cubicBezTo>
                <a:cubicBezTo>
                  <a:pt x="10471" y="3979"/>
                  <a:pt x="10466" y="3982"/>
                  <a:pt x="10461" y="3983"/>
                </a:cubicBezTo>
                <a:cubicBezTo>
                  <a:pt x="10456" y="3984"/>
                  <a:pt x="10451" y="3984"/>
                  <a:pt x="10446" y="3984"/>
                </a:cubicBezTo>
                <a:cubicBezTo>
                  <a:pt x="10436" y="3981"/>
                  <a:pt x="10427" y="3975"/>
                  <a:pt x="10419" y="3963"/>
                </a:cubicBezTo>
                <a:close/>
                <a:moveTo>
                  <a:pt x="11111" y="3963"/>
                </a:moveTo>
                <a:cubicBezTo>
                  <a:pt x="11103" y="3951"/>
                  <a:pt x="11097" y="3937"/>
                  <a:pt x="11093" y="3920"/>
                </a:cubicBezTo>
                <a:cubicBezTo>
                  <a:pt x="11091" y="3911"/>
                  <a:pt x="11089" y="3902"/>
                  <a:pt x="11089" y="3893"/>
                </a:cubicBezTo>
                <a:cubicBezTo>
                  <a:pt x="11088" y="3885"/>
                  <a:pt x="11088" y="3876"/>
                  <a:pt x="11088" y="3866"/>
                </a:cubicBezTo>
                <a:cubicBezTo>
                  <a:pt x="11089" y="3857"/>
                  <a:pt x="11090" y="3848"/>
                  <a:pt x="11092" y="3840"/>
                </a:cubicBezTo>
                <a:cubicBezTo>
                  <a:pt x="11094" y="3832"/>
                  <a:pt x="11096" y="3824"/>
                  <a:pt x="11100" y="3816"/>
                </a:cubicBezTo>
                <a:cubicBezTo>
                  <a:pt x="11103" y="3808"/>
                  <a:pt x="11106" y="3802"/>
                  <a:pt x="11110" y="3796"/>
                </a:cubicBezTo>
                <a:cubicBezTo>
                  <a:pt x="11114" y="3791"/>
                  <a:pt x="11119" y="3786"/>
                  <a:pt x="11123" y="3783"/>
                </a:cubicBezTo>
                <a:cubicBezTo>
                  <a:pt x="11133" y="3775"/>
                  <a:pt x="11142" y="3773"/>
                  <a:pt x="11153" y="3775"/>
                </a:cubicBezTo>
                <a:cubicBezTo>
                  <a:pt x="11163" y="3777"/>
                  <a:pt x="11172" y="3784"/>
                  <a:pt x="11180" y="3796"/>
                </a:cubicBezTo>
                <a:cubicBezTo>
                  <a:pt x="11185" y="3801"/>
                  <a:pt x="11188" y="3807"/>
                  <a:pt x="11191" y="3814"/>
                </a:cubicBezTo>
                <a:cubicBezTo>
                  <a:pt x="11194" y="3821"/>
                  <a:pt x="11197" y="3829"/>
                  <a:pt x="11199" y="3838"/>
                </a:cubicBezTo>
                <a:cubicBezTo>
                  <a:pt x="11203" y="3855"/>
                  <a:pt x="11205" y="3873"/>
                  <a:pt x="11203" y="3892"/>
                </a:cubicBezTo>
                <a:cubicBezTo>
                  <a:pt x="11202" y="3911"/>
                  <a:pt x="11198" y="3927"/>
                  <a:pt x="11192" y="3942"/>
                </a:cubicBezTo>
                <a:cubicBezTo>
                  <a:pt x="11189" y="3950"/>
                  <a:pt x="11185" y="3956"/>
                  <a:pt x="11182" y="3962"/>
                </a:cubicBezTo>
                <a:cubicBezTo>
                  <a:pt x="11178" y="3967"/>
                  <a:pt x="11174" y="3972"/>
                  <a:pt x="11169" y="3976"/>
                </a:cubicBezTo>
                <a:cubicBezTo>
                  <a:pt x="11164" y="3979"/>
                  <a:pt x="11159" y="3982"/>
                  <a:pt x="11154" y="3983"/>
                </a:cubicBezTo>
                <a:cubicBezTo>
                  <a:pt x="11149" y="3984"/>
                  <a:pt x="11144" y="3984"/>
                  <a:pt x="11139" y="3984"/>
                </a:cubicBezTo>
                <a:cubicBezTo>
                  <a:pt x="11128" y="3981"/>
                  <a:pt x="11119" y="3975"/>
                  <a:pt x="11111" y="3963"/>
                </a:cubicBezTo>
                <a:close/>
                <a:moveTo>
                  <a:pt x="11804" y="3963"/>
                </a:moveTo>
                <a:cubicBezTo>
                  <a:pt x="11796" y="3951"/>
                  <a:pt x="11790" y="3937"/>
                  <a:pt x="11786" y="3920"/>
                </a:cubicBezTo>
                <a:cubicBezTo>
                  <a:pt x="11782" y="3902"/>
                  <a:pt x="11780" y="3886"/>
                  <a:pt x="11782" y="3866"/>
                </a:cubicBezTo>
                <a:cubicBezTo>
                  <a:pt x="11783" y="3847"/>
                  <a:pt x="11787" y="3831"/>
                  <a:pt x="11793" y="3816"/>
                </a:cubicBezTo>
                <a:cubicBezTo>
                  <a:pt x="11799" y="3800"/>
                  <a:pt x="11807" y="3790"/>
                  <a:pt x="11816" y="3783"/>
                </a:cubicBezTo>
                <a:cubicBezTo>
                  <a:pt x="11826" y="3775"/>
                  <a:pt x="11835" y="3773"/>
                  <a:pt x="11846" y="3775"/>
                </a:cubicBezTo>
                <a:cubicBezTo>
                  <a:pt x="11856" y="3777"/>
                  <a:pt x="11865" y="3784"/>
                  <a:pt x="11873" y="3796"/>
                </a:cubicBezTo>
                <a:cubicBezTo>
                  <a:pt x="11878" y="3801"/>
                  <a:pt x="11881" y="3807"/>
                  <a:pt x="11884" y="3814"/>
                </a:cubicBezTo>
                <a:cubicBezTo>
                  <a:pt x="11887" y="3821"/>
                  <a:pt x="11890" y="3829"/>
                  <a:pt x="11892" y="3838"/>
                </a:cubicBezTo>
                <a:cubicBezTo>
                  <a:pt x="11896" y="3855"/>
                  <a:pt x="11898" y="3873"/>
                  <a:pt x="11896" y="3892"/>
                </a:cubicBezTo>
                <a:cubicBezTo>
                  <a:pt x="11895" y="3911"/>
                  <a:pt x="11891" y="3927"/>
                  <a:pt x="11885" y="3942"/>
                </a:cubicBezTo>
                <a:cubicBezTo>
                  <a:pt x="11882" y="3950"/>
                  <a:pt x="11878" y="3956"/>
                  <a:pt x="11875" y="3962"/>
                </a:cubicBezTo>
                <a:cubicBezTo>
                  <a:pt x="11871" y="3967"/>
                  <a:pt x="11867" y="3972"/>
                  <a:pt x="11862" y="3976"/>
                </a:cubicBezTo>
                <a:cubicBezTo>
                  <a:pt x="11857" y="3979"/>
                  <a:pt x="11852" y="3982"/>
                  <a:pt x="11847" y="3983"/>
                </a:cubicBezTo>
                <a:cubicBezTo>
                  <a:pt x="11842" y="3984"/>
                  <a:pt x="11837" y="3984"/>
                  <a:pt x="11832" y="3984"/>
                </a:cubicBezTo>
                <a:cubicBezTo>
                  <a:pt x="11821" y="3981"/>
                  <a:pt x="11812" y="3975"/>
                  <a:pt x="11804" y="3963"/>
                </a:cubicBezTo>
                <a:close/>
                <a:moveTo>
                  <a:pt x="12497" y="3963"/>
                </a:moveTo>
                <a:cubicBezTo>
                  <a:pt x="12489" y="3951"/>
                  <a:pt x="12483" y="3937"/>
                  <a:pt x="12479" y="3920"/>
                </a:cubicBezTo>
                <a:cubicBezTo>
                  <a:pt x="12475" y="3902"/>
                  <a:pt x="12473" y="3886"/>
                  <a:pt x="12475" y="3866"/>
                </a:cubicBezTo>
                <a:cubicBezTo>
                  <a:pt x="12476" y="3847"/>
                  <a:pt x="12480" y="3831"/>
                  <a:pt x="12486" y="3816"/>
                </a:cubicBezTo>
                <a:cubicBezTo>
                  <a:pt x="12492" y="3800"/>
                  <a:pt x="12500" y="3790"/>
                  <a:pt x="12509" y="3783"/>
                </a:cubicBezTo>
                <a:cubicBezTo>
                  <a:pt x="12519" y="3775"/>
                  <a:pt x="12528" y="3773"/>
                  <a:pt x="12539" y="3775"/>
                </a:cubicBezTo>
                <a:cubicBezTo>
                  <a:pt x="12549" y="3777"/>
                  <a:pt x="12558" y="3784"/>
                  <a:pt x="12567" y="3796"/>
                </a:cubicBezTo>
                <a:cubicBezTo>
                  <a:pt x="12571" y="3801"/>
                  <a:pt x="12575" y="3807"/>
                  <a:pt x="12578" y="3814"/>
                </a:cubicBezTo>
                <a:cubicBezTo>
                  <a:pt x="12581" y="3821"/>
                  <a:pt x="12583" y="3829"/>
                  <a:pt x="12585" y="3838"/>
                </a:cubicBezTo>
                <a:cubicBezTo>
                  <a:pt x="12590" y="3855"/>
                  <a:pt x="12591" y="3873"/>
                  <a:pt x="12589" y="3892"/>
                </a:cubicBezTo>
                <a:cubicBezTo>
                  <a:pt x="12588" y="3911"/>
                  <a:pt x="12584" y="3927"/>
                  <a:pt x="12578" y="3942"/>
                </a:cubicBezTo>
                <a:cubicBezTo>
                  <a:pt x="12575" y="3950"/>
                  <a:pt x="12571" y="3956"/>
                  <a:pt x="12568" y="3962"/>
                </a:cubicBezTo>
                <a:cubicBezTo>
                  <a:pt x="12564" y="3967"/>
                  <a:pt x="12560" y="3972"/>
                  <a:pt x="12555" y="3976"/>
                </a:cubicBezTo>
                <a:cubicBezTo>
                  <a:pt x="12550" y="3979"/>
                  <a:pt x="12545" y="3982"/>
                  <a:pt x="12540" y="3983"/>
                </a:cubicBezTo>
                <a:cubicBezTo>
                  <a:pt x="12535" y="3984"/>
                  <a:pt x="12530" y="3984"/>
                  <a:pt x="12525" y="3984"/>
                </a:cubicBezTo>
                <a:cubicBezTo>
                  <a:pt x="12514" y="3981"/>
                  <a:pt x="12505" y="3975"/>
                  <a:pt x="12497" y="3963"/>
                </a:cubicBezTo>
                <a:close/>
                <a:moveTo>
                  <a:pt x="13190" y="3963"/>
                </a:moveTo>
                <a:cubicBezTo>
                  <a:pt x="13182" y="3951"/>
                  <a:pt x="13176" y="3937"/>
                  <a:pt x="13172" y="3920"/>
                </a:cubicBezTo>
                <a:cubicBezTo>
                  <a:pt x="13168" y="3902"/>
                  <a:pt x="13166" y="3886"/>
                  <a:pt x="13168" y="3866"/>
                </a:cubicBezTo>
                <a:cubicBezTo>
                  <a:pt x="13169" y="3847"/>
                  <a:pt x="13173" y="3831"/>
                  <a:pt x="13179" y="3816"/>
                </a:cubicBezTo>
                <a:cubicBezTo>
                  <a:pt x="13185" y="3800"/>
                  <a:pt x="13193" y="3790"/>
                  <a:pt x="13202" y="3783"/>
                </a:cubicBezTo>
                <a:cubicBezTo>
                  <a:pt x="13212" y="3775"/>
                  <a:pt x="13221" y="3773"/>
                  <a:pt x="13232" y="3775"/>
                </a:cubicBezTo>
                <a:cubicBezTo>
                  <a:pt x="13242" y="3777"/>
                  <a:pt x="13252" y="3784"/>
                  <a:pt x="13260" y="3796"/>
                </a:cubicBezTo>
                <a:cubicBezTo>
                  <a:pt x="13264" y="3801"/>
                  <a:pt x="13268" y="3807"/>
                  <a:pt x="13271" y="3814"/>
                </a:cubicBezTo>
                <a:cubicBezTo>
                  <a:pt x="13274" y="3821"/>
                  <a:pt x="13276" y="3829"/>
                  <a:pt x="13278" y="3838"/>
                </a:cubicBezTo>
                <a:cubicBezTo>
                  <a:pt x="13283" y="3855"/>
                  <a:pt x="13284" y="3873"/>
                  <a:pt x="13282" y="3892"/>
                </a:cubicBezTo>
                <a:cubicBezTo>
                  <a:pt x="13281" y="3911"/>
                  <a:pt x="13278" y="3927"/>
                  <a:pt x="13271" y="3942"/>
                </a:cubicBezTo>
                <a:cubicBezTo>
                  <a:pt x="13268" y="3950"/>
                  <a:pt x="13265" y="3956"/>
                  <a:pt x="13261" y="3962"/>
                </a:cubicBezTo>
                <a:cubicBezTo>
                  <a:pt x="13257" y="3967"/>
                  <a:pt x="13252" y="3972"/>
                  <a:pt x="13248" y="3976"/>
                </a:cubicBezTo>
                <a:cubicBezTo>
                  <a:pt x="13243" y="3979"/>
                  <a:pt x="13238" y="3982"/>
                  <a:pt x="13233" y="3983"/>
                </a:cubicBezTo>
                <a:cubicBezTo>
                  <a:pt x="13228" y="3984"/>
                  <a:pt x="13223" y="3984"/>
                  <a:pt x="13218" y="3984"/>
                </a:cubicBezTo>
                <a:cubicBezTo>
                  <a:pt x="13207" y="3981"/>
                  <a:pt x="13198" y="3975"/>
                  <a:pt x="13190" y="3963"/>
                </a:cubicBezTo>
                <a:close/>
                <a:moveTo>
                  <a:pt x="13883" y="3963"/>
                </a:moveTo>
                <a:cubicBezTo>
                  <a:pt x="13879" y="3957"/>
                  <a:pt x="13875" y="3951"/>
                  <a:pt x="13872" y="3943"/>
                </a:cubicBezTo>
                <a:cubicBezTo>
                  <a:pt x="13869" y="3936"/>
                  <a:pt x="13867" y="3929"/>
                  <a:pt x="13865" y="3920"/>
                </a:cubicBezTo>
                <a:cubicBezTo>
                  <a:pt x="13861" y="3902"/>
                  <a:pt x="13859" y="3886"/>
                  <a:pt x="13861" y="3866"/>
                </a:cubicBezTo>
                <a:cubicBezTo>
                  <a:pt x="13862" y="3847"/>
                  <a:pt x="13866" y="3831"/>
                  <a:pt x="13872" y="3816"/>
                </a:cubicBezTo>
                <a:cubicBezTo>
                  <a:pt x="13878" y="3800"/>
                  <a:pt x="13886" y="3790"/>
                  <a:pt x="13895" y="3783"/>
                </a:cubicBezTo>
                <a:cubicBezTo>
                  <a:pt x="13905" y="3775"/>
                  <a:pt x="13914" y="3773"/>
                  <a:pt x="13925" y="3775"/>
                </a:cubicBezTo>
                <a:cubicBezTo>
                  <a:pt x="13936" y="3777"/>
                  <a:pt x="13945" y="3784"/>
                  <a:pt x="13953" y="3796"/>
                </a:cubicBezTo>
                <a:cubicBezTo>
                  <a:pt x="13957" y="3801"/>
                  <a:pt x="13961" y="3807"/>
                  <a:pt x="13964" y="3814"/>
                </a:cubicBezTo>
                <a:cubicBezTo>
                  <a:pt x="13967" y="3821"/>
                  <a:pt x="13969" y="3829"/>
                  <a:pt x="13971" y="3838"/>
                </a:cubicBezTo>
                <a:cubicBezTo>
                  <a:pt x="13976" y="3855"/>
                  <a:pt x="13977" y="3873"/>
                  <a:pt x="13975" y="3892"/>
                </a:cubicBezTo>
                <a:cubicBezTo>
                  <a:pt x="13974" y="3911"/>
                  <a:pt x="13971" y="3927"/>
                  <a:pt x="13964" y="3942"/>
                </a:cubicBezTo>
                <a:cubicBezTo>
                  <a:pt x="13961" y="3950"/>
                  <a:pt x="13958" y="3956"/>
                  <a:pt x="13954" y="3962"/>
                </a:cubicBezTo>
                <a:cubicBezTo>
                  <a:pt x="13950" y="3967"/>
                  <a:pt x="13945" y="3972"/>
                  <a:pt x="13941" y="3976"/>
                </a:cubicBezTo>
                <a:cubicBezTo>
                  <a:pt x="13936" y="3979"/>
                  <a:pt x="13931" y="3982"/>
                  <a:pt x="13926" y="3983"/>
                </a:cubicBezTo>
                <a:cubicBezTo>
                  <a:pt x="13921" y="3984"/>
                  <a:pt x="13916" y="3984"/>
                  <a:pt x="13911" y="3984"/>
                </a:cubicBezTo>
                <a:cubicBezTo>
                  <a:pt x="13905" y="3982"/>
                  <a:pt x="13901" y="3980"/>
                  <a:pt x="13896" y="3977"/>
                </a:cubicBezTo>
                <a:cubicBezTo>
                  <a:pt x="13892" y="3973"/>
                  <a:pt x="13887" y="3969"/>
                  <a:pt x="13883" y="3963"/>
                </a:cubicBezTo>
                <a:close/>
                <a:moveTo>
                  <a:pt x="14576" y="3963"/>
                </a:moveTo>
                <a:cubicBezTo>
                  <a:pt x="14572" y="3957"/>
                  <a:pt x="14568" y="3951"/>
                  <a:pt x="14565" y="3943"/>
                </a:cubicBezTo>
                <a:cubicBezTo>
                  <a:pt x="14562" y="3936"/>
                  <a:pt x="14560" y="3929"/>
                  <a:pt x="14558" y="3920"/>
                </a:cubicBezTo>
                <a:cubicBezTo>
                  <a:pt x="14554" y="3902"/>
                  <a:pt x="14552" y="3886"/>
                  <a:pt x="14554" y="3866"/>
                </a:cubicBezTo>
                <a:cubicBezTo>
                  <a:pt x="14555" y="3847"/>
                  <a:pt x="14559" y="3831"/>
                  <a:pt x="14565" y="3816"/>
                </a:cubicBezTo>
                <a:cubicBezTo>
                  <a:pt x="14571" y="3800"/>
                  <a:pt x="14579" y="3790"/>
                  <a:pt x="14588" y="3783"/>
                </a:cubicBezTo>
                <a:cubicBezTo>
                  <a:pt x="14598" y="3775"/>
                  <a:pt x="14607" y="3773"/>
                  <a:pt x="14618" y="3775"/>
                </a:cubicBezTo>
                <a:cubicBezTo>
                  <a:pt x="14629" y="3777"/>
                  <a:pt x="14638" y="3784"/>
                  <a:pt x="14646" y="3796"/>
                </a:cubicBezTo>
                <a:cubicBezTo>
                  <a:pt x="14650" y="3801"/>
                  <a:pt x="14654" y="3807"/>
                  <a:pt x="14657" y="3814"/>
                </a:cubicBezTo>
                <a:cubicBezTo>
                  <a:pt x="14660" y="3821"/>
                  <a:pt x="14662" y="3829"/>
                  <a:pt x="14664" y="3838"/>
                </a:cubicBezTo>
                <a:cubicBezTo>
                  <a:pt x="14669" y="3855"/>
                  <a:pt x="14670" y="3873"/>
                  <a:pt x="14668" y="3892"/>
                </a:cubicBezTo>
                <a:cubicBezTo>
                  <a:pt x="14667" y="3911"/>
                  <a:pt x="14664" y="3927"/>
                  <a:pt x="14657" y="3942"/>
                </a:cubicBezTo>
                <a:cubicBezTo>
                  <a:pt x="14654" y="3950"/>
                  <a:pt x="14651" y="3956"/>
                  <a:pt x="14647" y="3962"/>
                </a:cubicBezTo>
                <a:cubicBezTo>
                  <a:pt x="14643" y="3967"/>
                  <a:pt x="14638" y="3972"/>
                  <a:pt x="14634" y="3976"/>
                </a:cubicBezTo>
                <a:cubicBezTo>
                  <a:pt x="14629" y="3979"/>
                  <a:pt x="14624" y="3982"/>
                  <a:pt x="14619" y="3983"/>
                </a:cubicBezTo>
                <a:cubicBezTo>
                  <a:pt x="14614" y="3984"/>
                  <a:pt x="14609" y="3984"/>
                  <a:pt x="14604" y="3984"/>
                </a:cubicBezTo>
                <a:cubicBezTo>
                  <a:pt x="14598" y="3982"/>
                  <a:pt x="14594" y="3980"/>
                  <a:pt x="14589" y="3977"/>
                </a:cubicBezTo>
                <a:cubicBezTo>
                  <a:pt x="14585" y="3973"/>
                  <a:pt x="14580" y="3969"/>
                  <a:pt x="14576" y="3963"/>
                </a:cubicBezTo>
                <a:close/>
                <a:moveTo>
                  <a:pt x="15269" y="3963"/>
                </a:moveTo>
                <a:cubicBezTo>
                  <a:pt x="15265" y="3957"/>
                  <a:pt x="15261" y="3951"/>
                  <a:pt x="15258" y="3943"/>
                </a:cubicBezTo>
                <a:cubicBezTo>
                  <a:pt x="15255" y="3936"/>
                  <a:pt x="15253" y="3929"/>
                  <a:pt x="15251" y="3920"/>
                </a:cubicBezTo>
                <a:cubicBezTo>
                  <a:pt x="15247" y="3902"/>
                  <a:pt x="15245" y="3886"/>
                  <a:pt x="15247" y="3866"/>
                </a:cubicBezTo>
                <a:cubicBezTo>
                  <a:pt x="15248" y="3847"/>
                  <a:pt x="15252" y="3831"/>
                  <a:pt x="15258" y="3816"/>
                </a:cubicBezTo>
                <a:cubicBezTo>
                  <a:pt x="15264" y="3800"/>
                  <a:pt x="15272" y="3790"/>
                  <a:pt x="15281" y="3783"/>
                </a:cubicBezTo>
                <a:cubicBezTo>
                  <a:pt x="15291" y="3775"/>
                  <a:pt x="15301" y="3773"/>
                  <a:pt x="15311" y="3775"/>
                </a:cubicBezTo>
                <a:cubicBezTo>
                  <a:pt x="15322" y="3777"/>
                  <a:pt x="15331" y="3784"/>
                  <a:pt x="15339" y="3796"/>
                </a:cubicBezTo>
                <a:cubicBezTo>
                  <a:pt x="15343" y="3801"/>
                  <a:pt x="15347" y="3807"/>
                  <a:pt x="15350" y="3814"/>
                </a:cubicBezTo>
                <a:cubicBezTo>
                  <a:pt x="15353" y="3821"/>
                  <a:pt x="15355" y="3829"/>
                  <a:pt x="15357" y="3838"/>
                </a:cubicBezTo>
                <a:cubicBezTo>
                  <a:pt x="15362" y="3855"/>
                  <a:pt x="15363" y="3873"/>
                  <a:pt x="15361" y="3892"/>
                </a:cubicBezTo>
                <a:cubicBezTo>
                  <a:pt x="15360" y="3911"/>
                  <a:pt x="15357" y="3927"/>
                  <a:pt x="15350" y="3942"/>
                </a:cubicBezTo>
                <a:cubicBezTo>
                  <a:pt x="15347" y="3950"/>
                  <a:pt x="15344" y="3956"/>
                  <a:pt x="15340" y="3962"/>
                </a:cubicBezTo>
                <a:cubicBezTo>
                  <a:pt x="15336" y="3967"/>
                  <a:pt x="15331" y="3972"/>
                  <a:pt x="15327" y="3976"/>
                </a:cubicBezTo>
                <a:cubicBezTo>
                  <a:pt x="15322" y="3979"/>
                  <a:pt x="15317" y="3982"/>
                  <a:pt x="15312" y="3983"/>
                </a:cubicBezTo>
                <a:cubicBezTo>
                  <a:pt x="15307" y="3984"/>
                  <a:pt x="15302" y="3984"/>
                  <a:pt x="15297" y="3984"/>
                </a:cubicBezTo>
                <a:cubicBezTo>
                  <a:pt x="15292" y="3982"/>
                  <a:pt x="15287" y="3980"/>
                  <a:pt x="15282" y="3977"/>
                </a:cubicBezTo>
                <a:cubicBezTo>
                  <a:pt x="15278" y="3973"/>
                  <a:pt x="15273" y="3969"/>
                  <a:pt x="15269" y="3963"/>
                </a:cubicBezTo>
                <a:close/>
                <a:moveTo>
                  <a:pt x="15962" y="3963"/>
                </a:moveTo>
                <a:cubicBezTo>
                  <a:pt x="15958" y="3957"/>
                  <a:pt x="15954" y="3951"/>
                  <a:pt x="15951" y="3943"/>
                </a:cubicBezTo>
                <a:cubicBezTo>
                  <a:pt x="15948" y="3936"/>
                  <a:pt x="15946" y="3929"/>
                  <a:pt x="15944" y="3920"/>
                </a:cubicBezTo>
                <a:cubicBezTo>
                  <a:pt x="15940" y="3902"/>
                  <a:pt x="15938" y="3886"/>
                  <a:pt x="15940" y="3866"/>
                </a:cubicBezTo>
                <a:cubicBezTo>
                  <a:pt x="15941" y="3847"/>
                  <a:pt x="15945" y="3831"/>
                  <a:pt x="15951" y="3816"/>
                </a:cubicBezTo>
                <a:cubicBezTo>
                  <a:pt x="15957" y="3800"/>
                  <a:pt x="15965" y="3790"/>
                  <a:pt x="15974" y="3783"/>
                </a:cubicBezTo>
                <a:cubicBezTo>
                  <a:pt x="15984" y="3775"/>
                  <a:pt x="15994" y="3773"/>
                  <a:pt x="16004" y="3775"/>
                </a:cubicBezTo>
                <a:cubicBezTo>
                  <a:pt x="16015" y="3777"/>
                  <a:pt x="16024" y="3784"/>
                  <a:pt x="16032" y="3796"/>
                </a:cubicBezTo>
                <a:cubicBezTo>
                  <a:pt x="16036" y="3801"/>
                  <a:pt x="16040" y="3807"/>
                  <a:pt x="16043" y="3814"/>
                </a:cubicBezTo>
                <a:cubicBezTo>
                  <a:pt x="16046" y="3821"/>
                  <a:pt x="16048" y="3829"/>
                  <a:pt x="16050" y="3838"/>
                </a:cubicBezTo>
                <a:cubicBezTo>
                  <a:pt x="16055" y="3855"/>
                  <a:pt x="16056" y="3873"/>
                  <a:pt x="16054" y="3892"/>
                </a:cubicBezTo>
                <a:cubicBezTo>
                  <a:pt x="16053" y="3911"/>
                  <a:pt x="16050" y="3927"/>
                  <a:pt x="16043" y="3942"/>
                </a:cubicBezTo>
                <a:cubicBezTo>
                  <a:pt x="16040" y="3950"/>
                  <a:pt x="16037" y="3956"/>
                  <a:pt x="16033" y="3962"/>
                </a:cubicBezTo>
                <a:cubicBezTo>
                  <a:pt x="16029" y="3967"/>
                  <a:pt x="16024" y="3972"/>
                  <a:pt x="16020" y="3976"/>
                </a:cubicBezTo>
                <a:cubicBezTo>
                  <a:pt x="16015" y="3979"/>
                  <a:pt x="16010" y="3982"/>
                  <a:pt x="16005" y="3983"/>
                </a:cubicBezTo>
                <a:cubicBezTo>
                  <a:pt x="16000" y="3984"/>
                  <a:pt x="15995" y="3984"/>
                  <a:pt x="15990" y="3984"/>
                </a:cubicBezTo>
                <a:cubicBezTo>
                  <a:pt x="15985" y="3982"/>
                  <a:pt x="15980" y="3980"/>
                  <a:pt x="15975" y="3977"/>
                </a:cubicBezTo>
                <a:cubicBezTo>
                  <a:pt x="15971" y="3973"/>
                  <a:pt x="15966" y="3969"/>
                  <a:pt x="15962" y="3963"/>
                </a:cubicBezTo>
                <a:close/>
                <a:moveTo>
                  <a:pt x="16655" y="3963"/>
                </a:moveTo>
                <a:cubicBezTo>
                  <a:pt x="16651" y="3957"/>
                  <a:pt x="16647" y="3951"/>
                  <a:pt x="16644" y="3943"/>
                </a:cubicBezTo>
                <a:cubicBezTo>
                  <a:pt x="16641" y="3936"/>
                  <a:pt x="16639" y="3929"/>
                  <a:pt x="16637" y="3920"/>
                </a:cubicBezTo>
                <a:cubicBezTo>
                  <a:pt x="16633" y="3902"/>
                  <a:pt x="16631" y="3886"/>
                  <a:pt x="16633" y="3866"/>
                </a:cubicBezTo>
                <a:cubicBezTo>
                  <a:pt x="16634" y="3847"/>
                  <a:pt x="16638" y="3831"/>
                  <a:pt x="16644" y="3816"/>
                </a:cubicBezTo>
                <a:cubicBezTo>
                  <a:pt x="16651" y="3800"/>
                  <a:pt x="16658" y="3790"/>
                  <a:pt x="16667" y="3783"/>
                </a:cubicBezTo>
                <a:cubicBezTo>
                  <a:pt x="16677" y="3775"/>
                  <a:pt x="16687" y="3773"/>
                  <a:pt x="16697" y="3775"/>
                </a:cubicBezTo>
                <a:cubicBezTo>
                  <a:pt x="16708" y="3777"/>
                  <a:pt x="16717" y="3784"/>
                  <a:pt x="16725" y="3796"/>
                </a:cubicBezTo>
                <a:cubicBezTo>
                  <a:pt x="16729" y="3801"/>
                  <a:pt x="16733" y="3807"/>
                  <a:pt x="16736" y="3814"/>
                </a:cubicBezTo>
                <a:cubicBezTo>
                  <a:pt x="16739" y="3821"/>
                  <a:pt x="16741" y="3829"/>
                  <a:pt x="16743" y="3838"/>
                </a:cubicBezTo>
                <a:cubicBezTo>
                  <a:pt x="16748" y="3855"/>
                  <a:pt x="16749" y="3873"/>
                  <a:pt x="16747" y="3892"/>
                </a:cubicBezTo>
                <a:cubicBezTo>
                  <a:pt x="16746" y="3911"/>
                  <a:pt x="16743" y="3927"/>
                  <a:pt x="16736" y="3942"/>
                </a:cubicBezTo>
                <a:cubicBezTo>
                  <a:pt x="16733" y="3950"/>
                  <a:pt x="16730" y="3956"/>
                  <a:pt x="16726" y="3962"/>
                </a:cubicBezTo>
                <a:cubicBezTo>
                  <a:pt x="16722" y="3967"/>
                  <a:pt x="16717" y="3972"/>
                  <a:pt x="16713" y="3976"/>
                </a:cubicBezTo>
                <a:cubicBezTo>
                  <a:pt x="16708" y="3979"/>
                  <a:pt x="16703" y="3982"/>
                  <a:pt x="16698" y="3983"/>
                </a:cubicBezTo>
                <a:cubicBezTo>
                  <a:pt x="16693" y="3984"/>
                  <a:pt x="16688" y="3984"/>
                  <a:pt x="16683" y="3984"/>
                </a:cubicBezTo>
                <a:cubicBezTo>
                  <a:pt x="16678" y="3982"/>
                  <a:pt x="16673" y="3980"/>
                  <a:pt x="16668" y="3977"/>
                </a:cubicBezTo>
                <a:cubicBezTo>
                  <a:pt x="16664" y="3973"/>
                  <a:pt x="16659" y="3969"/>
                  <a:pt x="16655" y="3963"/>
                </a:cubicBezTo>
                <a:close/>
                <a:moveTo>
                  <a:pt x="17349" y="3963"/>
                </a:moveTo>
                <a:cubicBezTo>
                  <a:pt x="17344" y="3957"/>
                  <a:pt x="17341" y="3951"/>
                  <a:pt x="17338" y="3943"/>
                </a:cubicBezTo>
                <a:cubicBezTo>
                  <a:pt x="17335" y="3936"/>
                  <a:pt x="17332" y="3929"/>
                  <a:pt x="17330" y="3920"/>
                </a:cubicBezTo>
                <a:cubicBezTo>
                  <a:pt x="17326" y="3902"/>
                  <a:pt x="17324" y="3886"/>
                  <a:pt x="17326" y="3866"/>
                </a:cubicBezTo>
                <a:cubicBezTo>
                  <a:pt x="17327" y="3847"/>
                  <a:pt x="17331" y="3831"/>
                  <a:pt x="17337" y="3816"/>
                </a:cubicBezTo>
                <a:cubicBezTo>
                  <a:pt x="17344" y="3800"/>
                  <a:pt x="17351" y="3790"/>
                  <a:pt x="17360" y="3783"/>
                </a:cubicBezTo>
                <a:cubicBezTo>
                  <a:pt x="17370" y="3775"/>
                  <a:pt x="17380" y="3773"/>
                  <a:pt x="17390" y="3775"/>
                </a:cubicBezTo>
                <a:cubicBezTo>
                  <a:pt x="17401" y="3777"/>
                  <a:pt x="17410" y="3784"/>
                  <a:pt x="17418" y="3796"/>
                </a:cubicBezTo>
                <a:cubicBezTo>
                  <a:pt x="17422" y="3801"/>
                  <a:pt x="17426" y="3807"/>
                  <a:pt x="17429" y="3814"/>
                </a:cubicBezTo>
                <a:cubicBezTo>
                  <a:pt x="17432" y="3821"/>
                  <a:pt x="17434" y="3829"/>
                  <a:pt x="17436" y="3838"/>
                </a:cubicBezTo>
                <a:cubicBezTo>
                  <a:pt x="17441" y="3855"/>
                  <a:pt x="17442" y="3873"/>
                  <a:pt x="17440" y="3892"/>
                </a:cubicBezTo>
                <a:cubicBezTo>
                  <a:pt x="17439" y="3911"/>
                  <a:pt x="17436" y="3927"/>
                  <a:pt x="17429" y="3942"/>
                </a:cubicBezTo>
                <a:cubicBezTo>
                  <a:pt x="17426" y="3950"/>
                  <a:pt x="17423" y="3956"/>
                  <a:pt x="17419" y="3962"/>
                </a:cubicBezTo>
                <a:cubicBezTo>
                  <a:pt x="17415" y="3967"/>
                  <a:pt x="17411" y="3972"/>
                  <a:pt x="17406" y="3976"/>
                </a:cubicBezTo>
                <a:cubicBezTo>
                  <a:pt x="17401" y="3979"/>
                  <a:pt x="17396" y="3982"/>
                  <a:pt x="17391" y="3983"/>
                </a:cubicBezTo>
                <a:cubicBezTo>
                  <a:pt x="17386" y="3984"/>
                  <a:pt x="17381" y="3984"/>
                  <a:pt x="17376" y="3984"/>
                </a:cubicBezTo>
                <a:cubicBezTo>
                  <a:pt x="17371" y="3982"/>
                  <a:pt x="17366" y="3980"/>
                  <a:pt x="17362" y="3977"/>
                </a:cubicBezTo>
                <a:cubicBezTo>
                  <a:pt x="17357" y="3973"/>
                  <a:pt x="17353" y="3969"/>
                  <a:pt x="17349" y="3963"/>
                </a:cubicBezTo>
                <a:close/>
                <a:moveTo>
                  <a:pt x="18042" y="3963"/>
                </a:moveTo>
                <a:cubicBezTo>
                  <a:pt x="18037" y="3957"/>
                  <a:pt x="18034" y="3951"/>
                  <a:pt x="18031" y="3943"/>
                </a:cubicBezTo>
                <a:cubicBezTo>
                  <a:pt x="18028" y="3936"/>
                  <a:pt x="18025" y="3929"/>
                  <a:pt x="18023" y="3920"/>
                </a:cubicBezTo>
                <a:cubicBezTo>
                  <a:pt x="18019" y="3902"/>
                  <a:pt x="18017" y="3886"/>
                  <a:pt x="18019" y="3866"/>
                </a:cubicBezTo>
                <a:cubicBezTo>
                  <a:pt x="18020" y="3847"/>
                  <a:pt x="18024" y="3831"/>
                  <a:pt x="18030" y="3816"/>
                </a:cubicBezTo>
                <a:cubicBezTo>
                  <a:pt x="18037" y="3800"/>
                  <a:pt x="18044" y="3790"/>
                  <a:pt x="18053" y="3783"/>
                </a:cubicBezTo>
                <a:cubicBezTo>
                  <a:pt x="18063" y="3775"/>
                  <a:pt x="18073" y="3773"/>
                  <a:pt x="18083" y="3775"/>
                </a:cubicBezTo>
                <a:cubicBezTo>
                  <a:pt x="18094" y="3777"/>
                  <a:pt x="18103" y="3784"/>
                  <a:pt x="18111" y="3796"/>
                </a:cubicBezTo>
                <a:cubicBezTo>
                  <a:pt x="18115" y="3801"/>
                  <a:pt x="18119" y="3807"/>
                  <a:pt x="18122" y="3814"/>
                </a:cubicBezTo>
                <a:cubicBezTo>
                  <a:pt x="18125" y="3821"/>
                  <a:pt x="18127" y="3829"/>
                  <a:pt x="18129" y="3838"/>
                </a:cubicBezTo>
                <a:cubicBezTo>
                  <a:pt x="18131" y="3847"/>
                  <a:pt x="18133" y="3855"/>
                  <a:pt x="18133" y="3864"/>
                </a:cubicBezTo>
                <a:cubicBezTo>
                  <a:pt x="18134" y="3873"/>
                  <a:pt x="18134" y="3882"/>
                  <a:pt x="18133" y="3892"/>
                </a:cubicBezTo>
                <a:cubicBezTo>
                  <a:pt x="18132" y="3911"/>
                  <a:pt x="18129" y="3927"/>
                  <a:pt x="18122" y="3942"/>
                </a:cubicBezTo>
                <a:cubicBezTo>
                  <a:pt x="18116" y="3957"/>
                  <a:pt x="18109" y="3968"/>
                  <a:pt x="18099" y="3976"/>
                </a:cubicBezTo>
                <a:cubicBezTo>
                  <a:pt x="18094" y="3979"/>
                  <a:pt x="18089" y="3982"/>
                  <a:pt x="18084" y="3983"/>
                </a:cubicBezTo>
                <a:cubicBezTo>
                  <a:pt x="18079" y="3984"/>
                  <a:pt x="18074" y="3984"/>
                  <a:pt x="18069" y="3984"/>
                </a:cubicBezTo>
                <a:cubicBezTo>
                  <a:pt x="18064" y="3982"/>
                  <a:pt x="18059" y="3980"/>
                  <a:pt x="18055" y="3977"/>
                </a:cubicBezTo>
                <a:cubicBezTo>
                  <a:pt x="18050" y="3973"/>
                  <a:pt x="18046" y="3969"/>
                  <a:pt x="18042" y="3963"/>
                </a:cubicBezTo>
                <a:close/>
                <a:moveTo>
                  <a:pt x="18735" y="3963"/>
                </a:moveTo>
                <a:cubicBezTo>
                  <a:pt x="18730" y="3957"/>
                  <a:pt x="18727" y="3951"/>
                  <a:pt x="18724" y="3943"/>
                </a:cubicBezTo>
                <a:cubicBezTo>
                  <a:pt x="18721" y="3936"/>
                  <a:pt x="18718" y="3929"/>
                  <a:pt x="18716" y="3920"/>
                </a:cubicBezTo>
                <a:cubicBezTo>
                  <a:pt x="18712" y="3902"/>
                  <a:pt x="18710" y="3886"/>
                  <a:pt x="18712" y="3866"/>
                </a:cubicBezTo>
                <a:cubicBezTo>
                  <a:pt x="18713" y="3847"/>
                  <a:pt x="18717" y="3831"/>
                  <a:pt x="18723" y="3816"/>
                </a:cubicBezTo>
                <a:cubicBezTo>
                  <a:pt x="18730" y="3800"/>
                  <a:pt x="18737" y="3790"/>
                  <a:pt x="18746" y="3783"/>
                </a:cubicBezTo>
                <a:cubicBezTo>
                  <a:pt x="18756" y="3775"/>
                  <a:pt x="18766" y="3773"/>
                  <a:pt x="18776" y="3775"/>
                </a:cubicBezTo>
                <a:cubicBezTo>
                  <a:pt x="18787" y="3777"/>
                  <a:pt x="18796" y="3784"/>
                  <a:pt x="18804" y="3796"/>
                </a:cubicBezTo>
                <a:cubicBezTo>
                  <a:pt x="18808" y="3801"/>
                  <a:pt x="18812" y="3807"/>
                  <a:pt x="18815" y="3814"/>
                </a:cubicBezTo>
                <a:cubicBezTo>
                  <a:pt x="18818" y="3821"/>
                  <a:pt x="18820" y="3829"/>
                  <a:pt x="18822" y="3838"/>
                </a:cubicBezTo>
                <a:cubicBezTo>
                  <a:pt x="18827" y="3855"/>
                  <a:pt x="18828" y="3873"/>
                  <a:pt x="18827" y="3892"/>
                </a:cubicBezTo>
                <a:cubicBezTo>
                  <a:pt x="18825" y="3911"/>
                  <a:pt x="18822" y="3927"/>
                  <a:pt x="18815" y="3942"/>
                </a:cubicBezTo>
                <a:cubicBezTo>
                  <a:pt x="18809" y="3957"/>
                  <a:pt x="18802" y="3968"/>
                  <a:pt x="18792" y="3976"/>
                </a:cubicBezTo>
                <a:cubicBezTo>
                  <a:pt x="18787" y="3979"/>
                  <a:pt x="18782" y="3982"/>
                  <a:pt x="18777" y="3983"/>
                </a:cubicBezTo>
                <a:cubicBezTo>
                  <a:pt x="18772" y="3984"/>
                  <a:pt x="18767" y="3984"/>
                  <a:pt x="18762" y="3984"/>
                </a:cubicBezTo>
                <a:cubicBezTo>
                  <a:pt x="18757" y="3982"/>
                  <a:pt x="18752" y="3980"/>
                  <a:pt x="18748" y="3977"/>
                </a:cubicBezTo>
                <a:cubicBezTo>
                  <a:pt x="18743" y="3973"/>
                  <a:pt x="18739" y="3969"/>
                  <a:pt x="18735" y="3963"/>
                </a:cubicBezTo>
                <a:close/>
                <a:moveTo>
                  <a:pt x="19428" y="3963"/>
                </a:moveTo>
                <a:cubicBezTo>
                  <a:pt x="19423" y="3957"/>
                  <a:pt x="19420" y="3951"/>
                  <a:pt x="19417" y="3943"/>
                </a:cubicBezTo>
                <a:cubicBezTo>
                  <a:pt x="19414" y="3936"/>
                  <a:pt x="19411" y="3929"/>
                  <a:pt x="19409" y="3920"/>
                </a:cubicBezTo>
                <a:cubicBezTo>
                  <a:pt x="19405" y="3902"/>
                  <a:pt x="19403" y="3886"/>
                  <a:pt x="19405" y="3866"/>
                </a:cubicBezTo>
                <a:cubicBezTo>
                  <a:pt x="19406" y="3847"/>
                  <a:pt x="19410" y="3831"/>
                  <a:pt x="19416" y="3816"/>
                </a:cubicBezTo>
                <a:cubicBezTo>
                  <a:pt x="19423" y="3800"/>
                  <a:pt x="19430" y="3790"/>
                  <a:pt x="19439" y="3783"/>
                </a:cubicBezTo>
                <a:cubicBezTo>
                  <a:pt x="19449" y="3775"/>
                  <a:pt x="19459" y="3773"/>
                  <a:pt x="19469" y="3775"/>
                </a:cubicBezTo>
                <a:cubicBezTo>
                  <a:pt x="19480" y="3777"/>
                  <a:pt x="19489" y="3784"/>
                  <a:pt x="19497" y="3796"/>
                </a:cubicBezTo>
                <a:cubicBezTo>
                  <a:pt x="19501" y="3801"/>
                  <a:pt x="19505" y="3807"/>
                  <a:pt x="19508" y="3814"/>
                </a:cubicBezTo>
                <a:cubicBezTo>
                  <a:pt x="19511" y="3821"/>
                  <a:pt x="19513" y="3829"/>
                  <a:pt x="19515" y="3838"/>
                </a:cubicBezTo>
                <a:cubicBezTo>
                  <a:pt x="19520" y="3855"/>
                  <a:pt x="19521" y="3873"/>
                  <a:pt x="19520" y="3892"/>
                </a:cubicBezTo>
                <a:cubicBezTo>
                  <a:pt x="19518" y="3911"/>
                  <a:pt x="19515" y="3927"/>
                  <a:pt x="19508" y="3942"/>
                </a:cubicBezTo>
                <a:cubicBezTo>
                  <a:pt x="19505" y="3950"/>
                  <a:pt x="19502" y="3956"/>
                  <a:pt x="19498" y="3962"/>
                </a:cubicBezTo>
                <a:cubicBezTo>
                  <a:pt x="19494" y="3967"/>
                  <a:pt x="19490" y="3972"/>
                  <a:pt x="19485" y="3976"/>
                </a:cubicBezTo>
                <a:cubicBezTo>
                  <a:pt x="19480" y="3979"/>
                  <a:pt x="19475" y="3982"/>
                  <a:pt x="19470" y="3983"/>
                </a:cubicBezTo>
                <a:cubicBezTo>
                  <a:pt x="19465" y="3984"/>
                  <a:pt x="19460" y="3984"/>
                  <a:pt x="19455" y="3984"/>
                </a:cubicBezTo>
                <a:cubicBezTo>
                  <a:pt x="19450" y="3982"/>
                  <a:pt x="19445" y="3980"/>
                  <a:pt x="19441" y="3977"/>
                </a:cubicBezTo>
                <a:cubicBezTo>
                  <a:pt x="19436" y="3973"/>
                  <a:pt x="19432" y="3969"/>
                  <a:pt x="19428" y="3963"/>
                </a:cubicBezTo>
                <a:close/>
                <a:moveTo>
                  <a:pt x="20121" y="3963"/>
                </a:moveTo>
                <a:cubicBezTo>
                  <a:pt x="20116" y="3957"/>
                  <a:pt x="20113" y="3951"/>
                  <a:pt x="20110" y="3943"/>
                </a:cubicBezTo>
                <a:cubicBezTo>
                  <a:pt x="20107" y="3936"/>
                  <a:pt x="20104" y="3929"/>
                  <a:pt x="20102" y="3920"/>
                </a:cubicBezTo>
                <a:cubicBezTo>
                  <a:pt x="20098" y="3902"/>
                  <a:pt x="20096" y="3886"/>
                  <a:pt x="20098" y="3866"/>
                </a:cubicBezTo>
                <a:cubicBezTo>
                  <a:pt x="20099" y="3847"/>
                  <a:pt x="20103" y="3831"/>
                  <a:pt x="20109" y="3816"/>
                </a:cubicBezTo>
                <a:cubicBezTo>
                  <a:pt x="20116" y="3800"/>
                  <a:pt x="20123" y="3790"/>
                  <a:pt x="20133" y="3783"/>
                </a:cubicBezTo>
                <a:cubicBezTo>
                  <a:pt x="20143" y="3775"/>
                  <a:pt x="20152" y="3773"/>
                  <a:pt x="20162" y="3775"/>
                </a:cubicBezTo>
                <a:cubicBezTo>
                  <a:pt x="20173" y="3777"/>
                  <a:pt x="20182" y="3784"/>
                  <a:pt x="20190" y="3796"/>
                </a:cubicBezTo>
                <a:cubicBezTo>
                  <a:pt x="20194" y="3801"/>
                  <a:pt x="20198" y="3807"/>
                  <a:pt x="20201" y="3814"/>
                </a:cubicBezTo>
                <a:cubicBezTo>
                  <a:pt x="20204" y="3821"/>
                  <a:pt x="20206" y="3829"/>
                  <a:pt x="20208" y="3838"/>
                </a:cubicBezTo>
                <a:cubicBezTo>
                  <a:pt x="20213" y="3855"/>
                  <a:pt x="20214" y="3873"/>
                  <a:pt x="20213" y="3892"/>
                </a:cubicBezTo>
                <a:cubicBezTo>
                  <a:pt x="20211" y="3911"/>
                  <a:pt x="20208" y="3927"/>
                  <a:pt x="20201" y="3942"/>
                </a:cubicBezTo>
                <a:cubicBezTo>
                  <a:pt x="20198" y="3950"/>
                  <a:pt x="20195" y="3956"/>
                  <a:pt x="20191" y="3962"/>
                </a:cubicBezTo>
                <a:cubicBezTo>
                  <a:pt x="20187" y="3967"/>
                  <a:pt x="20183" y="3972"/>
                  <a:pt x="20178" y="3976"/>
                </a:cubicBezTo>
                <a:cubicBezTo>
                  <a:pt x="20173" y="3979"/>
                  <a:pt x="20168" y="3982"/>
                  <a:pt x="20163" y="3983"/>
                </a:cubicBezTo>
                <a:cubicBezTo>
                  <a:pt x="20158" y="3984"/>
                  <a:pt x="20153" y="3984"/>
                  <a:pt x="20148" y="3984"/>
                </a:cubicBezTo>
                <a:cubicBezTo>
                  <a:pt x="20143" y="3982"/>
                  <a:pt x="20138" y="3980"/>
                  <a:pt x="20134" y="3977"/>
                </a:cubicBezTo>
                <a:cubicBezTo>
                  <a:pt x="20129" y="3973"/>
                  <a:pt x="20125" y="3969"/>
                  <a:pt x="20121" y="3963"/>
                </a:cubicBezTo>
                <a:close/>
                <a:moveTo>
                  <a:pt x="20814" y="3963"/>
                </a:moveTo>
                <a:cubicBezTo>
                  <a:pt x="20809" y="3957"/>
                  <a:pt x="20806" y="3951"/>
                  <a:pt x="20803" y="3943"/>
                </a:cubicBezTo>
                <a:cubicBezTo>
                  <a:pt x="20800" y="3936"/>
                  <a:pt x="20797" y="3929"/>
                  <a:pt x="20795" y="3920"/>
                </a:cubicBezTo>
                <a:cubicBezTo>
                  <a:pt x="20791" y="3902"/>
                  <a:pt x="20789" y="3886"/>
                  <a:pt x="20791" y="3866"/>
                </a:cubicBezTo>
                <a:cubicBezTo>
                  <a:pt x="20792" y="3847"/>
                  <a:pt x="20796" y="3831"/>
                  <a:pt x="20802" y="3816"/>
                </a:cubicBezTo>
                <a:cubicBezTo>
                  <a:pt x="20809" y="3800"/>
                  <a:pt x="20816" y="3790"/>
                  <a:pt x="20826" y="3783"/>
                </a:cubicBezTo>
                <a:cubicBezTo>
                  <a:pt x="20836" y="3775"/>
                  <a:pt x="20845" y="3773"/>
                  <a:pt x="20855" y="3775"/>
                </a:cubicBezTo>
                <a:cubicBezTo>
                  <a:pt x="20866" y="3777"/>
                  <a:pt x="20875" y="3784"/>
                  <a:pt x="20883" y="3796"/>
                </a:cubicBezTo>
                <a:cubicBezTo>
                  <a:pt x="20887" y="3801"/>
                  <a:pt x="20891" y="3807"/>
                  <a:pt x="20894" y="3814"/>
                </a:cubicBezTo>
                <a:cubicBezTo>
                  <a:pt x="20897" y="3821"/>
                  <a:pt x="20899" y="3829"/>
                  <a:pt x="20901" y="3838"/>
                </a:cubicBezTo>
                <a:cubicBezTo>
                  <a:pt x="20906" y="3855"/>
                  <a:pt x="20907" y="3873"/>
                  <a:pt x="20906" y="3892"/>
                </a:cubicBezTo>
                <a:cubicBezTo>
                  <a:pt x="20904" y="3911"/>
                  <a:pt x="20901" y="3927"/>
                  <a:pt x="20894" y="3942"/>
                </a:cubicBezTo>
                <a:cubicBezTo>
                  <a:pt x="20891" y="3950"/>
                  <a:pt x="20888" y="3956"/>
                  <a:pt x="20884" y="3962"/>
                </a:cubicBezTo>
                <a:cubicBezTo>
                  <a:pt x="20880" y="3967"/>
                  <a:pt x="20876" y="3972"/>
                  <a:pt x="20871" y="3976"/>
                </a:cubicBezTo>
                <a:cubicBezTo>
                  <a:pt x="20866" y="3979"/>
                  <a:pt x="20861" y="3982"/>
                  <a:pt x="20856" y="3983"/>
                </a:cubicBezTo>
                <a:cubicBezTo>
                  <a:pt x="20852" y="3984"/>
                  <a:pt x="20846" y="3984"/>
                  <a:pt x="20841" y="3984"/>
                </a:cubicBezTo>
                <a:cubicBezTo>
                  <a:pt x="20836" y="3982"/>
                  <a:pt x="20831" y="3980"/>
                  <a:pt x="20827" y="3977"/>
                </a:cubicBezTo>
                <a:cubicBezTo>
                  <a:pt x="20822" y="3973"/>
                  <a:pt x="20818" y="3969"/>
                  <a:pt x="20814" y="3963"/>
                </a:cubicBezTo>
                <a:close/>
                <a:moveTo>
                  <a:pt x="21507" y="3963"/>
                </a:moveTo>
                <a:cubicBezTo>
                  <a:pt x="21498" y="3951"/>
                  <a:pt x="21493" y="3937"/>
                  <a:pt x="21488" y="3920"/>
                </a:cubicBezTo>
                <a:cubicBezTo>
                  <a:pt x="21484" y="3902"/>
                  <a:pt x="21482" y="3886"/>
                  <a:pt x="21484" y="3866"/>
                </a:cubicBezTo>
                <a:cubicBezTo>
                  <a:pt x="21485" y="3847"/>
                  <a:pt x="21489" y="3831"/>
                  <a:pt x="21495" y="3816"/>
                </a:cubicBezTo>
                <a:cubicBezTo>
                  <a:pt x="21498" y="3808"/>
                  <a:pt x="21502" y="3802"/>
                  <a:pt x="21506" y="3796"/>
                </a:cubicBezTo>
                <a:cubicBezTo>
                  <a:pt x="21510" y="3791"/>
                  <a:pt x="21514" y="3786"/>
                  <a:pt x="21519" y="3783"/>
                </a:cubicBezTo>
                <a:cubicBezTo>
                  <a:pt x="21529" y="3775"/>
                  <a:pt x="21538" y="3773"/>
                  <a:pt x="21548" y="3775"/>
                </a:cubicBezTo>
                <a:cubicBezTo>
                  <a:pt x="21559" y="3777"/>
                  <a:pt x="21568" y="3784"/>
                  <a:pt x="21576" y="3796"/>
                </a:cubicBezTo>
                <a:cubicBezTo>
                  <a:pt x="21580" y="3801"/>
                  <a:pt x="21584" y="3807"/>
                  <a:pt x="21587" y="3814"/>
                </a:cubicBezTo>
                <a:cubicBezTo>
                  <a:pt x="21590" y="3821"/>
                  <a:pt x="21592" y="3829"/>
                  <a:pt x="21594" y="3838"/>
                </a:cubicBezTo>
                <a:cubicBezTo>
                  <a:pt x="21599" y="3855"/>
                  <a:pt x="21600" y="3873"/>
                  <a:pt x="21599" y="3892"/>
                </a:cubicBezTo>
                <a:cubicBezTo>
                  <a:pt x="21597" y="3911"/>
                  <a:pt x="21594" y="3927"/>
                  <a:pt x="21587" y="3942"/>
                </a:cubicBezTo>
                <a:cubicBezTo>
                  <a:pt x="21584" y="3950"/>
                  <a:pt x="21581" y="3956"/>
                  <a:pt x="21577" y="3962"/>
                </a:cubicBezTo>
                <a:cubicBezTo>
                  <a:pt x="21573" y="3967"/>
                  <a:pt x="21569" y="3972"/>
                  <a:pt x="21564" y="3976"/>
                </a:cubicBezTo>
                <a:cubicBezTo>
                  <a:pt x="21559" y="3979"/>
                  <a:pt x="21554" y="3982"/>
                  <a:pt x="21549" y="3983"/>
                </a:cubicBezTo>
                <a:cubicBezTo>
                  <a:pt x="21545" y="3984"/>
                  <a:pt x="21539" y="3984"/>
                  <a:pt x="21534" y="3984"/>
                </a:cubicBezTo>
                <a:cubicBezTo>
                  <a:pt x="21524" y="3981"/>
                  <a:pt x="21515" y="3975"/>
                  <a:pt x="21507" y="3963"/>
                </a:cubicBezTo>
                <a:close/>
                <a:moveTo>
                  <a:pt x="23" y="5221"/>
                </a:moveTo>
                <a:cubicBezTo>
                  <a:pt x="15" y="5209"/>
                  <a:pt x="9" y="5196"/>
                  <a:pt x="5" y="5178"/>
                </a:cubicBezTo>
                <a:cubicBezTo>
                  <a:pt x="3" y="5169"/>
                  <a:pt x="1" y="5160"/>
                  <a:pt x="1" y="5152"/>
                </a:cubicBezTo>
                <a:cubicBezTo>
                  <a:pt x="0" y="5143"/>
                  <a:pt x="0" y="5134"/>
                  <a:pt x="1" y="5125"/>
                </a:cubicBezTo>
                <a:cubicBezTo>
                  <a:pt x="1" y="5115"/>
                  <a:pt x="2" y="5106"/>
                  <a:pt x="4" y="5098"/>
                </a:cubicBezTo>
                <a:cubicBezTo>
                  <a:pt x="6" y="5090"/>
                  <a:pt x="8" y="5082"/>
                  <a:pt x="12" y="5074"/>
                </a:cubicBezTo>
                <a:cubicBezTo>
                  <a:pt x="15" y="5067"/>
                  <a:pt x="18" y="5060"/>
                  <a:pt x="22" y="5054"/>
                </a:cubicBezTo>
                <a:cubicBezTo>
                  <a:pt x="26" y="5049"/>
                  <a:pt x="30" y="5045"/>
                  <a:pt x="35" y="5041"/>
                </a:cubicBezTo>
                <a:cubicBezTo>
                  <a:pt x="45" y="5033"/>
                  <a:pt x="54" y="5031"/>
                  <a:pt x="65" y="5033"/>
                </a:cubicBezTo>
                <a:cubicBezTo>
                  <a:pt x="75" y="5035"/>
                  <a:pt x="84" y="5042"/>
                  <a:pt x="92" y="5054"/>
                </a:cubicBezTo>
                <a:cubicBezTo>
                  <a:pt x="101" y="5065"/>
                  <a:pt x="106" y="5078"/>
                  <a:pt x="111" y="5096"/>
                </a:cubicBezTo>
                <a:cubicBezTo>
                  <a:pt x="115" y="5114"/>
                  <a:pt x="116" y="5131"/>
                  <a:pt x="115" y="5150"/>
                </a:cubicBezTo>
                <a:cubicBezTo>
                  <a:pt x="114" y="5169"/>
                  <a:pt x="110" y="5185"/>
                  <a:pt x="104" y="5200"/>
                </a:cubicBezTo>
                <a:cubicBezTo>
                  <a:pt x="100" y="5208"/>
                  <a:pt x="97" y="5214"/>
                  <a:pt x="93" y="5220"/>
                </a:cubicBezTo>
                <a:cubicBezTo>
                  <a:pt x="89" y="5225"/>
                  <a:pt x="85" y="5230"/>
                  <a:pt x="80" y="5234"/>
                </a:cubicBezTo>
                <a:cubicBezTo>
                  <a:pt x="75" y="5237"/>
                  <a:pt x="71" y="5240"/>
                  <a:pt x="66" y="5241"/>
                </a:cubicBezTo>
                <a:cubicBezTo>
                  <a:pt x="61" y="5242"/>
                  <a:pt x="56" y="5243"/>
                  <a:pt x="51" y="5242"/>
                </a:cubicBezTo>
                <a:cubicBezTo>
                  <a:pt x="40" y="5239"/>
                  <a:pt x="31" y="5233"/>
                  <a:pt x="23" y="5221"/>
                </a:cubicBezTo>
                <a:close/>
                <a:moveTo>
                  <a:pt x="716" y="5221"/>
                </a:moveTo>
                <a:cubicBezTo>
                  <a:pt x="708" y="5209"/>
                  <a:pt x="702" y="5196"/>
                  <a:pt x="698" y="5178"/>
                </a:cubicBezTo>
                <a:cubicBezTo>
                  <a:pt x="693" y="5160"/>
                  <a:pt x="692" y="5144"/>
                  <a:pt x="694" y="5125"/>
                </a:cubicBezTo>
                <a:cubicBezTo>
                  <a:pt x="695" y="5106"/>
                  <a:pt x="698" y="5090"/>
                  <a:pt x="705" y="5074"/>
                </a:cubicBezTo>
                <a:cubicBezTo>
                  <a:pt x="708" y="5067"/>
                  <a:pt x="711" y="5060"/>
                  <a:pt x="715" y="5054"/>
                </a:cubicBezTo>
                <a:cubicBezTo>
                  <a:pt x="719" y="5049"/>
                  <a:pt x="723" y="5045"/>
                  <a:pt x="728" y="5041"/>
                </a:cubicBezTo>
                <a:cubicBezTo>
                  <a:pt x="738" y="5033"/>
                  <a:pt x="747" y="5031"/>
                  <a:pt x="758" y="5033"/>
                </a:cubicBezTo>
                <a:cubicBezTo>
                  <a:pt x="768" y="5035"/>
                  <a:pt x="777" y="5042"/>
                  <a:pt x="785" y="5054"/>
                </a:cubicBezTo>
                <a:cubicBezTo>
                  <a:pt x="794" y="5065"/>
                  <a:pt x="799" y="5078"/>
                  <a:pt x="804" y="5096"/>
                </a:cubicBezTo>
                <a:cubicBezTo>
                  <a:pt x="808" y="5114"/>
                  <a:pt x="809" y="5131"/>
                  <a:pt x="808" y="5150"/>
                </a:cubicBezTo>
                <a:cubicBezTo>
                  <a:pt x="807" y="5169"/>
                  <a:pt x="803" y="5185"/>
                  <a:pt x="797" y="5200"/>
                </a:cubicBezTo>
                <a:cubicBezTo>
                  <a:pt x="793" y="5208"/>
                  <a:pt x="790" y="5214"/>
                  <a:pt x="786" y="5220"/>
                </a:cubicBezTo>
                <a:cubicBezTo>
                  <a:pt x="782" y="5225"/>
                  <a:pt x="778" y="5230"/>
                  <a:pt x="773" y="5234"/>
                </a:cubicBezTo>
                <a:cubicBezTo>
                  <a:pt x="768" y="5237"/>
                  <a:pt x="764" y="5240"/>
                  <a:pt x="759" y="5241"/>
                </a:cubicBezTo>
                <a:cubicBezTo>
                  <a:pt x="754" y="5242"/>
                  <a:pt x="749" y="5243"/>
                  <a:pt x="744" y="5242"/>
                </a:cubicBezTo>
                <a:cubicBezTo>
                  <a:pt x="733" y="5239"/>
                  <a:pt x="724" y="5233"/>
                  <a:pt x="716" y="5221"/>
                </a:cubicBezTo>
                <a:close/>
                <a:moveTo>
                  <a:pt x="1409" y="5221"/>
                </a:moveTo>
                <a:cubicBezTo>
                  <a:pt x="1401" y="5209"/>
                  <a:pt x="1395" y="5196"/>
                  <a:pt x="1391" y="5178"/>
                </a:cubicBezTo>
                <a:cubicBezTo>
                  <a:pt x="1386" y="5160"/>
                  <a:pt x="1385" y="5144"/>
                  <a:pt x="1387" y="5125"/>
                </a:cubicBezTo>
                <a:cubicBezTo>
                  <a:pt x="1388" y="5106"/>
                  <a:pt x="1391" y="5090"/>
                  <a:pt x="1398" y="5074"/>
                </a:cubicBezTo>
                <a:cubicBezTo>
                  <a:pt x="1401" y="5067"/>
                  <a:pt x="1404" y="5060"/>
                  <a:pt x="1408" y="5054"/>
                </a:cubicBezTo>
                <a:cubicBezTo>
                  <a:pt x="1412" y="5049"/>
                  <a:pt x="1416" y="5045"/>
                  <a:pt x="1421" y="5041"/>
                </a:cubicBezTo>
                <a:cubicBezTo>
                  <a:pt x="1431" y="5033"/>
                  <a:pt x="1440" y="5031"/>
                  <a:pt x="1451" y="5033"/>
                </a:cubicBezTo>
                <a:cubicBezTo>
                  <a:pt x="1461" y="5035"/>
                  <a:pt x="1470" y="5042"/>
                  <a:pt x="1479" y="5054"/>
                </a:cubicBezTo>
                <a:cubicBezTo>
                  <a:pt x="1487" y="5065"/>
                  <a:pt x="1493" y="5078"/>
                  <a:pt x="1497" y="5096"/>
                </a:cubicBezTo>
                <a:cubicBezTo>
                  <a:pt x="1501" y="5114"/>
                  <a:pt x="1502" y="5131"/>
                  <a:pt x="1501" y="5150"/>
                </a:cubicBezTo>
                <a:cubicBezTo>
                  <a:pt x="1500" y="5169"/>
                  <a:pt x="1496" y="5185"/>
                  <a:pt x="1490" y="5200"/>
                </a:cubicBezTo>
                <a:cubicBezTo>
                  <a:pt x="1486" y="5208"/>
                  <a:pt x="1483" y="5214"/>
                  <a:pt x="1479" y="5220"/>
                </a:cubicBezTo>
                <a:cubicBezTo>
                  <a:pt x="1475" y="5225"/>
                  <a:pt x="1471" y="5230"/>
                  <a:pt x="1466" y="5234"/>
                </a:cubicBezTo>
                <a:cubicBezTo>
                  <a:pt x="1461" y="5237"/>
                  <a:pt x="1457" y="5240"/>
                  <a:pt x="1452" y="5241"/>
                </a:cubicBezTo>
                <a:cubicBezTo>
                  <a:pt x="1447" y="5242"/>
                  <a:pt x="1442" y="5243"/>
                  <a:pt x="1437" y="5242"/>
                </a:cubicBezTo>
                <a:cubicBezTo>
                  <a:pt x="1426" y="5239"/>
                  <a:pt x="1417" y="5233"/>
                  <a:pt x="1409" y="5221"/>
                </a:cubicBezTo>
                <a:close/>
                <a:moveTo>
                  <a:pt x="2102" y="5221"/>
                </a:moveTo>
                <a:cubicBezTo>
                  <a:pt x="2094" y="5209"/>
                  <a:pt x="2088" y="5196"/>
                  <a:pt x="2084" y="5178"/>
                </a:cubicBezTo>
                <a:cubicBezTo>
                  <a:pt x="2079" y="5160"/>
                  <a:pt x="2078" y="5144"/>
                  <a:pt x="2080" y="5125"/>
                </a:cubicBezTo>
                <a:cubicBezTo>
                  <a:pt x="2081" y="5106"/>
                  <a:pt x="2084" y="5090"/>
                  <a:pt x="2091" y="5074"/>
                </a:cubicBezTo>
                <a:cubicBezTo>
                  <a:pt x="2094" y="5067"/>
                  <a:pt x="2097" y="5060"/>
                  <a:pt x="2101" y="5054"/>
                </a:cubicBezTo>
                <a:cubicBezTo>
                  <a:pt x="2105" y="5049"/>
                  <a:pt x="2109" y="5045"/>
                  <a:pt x="2114" y="5041"/>
                </a:cubicBezTo>
                <a:cubicBezTo>
                  <a:pt x="2124" y="5033"/>
                  <a:pt x="2133" y="5031"/>
                  <a:pt x="2144" y="5033"/>
                </a:cubicBezTo>
                <a:cubicBezTo>
                  <a:pt x="2154" y="5035"/>
                  <a:pt x="2163" y="5042"/>
                  <a:pt x="2172" y="5054"/>
                </a:cubicBezTo>
                <a:cubicBezTo>
                  <a:pt x="2180" y="5065"/>
                  <a:pt x="2186" y="5078"/>
                  <a:pt x="2190" y="5096"/>
                </a:cubicBezTo>
                <a:cubicBezTo>
                  <a:pt x="2194" y="5114"/>
                  <a:pt x="2195" y="5131"/>
                  <a:pt x="2194" y="5150"/>
                </a:cubicBezTo>
                <a:cubicBezTo>
                  <a:pt x="2193" y="5169"/>
                  <a:pt x="2189" y="5185"/>
                  <a:pt x="2183" y="5200"/>
                </a:cubicBezTo>
                <a:cubicBezTo>
                  <a:pt x="2180" y="5208"/>
                  <a:pt x="2176" y="5214"/>
                  <a:pt x="2172" y="5220"/>
                </a:cubicBezTo>
                <a:cubicBezTo>
                  <a:pt x="2169" y="5225"/>
                  <a:pt x="2164" y="5230"/>
                  <a:pt x="2159" y="5234"/>
                </a:cubicBezTo>
                <a:cubicBezTo>
                  <a:pt x="2155" y="5237"/>
                  <a:pt x="2150" y="5240"/>
                  <a:pt x="2145" y="5241"/>
                </a:cubicBezTo>
                <a:cubicBezTo>
                  <a:pt x="2140" y="5242"/>
                  <a:pt x="2135" y="5243"/>
                  <a:pt x="2130" y="5242"/>
                </a:cubicBezTo>
                <a:cubicBezTo>
                  <a:pt x="2119" y="5239"/>
                  <a:pt x="2110" y="5233"/>
                  <a:pt x="2102" y="5221"/>
                </a:cubicBezTo>
                <a:close/>
                <a:moveTo>
                  <a:pt x="2795" y="5221"/>
                </a:moveTo>
                <a:cubicBezTo>
                  <a:pt x="2791" y="5215"/>
                  <a:pt x="2787" y="5209"/>
                  <a:pt x="2784" y="5202"/>
                </a:cubicBezTo>
                <a:cubicBezTo>
                  <a:pt x="2781" y="5195"/>
                  <a:pt x="2779" y="5187"/>
                  <a:pt x="2777" y="5178"/>
                </a:cubicBezTo>
                <a:cubicBezTo>
                  <a:pt x="2772" y="5160"/>
                  <a:pt x="2771" y="5144"/>
                  <a:pt x="2773" y="5125"/>
                </a:cubicBezTo>
                <a:cubicBezTo>
                  <a:pt x="2774" y="5106"/>
                  <a:pt x="2777" y="5090"/>
                  <a:pt x="2784" y="5074"/>
                </a:cubicBezTo>
                <a:cubicBezTo>
                  <a:pt x="2787" y="5067"/>
                  <a:pt x="2790" y="5060"/>
                  <a:pt x="2794" y="5054"/>
                </a:cubicBezTo>
                <a:cubicBezTo>
                  <a:pt x="2798" y="5049"/>
                  <a:pt x="2802" y="5045"/>
                  <a:pt x="2807" y="5041"/>
                </a:cubicBezTo>
                <a:cubicBezTo>
                  <a:pt x="2817" y="5033"/>
                  <a:pt x="2826" y="5031"/>
                  <a:pt x="2837" y="5033"/>
                </a:cubicBezTo>
                <a:cubicBezTo>
                  <a:pt x="2848" y="5035"/>
                  <a:pt x="2856" y="5042"/>
                  <a:pt x="2865" y="5054"/>
                </a:cubicBezTo>
                <a:cubicBezTo>
                  <a:pt x="2873" y="5065"/>
                  <a:pt x="2879" y="5078"/>
                  <a:pt x="2883" y="5096"/>
                </a:cubicBezTo>
                <a:cubicBezTo>
                  <a:pt x="2887" y="5114"/>
                  <a:pt x="2888" y="5131"/>
                  <a:pt x="2887" y="5150"/>
                </a:cubicBezTo>
                <a:cubicBezTo>
                  <a:pt x="2886" y="5169"/>
                  <a:pt x="2882" y="5185"/>
                  <a:pt x="2876" y="5200"/>
                </a:cubicBezTo>
                <a:cubicBezTo>
                  <a:pt x="2873" y="5208"/>
                  <a:pt x="2869" y="5214"/>
                  <a:pt x="2865" y="5220"/>
                </a:cubicBezTo>
                <a:cubicBezTo>
                  <a:pt x="2862" y="5225"/>
                  <a:pt x="2857" y="5230"/>
                  <a:pt x="2852" y="5234"/>
                </a:cubicBezTo>
                <a:cubicBezTo>
                  <a:pt x="2848" y="5237"/>
                  <a:pt x="2843" y="5240"/>
                  <a:pt x="2838" y="5241"/>
                </a:cubicBezTo>
                <a:cubicBezTo>
                  <a:pt x="2833" y="5242"/>
                  <a:pt x="2828" y="5243"/>
                  <a:pt x="2823" y="5242"/>
                </a:cubicBezTo>
                <a:cubicBezTo>
                  <a:pt x="2817" y="5241"/>
                  <a:pt x="2813" y="5238"/>
                  <a:pt x="2808" y="5235"/>
                </a:cubicBezTo>
                <a:cubicBezTo>
                  <a:pt x="2804" y="5232"/>
                  <a:pt x="2799" y="5227"/>
                  <a:pt x="2795" y="5221"/>
                </a:cubicBezTo>
                <a:close/>
                <a:moveTo>
                  <a:pt x="3488" y="5221"/>
                </a:moveTo>
                <a:cubicBezTo>
                  <a:pt x="3484" y="5215"/>
                  <a:pt x="3480" y="5209"/>
                  <a:pt x="3477" y="5202"/>
                </a:cubicBezTo>
                <a:cubicBezTo>
                  <a:pt x="3474" y="5195"/>
                  <a:pt x="3472" y="5187"/>
                  <a:pt x="3470" y="5178"/>
                </a:cubicBezTo>
                <a:cubicBezTo>
                  <a:pt x="3465" y="5160"/>
                  <a:pt x="3464" y="5144"/>
                  <a:pt x="3466" y="5125"/>
                </a:cubicBezTo>
                <a:cubicBezTo>
                  <a:pt x="3467" y="5106"/>
                  <a:pt x="3470" y="5090"/>
                  <a:pt x="3477" y="5074"/>
                </a:cubicBezTo>
                <a:cubicBezTo>
                  <a:pt x="3480" y="5067"/>
                  <a:pt x="3483" y="5060"/>
                  <a:pt x="3487" y="5054"/>
                </a:cubicBezTo>
                <a:cubicBezTo>
                  <a:pt x="3491" y="5049"/>
                  <a:pt x="3496" y="5045"/>
                  <a:pt x="3500" y="5041"/>
                </a:cubicBezTo>
                <a:cubicBezTo>
                  <a:pt x="3510" y="5033"/>
                  <a:pt x="3519" y="5031"/>
                  <a:pt x="3530" y="5033"/>
                </a:cubicBezTo>
                <a:cubicBezTo>
                  <a:pt x="3541" y="5035"/>
                  <a:pt x="3549" y="5042"/>
                  <a:pt x="3558" y="5054"/>
                </a:cubicBezTo>
                <a:cubicBezTo>
                  <a:pt x="3566" y="5065"/>
                  <a:pt x="3572" y="5078"/>
                  <a:pt x="3576" y="5096"/>
                </a:cubicBezTo>
                <a:cubicBezTo>
                  <a:pt x="3580" y="5114"/>
                  <a:pt x="3581" y="5131"/>
                  <a:pt x="3580" y="5150"/>
                </a:cubicBezTo>
                <a:cubicBezTo>
                  <a:pt x="3579" y="5169"/>
                  <a:pt x="3575" y="5185"/>
                  <a:pt x="3569" y="5200"/>
                </a:cubicBezTo>
                <a:cubicBezTo>
                  <a:pt x="3566" y="5208"/>
                  <a:pt x="3562" y="5214"/>
                  <a:pt x="3558" y="5220"/>
                </a:cubicBezTo>
                <a:cubicBezTo>
                  <a:pt x="3555" y="5225"/>
                  <a:pt x="3550" y="5230"/>
                  <a:pt x="3546" y="5234"/>
                </a:cubicBezTo>
                <a:cubicBezTo>
                  <a:pt x="3541" y="5237"/>
                  <a:pt x="3536" y="5240"/>
                  <a:pt x="3531" y="5241"/>
                </a:cubicBezTo>
                <a:cubicBezTo>
                  <a:pt x="3526" y="5242"/>
                  <a:pt x="3521" y="5243"/>
                  <a:pt x="3516" y="5242"/>
                </a:cubicBezTo>
                <a:cubicBezTo>
                  <a:pt x="3510" y="5241"/>
                  <a:pt x="3506" y="5238"/>
                  <a:pt x="3501" y="5235"/>
                </a:cubicBezTo>
                <a:cubicBezTo>
                  <a:pt x="3497" y="5232"/>
                  <a:pt x="3492" y="5227"/>
                  <a:pt x="3488" y="5221"/>
                </a:cubicBezTo>
                <a:close/>
                <a:moveTo>
                  <a:pt x="4181" y="5221"/>
                </a:moveTo>
                <a:cubicBezTo>
                  <a:pt x="4177" y="5215"/>
                  <a:pt x="4173" y="5209"/>
                  <a:pt x="4170" y="5202"/>
                </a:cubicBezTo>
                <a:cubicBezTo>
                  <a:pt x="4167" y="5195"/>
                  <a:pt x="4165" y="5187"/>
                  <a:pt x="4163" y="5178"/>
                </a:cubicBezTo>
                <a:cubicBezTo>
                  <a:pt x="4158" y="5160"/>
                  <a:pt x="4157" y="5144"/>
                  <a:pt x="4159" y="5125"/>
                </a:cubicBezTo>
                <a:cubicBezTo>
                  <a:pt x="4160" y="5106"/>
                  <a:pt x="4163" y="5090"/>
                  <a:pt x="4170" y="5074"/>
                </a:cubicBezTo>
                <a:cubicBezTo>
                  <a:pt x="4173" y="5067"/>
                  <a:pt x="4176" y="5060"/>
                  <a:pt x="4180" y="5054"/>
                </a:cubicBezTo>
                <a:cubicBezTo>
                  <a:pt x="4184" y="5049"/>
                  <a:pt x="4189" y="5045"/>
                  <a:pt x="4193" y="5041"/>
                </a:cubicBezTo>
                <a:cubicBezTo>
                  <a:pt x="4203" y="5033"/>
                  <a:pt x="4213" y="5031"/>
                  <a:pt x="4223" y="5033"/>
                </a:cubicBezTo>
                <a:cubicBezTo>
                  <a:pt x="4234" y="5035"/>
                  <a:pt x="4242" y="5042"/>
                  <a:pt x="4251" y="5054"/>
                </a:cubicBezTo>
                <a:cubicBezTo>
                  <a:pt x="4259" y="5065"/>
                  <a:pt x="4265" y="5078"/>
                  <a:pt x="4269" y="5096"/>
                </a:cubicBezTo>
                <a:cubicBezTo>
                  <a:pt x="4273" y="5114"/>
                  <a:pt x="4274" y="5131"/>
                  <a:pt x="4273" y="5150"/>
                </a:cubicBezTo>
                <a:cubicBezTo>
                  <a:pt x="4272" y="5169"/>
                  <a:pt x="4268" y="5185"/>
                  <a:pt x="4262" y="5200"/>
                </a:cubicBezTo>
                <a:cubicBezTo>
                  <a:pt x="4259" y="5208"/>
                  <a:pt x="4255" y="5214"/>
                  <a:pt x="4252" y="5220"/>
                </a:cubicBezTo>
                <a:cubicBezTo>
                  <a:pt x="4248" y="5225"/>
                  <a:pt x="4243" y="5230"/>
                  <a:pt x="4239" y="5234"/>
                </a:cubicBezTo>
                <a:cubicBezTo>
                  <a:pt x="4234" y="5237"/>
                  <a:pt x="4229" y="5240"/>
                  <a:pt x="4224" y="5241"/>
                </a:cubicBezTo>
                <a:cubicBezTo>
                  <a:pt x="4219" y="5242"/>
                  <a:pt x="4214" y="5243"/>
                  <a:pt x="4209" y="5242"/>
                </a:cubicBezTo>
                <a:cubicBezTo>
                  <a:pt x="4204" y="5241"/>
                  <a:pt x="4199" y="5238"/>
                  <a:pt x="4194" y="5235"/>
                </a:cubicBezTo>
                <a:cubicBezTo>
                  <a:pt x="4190" y="5232"/>
                  <a:pt x="4185" y="5227"/>
                  <a:pt x="4181" y="5221"/>
                </a:cubicBezTo>
                <a:close/>
                <a:moveTo>
                  <a:pt x="4874" y="5221"/>
                </a:moveTo>
                <a:cubicBezTo>
                  <a:pt x="4870" y="5215"/>
                  <a:pt x="4866" y="5209"/>
                  <a:pt x="4863" y="5202"/>
                </a:cubicBezTo>
                <a:cubicBezTo>
                  <a:pt x="4860" y="5195"/>
                  <a:pt x="4858" y="5187"/>
                  <a:pt x="4856" y="5178"/>
                </a:cubicBezTo>
                <a:cubicBezTo>
                  <a:pt x="4851" y="5160"/>
                  <a:pt x="4850" y="5144"/>
                  <a:pt x="4852" y="5125"/>
                </a:cubicBezTo>
                <a:cubicBezTo>
                  <a:pt x="4853" y="5106"/>
                  <a:pt x="4856" y="5090"/>
                  <a:pt x="4863" y="5074"/>
                </a:cubicBezTo>
                <a:cubicBezTo>
                  <a:pt x="4866" y="5067"/>
                  <a:pt x="4869" y="5060"/>
                  <a:pt x="4873" y="5054"/>
                </a:cubicBezTo>
                <a:cubicBezTo>
                  <a:pt x="4877" y="5049"/>
                  <a:pt x="4882" y="5045"/>
                  <a:pt x="4886" y="5041"/>
                </a:cubicBezTo>
                <a:cubicBezTo>
                  <a:pt x="4896" y="5033"/>
                  <a:pt x="4906" y="5031"/>
                  <a:pt x="4916" y="5033"/>
                </a:cubicBezTo>
                <a:cubicBezTo>
                  <a:pt x="4927" y="5035"/>
                  <a:pt x="4935" y="5042"/>
                  <a:pt x="4944" y="5054"/>
                </a:cubicBezTo>
                <a:cubicBezTo>
                  <a:pt x="4948" y="5059"/>
                  <a:pt x="4951" y="5065"/>
                  <a:pt x="4954" y="5072"/>
                </a:cubicBezTo>
                <a:cubicBezTo>
                  <a:pt x="4957" y="5079"/>
                  <a:pt x="4960" y="5087"/>
                  <a:pt x="4962" y="5096"/>
                </a:cubicBezTo>
                <a:cubicBezTo>
                  <a:pt x="4966" y="5114"/>
                  <a:pt x="4967" y="5131"/>
                  <a:pt x="4966" y="5150"/>
                </a:cubicBezTo>
                <a:cubicBezTo>
                  <a:pt x="4965" y="5169"/>
                  <a:pt x="4961" y="5185"/>
                  <a:pt x="4955" y="5200"/>
                </a:cubicBezTo>
                <a:cubicBezTo>
                  <a:pt x="4952" y="5208"/>
                  <a:pt x="4948" y="5214"/>
                  <a:pt x="4945" y="5220"/>
                </a:cubicBezTo>
                <a:cubicBezTo>
                  <a:pt x="4941" y="5225"/>
                  <a:pt x="4936" y="5230"/>
                  <a:pt x="4932" y="5234"/>
                </a:cubicBezTo>
                <a:cubicBezTo>
                  <a:pt x="4927" y="5237"/>
                  <a:pt x="4922" y="5240"/>
                  <a:pt x="4917" y="5241"/>
                </a:cubicBezTo>
                <a:cubicBezTo>
                  <a:pt x="4912" y="5242"/>
                  <a:pt x="4907" y="5243"/>
                  <a:pt x="4902" y="5242"/>
                </a:cubicBezTo>
                <a:cubicBezTo>
                  <a:pt x="4897" y="5241"/>
                  <a:pt x="4892" y="5238"/>
                  <a:pt x="4887" y="5235"/>
                </a:cubicBezTo>
                <a:cubicBezTo>
                  <a:pt x="4883" y="5232"/>
                  <a:pt x="4878" y="5227"/>
                  <a:pt x="4874" y="5221"/>
                </a:cubicBezTo>
                <a:close/>
                <a:moveTo>
                  <a:pt x="5567" y="5221"/>
                </a:moveTo>
                <a:cubicBezTo>
                  <a:pt x="5563" y="5215"/>
                  <a:pt x="5559" y="5209"/>
                  <a:pt x="5556" y="5202"/>
                </a:cubicBezTo>
                <a:cubicBezTo>
                  <a:pt x="5553" y="5195"/>
                  <a:pt x="5551" y="5187"/>
                  <a:pt x="5549" y="5178"/>
                </a:cubicBezTo>
                <a:cubicBezTo>
                  <a:pt x="5544" y="5160"/>
                  <a:pt x="5543" y="5144"/>
                  <a:pt x="5545" y="5125"/>
                </a:cubicBezTo>
                <a:cubicBezTo>
                  <a:pt x="5546" y="5106"/>
                  <a:pt x="5550" y="5090"/>
                  <a:pt x="5556" y="5074"/>
                </a:cubicBezTo>
                <a:cubicBezTo>
                  <a:pt x="5559" y="5067"/>
                  <a:pt x="5562" y="5060"/>
                  <a:pt x="5566" y="5054"/>
                </a:cubicBezTo>
                <a:cubicBezTo>
                  <a:pt x="5570" y="5049"/>
                  <a:pt x="5574" y="5045"/>
                  <a:pt x="5579" y="5041"/>
                </a:cubicBezTo>
                <a:cubicBezTo>
                  <a:pt x="5589" y="5033"/>
                  <a:pt x="5599" y="5031"/>
                  <a:pt x="5609" y="5033"/>
                </a:cubicBezTo>
                <a:cubicBezTo>
                  <a:pt x="5620" y="5035"/>
                  <a:pt x="5628" y="5042"/>
                  <a:pt x="5637" y="5054"/>
                </a:cubicBezTo>
                <a:cubicBezTo>
                  <a:pt x="5641" y="5059"/>
                  <a:pt x="5644" y="5065"/>
                  <a:pt x="5647" y="5072"/>
                </a:cubicBezTo>
                <a:cubicBezTo>
                  <a:pt x="5651" y="5079"/>
                  <a:pt x="5653" y="5087"/>
                  <a:pt x="5655" y="5096"/>
                </a:cubicBezTo>
                <a:cubicBezTo>
                  <a:pt x="5659" y="5114"/>
                  <a:pt x="5660" y="5131"/>
                  <a:pt x="5659" y="5150"/>
                </a:cubicBezTo>
                <a:cubicBezTo>
                  <a:pt x="5658" y="5169"/>
                  <a:pt x="5654" y="5185"/>
                  <a:pt x="5648" y="5200"/>
                </a:cubicBezTo>
                <a:cubicBezTo>
                  <a:pt x="5645" y="5208"/>
                  <a:pt x="5641" y="5214"/>
                  <a:pt x="5638" y="5220"/>
                </a:cubicBezTo>
                <a:cubicBezTo>
                  <a:pt x="5634" y="5225"/>
                  <a:pt x="5629" y="5230"/>
                  <a:pt x="5625" y="5234"/>
                </a:cubicBezTo>
                <a:cubicBezTo>
                  <a:pt x="5620" y="5237"/>
                  <a:pt x="5615" y="5240"/>
                  <a:pt x="5610" y="5241"/>
                </a:cubicBezTo>
                <a:cubicBezTo>
                  <a:pt x="5605" y="5242"/>
                  <a:pt x="5600" y="5243"/>
                  <a:pt x="5595" y="5242"/>
                </a:cubicBezTo>
                <a:cubicBezTo>
                  <a:pt x="5590" y="5241"/>
                  <a:pt x="5585" y="5238"/>
                  <a:pt x="5580" y="5235"/>
                </a:cubicBezTo>
                <a:cubicBezTo>
                  <a:pt x="5576" y="5232"/>
                  <a:pt x="5571" y="5227"/>
                  <a:pt x="5567" y="5221"/>
                </a:cubicBezTo>
                <a:close/>
                <a:moveTo>
                  <a:pt x="6260" y="5221"/>
                </a:moveTo>
                <a:cubicBezTo>
                  <a:pt x="6256" y="5215"/>
                  <a:pt x="6252" y="5209"/>
                  <a:pt x="6249" y="5202"/>
                </a:cubicBezTo>
                <a:cubicBezTo>
                  <a:pt x="6246" y="5195"/>
                  <a:pt x="6244" y="5187"/>
                  <a:pt x="6242" y="5178"/>
                </a:cubicBezTo>
                <a:cubicBezTo>
                  <a:pt x="6238" y="5160"/>
                  <a:pt x="6236" y="5144"/>
                  <a:pt x="6238" y="5125"/>
                </a:cubicBezTo>
                <a:cubicBezTo>
                  <a:pt x="6239" y="5106"/>
                  <a:pt x="6243" y="5090"/>
                  <a:pt x="6249" y="5074"/>
                </a:cubicBezTo>
                <a:cubicBezTo>
                  <a:pt x="6252" y="5067"/>
                  <a:pt x="6255" y="5060"/>
                  <a:pt x="6259" y="5054"/>
                </a:cubicBezTo>
                <a:cubicBezTo>
                  <a:pt x="6263" y="5049"/>
                  <a:pt x="6267" y="5045"/>
                  <a:pt x="6272" y="5041"/>
                </a:cubicBezTo>
                <a:cubicBezTo>
                  <a:pt x="6282" y="5033"/>
                  <a:pt x="6292" y="5031"/>
                  <a:pt x="6302" y="5033"/>
                </a:cubicBezTo>
                <a:cubicBezTo>
                  <a:pt x="6313" y="5035"/>
                  <a:pt x="6321" y="5042"/>
                  <a:pt x="6330" y="5054"/>
                </a:cubicBezTo>
                <a:cubicBezTo>
                  <a:pt x="6334" y="5059"/>
                  <a:pt x="6337" y="5065"/>
                  <a:pt x="6340" y="5072"/>
                </a:cubicBezTo>
                <a:cubicBezTo>
                  <a:pt x="6344" y="5079"/>
                  <a:pt x="6346" y="5087"/>
                  <a:pt x="6348" y="5096"/>
                </a:cubicBezTo>
                <a:cubicBezTo>
                  <a:pt x="6352" y="5114"/>
                  <a:pt x="6353" y="5131"/>
                  <a:pt x="6352" y="5150"/>
                </a:cubicBezTo>
                <a:cubicBezTo>
                  <a:pt x="6351" y="5169"/>
                  <a:pt x="6347" y="5185"/>
                  <a:pt x="6341" y="5200"/>
                </a:cubicBezTo>
                <a:cubicBezTo>
                  <a:pt x="6338" y="5208"/>
                  <a:pt x="6334" y="5214"/>
                  <a:pt x="6331" y="5220"/>
                </a:cubicBezTo>
                <a:cubicBezTo>
                  <a:pt x="6327" y="5225"/>
                  <a:pt x="6322" y="5230"/>
                  <a:pt x="6318" y="5234"/>
                </a:cubicBezTo>
                <a:cubicBezTo>
                  <a:pt x="6312" y="5237"/>
                  <a:pt x="6308" y="5240"/>
                  <a:pt x="6303" y="5241"/>
                </a:cubicBezTo>
                <a:cubicBezTo>
                  <a:pt x="6298" y="5242"/>
                  <a:pt x="6293" y="5243"/>
                  <a:pt x="6288" y="5242"/>
                </a:cubicBezTo>
                <a:cubicBezTo>
                  <a:pt x="6283" y="5241"/>
                  <a:pt x="6278" y="5238"/>
                  <a:pt x="6273" y="5235"/>
                </a:cubicBezTo>
                <a:cubicBezTo>
                  <a:pt x="6269" y="5232"/>
                  <a:pt x="6265" y="5227"/>
                  <a:pt x="6260" y="5221"/>
                </a:cubicBezTo>
                <a:close/>
                <a:moveTo>
                  <a:pt x="6954" y="5221"/>
                </a:moveTo>
                <a:cubicBezTo>
                  <a:pt x="6949" y="5215"/>
                  <a:pt x="6945" y="5209"/>
                  <a:pt x="6942" y="5202"/>
                </a:cubicBezTo>
                <a:cubicBezTo>
                  <a:pt x="6939" y="5195"/>
                  <a:pt x="6937" y="5187"/>
                  <a:pt x="6935" y="5178"/>
                </a:cubicBezTo>
                <a:cubicBezTo>
                  <a:pt x="6931" y="5160"/>
                  <a:pt x="6929" y="5144"/>
                  <a:pt x="6931" y="5125"/>
                </a:cubicBezTo>
                <a:cubicBezTo>
                  <a:pt x="6932" y="5106"/>
                  <a:pt x="6936" y="5090"/>
                  <a:pt x="6942" y="5074"/>
                </a:cubicBezTo>
                <a:cubicBezTo>
                  <a:pt x="6945" y="5067"/>
                  <a:pt x="6948" y="5060"/>
                  <a:pt x="6952" y="5054"/>
                </a:cubicBezTo>
                <a:cubicBezTo>
                  <a:pt x="6956" y="5049"/>
                  <a:pt x="6960" y="5045"/>
                  <a:pt x="6965" y="5041"/>
                </a:cubicBezTo>
                <a:cubicBezTo>
                  <a:pt x="6975" y="5033"/>
                  <a:pt x="6985" y="5031"/>
                  <a:pt x="6995" y="5033"/>
                </a:cubicBezTo>
                <a:cubicBezTo>
                  <a:pt x="7006" y="5035"/>
                  <a:pt x="7014" y="5042"/>
                  <a:pt x="7023" y="5054"/>
                </a:cubicBezTo>
                <a:cubicBezTo>
                  <a:pt x="7027" y="5059"/>
                  <a:pt x="7031" y="5065"/>
                  <a:pt x="7034" y="5072"/>
                </a:cubicBezTo>
                <a:cubicBezTo>
                  <a:pt x="7037" y="5079"/>
                  <a:pt x="7039" y="5087"/>
                  <a:pt x="7041" y="5096"/>
                </a:cubicBezTo>
                <a:cubicBezTo>
                  <a:pt x="7043" y="5105"/>
                  <a:pt x="7045" y="5114"/>
                  <a:pt x="7045" y="5122"/>
                </a:cubicBezTo>
                <a:cubicBezTo>
                  <a:pt x="7046" y="5131"/>
                  <a:pt x="7046" y="5141"/>
                  <a:pt x="7046" y="5150"/>
                </a:cubicBezTo>
                <a:cubicBezTo>
                  <a:pt x="7044" y="5169"/>
                  <a:pt x="7041" y="5185"/>
                  <a:pt x="7034" y="5200"/>
                </a:cubicBezTo>
                <a:cubicBezTo>
                  <a:pt x="7028" y="5215"/>
                  <a:pt x="7020" y="5226"/>
                  <a:pt x="7011" y="5234"/>
                </a:cubicBezTo>
                <a:cubicBezTo>
                  <a:pt x="7005" y="5237"/>
                  <a:pt x="7001" y="5240"/>
                  <a:pt x="6996" y="5241"/>
                </a:cubicBezTo>
                <a:cubicBezTo>
                  <a:pt x="6991" y="5242"/>
                  <a:pt x="6986" y="5243"/>
                  <a:pt x="6981" y="5242"/>
                </a:cubicBezTo>
                <a:cubicBezTo>
                  <a:pt x="6976" y="5241"/>
                  <a:pt x="6971" y="5238"/>
                  <a:pt x="6966" y="5235"/>
                </a:cubicBezTo>
                <a:cubicBezTo>
                  <a:pt x="6962" y="5232"/>
                  <a:pt x="6958" y="5227"/>
                  <a:pt x="6954" y="5221"/>
                </a:cubicBezTo>
                <a:close/>
                <a:moveTo>
                  <a:pt x="7647" y="5221"/>
                </a:moveTo>
                <a:cubicBezTo>
                  <a:pt x="7642" y="5215"/>
                  <a:pt x="7639" y="5209"/>
                  <a:pt x="7635" y="5202"/>
                </a:cubicBezTo>
                <a:cubicBezTo>
                  <a:pt x="7632" y="5195"/>
                  <a:pt x="7630" y="5187"/>
                  <a:pt x="7628" y="5178"/>
                </a:cubicBezTo>
                <a:cubicBezTo>
                  <a:pt x="7624" y="5160"/>
                  <a:pt x="7622" y="5144"/>
                  <a:pt x="7624" y="5125"/>
                </a:cubicBezTo>
                <a:cubicBezTo>
                  <a:pt x="7625" y="5106"/>
                  <a:pt x="7629" y="5090"/>
                  <a:pt x="7635" y="5074"/>
                </a:cubicBezTo>
                <a:cubicBezTo>
                  <a:pt x="7638" y="5067"/>
                  <a:pt x="7641" y="5060"/>
                  <a:pt x="7645" y="5054"/>
                </a:cubicBezTo>
                <a:cubicBezTo>
                  <a:pt x="7649" y="5049"/>
                  <a:pt x="7653" y="5045"/>
                  <a:pt x="7658" y="5041"/>
                </a:cubicBezTo>
                <a:cubicBezTo>
                  <a:pt x="7668" y="5033"/>
                  <a:pt x="7678" y="5031"/>
                  <a:pt x="7688" y="5033"/>
                </a:cubicBezTo>
                <a:cubicBezTo>
                  <a:pt x="7699" y="5035"/>
                  <a:pt x="7707" y="5042"/>
                  <a:pt x="7716" y="5054"/>
                </a:cubicBezTo>
                <a:cubicBezTo>
                  <a:pt x="7720" y="5059"/>
                  <a:pt x="7723" y="5065"/>
                  <a:pt x="7726" y="5072"/>
                </a:cubicBezTo>
                <a:cubicBezTo>
                  <a:pt x="7730" y="5079"/>
                  <a:pt x="7732" y="5087"/>
                  <a:pt x="7734" y="5096"/>
                </a:cubicBezTo>
                <a:cubicBezTo>
                  <a:pt x="7738" y="5114"/>
                  <a:pt x="7740" y="5131"/>
                  <a:pt x="7739" y="5150"/>
                </a:cubicBezTo>
                <a:cubicBezTo>
                  <a:pt x="7737" y="5169"/>
                  <a:pt x="7734" y="5185"/>
                  <a:pt x="7727" y="5200"/>
                </a:cubicBezTo>
                <a:cubicBezTo>
                  <a:pt x="7721" y="5215"/>
                  <a:pt x="7713" y="5226"/>
                  <a:pt x="7704" y="5234"/>
                </a:cubicBezTo>
                <a:cubicBezTo>
                  <a:pt x="7698" y="5237"/>
                  <a:pt x="7694" y="5240"/>
                  <a:pt x="7689" y="5241"/>
                </a:cubicBezTo>
                <a:cubicBezTo>
                  <a:pt x="7684" y="5242"/>
                  <a:pt x="7679" y="5243"/>
                  <a:pt x="7674" y="5242"/>
                </a:cubicBezTo>
                <a:cubicBezTo>
                  <a:pt x="7669" y="5241"/>
                  <a:pt x="7664" y="5238"/>
                  <a:pt x="7659" y="5235"/>
                </a:cubicBezTo>
                <a:cubicBezTo>
                  <a:pt x="7655" y="5232"/>
                  <a:pt x="7651" y="5227"/>
                  <a:pt x="7647" y="5221"/>
                </a:cubicBezTo>
                <a:close/>
                <a:moveTo>
                  <a:pt x="8340" y="5221"/>
                </a:moveTo>
                <a:cubicBezTo>
                  <a:pt x="8335" y="5215"/>
                  <a:pt x="8332" y="5209"/>
                  <a:pt x="8328" y="5202"/>
                </a:cubicBezTo>
                <a:cubicBezTo>
                  <a:pt x="8325" y="5195"/>
                  <a:pt x="8323" y="5187"/>
                  <a:pt x="8321" y="5178"/>
                </a:cubicBezTo>
                <a:cubicBezTo>
                  <a:pt x="8317" y="5160"/>
                  <a:pt x="8315" y="5144"/>
                  <a:pt x="8317" y="5125"/>
                </a:cubicBezTo>
                <a:cubicBezTo>
                  <a:pt x="8318" y="5106"/>
                  <a:pt x="8322" y="5090"/>
                  <a:pt x="8328" y="5074"/>
                </a:cubicBezTo>
                <a:cubicBezTo>
                  <a:pt x="8331" y="5067"/>
                  <a:pt x="8334" y="5060"/>
                  <a:pt x="8338" y="5054"/>
                </a:cubicBezTo>
                <a:cubicBezTo>
                  <a:pt x="8342" y="5049"/>
                  <a:pt x="8346" y="5045"/>
                  <a:pt x="8351" y="5041"/>
                </a:cubicBezTo>
                <a:cubicBezTo>
                  <a:pt x="8361" y="5033"/>
                  <a:pt x="8371" y="5031"/>
                  <a:pt x="8381" y="5033"/>
                </a:cubicBezTo>
                <a:cubicBezTo>
                  <a:pt x="8392" y="5035"/>
                  <a:pt x="8400" y="5042"/>
                  <a:pt x="8409" y="5054"/>
                </a:cubicBezTo>
                <a:cubicBezTo>
                  <a:pt x="8417" y="5065"/>
                  <a:pt x="8423" y="5078"/>
                  <a:pt x="8427" y="5096"/>
                </a:cubicBezTo>
                <a:cubicBezTo>
                  <a:pt x="8431" y="5114"/>
                  <a:pt x="8433" y="5131"/>
                  <a:pt x="8432" y="5150"/>
                </a:cubicBezTo>
                <a:cubicBezTo>
                  <a:pt x="8430" y="5169"/>
                  <a:pt x="8426" y="5185"/>
                  <a:pt x="8420" y="5200"/>
                </a:cubicBezTo>
                <a:cubicBezTo>
                  <a:pt x="8417" y="5208"/>
                  <a:pt x="8413" y="5214"/>
                  <a:pt x="8410" y="5220"/>
                </a:cubicBezTo>
                <a:cubicBezTo>
                  <a:pt x="8406" y="5225"/>
                  <a:pt x="8401" y="5230"/>
                  <a:pt x="8397" y="5234"/>
                </a:cubicBezTo>
                <a:cubicBezTo>
                  <a:pt x="8391" y="5237"/>
                  <a:pt x="8387" y="5240"/>
                  <a:pt x="8382" y="5241"/>
                </a:cubicBezTo>
                <a:cubicBezTo>
                  <a:pt x="8377" y="5242"/>
                  <a:pt x="8372" y="5243"/>
                  <a:pt x="8367" y="5242"/>
                </a:cubicBezTo>
                <a:cubicBezTo>
                  <a:pt x="8362" y="5241"/>
                  <a:pt x="8357" y="5238"/>
                  <a:pt x="8353" y="5235"/>
                </a:cubicBezTo>
                <a:cubicBezTo>
                  <a:pt x="8348" y="5232"/>
                  <a:pt x="8344" y="5227"/>
                  <a:pt x="8340" y="5221"/>
                </a:cubicBezTo>
                <a:close/>
                <a:moveTo>
                  <a:pt x="9033" y="5221"/>
                </a:moveTo>
                <a:cubicBezTo>
                  <a:pt x="9028" y="5215"/>
                  <a:pt x="9025" y="5209"/>
                  <a:pt x="9021" y="5202"/>
                </a:cubicBezTo>
                <a:cubicBezTo>
                  <a:pt x="9018" y="5195"/>
                  <a:pt x="9016" y="5187"/>
                  <a:pt x="9014" y="5178"/>
                </a:cubicBezTo>
                <a:cubicBezTo>
                  <a:pt x="9010" y="5160"/>
                  <a:pt x="9008" y="5144"/>
                  <a:pt x="9010" y="5125"/>
                </a:cubicBezTo>
                <a:cubicBezTo>
                  <a:pt x="9011" y="5106"/>
                  <a:pt x="9015" y="5090"/>
                  <a:pt x="9021" y="5074"/>
                </a:cubicBezTo>
                <a:cubicBezTo>
                  <a:pt x="9024" y="5067"/>
                  <a:pt x="9028" y="5060"/>
                  <a:pt x="9031" y="5054"/>
                </a:cubicBezTo>
                <a:cubicBezTo>
                  <a:pt x="9035" y="5049"/>
                  <a:pt x="9040" y="5045"/>
                  <a:pt x="9045" y="5041"/>
                </a:cubicBezTo>
                <a:cubicBezTo>
                  <a:pt x="9054" y="5033"/>
                  <a:pt x="9064" y="5031"/>
                  <a:pt x="9074" y="5033"/>
                </a:cubicBezTo>
                <a:cubicBezTo>
                  <a:pt x="9085" y="5035"/>
                  <a:pt x="9093" y="5042"/>
                  <a:pt x="9102" y="5054"/>
                </a:cubicBezTo>
                <a:cubicBezTo>
                  <a:pt x="9110" y="5065"/>
                  <a:pt x="9116" y="5078"/>
                  <a:pt x="9120" y="5096"/>
                </a:cubicBezTo>
                <a:cubicBezTo>
                  <a:pt x="9124" y="5114"/>
                  <a:pt x="9126" y="5131"/>
                  <a:pt x="9125" y="5150"/>
                </a:cubicBezTo>
                <a:cubicBezTo>
                  <a:pt x="9123" y="5169"/>
                  <a:pt x="9119" y="5185"/>
                  <a:pt x="9113" y="5200"/>
                </a:cubicBezTo>
                <a:cubicBezTo>
                  <a:pt x="9110" y="5208"/>
                  <a:pt x="9106" y="5214"/>
                  <a:pt x="9103" y="5220"/>
                </a:cubicBezTo>
                <a:cubicBezTo>
                  <a:pt x="9099" y="5225"/>
                  <a:pt x="9094" y="5230"/>
                  <a:pt x="9090" y="5234"/>
                </a:cubicBezTo>
                <a:cubicBezTo>
                  <a:pt x="9084" y="5237"/>
                  <a:pt x="9080" y="5240"/>
                  <a:pt x="9075" y="5241"/>
                </a:cubicBezTo>
                <a:cubicBezTo>
                  <a:pt x="9070" y="5242"/>
                  <a:pt x="9065" y="5243"/>
                  <a:pt x="9060" y="5242"/>
                </a:cubicBezTo>
                <a:cubicBezTo>
                  <a:pt x="9055" y="5241"/>
                  <a:pt x="9050" y="5238"/>
                  <a:pt x="9046" y="5235"/>
                </a:cubicBezTo>
                <a:cubicBezTo>
                  <a:pt x="9041" y="5232"/>
                  <a:pt x="9037" y="5227"/>
                  <a:pt x="9033" y="5221"/>
                </a:cubicBezTo>
                <a:close/>
                <a:moveTo>
                  <a:pt x="9726" y="5221"/>
                </a:moveTo>
                <a:cubicBezTo>
                  <a:pt x="9721" y="5215"/>
                  <a:pt x="9718" y="5209"/>
                  <a:pt x="9714" y="5202"/>
                </a:cubicBezTo>
                <a:cubicBezTo>
                  <a:pt x="9711" y="5195"/>
                  <a:pt x="9709" y="5187"/>
                  <a:pt x="9707" y="5178"/>
                </a:cubicBezTo>
                <a:cubicBezTo>
                  <a:pt x="9703" y="5160"/>
                  <a:pt x="9701" y="5144"/>
                  <a:pt x="9703" y="5125"/>
                </a:cubicBezTo>
                <a:cubicBezTo>
                  <a:pt x="9704" y="5106"/>
                  <a:pt x="9708" y="5090"/>
                  <a:pt x="9714" y="5074"/>
                </a:cubicBezTo>
                <a:cubicBezTo>
                  <a:pt x="9717" y="5067"/>
                  <a:pt x="9721" y="5060"/>
                  <a:pt x="9724" y="5054"/>
                </a:cubicBezTo>
                <a:cubicBezTo>
                  <a:pt x="9728" y="5049"/>
                  <a:pt x="9733" y="5045"/>
                  <a:pt x="9738" y="5041"/>
                </a:cubicBezTo>
                <a:cubicBezTo>
                  <a:pt x="9747" y="5033"/>
                  <a:pt x="9757" y="5031"/>
                  <a:pt x="9767" y="5033"/>
                </a:cubicBezTo>
                <a:cubicBezTo>
                  <a:pt x="9778" y="5035"/>
                  <a:pt x="9786" y="5042"/>
                  <a:pt x="9795" y="5054"/>
                </a:cubicBezTo>
                <a:cubicBezTo>
                  <a:pt x="9803" y="5065"/>
                  <a:pt x="9809" y="5078"/>
                  <a:pt x="9813" y="5096"/>
                </a:cubicBezTo>
                <a:cubicBezTo>
                  <a:pt x="9817" y="5114"/>
                  <a:pt x="9819" y="5131"/>
                  <a:pt x="9818" y="5150"/>
                </a:cubicBezTo>
                <a:cubicBezTo>
                  <a:pt x="9816" y="5169"/>
                  <a:pt x="9812" y="5185"/>
                  <a:pt x="9806" y="5200"/>
                </a:cubicBezTo>
                <a:cubicBezTo>
                  <a:pt x="9803" y="5208"/>
                  <a:pt x="9800" y="5214"/>
                  <a:pt x="9796" y="5220"/>
                </a:cubicBezTo>
                <a:cubicBezTo>
                  <a:pt x="9792" y="5225"/>
                  <a:pt x="9788" y="5230"/>
                  <a:pt x="9783" y="5234"/>
                </a:cubicBezTo>
                <a:cubicBezTo>
                  <a:pt x="9778" y="5237"/>
                  <a:pt x="9773" y="5240"/>
                  <a:pt x="9768" y="5241"/>
                </a:cubicBezTo>
                <a:cubicBezTo>
                  <a:pt x="9763" y="5242"/>
                  <a:pt x="9758" y="5243"/>
                  <a:pt x="9753" y="5242"/>
                </a:cubicBezTo>
                <a:cubicBezTo>
                  <a:pt x="9748" y="5241"/>
                  <a:pt x="9743" y="5238"/>
                  <a:pt x="9739" y="5235"/>
                </a:cubicBezTo>
                <a:cubicBezTo>
                  <a:pt x="9734" y="5232"/>
                  <a:pt x="9730" y="5227"/>
                  <a:pt x="9726" y="5221"/>
                </a:cubicBezTo>
                <a:close/>
                <a:moveTo>
                  <a:pt x="10419" y="5221"/>
                </a:moveTo>
                <a:cubicBezTo>
                  <a:pt x="10410" y="5209"/>
                  <a:pt x="10404" y="5196"/>
                  <a:pt x="10400" y="5178"/>
                </a:cubicBezTo>
                <a:cubicBezTo>
                  <a:pt x="10396" y="5160"/>
                  <a:pt x="10394" y="5144"/>
                  <a:pt x="10396" y="5125"/>
                </a:cubicBezTo>
                <a:cubicBezTo>
                  <a:pt x="10397" y="5106"/>
                  <a:pt x="10401" y="5090"/>
                  <a:pt x="10407" y="5074"/>
                </a:cubicBezTo>
                <a:cubicBezTo>
                  <a:pt x="10410" y="5067"/>
                  <a:pt x="10414" y="5060"/>
                  <a:pt x="10418" y="5054"/>
                </a:cubicBezTo>
                <a:cubicBezTo>
                  <a:pt x="10421" y="5049"/>
                  <a:pt x="10426" y="5045"/>
                  <a:pt x="10431" y="5041"/>
                </a:cubicBezTo>
                <a:cubicBezTo>
                  <a:pt x="10440" y="5033"/>
                  <a:pt x="10450" y="5031"/>
                  <a:pt x="10460" y="5033"/>
                </a:cubicBezTo>
                <a:cubicBezTo>
                  <a:pt x="10471" y="5035"/>
                  <a:pt x="10479" y="5042"/>
                  <a:pt x="10488" y="5054"/>
                </a:cubicBezTo>
                <a:cubicBezTo>
                  <a:pt x="10496" y="5065"/>
                  <a:pt x="10502" y="5078"/>
                  <a:pt x="10506" y="5096"/>
                </a:cubicBezTo>
                <a:cubicBezTo>
                  <a:pt x="10510" y="5114"/>
                  <a:pt x="10512" y="5131"/>
                  <a:pt x="10511" y="5150"/>
                </a:cubicBezTo>
                <a:cubicBezTo>
                  <a:pt x="10509" y="5169"/>
                  <a:pt x="10505" y="5185"/>
                  <a:pt x="10499" y="5200"/>
                </a:cubicBezTo>
                <a:cubicBezTo>
                  <a:pt x="10496" y="5208"/>
                  <a:pt x="10493" y="5214"/>
                  <a:pt x="10489" y="5220"/>
                </a:cubicBezTo>
                <a:cubicBezTo>
                  <a:pt x="10485" y="5225"/>
                  <a:pt x="10481" y="5230"/>
                  <a:pt x="10476" y="5234"/>
                </a:cubicBezTo>
                <a:cubicBezTo>
                  <a:pt x="10471" y="5237"/>
                  <a:pt x="10466" y="5240"/>
                  <a:pt x="10461" y="5241"/>
                </a:cubicBezTo>
                <a:cubicBezTo>
                  <a:pt x="10456" y="5242"/>
                  <a:pt x="10451" y="5243"/>
                  <a:pt x="10446" y="5242"/>
                </a:cubicBezTo>
                <a:cubicBezTo>
                  <a:pt x="10436" y="5239"/>
                  <a:pt x="10427" y="5233"/>
                  <a:pt x="10419" y="5221"/>
                </a:cubicBezTo>
                <a:close/>
                <a:moveTo>
                  <a:pt x="11111" y="5221"/>
                </a:moveTo>
                <a:cubicBezTo>
                  <a:pt x="11103" y="5209"/>
                  <a:pt x="11097" y="5196"/>
                  <a:pt x="11093" y="5178"/>
                </a:cubicBezTo>
                <a:cubicBezTo>
                  <a:pt x="11091" y="5169"/>
                  <a:pt x="11089" y="5160"/>
                  <a:pt x="11089" y="5152"/>
                </a:cubicBezTo>
                <a:cubicBezTo>
                  <a:pt x="11088" y="5143"/>
                  <a:pt x="11088" y="5134"/>
                  <a:pt x="11088" y="5125"/>
                </a:cubicBezTo>
                <a:cubicBezTo>
                  <a:pt x="11089" y="5115"/>
                  <a:pt x="11090" y="5106"/>
                  <a:pt x="11092" y="5098"/>
                </a:cubicBezTo>
                <a:cubicBezTo>
                  <a:pt x="11094" y="5090"/>
                  <a:pt x="11096" y="5082"/>
                  <a:pt x="11100" y="5074"/>
                </a:cubicBezTo>
                <a:cubicBezTo>
                  <a:pt x="11103" y="5067"/>
                  <a:pt x="11106" y="5060"/>
                  <a:pt x="11110" y="5054"/>
                </a:cubicBezTo>
                <a:cubicBezTo>
                  <a:pt x="11114" y="5049"/>
                  <a:pt x="11119" y="5045"/>
                  <a:pt x="11123" y="5041"/>
                </a:cubicBezTo>
                <a:cubicBezTo>
                  <a:pt x="11133" y="5033"/>
                  <a:pt x="11142" y="5031"/>
                  <a:pt x="11153" y="5033"/>
                </a:cubicBezTo>
                <a:cubicBezTo>
                  <a:pt x="11163" y="5035"/>
                  <a:pt x="11172" y="5042"/>
                  <a:pt x="11180" y="5054"/>
                </a:cubicBezTo>
                <a:cubicBezTo>
                  <a:pt x="11185" y="5059"/>
                  <a:pt x="11188" y="5065"/>
                  <a:pt x="11191" y="5072"/>
                </a:cubicBezTo>
                <a:cubicBezTo>
                  <a:pt x="11194" y="5079"/>
                  <a:pt x="11197" y="5087"/>
                  <a:pt x="11199" y="5096"/>
                </a:cubicBezTo>
                <a:cubicBezTo>
                  <a:pt x="11203" y="5114"/>
                  <a:pt x="11205" y="5131"/>
                  <a:pt x="11203" y="5150"/>
                </a:cubicBezTo>
                <a:cubicBezTo>
                  <a:pt x="11202" y="5169"/>
                  <a:pt x="11198" y="5185"/>
                  <a:pt x="11192" y="5200"/>
                </a:cubicBezTo>
                <a:cubicBezTo>
                  <a:pt x="11189" y="5208"/>
                  <a:pt x="11185" y="5214"/>
                  <a:pt x="11182" y="5220"/>
                </a:cubicBezTo>
                <a:cubicBezTo>
                  <a:pt x="11178" y="5225"/>
                  <a:pt x="11174" y="5230"/>
                  <a:pt x="11169" y="5234"/>
                </a:cubicBezTo>
                <a:cubicBezTo>
                  <a:pt x="11164" y="5237"/>
                  <a:pt x="11159" y="5240"/>
                  <a:pt x="11154" y="5241"/>
                </a:cubicBezTo>
                <a:cubicBezTo>
                  <a:pt x="11149" y="5242"/>
                  <a:pt x="11144" y="5243"/>
                  <a:pt x="11139" y="5242"/>
                </a:cubicBezTo>
                <a:cubicBezTo>
                  <a:pt x="11128" y="5239"/>
                  <a:pt x="11119" y="5233"/>
                  <a:pt x="11111" y="5221"/>
                </a:cubicBezTo>
                <a:close/>
                <a:moveTo>
                  <a:pt x="11804" y="5221"/>
                </a:moveTo>
                <a:cubicBezTo>
                  <a:pt x="11796" y="5209"/>
                  <a:pt x="11790" y="5196"/>
                  <a:pt x="11786" y="5178"/>
                </a:cubicBezTo>
                <a:cubicBezTo>
                  <a:pt x="11782" y="5160"/>
                  <a:pt x="11780" y="5144"/>
                  <a:pt x="11782" y="5125"/>
                </a:cubicBezTo>
                <a:cubicBezTo>
                  <a:pt x="11783" y="5106"/>
                  <a:pt x="11787" y="5090"/>
                  <a:pt x="11793" y="5074"/>
                </a:cubicBezTo>
                <a:cubicBezTo>
                  <a:pt x="11799" y="5059"/>
                  <a:pt x="11807" y="5048"/>
                  <a:pt x="11816" y="5041"/>
                </a:cubicBezTo>
                <a:cubicBezTo>
                  <a:pt x="11826" y="5033"/>
                  <a:pt x="11835" y="5031"/>
                  <a:pt x="11846" y="5033"/>
                </a:cubicBezTo>
                <a:cubicBezTo>
                  <a:pt x="11856" y="5035"/>
                  <a:pt x="11865" y="5042"/>
                  <a:pt x="11873" y="5054"/>
                </a:cubicBezTo>
                <a:cubicBezTo>
                  <a:pt x="11878" y="5059"/>
                  <a:pt x="11881" y="5065"/>
                  <a:pt x="11884" y="5072"/>
                </a:cubicBezTo>
                <a:cubicBezTo>
                  <a:pt x="11887" y="5079"/>
                  <a:pt x="11890" y="5087"/>
                  <a:pt x="11892" y="5096"/>
                </a:cubicBezTo>
                <a:cubicBezTo>
                  <a:pt x="11896" y="5114"/>
                  <a:pt x="11898" y="5131"/>
                  <a:pt x="11896" y="5150"/>
                </a:cubicBezTo>
                <a:cubicBezTo>
                  <a:pt x="11895" y="5169"/>
                  <a:pt x="11891" y="5185"/>
                  <a:pt x="11885" y="5200"/>
                </a:cubicBezTo>
                <a:cubicBezTo>
                  <a:pt x="11882" y="5208"/>
                  <a:pt x="11878" y="5214"/>
                  <a:pt x="11875" y="5220"/>
                </a:cubicBezTo>
                <a:cubicBezTo>
                  <a:pt x="11871" y="5225"/>
                  <a:pt x="11867" y="5230"/>
                  <a:pt x="11862" y="5234"/>
                </a:cubicBezTo>
                <a:cubicBezTo>
                  <a:pt x="11857" y="5237"/>
                  <a:pt x="11852" y="5240"/>
                  <a:pt x="11847" y="5241"/>
                </a:cubicBezTo>
                <a:cubicBezTo>
                  <a:pt x="11842" y="5242"/>
                  <a:pt x="11837" y="5243"/>
                  <a:pt x="11832" y="5242"/>
                </a:cubicBezTo>
                <a:cubicBezTo>
                  <a:pt x="11821" y="5239"/>
                  <a:pt x="11812" y="5233"/>
                  <a:pt x="11804" y="5221"/>
                </a:cubicBezTo>
                <a:close/>
                <a:moveTo>
                  <a:pt x="12497" y="5221"/>
                </a:moveTo>
                <a:cubicBezTo>
                  <a:pt x="12489" y="5209"/>
                  <a:pt x="12483" y="5196"/>
                  <a:pt x="12479" y="5178"/>
                </a:cubicBezTo>
                <a:cubicBezTo>
                  <a:pt x="12475" y="5160"/>
                  <a:pt x="12473" y="5144"/>
                  <a:pt x="12475" y="5125"/>
                </a:cubicBezTo>
                <a:cubicBezTo>
                  <a:pt x="12476" y="5106"/>
                  <a:pt x="12480" y="5090"/>
                  <a:pt x="12486" y="5074"/>
                </a:cubicBezTo>
                <a:cubicBezTo>
                  <a:pt x="12492" y="5059"/>
                  <a:pt x="12500" y="5048"/>
                  <a:pt x="12509" y="5041"/>
                </a:cubicBezTo>
                <a:cubicBezTo>
                  <a:pt x="12519" y="5033"/>
                  <a:pt x="12528" y="5031"/>
                  <a:pt x="12539" y="5033"/>
                </a:cubicBezTo>
                <a:cubicBezTo>
                  <a:pt x="12549" y="5035"/>
                  <a:pt x="12558" y="5042"/>
                  <a:pt x="12567" y="5054"/>
                </a:cubicBezTo>
                <a:cubicBezTo>
                  <a:pt x="12571" y="5059"/>
                  <a:pt x="12575" y="5065"/>
                  <a:pt x="12578" y="5072"/>
                </a:cubicBezTo>
                <a:cubicBezTo>
                  <a:pt x="12581" y="5079"/>
                  <a:pt x="12583" y="5087"/>
                  <a:pt x="12585" y="5096"/>
                </a:cubicBezTo>
                <a:cubicBezTo>
                  <a:pt x="12590" y="5114"/>
                  <a:pt x="12591" y="5131"/>
                  <a:pt x="12589" y="5150"/>
                </a:cubicBezTo>
                <a:cubicBezTo>
                  <a:pt x="12588" y="5169"/>
                  <a:pt x="12584" y="5185"/>
                  <a:pt x="12578" y="5200"/>
                </a:cubicBezTo>
                <a:cubicBezTo>
                  <a:pt x="12575" y="5208"/>
                  <a:pt x="12571" y="5214"/>
                  <a:pt x="12568" y="5220"/>
                </a:cubicBezTo>
                <a:cubicBezTo>
                  <a:pt x="12564" y="5225"/>
                  <a:pt x="12560" y="5230"/>
                  <a:pt x="12555" y="5234"/>
                </a:cubicBezTo>
                <a:cubicBezTo>
                  <a:pt x="12550" y="5237"/>
                  <a:pt x="12545" y="5240"/>
                  <a:pt x="12540" y="5241"/>
                </a:cubicBezTo>
                <a:cubicBezTo>
                  <a:pt x="12535" y="5242"/>
                  <a:pt x="12530" y="5243"/>
                  <a:pt x="12525" y="5242"/>
                </a:cubicBezTo>
                <a:cubicBezTo>
                  <a:pt x="12514" y="5239"/>
                  <a:pt x="12505" y="5233"/>
                  <a:pt x="12497" y="5221"/>
                </a:cubicBezTo>
                <a:close/>
                <a:moveTo>
                  <a:pt x="13190" y="5221"/>
                </a:moveTo>
                <a:cubicBezTo>
                  <a:pt x="13182" y="5209"/>
                  <a:pt x="13176" y="5196"/>
                  <a:pt x="13172" y="5178"/>
                </a:cubicBezTo>
                <a:cubicBezTo>
                  <a:pt x="13168" y="5160"/>
                  <a:pt x="13166" y="5144"/>
                  <a:pt x="13168" y="5125"/>
                </a:cubicBezTo>
                <a:cubicBezTo>
                  <a:pt x="13169" y="5106"/>
                  <a:pt x="13173" y="5090"/>
                  <a:pt x="13179" y="5074"/>
                </a:cubicBezTo>
                <a:cubicBezTo>
                  <a:pt x="13185" y="5059"/>
                  <a:pt x="13193" y="5048"/>
                  <a:pt x="13202" y="5041"/>
                </a:cubicBezTo>
                <a:cubicBezTo>
                  <a:pt x="13212" y="5033"/>
                  <a:pt x="13221" y="5031"/>
                  <a:pt x="13232" y="5033"/>
                </a:cubicBezTo>
                <a:cubicBezTo>
                  <a:pt x="13242" y="5035"/>
                  <a:pt x="13252" y="5042"/>
                  <a:pt x="13260" y="5054"/>
                </a:cubicBezTo>
                <a:cubicBezTo>
                  <a:pt x="13264" y="5059"/>
                  <a:pt x="13268" y="5065"/>
                  <a:pt x="13271" y="5072"/>
                </a:cubicBezTo>
                <a:cubicBezTo>
                  <a:pt x="13274" y="5079"/>
                  <a:pt x="13276" y="5087"/>
                  <a:pt x="13278" y="5096"/>
                </a:cubicBezTo>
                <a:cubicBezTo>
                  <a:pt x="13283" y="5114"/>
                  <a:pt x="13284" y="5131"/>
                  <a:pt x="13282" y="5150"/>
                </a:cubicBezTo>
                <a:cubicBezTo>
                  <a:pt x="13281" y="5169"/>
                  <a:pt x="13278" y="5185"/>
                  <a:pt x="13271" y="5200"/>
                </a:cubicBezTo>
                <a:cubicBezTo>
                  <a:pt x="13268" y="5208"/>
                  <a:pt x="13265" y="5214"/>
                  <a:pt x="13261" y="5220"/>
                </a:cubicBezTo>
                <a:cubicBezTo>
                  <a:pt x="13257" y="5225"/>
                  <a:pt x="13252" y="5230"/>
                  <a:pt x="13248" y="5234"/>
                </a:cubicBezTo>
                <a:cubicBezTo>
                  <a:pt x="13243" y="5237"/>
                  <a:pt x="13238" y="5240"/>
                  <a:pt x="13233" y="5241"/>
                </a:cubicBezTo>
                <a:cubicBezTo>
                  <a:pt x="13228" y="5242"/>
                  <a:pt x="13223" y="5243"/>
                  <a:pt x="13218" y="5242"/>
                </a:cubicBezTo>
                <a:cubicBezTo>
                  <a:pt x="13207" y="5239"/>
                  <a:pt x="13198" y="5233"/>
                  <a:pt x="13190" y="5221"/>
                </a:cubicBezTo>
                <a:close/>
                <a:moveTo>
                  <a:pt x="13883" y="5221"/>
                </a:moveTo>
                <a:cubicBezTo>
                  <a:pt x="13879" y="5215"/>
                  <a:pt x="13875" y="5209"/>
                  <a:pt x="13872" y="5202"/>
                </a:cubicBezTo>
                <a:cubicBezTo>
                  <a:pt x="13869" y="5195"/>
                  <a:pt x="13867" y="5187"/>
                  <a:pt x="13865" y="5178"/>
                </a:cubicBezTo>
                <a:cubicBezTo>
                  <a:pt x="13861" y="5160"/>
                  <a:pt x="13859" y="5144"/>
                  <a:pt x="13861" y="5125"/>
                </a:cubicBezTo>
                <a:cubicBezTo>
                  <a:pt x="13862" y="5106"/>
                  <a:pt x="13866" y="5090"/>
                  <a:pt x="13872" y="5074"/>
                </a:cubicBezTo>
                <a:cubicBezTo>
                  <a:pt x="13878" y="5059"/>
                  <a:pt x="13886" y="5048"/>
                  <a:pt x="13895" y="5041"/>
                </a:cubicBezTo>
                <a:cubicBezTo>
                  <a:pt x="13905" y="5033"/>
                  <a:pt x="13914" y="5031"/>
                  <a:pt x="13925" y="5033"/>
                </a:cubicBezTo>
                <a:cubicBezTo>
                  <a:pt x="13936" y="5035"/>
                  <a:pt x="13945" y="5042"/>
                  <a:pt x="13953" y="5054"/>
                </a:cubicBezTo>
                <a:cubicBezTo>
                  <a:pt x="13957" y="5059"/>
                  <a:pt x="13961" y="5065"/>
                  <a:pt x="13964" y="5072"/>
                </a:cubicBezTo>
                <a:cubicBezTo>
                  <a:pt x="13967" y="5079"/>
                  <a:pt x="13969" y="5087"/>
                  <a:pt x="13971" y="5096"/>
                </a:cubicBezTo>
                <a:cubicBezTo>
                  <a:pt x="13976" y="5114"/>
                  <a:pt x="13977" y="5131"/>
                  <a:pt x="13975" y="5150"/>
                </a:cubicBezTo>
                <a:cubicBezTo>
                  <a:pt x="13974" y="5169"/>
                  <a:pt x="13971" y="5185"/>
                  <a:pt x="13964" y="5200"/>
                </a:cubicBezTo>
                <a:cubicBezTo>
                  <a:pt x="13961" y="5208"/>
                  <a:pt x="13958" y="5214"/>
                  <a:pt x="13954" y="5220"/>
                </a:cubicBezTo>
                <a:cubicBezTo>
                  <a:pt x="13950" y="5225"/>
                  <a:pt x="13945" y="5230"/>
                  <a:pt x="13941" y="5234"/>
                </a:cubicBezTo>
                <a:cubicBezTo>
                  <a:pt x="13936" y="5237"/>
                  <a:pt x="13931" y="5240"/>
                  <a:pt x="13926" y="5241"/>
                </a:cubicBezTo>
                <a:cubicBezTo>
                  <a:pt x="13921" y="5242"/>
                  <a:pt x="13916" y="5243"/>
                  <a:pt x="13911" y="5242"/>
                </a:cubicBezTo>
                <a:cubicBezTo>
                  <a:pt x="13905" y="5241"/>
                  <a:pt x="13901" y="5238"/>
                  <a:pt x="13896" y="5235"/>
                </a:cubicBezTo>
                <a:cubicBezTo>
                  <a:pt x="13892" y="5232"/>
                  <a:pt x="13887" y="5227"/>
                  <a:pt x="13883" y="5221"/>
                </a:cubicBezTo>
                <a:close/>
                <a:moveTo>
                  <a:pt x="14576" y="5221"/>
                </a:moveTo>
                <a:cubicBezTo>
                  <a:pt x="14572" y="5215"/>
                  <a:pt x="14568" y="5209"/>
                  <a:pt x="14565" y="5202"/>
                </a:cubicBezTo>
                <a:cubicBezTo>
                  <a:pt x="14562" y="5195"/>
                  <a:pt x="14560" y="5187"/>
                  <a:pt x="14558" y="5178"/>
                </a:cubicBezTo>
                <a:cubicBezTo>
                  <a:pt x="14554" y="5160"/>
                  <a:pt x="14552" y="5144"/>
                  <a:pt x="14554" y="5125"/>
                </a:cubicBezTo>
                <a:cubicBezTo>
                  <a:pt x="14555" y="5106"/>
                  <a:pt x="14559" y="5090"/>
                  <a:pt x="14565" y="5074"/>
                </a:cubicBezTo>
                <a:cubicBezTo>
                  <a:pt x="14571" y="5059"/>
                  <a:pt x="14579" y="5048"/>
                  <a:pt x="14588" y="5041"/>
                </a:cubicBezTo>
                <a:cubicBezTo>
                  <a:pt x="14598" y="5033"/>
                  <a:pt x="14607" y="5031"/>
                  <a:pt x="14618" y="5033"/>
                </a:cubicBezTo>
                <a:cubicBezTo>
                  <a:pt x="14629" y="5035"/>
                  <a:pt x="14638" y="5042"/>
                  <a:pt x="14646" y="5054"/>
                </a:cubicBezTo>
                <a:cubicBezTo>
                  <a:pt x="14650" y="5059"/>
                  <a:pt x="14654" y="5065"/>
                  <a:pt x="14657" y="5072"/>
                </a:cubicBezTo>
                <a:cubicBezTo>
                  <a:pt x="14660" y="5079"/>
                  <a:pt x="14662" y="5087"/>
                  <a:pt x="14664" y="5096"/>
                </a:cubicBezTo>
                <a:cubicBezTo>
                  <a:pt x="14669" y="5114"/>
                  <a:pt x="14670" y="5131"/>
                  <a:pt x="14668" y="5150"/>
                </a:cubicBezTo>
                <a:cubicBezTo>
                  <a:pt x="14667" y="5169"/>
                  <a:pt x="14664" y="5185"/>
                  <a:pt x="14657" y="5200"/>
                </a:cubicBezTo>
                <a:cubicBezTo>
                  <a:pt x="14654" y="5208"/>
                  <a:pt x="14651" y="5214"/>
                  <a:pt x="14647" y="5220"/>
                </a:cubicBezTo>
                <a:cubicBezTo>
                  <a:pt x="14643" y="5225"/>
                  <a:pt x="14638" y="5230"/>
                  <a:pt x="14634" y="5234"/>
                </a:cubicBezTo>
                <a:cubicBezTo>
                  <a:pt x="14629" y="5237"/>
                  <a:pt x="14624" y="5240"/>
                  <a:pt x="14619" y="5241"/>
                </a:cubicBezTo>
                <a:cubicBezTo>
                  <a:pt x="14614" y="5242"/>
                  <a:pt x="14609" y="5243"/>
                  <a:pt x="14604" y="5242"/>
                </a:cubicBezTo>
                <a:cubicBezTo>
                  <a:pt x="14598" y="5241"/>
                  <a:pt x="14594" y="5238"/>
                  <a:pt x="14589" y="5235"/>
                </a:cubicBezTo>
                <a:cubicBezTo>
                  <a:pt x="14585" y="5232"/>
                  <a:pt x="14580" y="5227"/>
                  <a:pt x="14576" y="5221"/>
                </a:cubicBezTo>
                <a:close/>
                <a:moveTo>
                  <a:pt x="15269" y="5221"/>
                </a:moveTo>
                <a:cubicBezTo>
                  <a:pt x="15265" y="5215"/>
                  <a:pt x="15261" y="5209"/>
                  <a:pt x="15258" y="5202"/>
                </a:cubicBezTo>
                <a:cubicBezTo>
                  <a:pt x="15255" y="5195"/>
                  <a:pt x="15253" y="5187"/>
                  <a:pt x="15251" y="5178"/>
                </a:cubicBezTo>
                <a:cubicBezTo>
                  <a:pt x="15247" y="5160"/>
                  <a:pt x="15245" y="5144"/>
                  <a:pt x="15247" y="5125"/>
                </a:cubicBezTo>
                <a:cubicBezTo>
                  <a:pt x="15248" y="5106"/>
                  <a:pt x="15252" y="5090"/>
                  <a:pt x="15258" y="5074"/>
                </a:cubicBezTo>
                <a:cubicBezTo>
                  <a:pt x="15264" y="5059"/>
                  <a:pt x="15272" y="5048"/>
                  <a:pt x="15281" y="5041"/>
                </a:cubicBezTo>
                <a:cubicBezTo>
                  <a:pt x="15291" y="5033"/>
                  <a:pt x="15301" y="5031"/>
                  <a:pt x="15311" y="5033"/>
                </a:cubicBezTo>
                <a:cubicBezTo>
                  <a:pt x="15322" y="5035"/>
                  <a:pt x="15331" y="5042"/>
                  <a:pt x="15339" y="5054"/>
                </a:cubicBezTo>
                <a:cubicBezTo>
                  <a:pt x="15343" y="5059"/>
                  <a:pt x="15347" y="5065"/>
                  <a:pt x="15350" y="5072"/>
                </a:cubicBezTo>
                <a:cubicBezTo>
                  <a:pt x="15353" y="5079"/>
                  <a:pt x="15355" y="5087"/>
                  <a:pt x="15357" y="5096"/>
                </a:cubicBezTo>
                <a:cubicBezTo>
                  <a:pt x="15362" y="5114"/>
                  <a:pt x="15363" y="5131"/>
                  <a:pt x="15361" y="5150"/>
                </a:cubicBezTo>
                <a:cubicBezTo>
                  <a:pt x="15360" y="5169"/>
                  <a:pt x="15357" y="5185"/>
                  <a:pt x="15350" y="5200"/>
                </a:cubicBezTo>
                <a:cubicBezTo>
                  <a:pt x="15347" y="5208"/>
                  <a:pt x="15344" y="5214"/>
                  <a:pt x="15340" y="5220"/>
                </a:cubicBezTo>
                <a:cubicBezTo>
                  <a:pt x="15336" y="5225"/>
                  <a:pt x="15331" y="5230"/>
                  <a:pt x="15327" y="5234"/>
                </a:cubicBezTo>
                <a:cubicBezTo>
                  <a:pt x="15322" y="5237"/>
                  <a:pt x="15317" y="5240"/>
                  <a:pt x="15312" y="5241"/>
                </a:cubicBezTo>
                <a:cubicBezTo>
                  <a:pt x="15307" y="5242"/>
                  <a:pt x="15302" y="5243"/>
                  <a:pt x="15297" y="5242"/>
                </a:cubicBezTo>
                <a:cubicBezTo>
                  <a:pt x="15292" y="5241"/>
                  <a:pt x="15287" y="5238"/>
                  <a:pt x="15282" y="5235"/>
                </a:cubicBezTo>
                <a:cubicBezTo>
                  <a:pt x="15278" y="5232"/>
                  <a:pt x="15273" y="5227"/>
                  <a:pt x="15269" y="5221"/>
                </a:cubicBezTo>
                <a:close/>
                <a:moveTo>
                  <a:pt x="15962" y="5221"/>
                </a:moveTo>
                <a:cubicBezTo>
                  <a:pt x="15958" y="5215"/>
                  <a:pt x="15954" y="5209"/>
                  <a:pt x="15951" y="5202"/>
                </a:cubicBezTo>
                <a:cubicBezTo>
                  <a:pt x="15948" y="5195"/>
                  <a:pt x="15946" y="5187"/>
                  <a:pt x="15944" y="5178"/>
                </a:cubicBezTo>
                <a:cubicBezTo>
                  <a:pt x="15940" y="5160"/>
                  <a:pt x="15938" y="5144"/>
                  <a:pt x="15940" y="5125"/>
                </a:cubicBezTo>
                <a:cubicBezTo>
                  <a:pt x="15941" y="5106"/>
                  <a:pt x="15945" y="5090"/>
                  <a:pt x="15951" y="5074"/>
                </a:cubicBezTo>
                <a:cubicBezTo>
                  <a:pt x="15957" y="5059"/>
                  <a:pt x="15965" y="5048"/>
                  <a:pt x="15974" y="5041"/>
                </a:cubicBezTo>
                <a:cubicBezTo>
                  <a:pt x="15984" y="5033"/>
                  <a:pt x="15994" y="5031"/>
                  <a:pt x="16004" y="5033"/>
                </a:cubicBezTo>
                <a:cubicBezTo>
                  <a:pt x="16015" y="5035"/>
                  <a:pt x="16024" y="5042"/>
                  <a:pt x="16032" y="5054"/>
                </a:cubicBezTo>
                <a:cubicBezTo>
                  <a:pt x="16036" y="5059"/>
                  <a:pt x="16040" y="5065"/>
                  <a:pt x="16043" y="5072"/>
                </a:cubicBezTo>
                <a:cubicBezTo>
                  <a:pt x="16046" y="5079"/>
                  <a:pt x="16048" y="5087"/>
                  <a:pt x="16050" y="5096"/>
                </a:cubicBezTo>
                <a:cubicBezTo>
                  <a:pt x="16055" y="5114"/>
                  <a:pt x="16056" y="5131"/>
                  <a:pt x="16054" y="5150"/>
                </a:cubicBezTo>
                <a:cubicBezTo>
                  <a:pt x="16053" y="5169"/>
                  <a:pt x="16050" y="5185"/>
                  <a:pt x="16043" y="5200"/>
                </a:cubicBezTo>
                <a:cubicBezTo>
                  <a:pt x="16040" y="5208"/>
                  <a:pt x="16037" y="5214"/>
                  <a:pt x="16033" y="5220"/>
                </a:cubicBezTo>
                <a:cubicBezTo>
                  <a:pt x="16029" y="5225"/>
                  <a:pt x="16024" y="5230"/>
                  <a:pt x="16020" y="5234"/>
                </a:cubicBezTo>
                <a:cubicBezTo>
                  <a:pt x="16015" y="5237"/>
                  <a:pt x="16010" y="5240"/>
                  <a:pt x="16005" y="5241"/>
                </a:cubicBezTo>
                <a:cubicBezTo>
                  <a:pt x="16000" y="5242"/>
                  <a:pt x="15995" y="5243"/>
                  <a:pt x="15990" y="5242"/>
                </a:cubicBezTo>
                <a:cubicBezTo>
                  <a:pt x="15985" y="5241"/>
                  <a:pt x="15980" y="5238"/>
                  <a:pt x="15975" y="5235"/>
                </a:cubicBezTo>
                <a:cubicBezTo>
                  <a:pt x="15971" y="5232"/>
                  <a:pt x="15966" y="5227"/>
                  <a:pt x="15962" y="5221"/>
                </a:cubicBezTo>
                <a:close/>
                <a:moveTo>
                  <a:pt x="16655" y="5221"/>
                </a:moveTo>
                <a:cubicBezTo>
                  <a:pt x="16651" y="5215"/>
                  <a:pt x="16647" y="5209"/>
                  <a:pt x="16644" y="5202"/>
                </a:cubicBezTo>
                <a:cubicBezTo>
                  <a:pt x="16641" y="5195"/>
                  <a:pt x="16639" y="5187"/>
                  <a:pt x="16637" y="5178"/>
                </a:cubicBezTo>
                <a:cubicBezTo>
                  <a:pt x="16633" y="5160"/>
                  <a:pt x="16631" y="5144"/>
                  <a:pt x="16633" y="5125"/>
                </a:cubicBezTo>
                <a:cubicBezTo>
                  <a:pt x="16634" y="5106"/>
                  <a:pt x="16638" y="5090"/>
                  <a:pt x="16644" y="5074"/>
                </a:cubicBezTo>
                <a:cubicBezTo>
                  <a:pt x="16651" y="5059"/>
                  <a:pt x="16658" y="5048"/>
                  <a:pt x="16667" y="5041"/>
                </a:cubicBezTo>
                <a:cubicBezTo>
                  <a:pt x="16677" y="5033"/>
                  <a:pt x="16687" y="5031"/>
                  <a:pt x="16697" y="5033"/>
                </a:cubicBezTo>
                <a:cubicBezTo>
                  <a:pt x="16708" y="5035"/>
                  <a:pt x="16717" y="5042"/>
                  <a:pt x="16725" y="5054"/>
                </a:cubicBezTo>
                <a:cubicBezTo>
                  <a:pt x="16729" y="5059"/>
                  <a:pt x="16733" y="5065"/>
                  <a:pt x="16736" y="5072"/>
                </a:cubicBezTo>
                <a:cubicBezTo>
                  <a:pt x="16739" y="5079"/>
                  <a:pt x="16741" y="5087"/>
                  <a:pt x="16743" y="5096"/>
                </a:cubicBezTo>
                <a:cubicBezTo>
                  <a:pt x="16748" y="5114"/>
                  <a:pt x="16749" y="5131"/>
                  <a:pt x="16747" y="5150"/>
                </a:cubicBezTo>
                <a:cubicBezTo>
                  <a:pt x="16746" y="5169"/>
                  <a:pt x="16743" y="5185"/>
                  <a:pt x="16736" y="5200"/>
                </a:cubicBezTo>
                <a:cubicBezTo>
                  <a:pt x="16733" y="5208"/>
                  <a:pt x="16730" y="5214"/>
                  <a:pt x="16726" y="5220"/>
                </a:cubicBezTo>
                <a:cubicBezTo>
                  <a:pt x="16722" y="5225"/>
                  <a:pt x="16717" y="5230"/>
                  <a:pt x="16713" y="5234"/>
                </a:cubicBezTo>
                <a:cubicBezTo>
                  <a:pt x="16708" y="5237"/>
                  <a:pt x="16703" y="5240"/>
                  <a:pt x="16698" y="5241"/>
                </a:cubicBezTo>
                <a:cubicBezTo>
                  <a:pt x="16693" y="5242"/>
                  <a:pt x="16688" y="5243"/>
                  <a:pt x="16683" y="5242"/>
                </a:cubicBezTo>
                <a:cubicBezTo>
                  <a:pt x="16678" y="5241"/>
                  <a:pt x="16673" y="5238"/>
                  <a:pt x="16668" y="5235"/>
                </a:cubicBezTo>
                <a:cubicBezTo>
                  <a:pt x="16664" y="5232"/>
                  <a:pt x="16659" y="5227"/>
                  <a:pt x="16655" y="5221"/>
                </a:cubicBezTo>
                <a:close/>
                <a:moveTo>
                  <a:pt x="17349" y="5221"/>
                </a:moveTo>
                <a:cubicBezTo>
                  <a:pt x="17344" y="5215"/>
                  <a:pt x="17341" y="5209"/>
                  <a:pt x="17338" y="5202"/>
                </a:cubicBezTo>
                <a:cubicBezTo>
                  <a:pt x="17335" y="5195"/>
                  <a:pt x="17332" y="5187"/>
                  <a:pt x="17330" y="5178"/>
                </a:cubicBezTo>
                <a:cubicBezTo>
                  <a:pt x="17326" y="5160"/>
                  <a:pt x="17324" y="5144"/>
                  <a:pt x="17326" y="5125"/>
                </a:cubicBezTo>
                <a:cubicBezTo>
                  <a:pt x="17327" y="5106"/>
                  <a:pt x="17331" y="5090"/>
                  <a:pt x="17337" y="5074"/>
                </a:cubicBezTo>
                <a:cubicBezTo>
                  <a:pt x="17344" y="5059"/>
                  <a:pt x="17351" y="5048"/>
                  <a:pt x="17360" y="5041"/>
                </a:cubicBezTo>
                <a:cubicBezTo>
                  <a:pt x="17370" y="5033"/>
                  <a:pt x="17380" y="5031"/>
                  <a:pt x="17390" y="5033"/>
                </a:cubicBezTo>
                <a:cubicBezTo>
                  <a:pt x="17401" y="5035"/>
                  <a:pt x="17410" y="5042"/>
                  <a:pt x="17418" y="5054"/>
                </a:cubicBezTo>
                <a:cubicBezTo>
                  <a:pt x="17422" y="5059"/>
                  <a:pt x="17426" y="5065"/>
                  <a:pt x="17429" y="5072"/>
                </a:cubicBezTo>
                <a:cubicBezTo>
                  <a:pt x="17432" y="5079"/>
                  <a:pt x="17434" y="5087"/>
                  <a:pt x="17436" y="5096"/>
                </a:cubicBezTo>
                <a:cubicBezTo>
                  <a:pt x="17441" y="5114"/>
                  <a:pt x="17442" y="5131"/>
                  <a:pt x="17440" y="5150"/>
                </a:cubicBezTo>
                <a:cubicBezTo>
                  <a:pt x="17439" y="5169"/>
                  <a:pt x="17436" y="5185"/>
                  <a:pt x="17429" y="5200"/>
                </a:cubicBezTo>
                <a:cubicBezTo>
                  <a:pt x="17426" y="5208"/>
                  <a:pt x="17423" y="5214"/>
                  <a:pt x="17419" y="5220"/>
                </a:cubicBezTo>
                <a:cubicBezTo>
                  <a:pt x="17415" y="5225"/>
                  <a:pt x="17411" y="5230"/>
                  <a:pt x="17406" y="5234"/>
                </a:cubicBezTo>
                <a:cubicBezTo>
                  <a:pt x="17401" y="5237"/>
                  <a:pt x="17396" y="5240"/>
                  <a:pt x="17391" y="5241"/>
                </a:cubicBezTo>
                <a:cubicBezTo>
                  <a:pt x="17386" y="5242"/>
                  <a:pt x="17381" y="5243"/>
                  <a:pt x="17376" y="5242"/>
                </a:cubicBezTo>
                <a:cubicBezTo>
                  <a:pt x="17371" y="5241"/>
                  <a:pt x="17366" y="5238"/>
                  <a:pt x="17362" y="5235"/>
                </a:cubicBezTo>
                <a:cubicBezTo>
                  <a:pt x="17357" y="5232"/>
                  <a:pt x="17353" y="5227"/>
                  <a:pt x="17349" y="5221"/>
                </a:cubicBezTo>
                <a:close/>
                <a:moveTo>
                  <a:pt x="18042" y="5221"/>
                </a:moveTo>
                <a:cubicBezTo>
                  <a:pt x="18037" y="5215"/>
                  <a:pt x="18034" y="5209"/>
                  <a:pt x="18031" y="5202"/>
                </a:cubicBezTo>
                <a:cubicBezTo>
                  <a:pt x="18028" y="5195"/>
                  <a:pt x="18025" y="5187"/>
                  <a:pt x="18023" y="5178"/>
                </a:cubicBezTo>
                <a:cubicBezTo>
                  <a:pt x="18019" y="5160"/>
                  <a:pt x="18017" y="5144"/>
                  <a:pt x="18019" y="5125"/>
                </a:cubicBezTo>
                <a:cubicBezTo>
                  <a:pt x="18020" y="5106"/>
                  <a:pt x="18024" y="5090"/>
                  <a:pt x="18030" y="5074"/>
                </a:cubicBezTo>
                <a:cubicBezTo>
                  <a:pt x="18037" y="5059"/>
                  <a:pt x="18044" y="5048"/>
                  <a:pt x="18053" y="5041"/>
                </a:cubicBezTo>
                <a:cubicBezTo>
                  <a:pt x="18063" y="5033"/>
                  <a:pt x="18073" y="5031"/>
                  <a:pt x="18083" y="5033"/>
                </a:cubicBezTo>
                <a:cubicBezTo>
                  <a:pt x="18094" y="5035"/>
                  <a:pt x="18103" y="5042"/>
                  <a:pt x="18111" y="5054"/>
                </a:cubicBezTo>
                <a:cubicBezTo>
                  <a:pt x="18115" y="5059"/>
                  <a:pt x="18119" y="5065"/>
                  <a:pt x="18122" y="5072"/>
                </a:cubicBezTo>
                <a:cubicBezTo>
                  <a:pt x="18125" y="5079"/>
                  <a:pt x="18127" y="5087"/>
                  <a:pt x="18129" y="5096"/>
                </a:cubicBezTo>
                <a:cubicBezTo>
                  <a:pt x="18131" y="5105"/>
                  <a:pt x="18133" y="5114"/>
                  <a:pt x="18133" y="5122"/>
                </a:cubicBezTo>
                <a:cubicBezTo>
                  <a:pt x="18134" y="5131"/>
                  <a:pt x="18134" y="5141"/>
                  <a:pt x="18133" y="5150"/>
                </a:cubicBezTo>
                <a:cubicBezTo>
                  <a:pt x="18132" y="5169"/>
                  <a:pt x="18129" y="5185"/>
                  <a:pt x="18122" y="5200"/>
                </a:cubicBezTo>
                <a:cubicBezTo>
                  <a:pt x="18116" y="5215"/>
                  <a:pt x="18109" y="5226"/>
                  <a:pt x="18099" y="5234"/>
                </a:cubicBezTo>
                <a:cubicBezTo>
                  <a:pt x="18094" y="5237"/>
                  <a:pt x="18089" y="5240"/>
                  <a:pt x="18084" y="5241"/>
                </a:cubicBezTo>
                <a:cubicBezTo>
                  <a:pt x="18079" y="5242"/>
                  <a:pt x="18074" y="5243"/>
                  <a:pt x="18069" y="5242"/>
                </a:cubicBezTo>
                <a:cubicBezTo>
                  <a:pt x="18064" y="5241"/>
                  <a:pt x="18059" y="5238"/>
                  <a:pt x="18055" y="5235"/>
                </a:cubicBezTo>
                <a:cubicBezTo>
                  <a:pt x="18050" y="5232"/>
                  <a:pt x="18046" y="5227"/>
                  <a:pt x="18042" y="5221"/>
                </a:cubicBezTo>
                <a:close/>
                <a:moveTo>
                  <a:pt x="18735" y="5221"/>
                </a:moveTo>
                <a:cubicBezTo>
                  <a:pt x="18730" y="5215"/>
                  <a:pt x="18727" y="5209"/>
                  <a:pt x="18724" y="5202"/>
                </a:cubicBezTo>
                <a:cubicBezTo>
                  <a:pt x="18721" y="5195"/>
                  <a:pt x="18718" y="5187"/>
                  <a:pt x="18716" y="5178"/>
                </a:cubicBezTo>
                <a:cubicBezTo>
                  <a:pt x="18712" y="5160"/>
                  <a:pt x="18710" y="5144"/>
                  <a:pt x="18712" y="5125"/>
                </a:cubicBezTo>
                <a:cubicBezTo>
                  <a:pt x="18713" y="5106"/>
                  <a:pt x="18717" y="5090"/>
                  <a:pt x="18723" y="5074"/>
                </a:cubicBezTo>
                <a:cubicBezTo>
                  <a:pt x="18730" y="5059"/>
                  <a:pt x="18737" y="5048"/>
                  <a:pt x="18746" y="5041"/>
                </a:cubicBezTo>
                <a:cubicBezTo>
                  <a:pt x="18756" y="5033"/>
                  <a:pt x="18766" y="5031"/>
                  <a:pt x="18776" y="5033"/>
                </a:cubicBezTo>
                <a:cubicBezTo>
                  <a:pt x="18787" y="5035"/>
                  <a:pt x="18796" y="5042"/>
                  <a:pt x="18804" y="5054"/>
                </a:cubicBezTo>
                <a:cubicBezTo>
                  <a:pt x="18808" y="5059"/>
                  <a:pt x="18812" y="5065"/>
                  <a:pt x="18815" y="5072"/>
                </a:cubicBezTo>
                <a:cubicBezTo>
                  <a:pt x="18818" y="5079"/>
                  <a:pt x="18820" y="5087"/>
                  <a:pt x="18822" y="5096"/>
                </a:cubicBezTo>
                <a:cubicBezTo>
                  <a:pt x="18827" y="5114"/>
                  <a:pt x="18828" y="5131"/>
                  <a:pt x="18827" y="5150"/>
                </a:cubicBezTo>
                <a:cubicBezTo>
                  <a:pt x="18825" y="5169"/>
                  <a:pt x="18822" y="5185"/>
                  <a:pt x="18815" y="5200"/>
                </a:cubicBezTo>
                <a:cubicBezTo>
                  <a:pt x="18809" y="5215"/>
                  <a:pt x="18802" y="5226"/>
                  <a:pt x="18792" y="5234"/>
                </a:cubicBezTo>
                <a:cubicBezTo>
                  <a:pt x="18787" y="5237"/>
                  <a:pt x="18782" y="5240"/>
                  <a:pt x="18777" y="5241"/>
                </a:cubicBezTo>
                <a:cubicBezTo>
                  <a:pt x="18772" y="5242"/>
                  <a:pt x="18767" y="5243"/>
                  <a:pt x="18762" y="5242"/>
                </a:cubicBezTo>
                <a:cubicBezTo>
                  <a:pt x="18757" y="5241"/>
                  <a:pt x="18752" y="5238"/>
                  <a:pt x="18748" y="5235"/>
                </a:cubicBezTo>
                <a:cubicBezTo>
                  <a:pt x="18743" y="5232"/>
                  <a:pt x="18739" y="5227"/>
                  <a:pt x="18735" y="5221"/>
                </a:cubicBezTo>
                <a:close/>
                <a:moveTo>
                  <a:pt x="19428" y="5221"/>
                </a:moveTo>
                <a:cubicBezTo>
                  <a:pt x="19423" y="5215"/>
                  <a:pt x="19420" y="5209"/>
                  <a:pt x="19417" y="5202"/>
                </a:cubicBezTo>
                <a:cubicBezTo>
                  <a:pt x="19414" y="5195"/>
                  <a:pt x="19411" y="5187"/>
                  <a:pt x="19409" y="5178"/>
                </a:cubicBezTo>
                <a:cubicBezTo>
                  <a:pt x="19405" y="5160"/>
                  <a:pt x="19403" y="5144"/>
                  <a:pt x="19405" y="5125"/>
                </a:cubicBezTo>
                <a:cubicBezTo>
                  <a:pt x="19406" y="5106"/>
                  <a:pt x="19410" y="5090"/>
                  <a:pt x="19416" y="5074"/>
                </a:cubicBezTo>
                <a:cubicBezTo>
                  <a:pt x="19423" y="5059"/>
                  <a:pt x="19430" y="5048"/>
                  <a:pt x="19439" y="5041"/>
                </a:cubicBezTo>
                <a:cubicBezTo>
                  <a:pt x="19449" y="5033"/>
                  <a:pt x="19459" y="5031"/>
                  <a:pt x="19469" y="5033"/>
                </a:cubicBezTo>
                <a:cubicBezTo>
                  <a:pt x="19480" y="5035"/>
                  <a:pt x="19489" y="5042"/>
                  <a:pt x="19497" y="5054"/>
                </a:cubicBezTo>
                <a:cubicBezTo>
                  <a:pt x="19501" y="5059"/>
                  <a:pt x="19505" y="5065"/>
                  <a:pt x="19508" y="5072"/>
                </a:cubicBezTo>
                <a:cubicBezTo>
                  <a:pt x="19511" y="5079"/>
                  <a:pt x="19513" y="5087"/>
                  <a:pt x="19515" y="5096"/>
                </a:cubicBezTo>
                <a:cubicBezTo>
                  <a:pt x="19520" y="5114"/>
                  <a:pt x="19521" y="5131"/>
                  <a:pt x="19520" y="5150"/>
                </a:cubicBezTo>
                <a:cubicBezTo>
                  <a:pt x="19518" y="5169"/>
                  <a:pt x="19515" y="5185"/>
                  <a:pt x="19508" y="5200"/>
                </a:cubicBezTo>
                <a:cubicBezTo>
                  <a:pt x="19505" y="5208"/>
                  <a:pt x="19502" y="5214"/>
                  <a:pt x="19498" y="5220"/>
                </a:cubicBezTo>
                <a:cubicBezTo>
                  <a:pt x="19494" y="5225"/>
                  <a:pt x="19490" y="5230"/>
                  <a:pt x="19485" y="5234"/>
                </a:cubicBezTo>
                <a:cubicBezTo>
                  <a:pt x="19480" y="5237"/>
                  <a:pt x="19475" y="5240"/>
                  <a:pt x="19470" y="5241"/>
                </a:cubicBezTo>
                <a:cubicBezTo>
                  <a:pt x="19465" y="5242"/>
                  <a:pt x="19460" y="5243"/>
                  <a:pt x="19455" y="5242"/>
                </a:cubicBezTo>
                <a:cubicBezTo>
                  <a:pt x="19450" y="5241"/>
                  <a:pt x="19445" y="5238"/>
                  <a:pt x="19441" y="5235"/>
                </a:cubicBezTo>
                <a:cubicBezTo>
                  <a:pt x="19436" y="5232"/>
                  <a:pt x="19432" y="5227"/>
                  <a:pt x="19428" y="5221"/>
                </a:cubicBezTo>
                <a:close/>
                <a:moveTo>
                  <a:pt x="20121" y="5221"/>
                </a:moveTo>
                <a:cubicBezTo>
                  <a:pt x="20116" y="5215"/>
                  <a:pt x="20113" y="5209"/>
                  <a:pt x="20110" y="5202"/>
                </a:cubicBezTo>
                <a:cubicBezTo>
                  <a:pt x="20107" y="5195"/>
                  <a:pt x="20104" y="5187"/>
                  <a:pt x="20102" y="5178"/>
                </a:cubicBezTo>
                <a:cubicBezTo>
                  <a:pt x="20098" y="5160"/>
                  <a:pt x="20096" y="5144"/>
                  <a:pt x="20098" y="5125"/>
                </a:cubicBezTo>
                <a:cubicBezTo>
                  <a:pt x="20099" y="5106"/>
                  <a:pt x="20103" y="5090"/>
                  <a:pt x="20109" y="5074"/>
                </a:cubicBezTo>
                <a:cubicBezTo>
                  <a:pt x="20116" y="5059"/>
                  <a:pt x="20123" y="5048"/>
                  <a:pt x="20133" y="5041"/>
                </a:cubicBezTo>
                <a:cubicBezTo>
                  <a:pt x="20143" y="5033"/>
                  <a:pt x="20152" y="5031"/>
                  <a:pt x="20162" y="5033"/>
                </a:cubicBezTo>
                <a:cubicBezTo>
                  <a:pt x="20173" y="5035"/>
                  <a:pt x="20182" y="5042"/>
                  <a:pt x="20190" y="5054"/>
                </a:cubicBezTo>
                <a:cubicBezTo>
                  <a:pt x="20194" y="5059"/>
                  <a:pt x="20198" y="5065"/>
                  <a:pt x="20201" y="5072"/>
                </a:cubicBezTo>
                <a:cubicBezTo>
                  <a:pt x="20204" y="5079"/>
                  <a:pt x="20206" y="5087"/>
                  <a:pt x="20208" y="5096"/>
                </a:cubicBezTo>
                <a:cubicBezTo>
                  <a:pt x="20213" y="5114"/>
                  <a:pt x="20214" y="5131"/>
                  <a:pt x="20213" y="5150"/>
                </a:cubicBezTo>
                <a:cubicBezTo>
                  <a:pt x="20211" y="5169"/>
                  <a:pt x="20208" y="5185"/>
                  <a:pt x="20201" y="5200"/>
                </a:cubicBezTo>
                <a:cubicBezTo>
                  <a:pt x="20198" y="5208"/>
                  <a:pt x="20195" y="5214"/>
                  <a:pt x="20191" y="5220"/>
                </a:cubicBezTo>
                <a:cubicBezTo>
                  <a:pt x="20187" y="5225"/>
                  <a:pt x="20183" y="5230"/>
                  <a:pt x="20178" y="5234"/>
                </a:cubicBezTo>
                <a:cubicBezTo>
                  <a:pt x="20173" y="5237"/>
                  <a:pt x="20168" y="5240"/>
                  <a:pt x="20163" y="5241"/>
                </a:cubicBezTo>
                <a:cubicBezTo>
                  <a:pt x="20158" y="5242"/>
                  <a:pt x="20153" y="5243"/>
                  <a:pt x="20148" y="5242"/>
                </a:cubicBezTo>
                <a:cubicBezTo>
                  <a:pt x="20143" y="5241"/>
                  <a:pt x="20138" y="5238"/>
                  <a:pt x="20134" y="5235"/>
                </a:cubicBezTo>
                <a:cubicBezTo>
                  <a:pt x="20129" y="5232"/>
                  <a:pt x="20125" y="5227"/>
                  <a:pt x="20121" y="5221"/>
                </a:cubicBezTo>
                <a:close/>
                <a:moveTo>
                  <a:pt x="20814" y="5221"/>
                </a:moveTo>
                <a:cubicBezTo>
                  <a:pt x="20809" y="5215"/>
                  <a:pt x="20806" y="5209"/>
                  <a:pt x="20803" y="5202"/>
                </a:cubicBezTo>
                <a:cubicBezTo>
                  <a:pt x="20800" y="5195"/>
                  <a:pt x="20797" y="5187"/>
                  <a:pt x="20795" y="5178"/>
                </a:cubicBezTo>
                <a:cubicBezTo>
                  <a:pt x="20791" y="5160"/>
                  <a:pt x="20789" y="5144"/>
                  <a:pt x="20791" y="5125"/>
                </a:cubicBezTo>
                <a:cubicBezTo>
                  <a:pt x="20792" y="5106"/>
                  <a:pt x="20796" y="5090"/>
                  <a:pt x="20802" y="5074"/>
                </a:cubicBezTo>
                <a:cubicBezTo>
                  <a:pt x="20809" y="5059"/>
                  <a:pt x="20816" y="5048"/>
                  <a:pt x="20826" y="5041"/>
                </a:cubicBezTo>
                <a:cubicBezTo>
                  <a:pt x="20836" y="5033"/>
                  <a:pt x="20845" y="5031"/>
                  <a:pt x="20855" y="5033"/>
                </a:cubicBezTo>
                <a:cubicBezTo>
                  <a:pt x="20866" y="5035"/>
                  <a:pt x="20875" y="5042"/>
                  <a:pt x="20883" y="5054"/>
                </a:cubicBezTo>
                <a:cubicBezTo>
                  <a:pt x="20887" y="5059"/>
                  <a:pt x="20891" y="5065"/>
                  <a:pt x="20894" y="5072"/>
                </a:cubicBezTo>
                <a:cubicBezTo>
                  <a:pt x="20897" y="5079"/>
                  <a:pt x="20899" y="5087"/>
                  <a:pt x="20901" y="5096"/>
                </a:cubicBezTo>
                <a:cubicBezTo>
                  <a:pt x="20906" y="5114"/>
                  <a:pt x="20907" y="5131"/>
                  <a:pt x="20906" y="5150"/>
                </a:cubicBezTo>
                <a:cubicBezTo>
                  <a:pt x="20904" y="5169"/>
                  <a:pt x="20901" y="5185"/>
                  <a:pt x="20894" y="5200"/>
                </a:cubicBezTo>
                <a:cubicBezTo>
                  <a:pt x="20891" y="5208"/>
                  <a:pt x="20888" y="5214"/>
                  <a:pt x="20884" y="5220"/>
                </a:cubicBezTo>
                <a:cubicBezTo>
                  <a:pt x="20880" y="5225"/>
                  <a:pt x="20876" y="5230"/>
                  <a:pt x="20871" y="5234"/>
                </a:cubicBezTo>
                <a:cubicBezTo>
                  <a:pt x="20866" y="5237"/>
                  <a:pt x="20861" y="5240"/>
                  <a:pt x="20856" y="5241"/>
                </a:cubicBezTo>
                <a:cubicBezTo>
                  <a:pt x="20852" y="5242"/>
                  <a:pt x="20846" y="5243"/>
                  <a:pt x="20841" y="5242"/>
                </a:cubicBezTo>
                <a:cubicBezTo>
                  <a:pt x="20836" y="5241"/>
                  <a:pt x="20831" y="5238"/>
                  <a:pt x="20827" y="5235"/>
                </a:cubicBezTo>
                <a:cubicBezTo>
                  <a:pt x="20822" y="5232"/>
                  <a:pt x="20818" y="5227"/>
                  <a:pt x="20814" y="5221"/>
                </a:cubicBezTo>
                <a:close/>
                <a:moveTo>
                  <a:pt x="21507" y="5221"/>
                </a:moveTo>
                <a:cubicBezTo>
                  <a:pt x="21498" y="5209"/>
                  <a:pt x="21493" y="5196"/>
                  <a:pt x="21488" y="5178"/>
                </a:cubicBezTo>
                <a:cubicBezTo>
                  <a:pt x="21484" y="5160"/>
                  <a:pt x="21482" y="5144"/>
                  <a:pt x="21484" y="5125"/>
                </a:cubicBezTo>
                <a:cubicBezTo>
                  <a:pt x="21485" y="5106"/>
                  <a:pt x="21489" y="5090"/>
                  <a:pt x="21495" y="5074"/>
                </a:cubicBezTo>
                <a:cubicBezTo>
                  <a:pt x="21498" y="5067"/>
                  <a:pt x="21502" y="5060"/>
                  <a:pt x="21506" y="5054"/>
                </a:cubicBezTo>
                <a:cubicBezTo>
                  <a:pt x="21510" y="5049"/>
                  <a:pt x="21514" y="5045"/>
                  <a:pt x="21519" y="5041"/>
                </a:cubicBezTo>
                <a:cubicBezTo>
                  <a:pt x="21529" y="5033"/>
                  <a:pt x="21538" y="5031"/>
                  <a:pt x="21548" y="5033"/>
                </a:cubicBezTo>
                <a:cubicBezTo>
                  <a:pt x="21559" y="5035"/>
                  <a:pt x="21568" y="5042"/>
                  <a:pt x="21576" y="5054"/>
                </a:cubicBezTo>
                <a:cubicBezTo>
                  <a:pt x="21580" y="5059"/>
                  <a:pt x="21584" y="5065"/>
                  <a:pt x="21587" y="5072"/>
                </a:cubicBezTo>
                <a:cubicBezTo>
                  <a:pt x="21590" y="5079"/>
                  <a:pt x="21592" y="5087"/>
                  <a:pt x="21594" y="5096"/>
                </a:cubicBezTo>
                <a:cubicBezTo>
                  <a:pt x="21599" y="5114"/>
                  <a:pt x="21600" y="5131"/>
                  <a:pt x="21599" y="5150"/>
                </a:cubicBezTo>
                <a:cubicBezTo>
                  <a:pt x="21597" y="5169"/>
                  <a:pt x="21594" y="5185"/>
                  <a:pt x="21587" y="5200"/>
                </a:cubicBezTo>
                <a:cubicBezTo>
                  <a:pt x="21584" y="5208"/>
                  <a:pt x="21581" y="5214"/>
                  <a:pt x="21577" y="5220"/>
                </a:cubicBezTo>
                <a:cubicBezTo>
                  <a:pt x="21573" y="5225"/>
                  <a:pt x="21569" y="5230"/>
                  <a:pt x="21564" y="5234"/>
                </a:cubicBezTo>
                <a:cubicBezTo>
                  <a:pt x="21559" y="5237"/>
                  <a:pt x="21554" y="5240"/>
                  <a:pt x="21549" y="5241"/>
                </a:cubicBezTo>
                <a:cubicBezTo>
                  <a:pt x="21545" y="5242"/>
                  <a:pt x="21539" y="5243"/>
                  <a:pt x="21534" y="5242"/>
                </a:cubicBezTo>
                <a:cubicBezTo>
                  <a:pt x="21524" y="5239"/>
                  <a:pt x="21515" y="5233"/>
                  <a:pt x="21507" y="5221"/>
                </a:cubicBezTo>
                <a:close/>
                <a:moveTo>
                  <a:pt x="23" y="6479"/>
                </a:moveTo>
                <a:cubicBezTo>
                  <a:pt x="15" y="6467"/>
                  <a:pt x="9" y="6454"/>
                  <a:pt x="5" y="6436"/>
                </a:cubicBezTo>
                <a:cubicBezTo>
                  <a:pt x="3" y="6427"/>
                  <a:pt x="1" y="6418"/>
                  <a:pt x="1" y="6410"/>
                </a:cubicBezTo>
                <a:cubicBezTo>
                  <a:pt x="0" y="6401"/>
                  <a:pt x="0" y="6392"/>
                  <a:pt x="1" y="6383"/>
                </a:cubicBezTo>
                <a:cubicBezTo>
                  <a:pt x="1" y="6373"/>
                  <a:pt x="2" y="6365"/>
                  <a:pt x="4" y="6356"/>
                </a:cubicBezTo>
                <a:cubicBezTo>
                  <a:pt x="6" y="6348"/>
                  <a:pt x="8" y="6340"/>
                  <a:pt x="12" y="6333"/>
                </a:cubicBezTo>
                <a:cubicBezTo>
                  <a:pt x="15" y="6325"/>
                  <a:pt x="18" y="6318"/>
                  <a:pt x="22" y="6313"/>
                </a:cubicBezTo>
                <a:cubicBezTo>
                  <a:pt x="26" y="6307"/>
                  <a:pt x="30" y="6303"/>
                  <a:pt x="35" y="6299"/>
                </a:cubicBezTo>
                <a:cubicBezTo>
                  <a:pt x="45" y="6291"/>
                  <a:pt x="54" y="6289"/>
                  <a:pt x="65" y="6291"/>
                </a:cubicBezTo>
                <a:cubicBezTo>
                  <a:pt x="75" y="6294"/>
                  <a:pt x="84" y="6300"/>
                  <a:pt x="92" y="6312"/>
                </a:cubicBezTo>
                <a:cubicBezTo>
                  <a:pt x="101" y="6323"/>
                  <a:pt x="106" y="6336"/>
                  <a:pt x="111" y="6354"/>
                </a:cubicBezTo>
                <a:cubicBezTo>
                  <a:pt x="115" y="6372"/>
                  <a:pt x="116" y="6389"/>
                  <a:pt x="115" y="6408"/>
                </a:cubicBezTo>
                <a:cubicBezTo>
                  <a:pt x="114" y="6427"/>
                  <a:pt x="110" y="6443"/>
                  <a:pt x="104" y="6458"/>
                </a:cubicBezTo>
                <a:cubicBezTo>
                  <a:pt x="100" y="6466"/>
                  <a:pt x="97" y="6472"/>
                  <a:pt x="93" y="6478"/>
                </a:cubicBezTo>
                <a:cubicBezTo>
                  <a:pt x="89" y="6483"/>
                  <a:pt x="85" y="6488"/>
                  <a:pt x="80" y="6492"/>
                </a:cubicBezTo>
                <a:cubicBezTo>
                  <a:pt x="75" y="6496"/>
                  <a:pt x="71" y="6498"/>
                  <a:pt x="66" y="6499"/>
                </a:cubicBezTo>
                <a:cubicBezTo>
                  <a:pt x="61" y="6500"/>
                  <a:pt x="56" y="6501"/>
                  <a:pt x="51" y="6500"/>
                </a:cubicBezTo>
                <a:cubicBezTo>
                  <a:pt x="40" y="6498"/>
                  <a:pt x="31" y="6491"/>
                  <a:pt x="23" y="6479"/>
                </a:cubicBezTo>
                <a:close/>
                <a:moveTo>
                  <a:pt x="716" y="6479"/>
                </a:moveTo>
                <a:cubicBezTo>
                  <a:pt x="708" y="6467"/>
                  <a:pt x="702" y="6454"/>
                  <a:pt x="698" y="6436"/>
                </a:cubicBezTo>
                <a:cubicBezTo>
                  <a:pt x="693" y="6418"/>
                  <a:pt x="692" y="6402"/>
                  <a:pt x="694" y="6383"/>
                </a:cubicBezTo>
                <a:cubicBezTo>
                  <a:pt x="695" y="6364"/>
                  <a:pt x="698" y="6348"/>
                  <a:pt x="705" y="6333"/>
                </a:cubicBezTo>
                <a:cubicBezTo>
                  <a:pt x="708" y="6325"/>
                  <a:pt x="711" y="6318"/>
                  <a:pt x="715" y="6313"/>
                </a:cubicBezTo>
                <a:cubicBezTo>
                  <a:pt x="719" y="6307"/>
                  <a:pt x="723" y="6303"/>
                  <a:pt x="728" y="6299"/>
                </a:cubicBezTo>
                <a:cubicBezTo>
                  <a:pt x="738" y="6291"/>
                  <a:pt x="747" y="6289"/>
                  <a:pt x="758" y="6291"/>
                </a:cubicBezTo>
                <a:cubicBezTo>
                  <a:pt x="768" y="6294"/>
                  <a:pt x="777" y="6300"/>
                  <a:pt x="785" y="6312"/>
                </a:cubicBezTo>
                <a:cubicBezTo>
                  <a:pt x="794" y="6323"/>
                  <a:pt x="799" y="6336"/>
                  <a:pt x="804" y="6354"/>
                </a:cubicBezTo>
                <a:cubicBezTo>
                  <a:pt x="808" y="6372"/>
                  <a:pt x="809" y="6389"/>
                  <a:pt x="808" y="6408"/>
                </a:cubicBezTo>
                <a:cubicBezTo>
                  <a:pt x="807" y="6427"/>
                  <a:pt x="803" y="6443"/>
                  <a:pt x="797" y="6458"/>
                </a:cubicBezTo>
                <a:cubicBezTo>
                  <a:pt x="793" y="6466"/>
                  <a:pt x="790" y="6472"/>
                  <a:pt x="786" y="6478"/>
                </a:cubicBezTo>
                <a:cubicBezTo>
                  <a:pt x="782" y="6483"/>
                  <a:pt x="778" y="6488"/>
                  <a:pt x="773" y="6492"/>
                </a:cubicBezTo>
                <a:cubicBezTo>
                  <a:pt x="768" y="6496"/>
                  <a:pt x="764" y="6498"/>
                  <a:pt x="759" y="6499"/>
                </a:cubicBezTo>
                <a:cubicBezTo>
                  <a:pt x="754" y="6500"/>
                  <a:pt x="749" y="6501"/>
                  <a:pt x="744" y="6500"/>
                </a:cubicBezTo>
                <a:cubicBezTo>
                  <a:pt x="733" y="6498"/>
                  <a:pt x="724" y="6491"/>
                  <a:pt x="716" y="6479"/>
                </a:cubicBezTo>
                <a:close/>
                <a:moveTo>
                  <a:pt x="1409" y="6479"/>
                </a:moveTo>
                <a:cubicBezTo>
                  <a:pt x="1401" y="6467"/>
                  <a:pt x="1395" y="6454"/>
                  <a:pt x="1391" y="6436"/>
                </a:cubicBezTo>
                <a:cubicBezTo>
                  <a:pt x="1386" y="6418"/>
                  <a:pt x="1385" y="6402"/>
                  <a:pt x="1387" y="6383"/>
                </a:cubicBezTo>
                <a:cubicBezTo>
                  <a:pt x="1388" y="6364"/>
                  <a:pt x="1391" y="6348"/>
                  <a:pt x="1398" y="6333"/>
                </a:cubicBezTo>
                <a:cubicBezTo>
                  <a:pt x="1401" y="6325"/>
                  <a:pt x="1404" y="6318"/>
                  <a:pt x="1408" y="6313"/>
                </a:cubicBezTo>
                <a:cubicBezTo>
                  <a:pt x="1412" y="6307"/>
                  <a:pt x="1416" y="6303"/>
                  <a:pt x="1421" y="6299"/>
                </a:cubicBezTo>
                <a:cubicBezTo>
                  <a:pt x="1431" y="6291"/>
                  <a:pt x="1440" y="6289"/>
                  <a:pt x="1451" y="6291"/>
                </a:cubicBezTo>
                <a:cubicBezTo>
                  <a:pt x="1461" y="6294"/>
                  <a:pt x="1470" y="6300"/>
                  <a:pt x="1479" y="6312"/>
                </a:cubicBezTo>
                <a:cubicBezTo>
                  <a:pt x="1487" y="6323"/>
                  <a:pt x="1493" y="6336"/>
                  <a:pt x="1497" y="6354"/>
                </a:cubicBezTo>
                <a:cubicBezTo>
                  <a:pt x="1501" y="6372"/>
                  <a:pt x="1502" y="6389"/>
                  <a:pt x="1501" y="6408"/>
                </a:cubicBezTo>
                <a:cubicBezTo>
                  <a:pt x="1500" y="6427"/>
                  <a:pt x="1496" y="6443"/>
                  <a:pt x="1490" y="6458"/>
                </a:cubicBezTo>
                <a:cubicBezTo>
                  <a:pt x="1486" y="6466"/>
                  <a:pt x="1483" y="6472"/>
                  <a:pt x="1479" y="6478"/>
                </a:cubicBezTo>
                <a:cubicBezTo>
                  <a:pt x="1475" y="6483"/>
                  <a:pt x="1471" y="6488"/>
                  <a:pt x="1466" y="6492"/>
                </a:cubicBezTo>
                <a:cubicBezTo>
                  <a:pt x="1461" y="6496"/>
                  <a:pt x="1457" y="6498"/>
                  <a:pt x="1452" y="6499"/>
                </a:cubicBezTo>
                <a:cubicBezTo>
                  <a:pt x="1447" y="6500"/>
                  <a:pt x="1442" y="6501"/>
                  <a:pt x="1437" y="6500"/>
                </a:cubicBezTo>
                <a:cubicBezTo>
                  <a:pt x="1426" y="6498"/>
                  <a:pt x="1417" y="6491"/>
                  <a:pt x="1409" y="6479"/>
                </a:cubicBezTo>
                <a:close/>
                <a:moveTo>
                  <a:pt x="2102" y="6479"/>
                </a:moveTo>
                <a:cubicBezTo>
                  <a:pt x="2094" y="6467"/>
                  <a:pt x="2088" y="6454"/>
                  <a:pt x="2084" y="6436"/>
                </a:cubicBezTo>
                <a:cubicBezTo>
                  <a:pt x="2079" y="6418"/>
                  <a:pt x="2078" y="6402"/>
                  <a:pt x="2080" y="6383"/>
                </a:cubicBezTo>
                <a:cubicBezTo>
                  <a:pt x="2081" y="6364"/>
                  <a:pt x="2084" y="6348"/>
                  <a:pt x="2091" y="6333"/>
                </a:cubicBezTo>
                <a:cubicBezTo>
                  <a:pt x="2094" y="6325"/>
                  <a:pt x="2097" y="6318"/>
                  <a:pt x="2101" y="6313"/>
                </a:cubicBezTo>
                <a:cubicBezTo>
                  <a:pt x="2105" y="6307"/>
                  <a:pt x="2109" y="6303"/>
                  <a:pt x="2114" y="6299"/>
                </a:cubicBezTo>
                <a:cubicBezTo>
                  <a:pt x="2124" y="6291"/>
                  <a:pt x="2133" y="6289"/>
                  <a:pt x="2144" y="6291"/>
                </a:cubicBezTo>
                <a:cubicBezTo>
                  <a:pt x="2154" y="6294"/>
                  <a:pt x="2163" y="6300"/>
                  <a:pt x="2172" y="6312"/>
                </a:cubicBezTo>
                <a:cubicBezTo>
                  <a:pt x="2180" y="6323"/>
                  <a:pt x="2186" y="6336"/>
                  <a:pt x="2190" y="6354"/>
                </a:cubicBezTo>
                <a:cubicBezTo>
                  <a:pt x="2194" y="6372"/>
                  <a:pt x="2195" y="6389"/>
                  <a:pt x="2194" y="6408"/>
                </a:cubicBezTo>
                <a:cubicBezTo>
                  <a:pt x="2193" y="6427"/>
                  <a:pt x="2189" y="6443"/>
                  <a:pt x="2183" y="6458"/>
                </a:cubicBezTo>
                <a:cubicBezTo>
                  <a:pt x="2180" y="6466"/>
                  <a:pt x="2176" y="6472"/>
                  <a:pt x="2172" y="6478"/>
                </a:cubicBezTo>
                <a:cubicBezTo>
                  <a:pt x="2169" y="6483"/>
                  <a:pt x="2164" y="6488"/>
                  <a:pt x="2159" y="6492"/>
                </a:cubicBezTo>
                <a:cubicBezTo>
                  <a:pt x="2155" y="6496"/>
                  <a:pt x="2150" y="6498"/>
                  <a:pt x="2145" y="6499"/>
                </a:cubicBezTo>
                <a:cubicBezTo>
                  <a:pt x="2140" y="6500"/>
                  <a:pt x="2135" y="6501"/>
                  <a:pt x="2130" y="6500"/>
                </a:cubicBezTo>
                <a:cubicBezTo>
                  <a:pt x="2119" y="6498"/>
                  <a:pt x="2110" y="6491"/>
                  <a:pt x="2102" y="6479"/>
                </a:cubicBezTo>
                <a:close/>
                <a:moveTo>
                  <a:pt x="2795" y="6479"/>
                </a:moveTo>
                <a:cubicBezTo>
                  <a:pt x="2791" y="6473"/>
                  <a:pt x="2787" y="6467"/>
                  <a:pt x="2784" y="6460"/>
                </a:cubicBezTo>
                <a:cubicBezTo>
                  <a:pt x="2781" y="6453"/>
                  <a:pt x="2779" y="6445"/>
                  <a:pt x="2777" y="6436"/>
                </a:cubicBezTo>
                <a:cubicBezTo>
                  <a:pt x="2772" y="6418"/>
                  <a:pt x="2771" y="6402"/>
                  <a:pt x="2773" y="6383"/>
                </a:cubicBezTo>
                <a:cubicBezTo>
                  <a:pt x="2774" y="6364"/>
                  <a:pt x="2777" y="6348"/>
                  <a:pt x="2784" y="6333"/>
                </a:cubicBezTo>
                <a:cubicBezTo>
                  <a:pt x="2787" y="6325"/>
                  <a:pt x="2790" y="6318"/>
                  <a:pt x="2794" y="6313"/>
                </a:cubicBezTo>
                <a:cubicBezTo>
                  <a:pt x="2798" y="6307"/>
                  <a:pt x="2802" y="6303"/>
                  <a:pt x="2807" y="6299"/>
                </a:cubicBezTo>
                <a:cubicBezTo>
                  <a:pt x="2817" y="6291"/>
                  <a:pt x="2826" y="6289"/>
                  <a:pt x="2837" y="6291"/>
                </a:cubicBezTo>
                <a:cubicBezTo>
                  <a:pt x="2848" y="6294"/>
                  <a:pt x="2856" y="6300"/>
                  <a:pt x="2865" y="6312"/>
                </a:cubicBezTo>
                <a:cubicBezTo>
                  <a:pt x="2873" y="6323"/>
                  <a:pt x="2879" y="6336"/>
                  <a:pt x="2883" y="6354"/>
                </a:cubicBezTo>
                <a:cubicBezTo>
                  <a:pt x="2887" y="6372"/>
                  <a:pt x="2888" y="6389"/>
                  <a:pt x="2887" y="6408"/>
                </a:cubicBezTo>
                <a:cubicBezTo>
                  <a:pt x="2886" y="6427"/>
                  <a:pt x="2882" y="6443"/>
                  <a:pt x="2876" y="6458"/>
                </a:cubicBezTo>
                <a:cubicBezTo>
                  <a:pt x="2873" y="6466"/>
                  <a:pt x="2869" y="6472"/>
                  <a:pt x="2865" y="6478"/>
                </a:cubicBezTo>
                <a:cubicBezTo>
                  <a:pt x="2862" y="6483"/>
                  <a:pt x="2857" y="6488"/>
                  <a:pt x="2852" y="6492"/>
                </a:cubicBezTo>
                <a:cubicBezTo>
                  <a:pt x="2848" y="6496"/>
                  <a:pt x="2843" y="6498"/>
                  <a:pt x="2838" y="6499"/>
                </a:cubicBezTo>
                <a:cubicBezTo>
                  <a:pt x="2833" y="6500"/>
                  <a:pt x="2828" y="6501"/>
                  <a:pt x="2823" y="6500"/>
                </a:cubicBezTo>
                <a:cubicBezTo>
                  <a:pt x="2817" y="6499"/>
                  <a:pt x="2813" y="6497"/>
                  <a:pt x="2808" y="6493"/>
                </a:cubicBezTo>
                <a:cubicBezTo>
                  <a:pt x="2804" y="6490"/>
                  <a:pt x="2799" y="6485"/>
                  <a:pt x="2795" y="6479"/>
                </a:cubicBezTo>
                <a:close/>
                <a:moveTo>
                  <a:pt x="3488" y="6479"/>
                </a:moveTo>
                <a:cubicBezTo>
                  <a:pt x="3484" y="6473"/>
                  <a:pt x="3480" y="6467"/>
                  <a:pt x="3477" y="6460"/>
                </a:cubicBezTo>
                <a:cubicBezTo>
                  <a:pt x="3474" y="6453"/>
                  <a:pt x="3472" y="6445"/>
                  <a:pt x="3470" y="6436"/>
                </a:cubicBezTo>
                <a:cubicBezTo>
                  <a:pt x="3465" y="6418"/>
                  <a:pt x="3464" y="6402"/>
                  <a:pt x="3466" y="6383"/>
                </a:cubicBezTo>
                <a:cubicBezTo>
                  <a:pt x="3467" y="6364"/>
                  <a:pt x="3470" y="6348"/>
                  <a:pt x="3477" y="6333"/>
                </a:cubicBezTo>
                <a:cubicBezTo>
                  <a:pt x="3480" y="6325"/>
                  <a:pt x="3483" y="6318"/>
                  <a:pt x="3487" y="6313"/>
                </a:cubicBezTo>
                <a:cubicBezTo>
                  <a:pt x="3491" y="6307"/>
                  <a:pt x="3496" y="6303"/>
                  <a:pt x="3500" y="6299"/>
                </a:cubicBezTo>
                <a:cubicBezTo>
                  <a:pt x="3510" y="6291"/>
                  <a:pt x="3519" y="6289"/>
                  <a:pt x="3530" y="6291"/>
                </a:cubicBezTo>
                <a:cubicBezTo>
                  <a:pt x="3541" y="6294"/>
                  <a:pt x="3549" y="6300"/>
                  <a:pt x="3558" y="6312"/>
                </a:cubicBezTo>
                <a:cubicBezTo>
                  <a:pt x="3566" y="6323"/>
                  <a:pt x="3572" y="6336"/>
                  <a:pt x="3576" y="6354"/>
                </a:cubicBezTo>
                <a:cubicBezTo>
                  <a:pt x="3580" y="6372"/>
                  <a:pt x="3581" y="6389"/>
                  <a:pt x="3580" y="6408"/>
                </a:cubicBezTo>
                <a:cubicBezTo>
                  <a:pt x="3579" y="6427"/>
                  <a:pt x="3575" y="6443"/>
                  <a:pt x="3569" y="6458"/>
                </a:cubicBezTo>
                <a:cubicBezTo>
                  <a:pt x="3566" y="6466"/>
                  <a:pt x="3562" y="6472"/>
                  <a:pt x="3558" y="6478"/>
                </a:cubicBezTo>
                <a:cubicBezTo>
                  <a:pt x="3555" y="6483"/>
                  <a:pt x="3550" y="6488"/>
                  <a:pt x="3546" y="6492"/>
                </a:cubicBezTo>
                <a:cubicBezTo>
                  <a:pt x="3541" y="6496"/>
                  <a:pt x="3536" y="6498"/>
                  <a:pt x="3531" y="6499"/>
                </a:cubicBezTo>
                <a:cubicBezTo>
                  <a:pt x="3526" y="6500"/>
                  <a:pt x="3521" y="6501"/>
                  <a:pt x="3516" y="6500"/>
                </a:cubicBezTo>
                <a:cubicBezTo>
                  <a:pt x="3510" y="6499"/>
                  <a:pt x="3506" y="6497"/>
                  <a:pt x="3501" y="6493"/>
                </a:cubicBezTo>
                <a:cubicBezTo>
                  <a:pt x="3497" y="6490"/>
                  <a:pt x="3492" y="6485"/>
                  <a:pt x="3488" y="6479"/>
                </a:cubicBezTo>
                <a:close/>
                <a:moveTo>
                  <a:pt x="4181" y="6479"/>
                </a:moveTo>
                <a:cubicBezTo>
                  <a:pt x="4177" y="6473"/>
                  <a:pt x="4173" y="6467"/>
                  <a:pt x="4170" y="6460"/>
                </a:cubicBezTo>
                <a:cubicBezTo>
                  <a:pt x="4167" y="6453"/>
                  <a:pt x="4165" y="6445"/>
                  <a:pt x="4163" y="6436"/>
                </a:cubicBezTo>
                <a:cubicBezTo>
                  <a:pt x="4158" y="6418"/>
                  <a:pt x="4157" y="6402"/>
                  <a:pt x="4159" y="6383"/>
                </a:cubicBezTo>
                <a:cubicBezTo>
                  <a:pt x="4160" y="6364"/>
                  <a:pt x="4163" y="6348"/>
                  <a:pt x="4170" y="6333"/>
                </a:cubicBezTo>
                <a:cubicBezTo>
                  <a:pt x="4173" y="6325"/>
                  <a:pt x="4176" y="6318"/>
                  <a:pt x="4180" y="6313"/>
                </a:cubicBezTo>
                <a:cubicBezTo>
                  <a:pt x="4184" y="6307"/>
                  <a:pt x="4189" y="6303"/>
                  <a:pt x="4193" y="6299"/>
                </a:cubicBezTo>
                <a:cubicBezTo>
                  <a:pt x="4203" y="6291"/>
                  <a:pt x="4213" y="6289"/>
                  <a:pt x="4223" y="6291"/>
                </a:cubicBezTo>
                <a:cubicBezTo>
                  <a:pt x="4234" y="6294"/>
                  <a:pt x="4242" y="6300"/>
                  <a:pt x="4251" y="6312"/>
                </a:cubicBezTo>
                <a:cubicBezTo>
                  <a:pt x="4259" y="6323"/>
                  <a:pt x="4265" y="6336"/>
                  <a:pt x="4269" y="6354"/>
                </a:cubicBezTo>
                <a:cubicBezTo>
                  <a:pt x="4273" y="6372"/>
                  <a:pt x="4274" y="6389"/>
                  <a:pt x="4273" y="6408"/>
                </a:cubicBezTo>
                <a:cubicBezTo>
                  <a:pt x="4272" y="6427"/>
                  <a:pt x="4268" y="6443"/>
                  <a:pt x="4262" y="6458"/>
                </a:cubicBezTo>
                <a:cubicBezTo>
                  <a:pt x="4259" y="6466"/>
                  <a:pt x="4255" y="6472"/>
                  <a:pt x="4252" y="6478"/>
                </a:cubicBezTo>
                <a:cubicBezTo>
                  <a:pt x="4248" y="6483"/>
                  <a:pt x="4243" y="6488"/>
                  <a:pt x="4239" y="6492"/>
                </a:cubicBezTo>
                <a:cubicBezTo>
                  <a:pt x="4234" y="6496"/>
                  <a:pt x="4229" y="6498"/>
                  <a:pt x="4224" y="6499"/>
                </a:cubicBezTo>
                <a:cubicBezTo>
                  <a:pt x="4219" y="6500"/>
                  <a:pt x="4214" y="6501"/>
                  <a:pt x="4209" y="6500"/>
                </a:cubicBezTo>
                <a:cubicBezTo>
                  <a:pt x="4204" y="6499"/>
                  <a:pt x="4199" y="6497"/>
                  <a:pt x="4194" y="6493"/>
                </a:cubicBezTo>
                <a:cubicBezTo>
                  <a:pt x="4190" y="6490"/>
                  <a:pt x="4185" y="6485"/>
                  <a:pt x="4181" y="6479"/>
                </a:cubicBezTo>
                <a:close/>
                <a:moveTo>
                  <a:pt x="4874" y="6479"/>
                </a:moveTo>
                <a:cubicBezTo>
                  <a:pt x="4870" y="6473"/>
                  <a:pt x="4866" y="6467"/>
                  <a:pt x="4863" y="6460"/>
                </a:cubicBezTo>
                <a:cubicBezTo>
                  <a:pt x="4860" y="6453"/>
                  <a:pt x="4858" y="6445"/>
                  <a:pt x="4856" y="6436"/>
                </a:cubicBezTo>
                <a:cubicBezTo>
                  <a:pt x="4851" y="6418"/>
                  <a:pt x="4850" y="6402"/>
                  <a:pt x="4852" y="6383"/>
                </a:cubicBezTo>
                <a:cubicBezTo>
                  <a:pt x="4853" y="6364"/>
                  <a:pt x="4856" y="6348"/>
                  <a:pt x="4863" y="6333"/>
                </a:cubicBezTo>
                <a:cubicBezTo>
                  <a:pt x="4866" y="6325"/>
                  <a:pt x="4869" y="6318"/>
                  <a:pt x="4873" y="6313"/>
                </a:cubicBezTo>
                <a:cubicBezTo>
                  <a:pt x="4877" y="6307"/>
                  <a:pt x="4882" y="6303"/>
                  <a:pt x="4886" y="6299"/>
                </a:cubicBezTo>
                <a:cubicBezTo>
                  <a:pt x="4896" y="6291"/>
                  <a:pt x="4906" y="6289"/>
                  <a:pt x="4916" y="6291"/>
                </a:cubicBezTo>
                <a:cubicBezTo>
                  <a:pt x="4927" y="6294"/>
                  <a:pt x="4935" y="6300"/>
                  <a:pt x="4944" y="6312"/>
                </a:cubicBezTo>
                <a:cubicBezTo>
                  <a:pt x="4948" y="6318"/>
                  <a:pt x="4951" y="6324"/>
                  <a:pt x="4954" y="6330"/>
                </a:cubicBezTo>
                <a:cubicBezTo>
                  <a:pt x="4957" y="6337"/>
                  <a:pt x="4960" y="6345"/>
                  <a:pt x="4962" y="6354"/>
                </a:cubicBezTo>
                <a:cubicBezTo>
                  <a:pt x="4966" y="6372"/>
                  <a:pt x="4967" y="6389"/>
                  <a:pt x="4966" y="6408"/>
                </a:cubicBezTo>
                <a:cubicBezTo>
                  <a:pt x="4965" y="6427"/>
                  <a:pt x="4961" y="6443"/>
                  <a:pt x="4955" y="6458"/>
                </a:cubicBezTo>
                <a:cubicBezTo>
                  <a:pt x="4952" y="6466"/>
                  <a:pt x="4948" y="6472"/>
                  <a:pt x="4945" y="6478"/>
                </a:cubicBezTo>
                <a:cubicBezTo>
                  <a:pt x="4941" y="6483"/>
                  <a:pt x="4936" y="6488"/>
                  <a:pt x="4932" y="6492"/>
                </a:cubicBezTo>
                <a:cubicBezTo>
                  <a:pt x="4927" y="6496"/>
                  <a:pt x="4922" y="6498"/>
                  <a:pt x="4917" y="6499"/>
                </a:cubicBezTo>
                <a:cubicBezTo>
                  <a:pt x="4912" y="6500"/>
                  <a:pt x="4907" y="6501"/>
                  <a:pt x="4902" y="6500"/>
                </a:cubicBezTo>
                <a:cubicBezTo>
                  <a:pt x="4897" y="6499"/>
                  <a:pt x="4892" y="6497"/>
                  <a:pt x="4887" y="6493"/>
                </a:cubicBezTo>
                <a:cubicBezTo>
                  <a:pt x="4883" y="6490"/>
                  <a:pt x="4878" y="6485"/>
                  <a:pt x="4874" y="6479"/>
                </a:cubicBezTo>
                <a:close/>
                <a:moveTo>
                  <a:pt x="5567" y="6479"/>
                </a:moveTo>
                <a:cubicBezTo>
                  <a:pt x="5563" y="6473"/>
                  <a:pt x="5559" y="6467"/>
                  <a:pt x="5556" y="6460"/>
                </a:cubicBezTo>
                <a:cubicBezTo>
                  <a:pt x="5553" y="6453"/>
                  <a:pt x="5551" y="6445"/>
                  <a:pt x="5549" y="6436"/>
                </a:cubicBezTo>
                <a:cubicBezTo>
                  <a:pt x="5544" y="6418"/>
                  <a:pt x="5543" y="6402"/>
                  <a:pt x="5545" y="6383"/>
                </a:cubicBezTo>
                <a:cubicBezTo>
                  <a:pt x="5546" y="6364"/>
                  <a:pt x="5550" y="6348"/>
                  <a:pt x="5556" y="6333"/>
                </a:cubicBezTo>
                <a:cubicBezTo>
                  <a:pt x="5559" y="6325"/>
                  <a:pt x="5562" y="6318"/>
                  <a:pt x="5566" y="6313"/>
                </a:cubicBezTo>
                <a:cubicBezTo>
                  <a:pt x="5570" y="6307"/>
                  <a:pt x="5574" y="6303"/>
                  <a:pt x="5579" y="6299"/>
                </a:cubicBezTo>
                <a:cubicBezTo>
                  <a:pt x="5589" y="6291"/>
                  <a:pt x="5599" y="6289"/>
                  <a:pt x="5609" y="6291"/>
                </a:cubicBezTo>
                <a:cubicBezTo>
                  <a:pt x="5620" y="6294"/>
                  <a:pt x="5628" y="6300"/>
                  <a:pt x="5637" y="6312"/>
                </a:cubicBezTo>
                <a:cubicBezTo>
                  <a:pt x="5641" y="6318"/>
                  <a:pt x="5644" y="6324"/>
                  <a:pt x="5647" y="6330"/>
                </a:cubicBezTo>
                <a:cubicBezTo>
                  <a:pt x="5651" y="6337"/>
                  <a:pt x="5653" y="6345"/>
                  <a:pt x="5655" y="6354"/>
                </a:cubicBezTo>
                <a:cubicBezTo>
                  <a:pt x="5659" y="6372"/>
                  <a:pt x="5660" y="6389"/>
                  <a:pt x="5659" y="6408"/>
                </a:cubicBezTo>
                <a:cubicBezTo>
                  <a:pt x="5658" y="6427"/>
                  <a:pt x="5654" y="6443"/>
                  <a:pt x="5648" y="6458"/>
                </a:cubicBezTo>
                <a:cubicBezTo>
                  <a:pt x="5645" y="6466"/>
                  <a:pt x="5641" y="6472"/>
                  <a:pt x="5638" y="6478"/>
                </a:cubicBezTo>
                <a:cubicBezTo>
                  <a:pt x="5634" y="6483"/>
                  <a:pt x="5629" y="6488"/>
                  <a:pt x="5625" y="6492"/>
                </a:cubicBezTo>
                <a:cubicBezTo>
                  <a:pt x="5620" y="6496"/>
                  <a:pt x="5615" y="6498"/>
                  <a:pt x="5610" y="6499"/>
                </a:cubicBezTo>
                <a:cubicBezTo>
                  <a:pt x="5605" y="6500"/>
                  <a:pt x="5600" y="6501"/>
                  <a:pt x="5595" y="6500"/>
                </a:cubicBezTo>
                <a:cubicBezTo>
                  <a:pt x="5590" y="6499"/>
                  <a:pt x="5585" y="6497"/>
                  <a:pt x="5580" y="6493"/>
                </a:cubicBezTo>
                <a:cubicBezTo>
                  <a:pt x="5576" y="6490"/>
                  <a:pt x="5571" y="6485"/>
                  <a:pt x="5567" y="6479"/>
                </a:cubicBezTo>
                <a:close/>
                <a:moveTo>
                  <a:pt x="6260" y="6479"/>
                </a:moveTo>
                <a:cubicBezTo>
                  <a:pt x="6256" y="6473"/>
                  <a:pt x="6252" y="6467"/>
                  <a:pt x="6249" y="6460"/>
                </a:cubicBezTo>
                <a:cubicBezTo>
                  <a:pt x="6246" y="6453"/>
                  <a:pt x="6244" y="6445"/>
                  <a:pt x="6242" y="6436"/>
                </a:cubicBezTo>
                <a:cubicBezTo>
                  <a:pt x="6238" y="6418"/>
                  <a:pt x="6236" y="6402"/>
                  <a:pt x="6238" y="6383"/>
                </a:cubicBezTo>
                <a:cubicBezTo>
                  <a:pt x="6239" y="6364"/>
                  <a:pt x="6243" y="6348"/>
                  <a:pt x="6249" y="6333"/>
                </a:cubicBezTo>
                <a:cubicBezTo>
                  <a:pt x="6252" y="6325"/>
                  <a:pt x="6255" y="6318"/>
                  <a:pt x="6259" y="6313"/>
                </a:cubicBezTo>
                <a:cubicBezTo>
                  <a:pt x="6263" y="6307"/>
                  <a:pt x="6267" y="6303"/>
                  <a:pt x="6272" y="6299"/>
                </a:cubicBezTo>
                <a:cubicBezTo>
                  <a:pt x="6282" y="6291"/>
                  <a:pt x="6292" y="6289"/>
                  <a:pt x="6302" y="6291"/>
                </a:cubicBezTo>
                <a:cubicBezTo>
                  <a:pt x="6313" y="6294"/>
                  <a:pt x="6321" y="6300"/>
                  <a:pt x="6330" y="6312"/>
                </a:cubicBezTo>
                <a:cubicBezTo>
                  <a:pt x="6334" y="6318"/>
                  <a:pt x="6337" y="6324"/>
                  <a:pt x="6340" y="6330"/>
                </a:cubicBezTo>
                <a:cubicBezTo>
                  <a:pt x="6344" y="6337"/>
                  <a:pt x="6346" y="6345"/>
                  <a:pt x="6348" y="6354"/>
                </a:cubicBezTo>
                <a:cubicBezTo>
                  <a:pt x="6352" y="6372"/>
                  <a:pt x="6353" y="6389"/>
                  <a:pt x="6352" y="6408"/>
                </a:cubicBezTo>
                <a:cubicBezTo>
                  <a:pt x="6351" y="6427"/>
                  <a:pt x="6347" y="6443"/>
                  <a:pt x="6341" y="6458"/>
                </a:cubicBezTo>
                <a:cubicBezTo>
                  <a:pt x="6338" y="6466"/>
                  <a:pt x="6334" y="6472"/>
                  <a:pt x="6331" y="6478"/>
                </a:cubicBezTo>
                <a:cubicBezTo>
                  <a:pt x="6327" y="6483"/>
                  <a:pt x="6322" y="6488"/>
                  <a:pt x="6318" y="6492"/>
                </a:cubicBezTo>
                <a:cubicBezTo>
                  <a:pt x="6312" y="6496"/>
                  <a:pt x="6308" y="6498"/>
                  <a:pt x="6303" y="6499"/>
                </a:cubicBezTo>
                <a:cubicBezTo>
                  <a:pt x="6298" y="6500"/>
                  <a:pt x="6293" y="6501"/>
                  <a:pt x="6288" y="6500"/>
                </a:cubicBezTo>
                <a:cubicBezTo>
                  <a:pt x="6283" y="6499"/>
                  <a:pt x="6278" y="6497"/>
                  <a:pt x="6273" y="6493"/>
                </a:cubicBezTo>
                <a:cubicBezTo>
                  <a:pt x="6269" y="6490"/>
                  <a:pt x="6265" y="6485"/>
                  <a:pt x="6260" y="6479"/>
                </a:cubicBezTo>
                <a:close/>
                <a:moveTo>
                  <a:pt x="6954" y="6479"/>
                </a:moveTo>
                <a:cubicBezTo>
                  <a:pt x="6949" y="6473"/>
                  <a:pt x="6945" y="6467"/>
                  <a:pt x="6942" y="6460"/>
                </a:cubicBezTo>
                <a:cubicBezTo>
                  <a:pt x="6939" y="6453"/>
                  <a:pt x="6937" y="6445"/>
                  <a:pt x="6935" y="6436"/>
                </a:cubicBezTo>
                <a:cubicBezTo>
                  <a:pt x="6931" y="6418"/>
                  <a:pt x="6929" y="6402"/>
                  <a:pt x="6931" y="6383"/>
                </a:cubicBezTo>
                <a:cubicBezTo>
                  <a:pt x="6932" y="6364"/>
                  <a:pt x="6936" y="6348"/>
                  <a:pt x="6942" y="6333"/>
                </a:cubicBezTo>
                <a:cubicBezTo>
                  <a:pt x="6945" y="6325"/>
                  <a:pt x="6948" y="6318"/>
                  <a:pt x="6952" y="6313"/>
                </a:cubicBezTo>
                <a:cubicBezTo>
                  <a:pt x="6956" y="6307"/>
                  <a:pt x="6960" y="6303"/>
                  <a:pt x="6965" y="6299"/>
                </a:cubicBezTo>
                <a:cubicBezTo>
                  <a:pt x="6975" y="6291"/>
                  <a:pt x="6985" y="6289"/>
                  <a:pt x="6995" y="6291"/>
                </a:cubicBezTo>
                <a:cubicBezTo>
                  <a:pt x="7006" y="6294"/>
                  <a:pt x="7014" y="6300"/>
                  <a:pt x="7023" y="6312"/>
                </a:cubicBezTo>
                <a:cubicBezTo>
                  <a:pt x="7027" y="6318"/>
                  <a:pt x="7031" y="6324"/>
                  <a:pt x="7034" y="6330"/>
                </a:cubicBezTo>
                <a:cubicBezTo>
                  <a:pt x="7037" y="6337"/>
                  <a:pt x="7039" y="6345"/>
                  <a:pt x="7041" y="6354"/>
                </a:cubicBezTo>
                <a:cubicBezTo>
                  <a:pt x="7043" y="6363"/>
                  <a:pt x="7045" y="6372"/>
                  <a:pt x="7045" y="6381"/>
                </a:cubicBezTo>
                <a:cubicBezTo>
                  <a:pt x="7046" y="6390"/>
                  <a:pt x="7046" y="6399"/>
                  <a:pt x="7046" y="6408"/>
                </a:cubicBezTo>
                <a:cubicBezTo>
                  <a:pt x="7044" y="6427"/>
                  <a:pt x="7041" y="6443"/>
                  <a:pt x="7034" y="6458"/>
                </a:cubicBezTo>
                <a:cubicBezTo>
                  <a:pt x="7028" y="6474"/>
                  <a:pt x="7020" y="6484"/>
                  <a:pt x="7011" y="6492"/>
                </a:cubicBezTo>
                <a:cubicBezTo>
                  <a:pt x="7005" y="6496"/>
                  <a:pt x="7001" y="6498"/>
                  <a:pt x="6996" y="6499"/>
                </a:cubicBezTo>
                <a:cubicBezTo>
                  <a:pt x="6991" y="6500"/>
                  <a:pt x="6986" y="6501"/>
                  <a:pt x="6981" y="6500"/>
                </a:cubicBezTo>
                <a:cubicBezTo>
                  <a:pt x="6976" y="6499"/>
                  <a:pt x="6971" y="6497"/>
                  <a:pt x="6966" y="6493"/>
                </a:cubicBezTo>
                <a:cubicBezTo>
                  <a:pt x="6962" y="6490"/>
                  <a:pt x="6958" y="6485"/>
                  <a:pt x="6954" y="6479"/>
                </a:cubicBezTo>
                <a:close/>
                <a:moveTo>
                  <a:pt x="7647" y="6479"/>
                </a:moveTo>
                <a:cubicBezTo>
                  <a:pt x="7642" y="6473"/>
                  <a:pt x="7639" y="6467"/>
                  <a:pt x="7635" y="6460"/>
                </a:cubicBezTo>
                <a:cubicBezTo>
                  <a:pt x="7632" y="6453"/>
                  <a:pt x="7630" y="6445"/>
                  <a:pt x="7628" y="6436"/>
                </a:cubicBezTo>
                <a:cubicBezTo>
                  <a:pt x="7624" y="6418"/>
                  <a:pt x="7622" y="6402"/>
                  <a:pt x="7624" y="6383"/>
                </a:cubicBezTo>
                <a:cubicBezTo>
                  <a:pt x="7625" y="6364"/>
                  <a:pt x="7629" y="6348"/>
                  <a:pt x="7635" y="6333"/>
                </a:cubicBezTo>
                <a:cubicBezTo>
                  <a:pt x="7638" y="6325"/>
                  <a:pt x="7641" y="6318"/>
                  <a:pt x="7645" y="6313"/>
                </a:cubicBezTo>
                <a:cubicBezTo>
                  <a:pt x="7649" y="6307"/>
                  <a:pt x="7653" y="6303"/>
                  <a:pt x="7658" y="6299"/>
                </a:cubicBezTo>
                <a:cubicBezTo>
                  <a:pt x="7668" y="6291"/>
                  <a:pt x="7678" y="6289"/>
                  <a:pt x="7688" y="6291"/>
                </a:cubicBezTo>
                <a:cubicBezTo>
                  <a:pt x="7699" y="6294"/>
                  <a:pt x="7707" y="6300"/>
                  <a:pt x="7716" y="6312"/>
                </a:cubicBezTo>
                <a:cubicBezTo>
                  <a:pt x="7720" y="6318"/>
                  <a:pt x="7723" y="6324"/>
                  <a:pt x="7726" y="6330"/>
                </a:cubicBezTo>
                <a:cubicBezTo>
                  <a:pt x="7730" y="6337"/>
                  <a:pt x="7732" y="6345"/>
                  <a:pt x="7734" y="6354"/>
                </a:cubicBezTo>
                <a:cubicBezTo>
                  <a:pt x="7738" y="6372"/>
                  <a:pt x="7740" y="6389"/>
                  <a:pt x="7739" y="6408"/>
                </a:cubicBezTo>
                <a:cubicBezTo>
                  <a:pt x="7737" y="6427"/>
                  <a:pt x="7734" y="6443"/>
                  <a:pt x="7727" y="6458"/>
                </a:cubicBezTo>
                <a:cubicBezTo>
                  <a:pt x="7721" y="6474"/>
                  <a:pt x="7713" y="6484"/>
                  <a:pt x="7704" y="6492"/>
                </a:cubicBezTo>
                <a:cubicBezTo>
                  <a:pt x="7698" y="6496"/>
                  <a:pt x="7694" y="6498"/>
                  <a:pt x="7689" y="6499"/>
                </a:cubicBezTo>
                <a:cubicBezTo>
                  <a:pt x="7684" y="6500"/>
                  <a:pt x="7679" y="6501"/>
                  <a:pt x="7674" y="6500"/>
                </a:cubicBezTo>
                <a:cubicBezTo>
                  <a:pt x="7669" y="6499"/>
                  <a:pt x="7664" y="6497"/>
                  <a:pt x="7659" y="6493"/>
                </a:cubicBezTo>
                <a:cubicBezTo>
                  <a:pt x="7655" y="6490"/>
                  <a:pt x="7651" y="6485"/>
                  <a:pt x="7647" y="6479"/>
                </a:cubicBezTo>
                <a:close/>
                <a:moveTo>
                  <a:pt x="8340" y="6479"/>
                </a:moveTo>
                <a:cubicBezTo>
                  <a:pt x="8335" y="6473"/>
                  <a:pt x="8332" y="6467"/>
                  <a:pt x="8328" y="6460"/>
                </a:cubicBezTo>
                <a:cubicBezTo>
                  <a:pt x="8325" y="6453"/>
                  <a:pt x="8323" y="6445"/>
                  <a:pt x="8321" y="6436"/>
                </a:cubicBezTo>
                <a:cubicBezTo>
                  <a:pt x="8317" y="6418"/>
                  <a:pt x="8315" y="6402"/>
                  <a:pt x="8317" y="6383"/>
                </a:cubicBezTo>
                <a:cubicBezTo>
                  <a:pt x="8318" y="6364"/>
                  <a:pt x="8322" y="6348"/>
                  <a:pt x="8328" y="6333"/>
                </a:cubicBezTo>
                <a:cubicBezTo>
                  <a:pt x="8331" y="6325"/>
                  <a:pt x="8334" y="6318"/>
                  <a:pt x="8338" y="6313"/>
                </a:cubicBezTo>
                <a:cubicBezTo>
                  <a:pt x="8342" y="6307"/>
                  <a:pt x="8346" y="6303"/>
                  <a:pt x="8351" y="6299"/>
                </a:cubicBezTo>
                <a:cubicBezTo>
                  <a:pt x="8361" y="6291"/>
                  <a:pt x="8371" y="6289"/>
                  <a:pt x="8381" y="6291"/>
                </a:cubicBezTo>
                <a:cubicBezTo>
                  <a:pt x="8392" y="6294"/>
                  <a:pt x="8400" y="6300"/>
                  <a:pt x="8409" y="6312"/>
                </a:cubicBezTo>
                <a:cubicBezTo>
                  <a:pt x="8417" y="6323"/>
                  <a:pt x="8423" y="6336"/>
                  <a:pt x="8427" y="6354"/>
                </a:cubicBezTo>
                <a:cubicBezTo>
                  <a:pt x="8431" y="6372"/>
                  <a:pt x="8433" y="6389"/>
                  <a:pt x="8432" y="6408"/>
                </a:cubicBezTo>
                <a:cubicBezTo>
                  <a:pt x="8430" y="6427"/>
                  <a:pt x="8426" y="6443"/>
                  <a:pt x="8420" y="6458"/>
                </a:cubicBezTo>
                <a:cubicBezTo>
                  <a:pt x="8417" y="6466"/>
                  <a:pt x="8413" y="6472"/>
                  <a:pt x="8410" y="6478"/>
                </a:cubicBezTo>
                <a:cubicBezTo>
                  <a:pt x="8406" y="6483"/>
                  <a:pt x="8401" y="6488"/>
                  <a:pt x="8397" y="6492"/>
                </a:cubicBezTo>
                <a:cubicBezTo>
                  <a:pt x="8391" y="6496"/>
                  <a:pt x="8387" y="6498"/>
                  <a:pt x="8382" y="6499"/>
                </a:cubicBezTo>
                <a:cubicBezTo>
                  <a:pt x="8377" y="6500"/>
                  <a:pt x="8372" y="6501"/>
                  <a:pt x="8367" y="6500"/>
                </a:cubicBezTo>
                <a:cubicBezTo>
                  <a:pt x="8362" y="6499"/>
                  <a:pt x="8357" y="6497"/>
                  <a:pt x="8353" y="6493"/>
                </a:cubicBezTo>
                <a:cubicBezTo>
                  <a:pt x="8348" y="6490"/>
                  <a:pt x="8344" y="6485"/>
                  <a:pt x="8340" y="6479"/>
                </a:cubicBezTo>
                <a:close/>
                <a:moveTo>
                  <a:pt x="9033" y="6479"/>
                </a:moveTo>
                <a:cubicBezTo>
                  <a:pt x="9028" y="6473"/>
                  <a:pt x="9025" y="6467"/>
                  <a:pt x="9021" y="6460"/>
                </a:cubicBezTo>
                <a:cubicBezTo>
                  <a:pt x="9018" y="6453"/>
                  <a:pt x="9016" y="6445"/>
                  <a:pt x="9014" y="6436"/>
                </a:cubicBezTo>
                <a:cubicBezTo>
                  <a:pt x="9010" y="6418"/>
                  <a:pt x="9008" y="6402"/>
                  <a:pt x="9010" y="6383"/>
                </a:cubicBezTo>
                <a:cubicBezTo>
                  <a:pt x="9011" y="6364"/>
                  <a:pt x="9015" y="6348"/>
                  <a:pt x="9021" y="6333"/>
                </a:cubicBezTo>
                <a:cubicBezTo>
                  <a:pt x="9024" y="6325"/>
                  <a:pt x="9028" y="6318"/>
                  <a:pt x="9031" y="6313"/>
                </a:cubicBezTo>
                <a:cubicBezTo>
                  <a:pt x="9035" y="6307"/>
                  <a:pt x="9040" y="6303"/>
                  <a:pt x="9045" y="6299"/>
                </a:cubicBezTo>
                <a:cubicBezTo>
                  <a:pt x="9054" y="6291"/>
                  <a:pt x="9064" y="6289"/>
                  <a:pt x="9074" y="6291"/>
                </a:cubicBezTo>
                <a:cubicBezTo>
                  <a:pt x="9085" y="6294"/>
                  <a:pt x="9093" y="6300"/>
                  <a:pt x="9102" y="6312"/>
                </a:cubicBezTo>
                <a:cubicBezTo>
                  <a:pt x="9110" y="6323"/>
                  <a:pt x="9116" y="6336"/>
                  <a:pt x="9120" y="6354"/>
                </a:cubicBezTo>
                <a:cubicBezTo>
                  <a:pt x="9124" y="6372"/>
                  <a:pt x="9126" y="6389"/>
                  <a:pt x="9125" y="6408"/>
                </a:cubicBezTo>
                <a:cubicBezTo>
                  <a:pt x="9123" y="6427"/>
                  <a:pt x="9119" y="6443"/>
                  <a:pt x="9113" y="6458"/>
                </a:cubicBezTo>
                <a:cubicBezTo>
                  <a:pt x="9110" y="6466"/>
                  <a:pt x="9106" y="6472"/>
                  <a:pt x="9103" y="6478"/>
                </a:cubicBezTo>
                <a:cubicBezTo>
                  <a:pt x="9099" y="6483"/>
                  <a:pt x="9094" y="6488"/>
                  <a:pt x="9090" y="6492"/>
                </a:cubicBezTo>
                <a:cubicBezTo>
                  <a:pt x="9084" y="6496"/>
                  <a:pt x="9080" y="6498"/>
                  <a:pt x="9075" y="6499"/>
                </a:cubicBezTo>
                <a:cubicBezTo>
                  <a:pt x="9070" y="6500"/>
                  <a:pt x="9065" y="6501"/>
                  <a:pt x="9060" y="6500"/>
                </a:cubicBezTo>
                <a:cubicBezTo>
                  <a:pt x="9055" y="6499"/>
                  <a:pt x="9050" y="6497"/>
                  <a:pt x="9046" y="6493"/>
                </a:cubicBezTo>
                <a:cubicBezTo>
                  <a:pt x="9041" y="6490"/>
                  <a:pt x="9037" y="6485"/>
                  <a:pt x="9033" y="6479"/>
                </a:cubicBezTo>
                <a:close/>
                <a:moveTo>
                  <a:pt x="9726" y="6479"/>
                </a:moveTo>
                <a:cubicBezTo>
                  <a:pt x="9721" y="6473"/>
                  <a:pt x="9718" y="6467"/>
                  <a:pt x="9714" y="6460"/>
                </a:cubicBezTo>
                <a:cubicBezTo>
                  <a:pt x="9711" y="6453"/>
                  <a:pt x="9709" y="6445"/>
                  <a:pt x="9707" y="6436"/>
                </a:cubicBezTo>
                <a:cubicBezTo>
                  <a:pt x="9703" y="6418"/>
                  <a:pt x="9701" y="6402"/>
                  <a:pt x="9703" y="6383"/>
                </a:cubicBezTo>
                <a:cubicBezTo>
                  <a:pt x="9704" y="6364"/>
                  <a:pt x="9708" y="6348"/>
                  <a:pt x="9714" y="6333"/>
                </a:cubicBezTo>
                <a:cubicBezTo>
                  <a:pt x="9717" y="6325"/>
                  <a:pt x="9721" y="6318"/>
                  <a:pt x="9724" y="6313"/>
                </a:cubicBezTo>
                <a:cubicBezTo>
                  <a:pt x="9728" y="6307"/>
                  <a:pt x="9733" y="6303"/>
                  <a:pt x="9738" y="6299"/>
                </a:cubicBezTo>
                <a:cubicBezTo>
                  <a:pt x="9747" y="6291"/>
                  <a:pt x="9757" y="6289"/>
                  <a:pt x="9767" y="6291"/>
                </a:cubicBezTo>
                <a:cubicBezTo>
                  <a:pt x="9778" y="6294"/>
                  <a:pt x="9786" y="6300"/>
                  <a:pt x="9795" y="6312"/>
                </a:cubicBezTo>
                <a:cubicBezTo>
                  <a:pt x="9803" y="6323"/>
                  <a:pt x="9809" y="6336"/>
                  <a:pt x="9813" y="6354"/>
                </a:cubicBezTo>
                <a:cubicBezTo>
                  <a:pt x="9817" y="6372"/>
                  <a:pt x="9819" y="6389"/>
                  <a:pt x="9818" y="6408"/>
                </a:cubicBezTo>
                <a:cubicBezTo>
                  <a:pt x="9816" y="6427"/>
                  <a:pt x="9812" y="6443"/>
                  <a:pt x="9806" y="6458"/>
                </a:cubicBezTo>
                <a:cubicBezTo>
                  <a:pt x="9803" y="6466"/>
                  <a:pt x="9800" y="6472"/>
                  <a:pt x="9796" y="6478"/>
                </a:cubicBezTo>
                <a:cubicBezTo>
                  <a:pt x="9792" y="6483"/>
                  <a:pt x="9788" y="6488"/>
                  <a:pt x="9783" y="6492"/>
                </a:cubicBezTo>
                <a:cubicBezTo>
                  <a:pt x="9778" y="6496"/>
                  <a:pt x="9773" y="6498"/>
                  <a:pt x="9768" y="6499"/>
                </a:cubicBezTo>
                <a:cubicBezTo>
                  <a:pt x="9763" y="6500"/>
                  <a:pt x="9758" y="6501"/>
                  <a:pt x="9753" y="6500"/>
                </a:cubicBezTo>
                <a:cubicBezTo>
                  <a:pt x="9748" y="6499"/>
                  <a:pt x="9743" y="6497"/>
                  <a:pt x="9739" y="6493"/>
                </a:cubicBezTo>
                <a:cubicBezTo>
                  <a:pt x="9734" y="6490"/>
                  <a:pt x="9730" y="6485"/>
                  <a:pt x="9726" y="6479"/>
                </a:cubicBezTo>
                <a:close/>
                <a:moveTo>
                  <a:pt x="10419" y="6479"/>
                </a:moveTo>
                <a:cubicBezTo>
                  <a:pt x="10410" y="6467"/>
                  <a:pt x="10404" y="6454"/>
                  <a:pt x="10400" y="6436"/>
                </a:cubicBezTo>
                <a:cubicBezTo>
                  <a:pt x="10396" y="6418"/>
                  <a:pt x="10394" y="6402"/>
                  <a:pt x="10396" y="6383"/>
                </a:cubicBezTo>
                <a:cubicBezTo>
                  <a:pt x="10397" y="6364"/>
                  <a:pt x="10401" y="6348"/>
                  <a:pt x="10407" y="6333"/>
                </a:cubicBezTo>
                <a:cubicBezTo>
                  <a:pt x="10410" y="6325"/>
                  <a:pt x="10414" y="6318"/>
                  <a:pt x="10418" y="6313"/>
                </a:cubicBezTo>
                <a:cubicBezTo>
                  <a:pt x="10421" y="6307"/>
                  <a:pt x="10426" y="6303"/>
                  <a:pt x="10431" y="6299"/>
                </a:cubicBezTo>
                <a:cubicBezTo>
                  <a:pt x="10440" y="6291"/>
                  <a:pt x="10450" y="6289"/>
                  <a:pt x="10460" y="6291"/>
                </a:cubicBezTo>
                <a:cubicBezTo>
                  <a:pt x="10471" y="6294"/>
                  <a:pt x="10479" y="6300"/>
                  <a:pt x="10488" y="6312"/>
                </a:cubicBezTo>
                <a:cubicBezTo>
                  <a:pt x="10496" y="6323"/>
                  <a:pt x="10502" y="6336"/>
                  <a:pt x="10506" y="6354"/>
                </a:cubicBezTo>
                <a:cubicBezTo>
                  <a:pt x="10510" y="6372"/>
                  <a:pt x="10512" y="6389"/>
                  <a:pt x="10511" y="6408"/>
                </a:cubicBezTo>
                <a:cubicBezTo>
                  <a:pt x="10509" y="6427"/>
                  <a:pt x="10505" y="6443"/>
                  <a:pt x="10499" y="6458"/>
                </a:cubicBezTo>
                <a:cubicBezTo>
                  <a:pt x="10496" y="6466"/>
                  <a:pt x="10493" y="6472"/>
                  <a:pt x="10489" y="6478"/>
                </a:cubicBezTo>
                <a:cubicBezTo>
                  <a:pt x="10485" y="6483"/>
                  <a:pt x="10481" y="6488"/>
                  <a:pt x="10476" y="6492"/>
                </a:cubicBezTo>
                <a:cubicBezTo>
                  <a:pt x="10471" y="6496"/>
                  <a:pt x="10466" y="6498"/>
                  <a:pt x="10461" y="6499"/>
                </a:cubicBezTo>
                <a:cubicBezTo>
                  <a:pt x="10456" y="6500"/>
                  <a:pt x="10451" y="6501"/>
                  <a:pt x="10446" y="6500"/>
                </a:cubicBezTo>
                <a:cubicBezTo>
                  <a:pt x="10436" y="6498"/>
                  <a:pt x="10427" y="6491"/>
                  <a:pt x="10419" y="6479"/>
                </a:cubicBezTo>
                <a:close/>
                <a:moveTo>
                  <a:pt x="11111" y="6479"/>
                </a:moveTo>
                <a:cubicBezTo>
                  <a:pt x="11103" y="6467"/>
                  <a:pt x="11097" y="6454"/>
                  <a:pt x="11093" y="6436"/>
                </a:cubicBezTo>
                <a:cubicBezTo>
                  <a:pt x="11091" y="6427"/>
                  <a:pt x="11089" y="6418"/>
                  <a:pt x="11089" y="6410"/>
                </a:cubicBezTo>
                <a:cubicBezTo>
                  <a:pt x="11088" y="6401"/>
                  <a:pt x="11088" y="6392"/>
                  <a:pt x="11088" y="6383"/>
                </a:cubicBezTo>
                <a:cubicBezTo>
                  <a:pt x="11089" y="6373"/>
                  <a:pt x="11090" y="6365"/>
                  <a:pt x="11092" y="6356"/>
                </a:cubicBezTo>
                <a:cubicBezTo>
                  <a:pt x="11094" y="6348"/>
                  <a:pt x="11096" y="6340"/>
                  <a:pt x="11100" y="6333"/>
                </a:cubicBezTo>
                <a:cubicBezTo>
                  <a:pt x="11103" y="6325"/>
                  <a:pt x="11106" y="6318"/>
                  <a:pt x="11110" y="6313"/>
                </a:cubicBezTo>
                <a:cubicBezTo>
                  <a:pt x="11114" y="6307"/>
                  <a:pt x="11119" y="6303"/>
                  <a:pt x="11123" y="6299"/>
                </a:cubicBezTo>
                <a:cubicBezTo>
                  <a:pt x="11133" y="6291"/>
                  <a:pt x="11142" y="6289"/>
                  <a:pt x="11153" y="6291"/>
                </a:cubicBezTo>
                <a:cubicBezTo>
                  <a:pt x="11163" y="6294"/>
                  <a:pt x="11172" y="6300"/>
                  <a:pt x="11180" y="6312"/>
                </a:cubicBezTo>
                <a:cubicBezTo>
                  <a:pt x="11185" y="6318"/>
                  <a:pt x="11188" y="6324"/>
                  <a:pt x="11191" y="6330"/>
                </a:cubicBezTo>
                <a:cubicBezTo>
                  <a:pt x="11194" y="6337"/>
                  <a:pt x="11197" y="6345"/>
                  <a:pt x="11199" y="6354"/>
                </a:cubicBezTo>
                <a:cubicBezTo>
                  <a:pt x="11203" y="6372"/>
                  <a:pt x="11205" y="6389"/>
                  <a:pt x="11203" y="6408"/>
                </a:cubicBezTo>
                <a:cubicBezTo>
                  <a:pt x="11202" y="6427"/>
                  <a:pt x="11198" y="6443"/>
                  <a:pt x="11192" y="6458"/>
                </a:cubicBezTo>
                <a:cubicBezTo>
                  <a:pt x="11189" y="6466"/>
                  <a:pt x="11185" y="6472"/>
                  <a:pt x="11182" y="6478"/>
                </a:cubicBezTo>
                <a:cubicBezTo>
                  <a:pt x="11178" y="6483"/>
                  <a:pt x="11174" y="6488"/>
                  <a:pt x="11169" y="6492"/>
                </a:cubicBezTo>
                <a:cubicBezTo>
                  <a:pt x="11164" y="6496"/>
                  <a:pt x="11159" y="6498"/>
                  <a:pt x="11154" y="6499"/>
                </a:cubicBezTo>
                <a:cubicBezTo>
                  <a:pt x="11149" y="6500"/>
                  <a:pt x="11144" y="6501"/>
                  <a:pt x="11139" y="6500"/>
                </a:cubicBezTo>
                <a:cubicBezTo>
                  <a:pt x="11128" y="6498"/>
                  <a:pt x="11119" y="6491"/>
                  <a:pt x="11111" y="6479"/>
                </a:cubicBezTo>
                <a:close/>
                <a:moveTo>
                  <a:pt x="11804" y="6479"/>
                </a:moveTo>
                <a:cubicBezTo>
                  <a:pt x="11796" y="6467"/>
                  <a:pt x="11790" y="6454"/>
                  <a:pt x="11786" y="6436"/>
                </a:cubicBezTo>
                <a:cubicBezTo>
                  <a:pt x="11782" y="6418"/>
                  <a:pt x="11780" y="6402"/>
                  <a:pt x="11782" y="6383"/>
                </a:cubicBezTo>
                <a:cubicBezTo>
                  <a:pt x="11783" y="6364"/>
                  <a:pt x="11787" y="6348"/>
                  <a:pt x="11793" y="6333"/>
                </a:cubicBezTo>
                <a:cubicBezTo>
                  <a:pt x="11799" y="6317"/>
                  <a:pt x="11807" y="6306"/>
                  <a:pt x="11816" y="6299"/>
                </a:cubicBezTo>
                <a:cubicBezTo>
                  <a:pt x="11826" y="6291"/>
                  <a:pt x="11835" y="6289"/>
                  <a:pt x="11846" y="6291"/>
                </a:cubicBezTo>
                <a:cubicBezTo>
                  <a:pt x="11856" y="6294"/>
                  <a:pt x="11865" y="6300"/>
                  <a:pt x="11873" y="6312"/>
                </a:cubicBezTo>
                <a:cubicBezTo>
                  <a:pt x="11878" y="6318"/>
                  <a:pt x="11881" y="6324"/>
                  <a:pt x="11884" y="6330"/>
                </a:cubicBezTo>
                <a:cubicBezTo>
                  <a:pt x="11887" y="6337"/>
                  <a:pt x="11890" y="6345"/>
                  <a:pt x="11892" y="6354"/>
                </a:cubicBezTo>
                <a:cubicBezTo>
                  <a:pt x="11896" y="6372"/>
                  <a:pt x="11898" y="6389"/>
                  <a:pt x="11896" y="6408"/>
                </a:cubicBezTo>
                <a:cubicBezTo>
                  <a:pt x="11895" y="6427"/>
                  <a:pt x="11891" y="6443"/>
                  <a:pt x="11885" y="6458"/>
                </a:cubicBezTo>
                <a:cubicBezTo>
                  <a:pt x="11882" y="6466"/>
                  <a:pt x="11878" y="6472"/>
                  <a:pt x="11875" y="6478"/>
                </a:cubicBezTo>
                <a:cubicBezTo>
                  <a:pt x="11871" y="6483"/>
                  <a:pt x="11867" y="6488"/>
                  <a:pt x="11862" y="6492"/>
                </a:cubicBezTo>
                <a:cubicBezTo>
                  <a:pt x="11857" y="6496"/>
                  <a:pt x="11852" y="6498"/>
                  <a:pt x="11847" y="6499"/>
                </a:cubicBezTo>
                <a:cubicBezTo>
                  <a:pt x="11842" y="6500"/>
                  <a:pt x="11837" y="6501"/>
                  <a:pt x="11832" y="6500"/>
                </a:cubicBezTo>
                <a:cubicBezTo>
                  <a:pt x="11821" y="6498"/>
                  <a:pt x="11812" y="6491"/>
                  <a:pt x="11804" y="6479"/>
                </a:cubicBezTo>
                <a:close/>
                <a:moveTo>
                  <a:pt x="12497" y="6479"/>
                </a:moveTo>
                <a:cubicBezTo>
                  <a:pt x="12489" y="6467"/>
                  <a:pt x="12483" y="6454"/>
                  <a:pt x="12479" y="6436"/>
                </a:cubicBezTo>
                <a:cubicBezTo>
                  <a:pt x="12475" y="6418"/>
                  <a:pt x="12473" y="6402"/>
                  <a:pt x="12475" y="6383"/>
                </a:cubicBezTo>
                <a:cubicBezTo>
                  <a:pt x="12476" y="6364"/>
                  <a:pt x="12480" y="6348"/>
                  <a:pt x="12486" y="6333"/>
                </a:cubicBezTo>
                <a:cubicBezTo>
                  <a:pt x="12492" y="6317"/>
                  <a:pt x="12500" y="6306"/>
                  <a:pt x="12509" y="6299"/>
                </a:cubicBezTo>
                <a:cubicBezTo>
                  <a:pt x="12519" y="6291"/>
                  <a:pt x="12528" y="6289"/>
                  <a:pt x="12539" y="6291"/>
                </a:cubicBezTo>
                <a:cubicBezTo>
                  <a:pt x="12549" y="6294"/>
                  <a:pt x="12558" y="6300"/>
                  <a:pt x="12567" y="6312"/>
                </a:cubicBezTo>
                <a:cubicBezTo>
                  <a:pt x="12571" y="6318"/>
                  <a:pt x="12575" y="6324"/>
                  <a:pt x="12578" y="6330"/>
                </a:cubicBezTo>
                <a:cubicBezTo>
                  <a:pt x="12581" y="6337"/>
                  <a:pt x="12583" y="6345"/>
                  <a:pt x="12585" y="6354"/>
                </a:cubicBezTo>
                <a:cubicBezTo>
                  <a:pt x="12590" y="6372"/>
                  <a:pt x="12591" y="6389"/>
                  <a:pt x="12589" y="6408"/>
                </a:cubicBezTo>
                <a:cubicBezTo>
                  <a:pt x="12588" y="6427"/>
                  <a:pt x="12584" y="6443"/>
                  <a:pt x="12578" y="6458"/>
                </a:cubicBezTo>
                <a:cubicBezTo>
                  <a:pt x="12575" y="6466"/>
                  <a:pt x="12571" y="6472"/>
                  <a:pt x="12568" y="6478"/>
                </a:cubicBezTo>
                <a:cubicBezTo>
                  <a:pt x="12564" y="6483"/>
                  <a:pt x="12560" y="6488"/>
                  <a:pt x="12555" y="6492"/>
                </a:cubicBezTo>
                <a:cubicBezTo>
                  <a:pt x="12550" y="6496"/>
                  <a:pt x="12545" y="6498"/>
                  <a:pt x="12540" y="6499"/>
                </a:cubicBezTo>
                <a:cubicBezTo>
                  <a:pt x="12535" y="6500"/>
                  <a:pt x="12530" y="6501"/>
                  <a:pt x="12525" y="6500"/>
                </a:cubicBezTo>
                <a:cubicBezTo>
                  <a:pt x="12514" y="6498"/>
                  <a:pt x="12505" y="6491"/>
                  <a:pt x="12497" y="6479"/>
                </a:cubicBezTo>
                <a:close/>
                <a:moveTo>
                  <a:pt x="13190" y="6479"/>
                </a:moveTo>
                <a:cubicBezTo>
                  <a:pt x="13182" y="6467"/>
                  <a:pt x="13176" y="6454"/>
                  <a:pt x="13172" y="6436"/>
                </a:cubicBezTo>
                <a:cubicBezTo>
                  <a:pt x="13168" y="6418"/>
                  <a:pt x="13166" y="6402"/>
                  <a:pt x="13168" y="6383"/>
                </a:cubicBezTo>
                <a:cubicBezTo>
                  <a:pt x="13169" y="6364"/>
                  <a:pt x="13173" y="6348"/>
                  <a:pt x="13179" y="6333"/>
                </a:cubicBezTo>
                <a:cubicBezTo>
                  <a:pt x="13185" y="6317"/>
                  <a:pt x="13193" y="6306"/>
                  <a:pt x="13202" y="6299"/>
                </a:cubicBezTo>
                <a:cubicBezTo>
                  <a:pt x="13212" y="6291"/>
                  <a:pt x="13221" y="6289"/>
                  <a:pt x="13232" y="6291"/>
                </a:cubicBezTo>
                <a:cubicBezTo>
                  <a:pt x="13242" y="6294"/>
                  <a:pt x="13252" y="6300"/>
                  <a:pt x="13260" y="6312"/>
                </a:cubicBezTo>
                <a:cubicBezTo>
                  <a:pt x="13264" y="6318"/>
                  <a:pt x="13268" y="6324"/>
                  <a:pt x="13271" y="6330"/>
                </a:cubicBezTo>
                <a:cubicBezTo>
                  <a:pt x="13274" y="6337"/>
                  <a:pt x="13276" y="6345"/>
                  <a:pt x="13278" y="6354"/>
                </a:cubicBezTo>
                <a:cubicBezTo>
                  <a:pt x="13283" y="6372"/>
                  <a:pt x="13284" y="6389"/>
                  <a:pt x="13282" y="6408"/>
                </a:cubicBezTo>
                <a:cubicBezTo>
                  <a:pt x="13281" y="6427"/>
                  <a:pt x="13278" y="6443"/>
                  <a:pt x="13271" y="6458"/>
                </a:cubicBezTo>
                <a:cubicBezTo>
                  <a:pt x="13268" y="6466"/>
                  <a:pt x="13265" y="6472"/>
                  <a:pt x="13261" y="6478"/>
                </a:cubicBezTo>
                <a:cubicBezTo>
                  <a:pt x="13257" y="6483"/>
                  <a:pt x="13252" y="6488"/>
                  <a:pt x="13248" y="6492"/>
                </a:cubicBezTo>
                <a:cubicBezTo>
                  <a:pt x="13243" y="6496"/>
                  <a:pt x="13238" y="6498"/>
                  <a:pt x="13233" y="6499"/>
                </a:cubicBezTo>
                <a:cubicBezTo>
                  <a:pt x="13228" y="6500"/>
                  <a:pt x="13223" y="6501"/>
                  <a:pt x="13218" y="6500"/>
                </a:cubicBezTo>
                <a:cubicBezTo>
                  <a:pt x="13207" y="6498"/>
                  <a:pt x="13198" y="6491"/>
                  <a:pt x="13190" y="6479"/>
                </a:cubicBezTo>
                <a:close/>
                <a:moveTo>
                  <a:pt x="13883" y="6479"/>
                </a:moveTo>
                <a:cubicBezTo>
                  <a:pt x="13879" y="6473"/>
                  <a:pt x="13875" y="6467"/>
                  <a:pt x="13872" y="6460"/>
                </a:cubicBezTo>
                <a:cubicBezTo>
                  <a:pt x="13869" y="6453"/>
                  <a:pt x="13867" y="6445"/>
                  <a:pt x="13865" y="6436"/>
                </a:cubicBezTo>
                <a:cubicBezTo>
                  <a:pt x="13861" y="6418"/>
                  <a:pt x="13859" y="6402"/>
                  <a:pt x="13861" y="6383"/>
                </a:cubicBezTo>
                <a:cubicBezTo>
                  <a:pt x="13862" y="6364"/>
                  <a:pt x="13866" y="6348"/>
                  <a:pt x="13872" y="6333"/>
                </a:cubicBezTo>
                <a:cubicBezTo>
                  <a:pt x="13878" y="6317"/>
                  <a:pt x="13886" y="6306"/>
                  <a:pt x="13895" y="6299"/>
                </a:cubicBezTo>
                <a:cubicBezTo>
                  <a:pt x="13905" y="6291"/>
                  <a:pt x="13914" y="6289"/>
                  <a:pt x="13925" y="6291"/>
                </a:cubicBezTo>
                <a:cubicBezTo>
                  <a:pt x="13936" y="6294"/>
                  <a:pt x="13945" y="6300"/>
                  <a:pt x="13953" y="6312"/>
                </a:cubicBezTo>
                <a:cubicBezTo>
                  <a:pt x="13957" y="6318"/>
                  <a:pt x="13961" y="6324"/>
                  <a:pt x="13964" y="6330"/>
                </a:cubicBezTo>
                <a:cubicBezTo>
                  <a:pt x="13967" y="6337"/>
                  <a:pt x="13969" y="6345"/>
                  <a:pt x="13971" y="6354"/>
                </a:cubicBezTo>
                <a:cubicBezTo>
                  <a:pt x="13976" y="6372"/>
                  <a:pt x="13977" y="6389"/>
                  <a:pt x="13975" y="6408"/>
                </a:cubicBezTo>
                <a:cubicBezTo>
                  <a:pt x="13974" y="6427"/>
                  <a:pt x="13971" y="6443"/>
                  <a:pt x="13964" y="6458"/>
                </a:cubicBezTo>
                <a:cubicBezTo>
                  <a:pt x="13961" y="6466"/>
                  <a:pt x="13958" y="6472"/>
                  <a:pt x="13954" y="6478"/>
                </a:cubicBezTo>
                <a:cubicBezTo>
                  <a:pt x="13950" y="6483"/>
                  <a:pt x="13945" y="6488"/>
                  <a:pt x="13941" y="6492"/>
                </a:cubicBezTo>
                <a:cubicBezTo>
                  <a:pt x="13936" y="6496"/>
                  <a:pt x="13931" y="6498"/>
                  <a:pt x="13926" y="6499"/>
                </a:cubicBezTo>
                <a:cubicBezTo>
                  <a:pt x="13921" y="6500"/>
                  <a:pt x="13916" y="6501"/>
                  <a:pt x="13911" y="6500"/>
                </a:cubicBezTo>
                <a:cubicBezTo>
                  <a:pt x="13905" y="6499"/>
                  <a:pt x="13901" y="6497"/>
                  <a:pt x="13896" y="6493"/>
                </a:cubicBezTo>
                <a:cubicBezTo>
                  <a:pt x="13892" y="6490"/>
                  <a:pt x="13887" y="6485"/>
                  <a:pt x="13883" y="6479"/>
                </a:cubicBezTo>
                <a:close/>
                <a:moveTo>
                  <a:pt x="14576" y="6479"/>
                </a:moveTo>
                <a:cubicBezTo>
                  <a:pt x="14572" y="6473"/>
                  <a:pt x="14568" y="6467"/>
                  <a:pt x="14565" y="6460"/>
                </a:cubicBezTo>
                <a:cubicBezTo>
                  <a:pt x="14562" y="6453"/>
                  <a:pt x="14560" y="6445"/>
                  <a:pt x="14558" y="6436"/>
                </a:cubicBezTo>
                <a:cubicBezTo>
                  <a:pt x="14554" y="6418"/>
                  <a:pt x="14552" y="6402"/>
                  <a:pt x="14554" y="6383"/>
                </a:cubicBezTo>
                <a:cubicBezTo>
                  <a:pt x="14555" y="6364"/>
                  <a:pt x="14559" y="6348"/>
                  <a:pt x="14565" y="6333"/>
                </a:cubicBezTo>
                <a:cubicBezTo>
                  <a:pt x="14571" y="6317"/>
                  <a:pt x="14579" y="6306"/>
                  <a:pt x="14588" y="6299"/>
                </a:cubicBezTo>
                <a:cubicBezTo>
                  <a:pt x="14598" y="6291"/>
                  <a:pt x="14607" y="6289"/>
                  <a:pt x="14618" y="6291"/>
                </a:cubicBezTo>
                <a:cubicBezTo>
                  <a:pt x="14629" y="6294"/>
                  <a:pt x="14638" y="6300"/>
                  <a:pt x="14646" y="6312"/>
                </a:cubicBezTo>
                <a:cubicBezTo>
                  <a:pt x="14650" y="6318"/>
                  <a:pt x="14654" y="6324"/>
                  <a:pt x="14657" y="6330"/>
                </a:cubicBezTo>
                <a:cubicBezTo>
                  <a:pt x="14660" y="6337"/>
                  <a:pt x="14662" y="6345"/>
                  <a:pt x="14664" y="6354"/>
                </a:cubicBezTo>
                <a:cubicBezTo>
                  <a:pt x="14669" y="6372"/>
                  <a:pt x="14670" y="6389"/>
                  <a:pt x="14668" y="6408"/>
                </a:cubicBezTo>
                <a:cubicBezTo>
                  <a:pt x="14667" y="6427"/>
                  <a:pt x="14664" y="6443"/>
                  <a:pt x="14657" y="6458"/>
                </a:cubicBezTo>
                <a:cubicBezTo>
                  <a:pt x="14654" y="6466"/>
                  <a:pt x="14651" y="6472"/>
                  <a:pt x="14647" y="6478"/>
                </a:cubicBezTo>
                <a:cubicBezTo>
                  <a:pt x="14643" y="6483"/>
                  <a:pt x="14638" y="6488"/>
                  <a:pt x="14634" y="6492"/>
                </a:cubicBezTo>
                <a:cubicBezTo>
                  <a:pt x="14629" y="6496"/>
                  <a:pt x="14624" y="6498"/>
                  <a:pt x="14619" y="6499"/>
                </a:cubicBezTo>
                <a:cubicBezTo>
                  <a:pt x="14614" y="6500"/>
                  <a:pt x="14609" y="6501"/>
                  <a:pt x="14604" y="6500"/>
                </a:cubicBezTo>
                <a:cubicBezTo>
                  <a:pt x="14598" y="6499"/>
                  <a:pt x="14594" y="6497"/>
                  <a:pt x="14589" y="6493"/>
                </a:cubicBezTo>
                <a:cubicBezTo>
                  <a:pt x="14585" y="6490"/>
                  <a:pt x="14580" y="6485"/>
                  <a:pt x="14576" y="6479"/>
                </a:cubicBezTo>
                <a:close/>
                <a:moveTo>
                  <a:pt x="15269" y="6479"/>
                </a:moveTo>
                <a:cubicBezTo>
                  <a:pt x="15265" y="6473"/>
                  <a:pt x="15261" y="6467"/>
                  <a:pt x="15258" y="6460"/>
                </a:cubicBezTo>
                <a:cubicBezTo>
                  <a:pt x="15255" y="6453"/>
                  <a:pt x="15253" y="6445"/>
                  <a:pt x="15251" y="6436"/>
                </a:cubicBezTo>
                <a:cubicBezTo>
                  <a:pt x="15247" y="6418"/>
                  <a:pt x="15245" y="6402"/>
                  <a:pt x="15247" y="6383"/>
                </a:cubicBezTo>
                <a:cubicBezTo>
                  <a:pt x="15248" y="6364"/>
                  <a:pt x="15252" y="6348"/>
                  <a:pt x="15258" y="6333"/>
                </a:cubicBezTo>
                <a:cubicBezTo>
                  <a:pt x="15264" y="6317"/>
                  <a:pt x="15272" y="6306"/>
                  <a:pt x="15281" y="6299"/>
                </a:cubicBezTo>
                <a:cubicBezTo>
                  <a:pt x="15291" y="6291"/>
                  <a:pt x="15301" y="6289"/>
                  <a:pt x="15311" y="6291"/>
                </a:cubicBezTo>
                <a:cubicBezTo>
                  <a:pt x="15322" y="6294"/>
                  <a:pt x="15331" y="6300"/>
                  <a:pt x="15339" y="6312"/>
                </a:cubicBezTo>
                <a:cubicBezTo>
                  <a:pt x="15343" y="6318"/>
                  <a:pt x="15347" y="6324"/>
                  <a:pt x="15350" y="6330"/>
                </a:cubicBezTo>
                <a:cubicBezTo>
                  <a:pt x="15353" y="6337"/>
                  <a:pt x="15355" y="6345"/>
                  <a:pt x="15357" y="6354"/>
                </a:cubicBezTo>
                <a:cubicBezTo>
                  <a:pt x="15362" y="6372"/>
                  <a:pt x="15363" y="6389"/>
                  <a:pt x="15361" y="6408"/>
                </a:cubicBezTo>
                <a:cubicBezTo>
                  <a:pt x="15360" y="6427"/>
                  <a:pt x="15357" y="6443"/>
                  <a:pt x="15350" y="6458"/>
                </a:cubicBezTo>
                <a:cubicBezTo>
                  <a:pt x="15347" y="6466"/>
                  <a:pt x="15344" y="6472"/>
                  <a:pt x="15340" y="6478"/>
                </a:cubicBezTo>
                <a:cubicBezTo>
                  <a:pt x="15336" y="6483"/>
                  <a:pt x="15331" y="6488"/>
                  <a:pt x="15327" y="6492"/>
                </a:cubicBezTo>
                <a:cubicBezTo>
                  <a:pt x="15322" y="6496"/>
                  <a:pt x="15317" y="6498"/>
                  <a:pt x="15312" y="6499"/>
                </a:cubicBezTo>
                <a:cubicBezTo>
                  <a:pt x="15307" y="6500"/>
                  <a:pt x="15302" y="6501"/>
                  <a:pt x="15297" y="6500"/>
                </a:cubicBezTo>
                <a:cubicBezTo>
                  <a:pt x="15292" y="6499"/>
                  <a:pt x="15287" y="6497"/>
                  <a:pt x="15282" y="6493"/>
                </a:cubicBezTo>
                <a:cubicBezTo>
                  <a:pt x="15278" y="6490"/>
                  <a:pt x="15273" y="6485"/>
                  <a:pt x="15269" y="6479"/>
                </a:cubicBezTo>
                <a:close/>
                <a:moveTo>
                  <a:pt x="15962" y="6479"/>
                </a:moveTo>
                <a:cubicBezTo>
                  <a:pt x="15958" y="6473"/>
                  <a:pt x="15954" y="6467"/>
                  <a:pt x="15951" y="6460"/>
                </a:cubicBezTo>
                <a:cubicBezTo>
                  <a:pt x="15948" y="6453"/>
                  <a:pt x="15946" y="6445"/>
                  <a:pt x="15944" y="6436"/>
                </a:cubicBezTo>
                <a:cubicBezTo>
                  <a:pt x="15940" y="6418"/>
                  <a:pt x="15938" y="6402"/>
                  <a:pt x="15940" y="6383"/>
                </a:cubicBezTo>
                <a:cubicBezTo>
                  <a:pt x="15941" y="6364"/>
                  <a:pt x="15945" y="6348"/>
                  <a:pt x="15951" y="6333"/>
                </a:cubicBezTo>
                <a:cubicBezTo>
                  <a:pt x="15957" y="6317"/>
                  <a:pt x="15965" y="6306"/>
                  <a:pt x="15974" y="6299"/>
                </a:cubicBezTo>
                <a:cubicBezTo>
                  <a:pt x="15984" y="6291"/>
                  <a:pt x="15994" y="6289"/>
                  <a:pt x="16004" y="6291"/>
                </a:cubicBezTo>
                <a:cubicBezTo>
                  <a:pt x="16015" y="6294"/>
                  <a:pt x="16024" y="6300"/>
                  <a:pt x="16032" y="6312"/>
                </a:cubicBezTo>
                <a:cubicBezTo>
                  <a:pt x="16036" y="6318"/>
                  <a:pt x="16040" y="6324"/>
                  <a:pt x="16043" y="6330"/>
                </a:cubicBezTo>
                <a:cubicBezTo>
                  <a:pt x="16046" y="6337"/>
                  <a:pt x="16048" y="6345"/>
                  <a:pt x="16050" y="6354"/>
                </a:cubicBezTo>
                <a:cubicBezTo>
                  <a:pt x="16055" y="6372"/>
                  <a:pt x="16056" y="6389"/>
                  <a:pt x="16054" y="6408"/>
                </a:cubicBezTo>
                <a:cubicBezTo>
                  <a:pt x="16053" y="6427"/>
                  <a:pt x="16050" y="6443"/>
                  <a:pt x="16043" y="6458"/>
                </a:cubicBezTo>
                <a:cubicBezTo>
                  <a:pt x="16040" y="6466"/>
                  <a:pt x="16037" y="6472"/>
                  <a:pt x="16033" y="6478"/>
                </a:cubicBezTo>
                <a:cubicBezTo>
                  <a:pt x="16029" y="6483"/>
                  <a:pt x="16024" y="6488"/>
                  <a:pt x="16020" y="6492"/>
                </a:cubicBezTo>
                <a:cubicBezTo>
                  <a:pt x="16015" y="6496"/>
                  <a:pt x="16010" y="6498"/>
                  <a:pt x="16005" y="6499"/>
                </a:cubicBezTo>
                <a:cubicBezTo>
                  <a:pt x="16000" y="6500"/>
                  <a:pt x="15995" y="6501"/>
                  <a:pt x="15990" y="6500"/>
                </a:cubicBezTo>
                <a:cubicBezTo>
                  <a:pt x="15985" y="6499"/>
                  <a:pt x="15980" y="6497"/>
                  <a:pt x="15975" y="6493"/>
                </a:cubicBezTo>
                <a:cubicBezTo>
                  <a:pt x="15971" y="6490"/>
                  <a:pt x="15966" y="6485"/>
                  <a:pt x="15962" y="6479"/>
                </a:cubicBezTo>
                <a:close/>
                <a:moveTo>
                  <a:pt x="16655" y="6479"/>
                </a:moveTo>
                <a:cubicBezTo>
                  <a:pt x="16651" y="6473"/>
                  <a:pt x="16647" y="6467"/>
                  <a:pt x="16644" y="6460"/>
                </a:cubicBezTo>
                <a:cubicBezTo>
                  <a:pt x="16641" y="6453"/>
                  <a:pt x="16639" y="6445"/>
                  <a:pt x="16637" y="6436"/>
                </a:cubicBezTo>
                <a:cubicBezTo>
                  <a:pt x="16633" y="6418"/>
                  <a:pt x="16631" y="6402"/>
                  <a:pt x="16633" y="6383"/>
                </a:cubicBezTo>
                <a:cubicBezTo>
                  <a:pt x="16634" y="6364"/>
                  <a:pt x="16638" y="6348"/>
                  <a:pt x="16644" y="6333"/>
                </a:cubicBezTo>
                <a:cubicBezTo>
                  <a:pt x="16651" y="6317"/>
                  <a:pt x="16658" y="6306"/>
                  <a:pt x="16667" y="6299"/>
                </a:cubicBezTo>
                <a:cubicBezTo>
                  <a:pt x="16677" y="6291"/>
                  <a:pt x="16687" y="6289"/>
                  <a:pt x="16697" y="6291"/>
                </a:cubicBezTo>
                <a:cubicBezTo>
                  <a:pt x="16708" y="6294"/>
                  <a:pt x="16717" y="6300"/>
                  <a:pt x="16725" y="6312"/>
                </a:cubicBezTo>
                <a:cubicBezTo>
                  <a:pt x="16729" y="6318"/>
                  <a:pt x="16733" y="6324"/>
                  <a:pt x="16736" y="6330"/>
                </a:cubicBezTo>
                <a:cubicBezTo>
                  <a:pt x="16739" y="6337"/>
                  <a:pt x="16741" y="6345"/>
                  <a:pt x="16743" y="6354"/>
                </a:cubicBezTo>
                <a:cubicBezTo>
                  <a:pt x="16748" y="6372"/>
                  <a:pt x="16749" y="6389"/>
                  <a:pt x="16747" y="6408"/>
                </a:cubicBezTo>
                <a:cubicBezTo>
                  <a:pt x="16746" y="6427"/>
                  <a:pt x="16743" y="6443"/>
                  <a:pt x="16736" y="6458"/>
                </a:cubicBezTo>
                <a:cubicBezTo>
                  <a:pt x="16733" y="6466"/>
                  <a:pt x="16730" y="6472"/>
                  <a:pt x="16726" y="6478"/>
                </a:cubicBezTo>
                <a:cubicBezTo>
                  <a:pt x="16722" y="6483"/>
                  <a:pt x="16717" y="6488"/>
                  <a:pt x="16713" y="6492"/>
                </a:cubicBezTo>
                <a:cubicBezTo>
                  <a:pt x="16708" y="6496"/>
                  <a:pt x="16703" y="6498"/>
                  <a:pt x="16698" y="6499"/>
                </a:cubicBezTo>
                <a:cubicBezTo>
                  <a:pt x="16693" y="6500"/>
                  <a:pt x="16688" y="6501"/>
                  <a:pt x="16683" y="6500"/>
                </a:cubicBezTo>
                <a:cubicBezTo>
                  <a:pt x="16678" y="6499"/>
                  <a:pt x="16673" y="6497"/>
                  <a:pt x="16668" y="6493"/>
                </a:cubicBezTo>
                <a:cubicBezTo>
                  <a:pt x="16664" y="6490"/>
                  <a:pt x="16659" y="6485"/>
                  <a:pt x="16655" y="6479"/>
                </a:cubicBezTo>
                <a:close/>
                <a:moveTo>
                  <a:pt x="17349" y="6479"/>
                </a:moveTo>
                <a:cubicBezTo>
                  <a:pt x="17344" y="6473"/>
                  <a:pt x="17341" y="6467"/>
                  <a:pt x="17338" y="6460"/>
                </a:cubicBezTo>
                <a:cubicBezTo>
                  <a:pt x="17335" y="6453"/>
                  <a:pt x="17332" y="6445"/>
                  <a:pt x="17330" y="6436"/>
                </a:cubicBezTo>
                <a:cubicBezTo>
                  <a:pt x="17326" y="6418"/>
                  <a:pt x="17324" y="6402"/>
                  <a:pt x="17326" y="6383"/>
                </a:cubicBezTo>
                <a:cubicBezTo>
                  <a:pt x="17327" y="6364"/>
                  <a:pt x="17331" y="6348"/>
                  <a:pt x="17337" y="6333"/>
                </a:cubicBezTo>
                <a:cubicBezTo>
                  <a:pt x="17344" y="6317"/>
                  <a:pt x="17351" y="6306"/>
                  <a:pt x="17360" y="6299"/>
                </a:cubicBezTo>
                <a:cubicBezTo>
                  <a:pt x="17370" y="6291"/>
                  <a:pt x="17380" y="6289"/>
                  <a:pt x="17390" y="6291"/>
                </a:cubicBezTo>
                <a:cubicBezTo>
                  <a:pt x="17401" y="6294"/>
                  <a:pt x="17410" y="6300"/>
                  <a:pt x="17418" y="6312"/>
                </a:cubicBezTo>
                <a:cubicBezTo>
                  <a:pt x="17422" y="6318"/>
                  <a:pt x="17426" y="6324"/>
                  <a:pt x="17429" y="6330"/>
                </a:cubicBezTo>
                <a:cubicBezTo>
                  <a:pt x="17432" y="6337"/>
                  <a:pt x="17434" y="6345"/>
                  <a:pt x="17436" y="6354"/>
                </a:cubicBezTo>
                <a:cubicBezTo>
                  <a:pt x="17441" y="6372"/>
                  <a:pt x="17442" y="6389"/>
                  <a:pt x="17440" y="6408"/>
                </a:cubicBezTo>
                <a:cubicBezTo>
                  <a:pt x="17439" y="6427"/>
                  <a:pt x="17436" y="6443"/>
                  <a:pt x="17429" y="6458"/>
                </a:cubicBezTo>
                <a:cubicBezTo>
                  <a:pt x="17426" y="6466"/>
                  <a:pt x="17423" y="6472"/>
                  <a:pt x="17419" y="6478"/>
                </a:cubicBezTo>
                <a:cubicBezTo>
                  <a:pt x="17415" y="6483"/>
                  <a:pt x="17411" y="6488"/>
                  <a:pt x="17406" y="6492"/>
                </a:cubicBezTo>
                <a:cubicBezTo>
                  <a:pt x="17401" y="6496"/>
                  <a:pt x="17396" y="6498"/>
                  <a:pt x="17391" y="6499"/>
                </a:cubicBezTo>
                <a:cubicBezTo>
                  <a:pt x="17386" y="6500"/>
                  <a:pt x="17381" y="6501"/>
                  <a:pt x="17376" y="6500"/>
                </a:cubicBezTo>
                <a:cubicBezTo>
                  <a:pt x="17371" y="6499"/>
                  <a:pt x="17366" y="6497"/>
                  <a:pt x="17362" y="6493"/>
                </a:cubicBezTo>
                <a:cubicBezTo>
                  <a:pt x="17357" y="6490"/>
                  <a:pt x="17353" y="6485"/>
                  <a:pt x="17349" y="6479"/>
                </a:cubicBezTo>
                <a:close/>
                <a:moveTo>
                  <a:pt x="18042" y="6479"/>
                </a:moveTo>
                <a:cubicBezTo>
                  <a:pt x="18037" y="6473"/>
                  <a:pt x="18034" y="6467"/>
                  <a:pt x="18031" y="6460"/>
                </a:cubicBezTo>
                <a:cubicBezTo>
                  <a:pt x="18028" y="6453"/>
                  <a:pt x="18025" y="6445"/>
                  <a:pt x="18023" y="6436"/>
                </a:cubicBezTo>
                <a:cubicBezTo>
                  <a:pt x="18019" y="6418"/>
                  <a:pt x="18017" y="6402"/>
                  <a:pt x="18019" y="6383"/>
                </a:cubicBezTo>
                <a:cubicBezTo>
                  <a:pt x="18020" y="6364"/>
                  <a:pt x="18024" y="6348"/>
                  <a:pt x="18030" y="6333"/>
                </a:cubicBezTo>
                <a:cubicBezTo>
                  <a:pt x="18037" y="6317"/>
                  <a:pt x="18044" y="6306"/>
                  <a:pt x="18053" y="6299"/>
                </a:cubicBezTo>
                <a:cubicBezTo>
                  <a:pt x="18063" y="6291"/>
                  <a:pt x="18073" y="6289"/>
                  <a:pt x="18083" y="6291"/>
                </a:cubicBezTo>
                <a:cubicBezTo>
                  <a:pt x="18094" y="6294"/>
                  <a:pt x="18103" y="6300"/>
                  <a:pt x="18111" y="6312"/>
                </a:cubicBezTo>
                <a:cubicBezTo>
                  <a:pt x="18115" y="6318"/>
                  <a:pt x="18119" y="6324"/>
                  <a:pt x="18122" y="6330"/>
                </a:cubicBezTo>
                <a:cubicBezTo>
                  <a:pt x="18125" y="6337"/>
                  <a:pt x="18127" y="6345"/>
                  <a:pt x="18129" y="6354"/>
                </a:cubicBezTo>
                <a:cubicBezTo>
                  <a:pt x="18131" y="6363"/>
                  <a:pt x="18133" y="6372"/>
                  <a:pt x="18133" y="6381"/>
                </a:cubicBezTo>
                <a:cubicBezTo>
                  <a:pt x="18134" y="6390"/>
                  <a:pt x="18134" y="6399"/>
                  <a:pt x="18133" y="6408"/>
                </a:cubicBezTo>
                <a:cubicBezTo>
                  <a:pt x="18132" y="6427"/>
                  <a:pt x="18129" y="6443"/>
                  <a:pt x="18122" y="6458"/>
                </a:cubicBezTo>
                <a:cubicBezTo>
                  <a:pt x="18116" y="6474"/>
                  <a:pt x="18109" y="6484"/>
                  <a:pt x="18099" y="6492"/>
                </a:cubicBezTo>
                <a:cubicBezTo>
                  <a:pt x="18094" y="6496"/>
                  <a:pt x="18089" y="6498"/>
                  <a:pt x="18084" y="6499"/>
                </a:cubicBezTo>
                <a:cubicBezTo>
                  <a:pt x="18079" y="6500"/>
                  <a:pt x="18074" y="6501"/>
                  <a:pt x="18069" y="6500"/>
                </a:cubicBezTo>
                <a:cubicBezTo>
                  <a:pt x="18064" y="6499"/>
                  <a:pt x="18059" y="6497"/>
                  <a:pt x="18055" y="6493"/>
                </a:cubicBezTo>
                <a:cubicBezTo>
                  <a:pt x="18050" y="6490"/>
                  <a:pt x="18046" y="6485"/>
                  <a:pt x="18042" y="6479"/>
                </a:cubicBezTo>
                <a:close/>
                <a:moveTo>
                  <a:pt x="18735" y="6479"/>
                </a:moveTo>
                <a:cubicBezTo>
                  <a:pt x="18730" y="6473"/>
                  <a:pt x="18727" y="6467"/>
                  <a:pt x="18724" y="6460"/>
                </a:cubicBezTo>
                <a:cubicBezTo>
                  <a:pt x="18721" y="6453"/>
                  <a:pt x="18718" y="6445"/>
                  <a:pt x="18716" y="6436"/>
                </a:cubicBezTo>
                <a:cubicBezTo>
                  <a:pt x="18712" y="6418"/>
                  <a:pt x="18710" y="6402"/>
                  <a:pt x="18712" y="6383"/>
                </a:cubicBezTo>
                <a:cubicBezTo>
                  <a:pt x="18713" y="6364"/>
                  <a:pt x="18717" y="6348"/>
                  <a:pt x="18723" y="6333"/>
                </a:cubicBezTo>
                <a:cubicBezTo>
                  <a:pt x="18730" y="6317"/>
                  <a:pt x="18737" y="6306"/>
                  <a:pt x="18746" y="6299"/>
                </a:cubicBezTo>
                <a:cubicBezTo>
                  <a:pt x="18756" y="6291"/>
                  <a:pt x="18766" y="6289"/>
                  <a:pt x="18776" y="6291"/>
                </a:cubicBezTo>
                <a:cubicBezTo>
                  <a:pt x="18787" y="6294"/>
                  <a:pt x="18796" y="6300"/>
                  <a:pt x="18804" y="6312"/>
                </a:cubicBezTo>
                <a:cubicBezTo>
                  <a:pt x="18808" y="6318"/>
                  <a:pt x="18812" y="6324"/>
                  <a:pt x="18815" y="6330"/>
                </a:cubicBezTo>
                <a:cubicBezTo>
                  <a:pt x="18818" y="6337"/>
                  <a:pt x="18820" y="6345"/>
                  <a:pt x="18822" y="6354"/>
                </a:cubicBezTo>
                <a:cubicBezTo>
                  <a:pt x="18827" y="6372"/>
                  <a:pt x="18828" y="6389"/>
                  <a:pt x="18827" y="6408"/>
                </a:cubicBezTo>
                <a:cubicBezTo>
                  <a:pt x="18825" y="6427"/>
                  <a:pt x="18822" y="6443"/>
                  <a:pt x="18815" y="6458"/>
                </a:cubicBezTo>
                <a:cubicBezTo>
                  <a:pt x="18809" y="6474"/>
                  <a:pt x="18802" y="6484"/>
                  <a:pt x="18792" y="6492"/>
                </a:cubicBezTo>
                <a:cubicBezTo>
                  <a:pt x="18787" y="6496"/>
                  <a:pt x="18782" y="6498"/>
                  <a:pt x="18777" y="6499"/>
                </a:cubicBezTo>
                <a:cubicBezTo>
                  <a:pt x="18772" y="6500"/>
                  <a:pt x="18767" y="6501"/>
                  <a:pt x="18762" y="6500"/>
                </a:cubicBezTo>
                <a:cubicBezTo>
                  <a:pt x="18757" y="6499"/>
                  <a:pt x="18752" y="6497"/>
                  <a:pt x="18748" y="6493"/>
                </a:cubicBezTo>
                <a:cubicBezTo>
                  <a:pt x="18743" y="6490"/>
                  <a:pt x="18739" y="6485"/>
                  <a:pt x="18735" y="6479"/>
                </a:cubicBezTo>
                <a:close/>
                <a:moveTo>
                  <a:pt x="19428" y="6479"/>
                </a:moveTo>
                <a:cubicBezTo>
                  <a:pt x="19423" y="6473"/>
                  <a:pt x="19420" y="6467"/>
                  <a:pt x="19417" y="6460"/>
                </a:cubicBezTo>
                <a:cubicBezTo>
                  <a:pt x="19414" y="6453"/>
                  <a:pt x="19411" y="6445"/>
                  <a:pt x="19409" y="6436"/>
                </a:cubicBezTo>
                <a:cubicBezTo>
                  <a:pt x="19405" y="6418"/>
                  <a:pt x="19403" y="6402"/>
                  <a:pt x="19405" y="6383"/>
                </a:cubicBezTo>
                <a:cubicBezTo>
                  <a:pt x="19406" y="6364"/>
                  <a:pt x="19410" y="6348"/>
                  <a:pt x="19416" y="6333"/>
                </a:cubicBezTo>
                <a:cubicBezTo>
                  <a:pt x="19423" y="6317"/>
                  <a:pt x="19430" y="6306"/>
                  <a:pt x="19439" y="6299"/>
                </a:cubicBezTo>
                <a:cubicBezTo>
                  <a:pt x="19449" y="6291"/>
                  <a:pt x="19459" y="6289"/>
                  <a:pt x="19469" y="6291"/>
                </a:cubicBezTo>
                <a:cubicBezTo>
                  <a:pt x="19480" y="6294"/>
                  <a:pt x="19489" y="6300"/>
                  <a:pt x="19497" y="6312"/>
                </a:cubicBezTo>
                <a:cubicBezTo>
                  <a:pt x="19501" y="6318"/>
                  <a:pt x="19505" y="6324"/>
                  <a:pt x="19508" y="6330"/>
                </a:cubicBezTo>
                <a:cubicBezTo>
                  <a:pt x="19511" y="6337"/>
                  <a:pt x="19513" y="6345"/>
                  <a:pt x="19515" y="6354"/>
                </a:cubicBezTo>
                <a:cubicBezTo>
                  <a:pt x="19520" y="6372"/>
                  <a:pt x="19521" y="6389"/>
                  <a:pt x="19520" y="6408"/>
                </a:cubicBezTo>
                <a:cubicBezTo>
                  <a:pt x="19518" y="6427"/>
                  <a:pt x="19515" y="6443"/>
                  <a:pt x="19508" y="6458"/>
                </a:cubicBezTo>
                <a:cubicBezTo>
                  <a:pt x="19505" y="6466"/>
                  <a:pt x="19502" y="6472"/>
                  <a:pt x="19498" y="6478"/>
                </a:cubicBezTo>
                <a:cubicBezTo>
                  <a:pt x="19494" y="6483"/>
                  <a:pt x="19490" y="6488"/>
                  <a:pt x="19485" y="6492"/>
                </a:cubicBezTo>
                <a:cubicBezTo>
                  <a:pt x="19480" y="6496"/>
                  <a:pt x="19475" y="6498"/>
                  <a:pt x="19470" y="6499"/>
                </a:cubicBezTo>
                <a:cubicBezTo>
                  <a:pt x="19465" y="6500"/>
                  <a:pt x="19460" y="6501"/>
                  <a:pt x="19455" y="6500"/>
                </a:cubicBezTo>
                <a:cubicBezTo>
                  <a:pt x="19450" y="6499"/>
                  <a:pt x="19445" y="6497"/>
                  <a:pt x="19441" y="6493"/>
                </a:cubicBezTo>
                <a:cubicBezTo>
                  <a:pt x="19436" y="6490"/>
                  <a:pt x="19432" y="6485"/>
                  <a:pt x="19428" y="6479"/>
                </a:cubicBezTo>
                <a:close/>
                <a:moveTo>
                  <a:pt x="20121" y="6479"/>
                </a:moveTo>
                <a:cubicBezTo>
                  <a:pt x="20116" y="6473"/>
                  <a:pt x="20113" y="6467"/>
                  <a:pt x="20110" y="6460"/>
                </a:cubicBezTo>
                <a:cubicBezTo>
                  <a:pt x="20107" y="6453"/>
                  <a:pt x="20104" y="6445"/>
                  <a:pt x="20102" y="6436"/>
                </a:cubicBezTo>
                <a:cubicBezTo>
                  <a:pt x="20098" y="6418"/>
                  <a:pt x="20096" y="6402"/>
                  <a:pt x="20098" y="6383"/>
                </a:cubicBezTo>
                <a:cubicBezTo>
                  <a:pt x="20099" y="6364"/>
                  <a:pt x="20103" y="6348"/>
                  <a:pt x="20109" y="6333"/>
                </a:cubicBezTo>
                <a:cubicBezTo>
                  <a:pt x="20116" y="6317"/>
                  <a:pt x="20123" y="6306"/>
                  <a:pt x="20133" y="6299"/>
                </a:cubicBezTo>
                <a:cubicBezTo>
                  <a:pt x="20143" y="6291"/>
                  <a:pt x="20152" y="6289"/>
                  <a:pt x="20162" y="6291"/>
                </a:cubicBezTo>
                <a:cubicBezTo>
                  <a:pt x="20173" y="6294"/>
                  <a:pt x="20182" y="6300"/>
                  <a:pt x="20190" y="6312"/>
                </a:cubicBezTo>
                <a:cubicBezTo>
                  <a:pt x="20194" y="6318"/>
                  <a:pt x="20198" y="6324"/>
                  <a:pt x="20201" y="6330"/>
                </a:cubicBezTo>
                <a:cubicBezTo>
                  <a:pt x="20204" y="6337"/>
                  <a:pt x="20206" y="6345"/>
                  <a:pt x="20208" y="6354"/>
                </a:cubicBezTo>
                <a:cubicBezTo>
                  <a:pt x="20213" y="6372"/>
                  <a:pt x="20214" y="6389"/>
                  <a:pt x="20213" y="6408"/>
                </a:cubicBezTo>
                <a:cubicBezTo>
                  <a:pt x="20211" y="6427"/>
                  <a:pt x="20208" y="6443"/>
                  <a:pt x="20201" y="6458"/>
                </a:cubicBezTo>
                <a:cubicBezTo>
                  <a:pt x="20198" y="6466"/>
                  <a:pt x="20195" y="6472"/>
                  <a:pt x="20191" y="6478"/>
                </a:cubicBezTo>
                <a:cubicBezTo>
                  <a:pt x="20187" y="6483"/>
                  <a:pt x="20183" y="6488"/>
                  <a:pt x="20178" y="6492"/>
                </a:cubicBezTo>
                <a:cubicBezTo>
                  <a:pt x="20173" y="6496"/>
                  <a:pt x="20168" y="6498"/>
                  <a:pt x="20163" y="6499"/>
                </a:cubicBezTo>
                <a:cubicBezTo>
                  <a:pt x="20158" y="6500"/>
                  <a:pt x="20153" y="6501"/>
                  <a:pt x="20148" y="6500"/>
                </a:cubicBezTo>
                <a:cubicBezTo>
                  <a:pt x="20143" y="6499"/>
                  <a:pt x="20138" y="6497"/>
                  <a:pt x="20134" y="6493"/>
                </a:cubicBezTo>
                <a:cubicBezTo>
                  <a:pt x="20129" y="6490"/>
                  <a:pt x="20125" y="6485"/>
                  <a:pt x="20121" y="6479"/>
                </a:cubicBezTo>
                <a:close/>
                <a:moveTo>
                  <a:pt x="20814" y="6479"/>
                </a:moveTo>
                <a:cubicBezTo>
                  <a:pt x="20809" y="6473"/>
                  <a:pt x="20806" y="6467"/>
                  <a:pt x="20803" y="6460"/>
                </a:cubicBezTo>
                <a:cubicBezTo>
                  <a:pt x="20800" y="6453"/>
                  <a:pt x="20797" y="6445"/>
                  <a:pt x="20795" y="6436"/>
                </a:cubicBezTo>
                <a:cubicBezTo>
                  <a:pt x="20791" y="6418"/>
                  <a:pt x="20789" y="6402"/>
                  <a:pt x="20791" y="6383"/>
                </a:cubicBezTo>
                <a:cubicBezTo>
                  <a:pt x="20792" y="6364"/>
                  <a:pt x="20796" y="6348"/>
                  <a:pt x="20802" y="6333"/>
                </a:cubicBezTo>
                <a:cubicBezTo>
                  <a:pt x="20809" y="6317"/>
                  <a:pt x="20816" y="6306"/>
                  <a:pt x="20826" y="6299"/>
                </a:cubicBezTo>
                <a:cubicBezTo>
                  <a:pt x="20836" y="6291"/>
                  <a:pt x="20845" y="6289"/>
                  <a:pt x="20855" y="6291"/>
                </a:cubicBezTo>
                <a:cubicBezTo>
                  <a:pt x="20866" y="6294"/>
                  <a:pt x="20875" y="6300"/>
                  <a:pt x="20883" y="6312"/>
                </a:cubicBezTo>
                <a:cubicBezTo>
                  <a:pt x="20887" y="6318"/>
                  <a:pt x="20891" y="6324"/>
                  <a:pt x="20894" y="6330"/>
                </a:cubicBezTo>
                <a:cubicBezTo>
                  <a:pt x="20897" y="6337"/>
                  <a:pt x="20899" y="6345"/>
                  <a:pt x="20901" y="6354"/>
                </a:cubicBezTo>
                <a:cubicBezTo>
                  <a:pt x="20906" y="6372"/>
                  <a:pt x="20907" y="6389"/>
                  <a:pt x="20906" y="6408"/>
                </a:cubicBezTo>
                <a:cubicBezTo>
                  <a:pt x="20904" y="6427"/>
                  <a:pt x="20901" y="6443"/>
                  <a:pt x="20894" y="6458"/>
                </a:cubicBezTo>
                <a:cubicBezTo>
                  <a:pt x="20891" y="6466"/>
                  <a:pt x="20888" y="6472"/>
                  <a:pt x="20884" y="6478"/>
                </a:cubicBezTo>
                <a:cubicBezTo>
                  <a:pt x="20880" y="6483"/>
                  <a:pt x="20876" y="6488"/>
                  <a:pt x="20871" y="6492"/>
                </a:cubicBezTo>
                <a:cubicBezTo>
                  <a:pt x="20866" y="6496"/>
                  <a:pt x="20861" y="6498"/>
                  <a:pt x="20856" y="6499"/>
                </a:cubicBezTo>
                <a:cubicBezTo>
                  <a:pt x="20852" y="6500"/>
                  <a:pt x="20846" y="6501"/>
                  <a:pt x="20841" y="6500"/>
                </a:cubicBezTo>
                <a:cubicBezTo>
                  <a:pt x="20836" y="6499"/>
                  <a:pt x="20831" y="6497"/>
                  <a:pt x="20827" y="6493"/>
                </a:cubicBezTo>
                <a:cubicBezTo>
                  <a:pt x="20822" y="6490"/>
                  <a:pt x="20818" y="6485"/>
                  <a:pt x="20814" y="6479"/>
                </a:cubicBezTo>
                <a:close/>
                <a:moveTo>
                  <a:pt x="21507" y="6479"/>
                </a:moveTo>
                <a:cubicBezTo>
                  <a:pt x="21498" y="6467"/>
                  <a:pt x="21493" y="6454"/>
                  <a:pt x="21488" y="6436"/>
                </a:cubicBezTo>
                <a:cubicBezTo>
                  <a:pt x="21484" y="6418"/>
                  <a:pt x="21482" y="6402"/>
                  <a:pt x="21484" y="6383"/>
                </a:cubicBezTo>
                <a:cubicBezTo>
                  <a:pt x="21485" y="6364"/>
                  <a:pt x="21489" y="6348"/>
                  <a:pt x="21495" y="6333"/>
                </a:cubicBezTo>
                <a:cubicBezTo>
                  <a:pt x="21498" y="6325"/>
                  <a:pt x="21502" y="6318"/>
                  <a:pt x="21506" y="6313"/>
                </a:cubicBezTo>
                <a:cubicBezTo>
                  <a:pt x="21510" y="6307"/>
                  <a:pt x="21514" y="6303"/>
                  <a:pt x="21519" y="6299"/>
                </a:cubicBezTo>
                <a:cubicBezTo>
                  <a:pt x="21529" y="6291"/>
                  <a:pt x="21538" y="6289"/>
                  <a:pt x="21548" y="6291"/>
                </a:cubicBezTo>
                <a:cubicBezTo>
                  <a:pt x="21559" y="6294"/>
                  <a:pt x="21568" y="6300"/>
                  <a:pt x="21576" y="6312"/>
                </a:cubicBezTo>
                <a:cubicBezTo>
                  <a:pt x="21580" y="6318"/>
                  <a:pt x="21584" y="6324"/>
                  <a:pt x="21587" y="6330"/>
                </a:cubicBezTo>
                <a:cubicBezTo>
                  <a:pt x="21590" y="6337"/>
                  <a:pt x="21592" y="6345"/>
                  <a:pt x="21594" y="6354"/>
                </a:cubicBezTo>
                <a:cubicBezTo>
                  <a:pt x="21599" y="6372"/>
                  <a:pt x="21600" y="6389"/>
                  <a:pt x="21599" y="6408"/>
                </a:cubicBezTo>
                <a:cubicBezTo>
                  <a:pt x="21597" y="6427"/>
                  <a:pt x="21594" y="6443"/>
                  <a:pt x="21587" y="6458"/>
                </a:cubicBezTo>
                <a:cubicBezTo>
                  <a:pt x="21584" y="6466"/>
                  <a:pt x="21581" y="6472"/>
                  <a:pt x="21577" y="6478"/>
                </a:cubicBezTo>
                <a:cubicBezTo>
                  <a:pt x="21573" y="6483"/>
                  <a:pt x="21569" y="6488"/>
                  <a:pt x="21564" y="6492"/>
                </a:cubicBezTo>
                <a:cubicBezTo>
                  <a:pt x="21559" y="6496"/>
                  <a:pt x="21554" y="6498"/>
                  <a:pt x="21549" y="6499"/>
                </a:cubicBezTo>
                <a:cubicBezTo>
                  <a:pt x="21545" y="6500"/>
                  <a:pt x="21539" y="6501"/>
                  <a:pt x="21534" y="6500"/>
                </a:cubicBezTo>
                <a:cubicBezTo>
                  <a:pt x="21524" y="6498"/>
                  <a:pt x="21515" y="6491"/>
                  <a:pt x="21507" y="6479"/>
                </a:cubicBezTo>
                <a:close/>
                <a:moveTo>
                  <a:pt x="23" y="7737"/>
                </a:moveTo>
                <a:cubicBezTo>
                  <a:pt x="15" y="7725"/>
                  <a:pt x="9" y="7712"/>
                  <a:pt x="5" y="7694"/>
                </a:cubicBezTo>
                <a:cubicBezTo>
                  <a:pt x="3" y="7685"/>
                  <a:pt x="1" y="7677"/>
                  <a:pt x="1" y="7668"/>
                </a:cubicBezTo>
                <a:cubicBezTo>
                  <a:pt x="0" y="7659"/>
                  <a:pt x="0" y="7651"/>
                  <a:pt x="1" y="7641"/>
                </a:cubicBezTo>
                <a:cubicBezTo>
                  <a:pt x="1" y="7631"/>
                  <a:pt x="2" y="7623"/>
                  <a:pt x="4" y="7614"/>
                </a:cubicBezTo>
                <a:cubicBezTo>
                  <a:pt x="6" y="7606"/>
                  <a:pt x="8" y="7598"/>
                  <a:pt x="12" y="7591"/>
                </a:cubicBezTo>
                <a:cubicBezTo>
                  <a:pt x="15" y="7583"/>
                  <a:pt x="18" y="7576"/>
                  <a:pt x="22" y="7571"/>
                </a:cubicBezTo>
                <a:cubicBezTo>
                  <a:pt x="26" y="7565"/>
                  <a:pt x="30" y="7561"/>
                  <a:pt x="35" y="7557"/>
                </a:cubicBezTo>
                <a:cubicBezTo>
                  <a:pt x="45" y="7549"/>
                  <a:pt x="54" y="7547"/>
                  <a:pt x="65" y="7549"/>
                </a:cubicBezTo>
                <a:cubicBezTo>
                  <a:pt x="75" y="7552"/>
                  <a:pt x="84" y="7558"/>
                  <a:pt x="92" y="7570"/>
                </a:cubicBezTo>
                <a:cubicBezTo>
                  <a:pt x="101" y="7581"/>
                  <a:pt x="106" y="7594"/>
                  <a:pt x="111" y="7612"/>
                </a:cubicBezTo>
                <a:cubicBezTo>
                  <a:pt x="115" y="7630"/>
                  <a:pt x="116" y="7647"/>
                  <a:pt x="115" y="7666"/>
                </a:cubicBezTo>
                <a:cubicBezTo>
                  <a:pt x="114" y="7686"/>
                  <a:pt x="110" y="7702"/>
                  <a:pt x="104" y="7717"/>
                </a:cubicBezTo>
                <a:cubicBezTo>
                  <a:pt x="100" y="7724"/>
                  <a:pt x="97" y="7731"/>
                  <a:pt x="93" y="7736"/>
                </a:cubicBezTo>
                <a:cubicBezTo>
                  <a:pt x="89" y="7742"/>
                  <a:pt x="85" y="7746"/>
                  <a:pt x="80" y="7750"/>
                </a:cubicBezTo>
                <a:cubicBezTo>
                  <a:pt x="75" y="7754"/>
                  <a:pt x="71" y="7756"/>
                  <a:pt x="66" y="7757"/>
                </a:cubicBezTo>
                <a:cubicBezTo>
                  <a:pt x="61" y="7759"/>
                  <a:pt x="56" y="7759"/>
                  <a:pt x="51" y="7758"/>
                </a:cubicBezTo>
                <a:cubicBezTo>
                  <a:pt x="40" y="7756"/>
                  <a:pt x="31" y="7749"/>
                  <a:pt x="23" y="7737"/>
                </a:cubicBezTo>
                <a:close/>
                <a:moveTo>
                  <a:pt x="716" y="7737"/>
                </a:moveTo>
                <a:cubicBezTo>
                  <a:pt x="708" y="7725"/>
                  <a:pt x="702" y="7712"/>
                  <a:pt x="698" y="7694"/>
                </a:cubicBezTo>
                <a:cubicBezTo>
                  <a:pt x="693" y="7676"/>
                  <a:pt x="692" y="7660"/>
                  <a:pt x="694" y="7641"/>
                </a:cubicBezTo>
                <a:cubicBezTo>
                  <a:pt x="695" y="7622"/>
                  <a:pt x="698" y="7606"/>
                  <a:pt x="705" y="7591"/>
                </a:cubicBezTo>
                <a:cubicBezTo>
                  <a:pt x="708" y="7583"/>
                  <a:pt x="711" y="7576"/>
                  <a:pt x="715" y="7571"/>
                </a:cubicBezTo>
                <a:cubicBezTo>
                  <a:pt x="719" y="7565"/>
                  <a:pt x="723" y="7561"/>
                  <a:pt x="728" y="7557"/>
                </a:cubicBezTo>
                <a:cubicBezTo>
                  <a:pt x="738" y="7549"/>
                  <a:pt x="747" y="7547"/>
                  <a:pt x="758" y="7549"/>
                </a:cubicBezTo>
                <a:cubicBezTo>
                  <a:pt x="768" y="7552"/>
                  <a:pt x="777" y="7558"/>
                  <a:pt x="785" y="7570"/>
                </a:cubicBezTo>
                <a:cubicBezTo>
                  <a:pt x="794" y="7581"/>
                  <a:pt x="799" y="7594"/>
                  <a:pt x="804" y="7612"/>
                </a:cubicBezTo>
                <a:cubicBezTo>
                  <a:pt x="808" y="7630"/>
                  <a:pt x="809" y="7647"/>
                  <a:pt x="808" y="7666"/>
                </a:cubicBezTo>
                <a:cubicBezTo>
                  <a:pt x="807" y="7686"/>
                  <a:pt x="803" y="7702"/>
                  <a:pt x="797" y="7717"/>
                </a:cubicBezTo>
                <a:cubicBezTo>
                  <a:pt x="793" y="7724"/>
                  <a:pt x="790" y="7731"/>
                  <a:pt x="786" y="7736"/>
                </a:cubicBezTo>
                <a:cubicBezTo>
                  <a:pt x="782" y="7742"/>
                  <a:pt x="778" y="7746"/>
                  <a:pt x="773" y="7750"/>
                </a:cubicBezTo>
                <a:cubicBezTo>
                  <a:pt x="768" y="7754"/>
                  <a:pt x="764" y="7756"/>
                  <a:pt x="759" y="7757"/>
                </a:cubicBezTo>
                <a:cubicBezTo>
                  <a:pt x="754" y="7759"/>
                  <a:pt x="749" y="7759"/>
                  <a:pt x="744" y="7758"/>
                </a:cubicBezTo>
                <a:cubicBezTo>
                  <a:pt x="733" y="7756"/>
                  <a:pt x="724" y="7749"/>
                  <a:pt x="716" y="7737"/>
                </a:cubicBezTo>
                <a:close/>
                <a:moveTo>
                  <a:pt x="1409" y="7737"/>
                </a:moveTo>
                <a:cubicBezTo>
                  <a:pt x="1401" y="7725"/>
                  <a:pt x="1395" y="7712"/>
                  <a:pt x="1391" y="7694"/>
                </a:cubicBezTo>
                <a:cubicBezTo>
                  <a:pt x="1386" y="7676"/>
                  <a:pt x="1385" y="7660"/>
                  <a:pt x="1387" y="7641"/>
                </a:cubicBezTo>
                <a:cubicBezTo>
                  <a:pt x="1388" y="7622"/>
                  <a:pt x="1391" y="7606"/>
                  <a:pt x="1398" y="7591"/>
                </a:cubicBezTo>
                <a:cubicBezTo>
                  <a:pt x="1401" y="7583"/>
                  <a:pt x="1404" y="7576"/>
                  <a:pt x="1408" y="7571"/>
                </a:cubicBezTo>
                <a:cubicBezTo>
                  <a:pt x="1412" y="7565"/>
                  <a:pt x="1416" y="7561"/>
                  <a:pt x="1421" y="7557"/>
                </a:cubicBezTo>
                <a:cubicBezTo>
                  <a:pt x="1431" y="7549"/>
                  <a:pt x="1440" y="7547"/>
                  <a:pt x="1451" y="7549"/>
                </a:cubicBezTo>
                <a:cubicBezTo>
                  <a:pt x="1461" y="7552"/>
                  <a:pt x="1470" y="7558"/>
                  <a:pt x="1479" y="7570"/>
                </a:cubicBezTo>
                <a:cubicBezTo>
                  <a:pt x="1487" y="7581"/>
                  <a:pt x="1493" y="7594"/>
                  <a:pt x="1497" y="7612"/>
                </a:cubicBezTo>
                <a:cubicBezTo>
                  <a:pt x="1501" y="7630"/>
                  <a:pt x="1502" y="7647"/>
                  <a:pt x="1501" y="7666"/>
                </a:cubicBezTo>
                <a:cubicBezTo>
                  <a:pt x="1500" y="7686"/>
                  <a:pt x="1496" y="7702"/>
                  <a:pt x="1490" y="7717"/>
                </a:cubicBezTo>
                <a:cubicBezTo>
                  <a:pt x="1486" y="7724"/>
                  <a:pt x="1483" y="7731"/>
                  <a:pt x="1479" y="7736"/>
                </a:cubicBezTo>
                <a:cubicBezTo>
                  <a:pt x="1475" y="7742"/>
                  <a:pt x="1471" y="7746"/>
                  <a:pt x="1466" y="7750"/>
                </a:cubicBezTo>
                <a:cubicBezTo>
                  <a:pt x="1461" y="7754"/>
                  <a:pt x="1457" y="7756"/>
                  <a:pt x="1452" y="7757"/>
                </a:cubicBezTo>
                <a:cubicBezTo>
                  <a:pt x="1447" y="7759"/>
                  <a:pt x="1442" y="7759"/>
                  <a:pt x="1437" y="7758"/>
                </a:cubicBezTo>
                <a:cubicBezTo>
                  <a:pt x="1426" y="7756"/>
                  <a:pt x="1417" y="7749"/>
                  <a:pt x="1409" y="7737"/>
                </a:cubicBezTo>
                <a:close/>
                <a:moveTo>
                  <a:pt x="2102" y="7737"/>
                </a:moveTo>
                <a:cubicBezTo>
                  <a:pt x="2094" y="7725"/>
                  <a:pt x="2088" y="7712"/>
                  <a:pt x="2084" y="7694"/>
                </a:cubicBezTo>
                <a:cubicBezTo>
                  <a:pt x="2079" y="7676"/>
                  <a:pt x="2078" y="7660"/>
                  <a:pt x="2080" y="7641"/>
                </a:cubicBezTo>
                <a:cubicBezTo>
                  <a:pt x="2081" y="7622"/>
                  <a:pt x="2084" y="7606"/>
                  <a:pt x="2091" y="7591"/>
                </a:cubicBezTo>
                <a:cubicBezTo>
                  <a:pt x="2094" y="7583"/>
                  <a:pt x="2097" y="7576"/>
                  <a:pt x="2101" y="7571"/>
                </a:cubicBezTo>
                <a:cubicBezTo>
                  <a:pt x="2105" y="7565"/>
                  <a:pt x="2109" y="7561"/>
                  <a:pt x="2114" y="7557"/>
                </a:cubicBezTo>
                <a:cubicBezTo>
                  <a:pt x="2124" y="7549"/>
                  <a:pt x="2133" y="7547"/>
                  <a:pt x="2144" y="7549"/>
                </a:cubicBezTo>
                <a:cubicBezTo>
                  <a:pt x="2154" y="7552"/>
                  <a:pt x="2163" y="7558"/>
                  <a:pt x="2172" y="7570"/>
                </a:cubicBezTo>
                <a:cubicBezTo>
                  <a:pt x="2180" y="7581"/>
                  <a:pt x="2186" y="7594"/>
                  <a:pt x="2190" y="7612"/>
                </a:cubicBezTo>
                <a:cubicBezTo>
                  <a:pt x="2194" y="7630"/>
                  <a:pt x="2195" y="7647"/>
                  <a:pt x="2194" y="7666"/>
                </a:cubicBezTo>
                <a:cubicBezTo>
                  <a:pt x="2193" y="7686"/>
                  <a:pt x="2189" y="7702"/>
                  <a:pt x="2183" y="7717"/>
                </a:cubicBezTo>
                <a:cubicBezTo>
                  <a:pt x="2180" y="7724"/>
                  <a:pt x="2176" y="7731"/>
                  <a:pt x="2172" y="7736"/>
                </a:cubicBezTo>
                <a:cubicBezTo>
                  <a:pt x="2169" y="7742"/>
                  <a:pt x="2164" y="7746"/>
                  <a:pt x="2159" y="7750"/>
                </a:cubicBezTo>
                <a:cubicBezTo>
                  <a:pt x="2155" y="7754"/>
                  <a:pt x="2150" y="7756"/>
                  <a:pt x="2145" y="7757"/>
                </a:cubicBezTo>
                <a:cubicBezTo>
                  <a:pt x="2140" y="7759"/>
                  <a:pt x="2135" y="7759"/>
                  <a:pt x="2130" y="7758"/>
                </a:cubicBezTo>
                <a:cubicBezTo>
                  <a:pt x="2119" y="7756"/>
                  <a:pt x="2110" y="7749"/>
                  <a:pt x="2102" y="7737"/>
                </a:cubicBezTo>
                <a:close/>
                <a:moveTo>
                  <a:pt x="2795" y="7737"/>
                </a:moveTo>
                <a:cubicBezTo>
                  <a:pt x="2791" y="7731"/>
                  <a:pt x="2787" y="7725"/>
                  <a:pt x="2784" y="7718"/>
                </a:cubicBezTo>
                <a:cubicBezTo>
                  <a:pt x="2781" y="7711"/>
                  <a:pt x="2779" y="7703"/>
                  <a:pt x="2777" y="7694"/>
                </a:cubicBezTo>
                <a:cubicBezTo>
                  <a:pt x="2772" y="7676"/>
                  <a:pt x="2771" y="7660"/>
                  <a:pt x="2773" y="7641"/>
                </a:cubicBezTo>
                <a:cubicBezTo>
                  <a:pt x="2774" y="7622"/>
                  <a:pt x="2777" y="7606"/>
                  <a:pt x="2784" y="7591"/>
                </a:cubicBezTo>
                <a:cubicBezTo>
                  <a:pt x="2787" y="7583"/>
                  <a:pt x="2790" y="7576"/>
                  <a:pt x="2794" y="7571"/>
                </a:cubicBezTo>
                <a:cubicBezTo>
                  <a:pt x="2798" y="7565"/>
                  <a:pt x="2802" y="7561"/>
                  <a:pt x="2807" y="7557"/>
                </a:cubicBezTo>
                <a:cubicBezTo>
                  <a:pt x="2817" y="7549"/>
                  <a:pt x="2826" y="7547"/>
                  <a:pt x="2837" y="7549"/>
                </a:cubicBezTo>
                <a:cubicBezTo>
                  <a:pt x="2848" y="7552"/>
                  <a:pt x="2856" y="7558"/>
                  <a:pt x="2865" y="7570"/>
                </a:cubicBezTo>
                <a:cubicBezTo>
                  <a:pt x="2873" y="7581"/>
                  <a:pt x="2879" y="7594"/>
                  <a:pt x="2883" y="7612"/>
                </a:cubicBezTo>
                <a:cubicBezTo>
                  <a:pt x="2887" y="7630"/>
                  <a:pt x="2888" y="7647"/>
                  <a:pt x="2887" y="7666"/>
                </a:cubicBezTo>
                <a:cubicBezTo>
                  <a:pt x="2886" y="7686"/>
                  <a:pt x="2882" y="7702"/>
                  <a:pt x="2876" y="7717"/>
                </a:cubicBezTo>
                <a:cubicBezTo>
                  <a:pt x="2873" y="7724"/>
                  <a:pt x="2869" y="7731"/>
                  <a:pt x="2865" y="7736"/>
                </a:cubicBezTo>
                <a:cubicBezTo>
                  <a:pt x="2862" y="7742"/>
                  <a:pt x="2857" y="7746"/>
                  <a:pt x="2852" y="7750"/>
                </a:cubicBezTo>
                <a:cubicBezTo>
                  <a:pt x="2848" y="7754"/>
                  <a:pt x="2843" y="7756"/>
                  <a:pt x="2838" y="7757"/>
                </a:cubicBezTo>
                <a:cubicBezTo>
                  <a:pt x="2833" y="7759"/>
                  <a:pt x="2828" y="7759"/>
                  <a:pt x="2823" y="7758"/>
                </a:cubicBezTo>
                <a:cubicBezTo>
                  <a:pt x="2817" y="7757"/>
                  <a:pt x="2813" y="7755"/>
                  <a:pt x="2808" y="7751"/>
                </a:cubicBezTo>
                <a:cubicBezTo>
                  <a:pt x="2804" y="7748"/>
                  <a:pt x="2799" y="7743"/>
                  <a:pt x="2795" y="7737"/>
                </a:cubicBezTo>
                <a:close/>
                <a:moveTo>
                  <a:pt x="3488" y="7737"/>
                </a:moveTo>
                <a:cubicBezTo>
                  <a:pt x="3484" y="7731"/>
                  <a:pt x="3480" y="7725"/>
                  <a:pt x="3477" y="7718"/>
                </a:cubicBezTo>
                <a:cubicBezTo>
                  <a:pt x="3474" y="7711"/>
                  <a:pt x="3472" y="7703"/>
                  <a:pt x="3470" y="7694"/>
                </a:cubicBezTo>
                <a:cubicBezTo>
                  <a:pt x="3465" y="7676"/>
                  <a:pt x="3464" y="7660"/>
                  <a:pt x="3466" y="7641"/>
                </a:cubicBezTo>
                <a:cubicBezTo>
                  <a:pt x="3467" y="7622"/>
                  <a:pt x="3470" y="7606"/>
                  <a:pt x="3477" y="7591"/>
                </a:cubicBezTo>
                <a:cubicBezTo>
                  <a:pt x="3480" y="7583"/>
                  <a:pt x="3483" y="7576"/>
                  <a:pt x="3487" y="7571"/>
                </a:cubicBezTo>
                <a:cubicBezTo>
                  <a:pt x="3491" y="7565"/>
                  <a:pt x="3496" y="7561"/>
                  <a:pt x="3500" y="7557"/>
                </a:cubicBezTo>
                <a:cubicBezTo>
                  <a:pt x="3510" y="7549"/>
                  <a:pt x="3519" y="7547"/>
                  <a:pt x="3530" y="7549"/>
                </a:cubicBezTo>
                <a:cubicBezTo>
                  <a:pt x="3541" y="7552"/>
                  <a:pt x="3549" y="7558"/>
                  <a:pt x="3558" y="7570"/>
                </a:cubicBezTo>
                <a:cubicBezTo>
                  <a:pt x="3566" y="7581"/>
                  <a:pt x="3572" y="7594"/>
                  <a:pt x="3576" y="7612"/>
                </a:cubicBezTo>
                <a:cubicBezTo>
                  <a:pt x="3580" y="7630"/>
                  <a:pt x="3581" y="7647"/>
                  <a:pt x="3580" y="7666"/>
                </a:cubicBezTo>
                <a:cubicBezTo>
                  <a:pt x="3579" y="7686"/>
                  <a:pt x="3575" y="7702"/>
                  <a:pt x="3569" y="7717"/>
                </a:cubicBezTo>
                <a:cubicBezTo>
                  <a:pt x="3566" y="7724"/>
                  <a:pt x="3562" y="7731"/>
                  <a:pt x="3558" y="7736"/>
                </a:cubicBezTo>
                <a:cubicBezTo>
                  <a:pt x="3555" y="7742"/>
                  <a:pt x="3550" y="7746"/>
                  <a:pt x="3546" y="7750"/>
                </a:cubicBezTo>
                <a:cubicBezTo>
                  <a:pt x="3541" y="7754"/>
                  <a:pt x="3536" y="7756"/>
                  <a:pt x="3531" y="7757"/>
                </a:cubicBezTo>
                <a:cubicBezTo>
                  <a:pt x="3526" y="7759"/>
                  <a:pt x="3521" y="7759"/>
                  <a:pt x="3516" y="7758"/>
                </a:cubicBezTo>
                <a:cubicBezTo>
                  <a:pt x="3510" y="7757"/>
                  <a:pt x="3506" y="7755"/>
                  <a:pt x="3501" y="7751"/>
                </a:cubicBezTo>
                <a:cubicBezTo>
                  <a:pt x="3497" y="7748"/>
                  <a:pt x="3492" y="7743"/>
                  <a:pt x="3488" y="7737"/>
                </a:cubicBezTo>
                <a:close/>
                <a:moveTo>
                  <a:pt x="4181" y="7737"/>
                </a:moveTo>
                <a:cubicBezTo>
                  <a:pt x="4177" y="7731"/>
                  <a:pt x="4173" y="7725"/>
                  <a:pt x="4170" y="7718"/>
                </a:cubicBezTo>
                <a:cubicBezTo>
                  <a:pt x="4167" y="7711"/>
                  <a:pt x="4165" y="7703"/>
                  <a:pt x="4163" y="7694"/>
                </a:cubicBezTo>
                <a:cubicBezTo>
                  <a:pt x="4158" y="7676"/>
                  <a:pt x="4157" y="7660"/>
                  <a:pt x="4159" y="7641"/>
                </a:cubicBezTo>
                <a:cubicBezTo>
                  <a:pt x="4160" y="7622"/>
                  <a:pt x="4163" y="7606"/>
                  <a:pt x="4170" y="7591"/>
                </a:cubicBezTo>
                <a:cubicBezTo>
                  <a:pt x="4173" y="7583"/>
                  <a:pt x="4176" y="7576"/>
                  <a:pt x="4180" y="7571"/>
                </a:cubicBezTo>
                <a:cubicBezTo>
                  <a:pt x="4184" y="7565"/>
                  <a:pt x="4189" y="7561"/>
                  <a:pt x="4193" y="7557"/>
                </a:cubicBezTo>
                <a:cubicBezTo>
                  <a:pt x="4203" y="7549"/>
                  <a:pt x="4213" y="7547"/>
                  <a:pt x="4223" y="7549"/>
                </a:cubicBezTo>
                <a:cubicBezTo>
                  <a:pt x="4234" y="7552"/>
                  <a:pt x="4242" y="7558"/>
                  <a:pt x="4251" y="7570"/>
                </a:cubicBezTo>
                <a:cubicBezTo>
                  <a:pt x="4259" y="7581"/>
                  <a:pt x="4265" y="7594"/>
                  <a:pt x="4269" y="7612"/>
                </a:cubicBezTo>
                <a:cubicBezTo>
                  <a:pt x="4273" y="7630"/>
                  <a:pt x="4274" y="7647"/>
                  <a:pt x="4273" y="7666"/>
                </a:cubicBezTo>
                <a:cubicBezTo>
                  <a:pt x="4272" y="7686"/>
                  <a:pt x="4268" y="7702"/>
                  <a:pt x="4262" y="7717"/>
                </a:cubicBezTo>
                <a:cubicBezTo>
                  <a:pt x="4259" y="7724"/>
                  <a:pt x="4255" y="7731"/>
                  <a:pt x="4252" y="7736"/>
                </a:cubicBezTo>
                <a:cubicBezTo>
                  <a:pt x="4248" y="7742"/>
                  <a:pt x="4243" y="7746"/>
                  <a:pt x="4239" y="7750"/>
                </a:cubicBezTo>
                <a:cubicBezTo>
                  <a:pt x="4234" y="7754"/>
                  <a:pt x="4229" y="7756"/>
                  <a:pt x="4224" y="7757"/>
                </a:cubicBezTo>
                <a:cubicBezTo>
                  <a:pt x="4219" y="7759"/>
                  <a:pt x="4214" y="7759"/>
                  <a:pt x="4209" y="7758"/>
                </a:cubicBezTo>
                <a:cubicBezTo>
                  <a:pt x="4204" y="7757"/>
                  <a:pt x="4199" y="7755"/>
                  <a:pt x="4194" y="7751"/>
                </a:cubicBezTo>
                <a:cubicBezTo>
                  <a:pt x="4190" y="7748"/>
                  <a:pt x="4185" y="7743"/>
                  <a:pt x="4181" y="7737"/>
                </a:cubicBezTo>
                <a:close/>
                <a:moveTo>
                  <a:pt x="4874" y="7737"/>
                </a:moveTo>
                <a:cubicBezTo>
                  <a:pt x="4870" y="7731"/>
                  <a:pt x="4866" y="7725"/>
                  <a:pt x="4863" y="7718"/>
                </a:cubicBezTo>
                <a:cubicBezTo>
                  <a:pt x="4860" y="7711"/>
                  <a:pt x="4858" y="7703"/>
                  <a:pt x="4856" y="7694"/>
                </a:cubicBezTo>
                <a:cubicBezTo>
                  <a:pt x="4851" y="7676"/>
                  <a:pt x="4850" y="7660"/>
                  <a:pt x="4852" y="7641"/>
                </a:cubicBezTo>
                <a:cubicBezTo>
                  <a:pt x="4853" y="7622"/>
                  <a:pt x="4856" y="7606"/>
                  <a:pt x="4863" y="7591"/>
                </a:cubicBezTo>
                <a:cubicBezTo>
                  <a:pt x="4866" y="7583"/>
                  <a:pt x="4869" y="7576"/>
                  <a:pt x="4873" y="7571"/>
                </a:cubicBezTo>
                <a:cubicBezTo>
                  <a:pt x="4877" y="7565"/>
                  <a:pt x="4882" y="7561"/>
                  <a:pt x="4886" y="7557"/>
                </a:cubicBezTo>
                <a:cubicBezTo>
                  <a:pt x="4896" y="7549"/>
                  <a:pt x="4906" y="7547"/>
                  <a:pt x="4916" y="7549"/>
                </a:cubicBezTo>
                <a:cubicBezTo>
                  <a:pt x="4927" y="7552"/>
                  <a:pt x="4935" y="7558"/>
                  <a:pt x="4944" y="7570"/>
                </a:cubicBezTo>
                <a:cubicBezTo>
                  <a:pt x="4948" y="7576"/>
                  <a:pt x="4951" y="7582"/>
                  <a:pt x="4954" y="7589"/>
                </a:cubicBezTo>
                <a:cubicBezTo>
                  <a:pt x="4957" y="7595"/>
                  <a:pt x="4960" y="7603"/>
                  <a:pt x="4962" y="7612"/>
                </a:cubicBezTo>
                <a:cubicBezTo>
                  <a:pt x="4966" y="7630"/>
                  <a:pt x="4967" y="7647"/>
                  <a:pt x="4966" y="7666"/>
                </a:cubicBezTo>
                <a:cubicBezTo>
                  <a:pt x="4965" y="7686"/>
                  <a:pt x="4961" y="7702"/>
                  <a:pt x="4955" y="7717"/>
                </a:cubicBezTo>
                <a:cubicBezTo>
                  <a:pt x="4952" y="7724"/>
                  <a:pt x="4948" y="7731"/>
                  <a:pt x="4945" y="7736"/>
                </a:cubicBezTo>
                <a:cubicBezTo>
                  <a:pt x="4941" y="7742"/>
                  <a:pt x="4936" y="7746"/>
                  <a:pt x="4932" y="7750"/>
                </a:cubicBezTo>
                <a:cubicBezTo>
                  <a:pt x="4927" y="7754"/>
                  <a:pt x="4922" y="7756"/>
                  <a:pt x="4917" y="7757"/>
                </a:cubicBezTo>
                <a:cubicBezTo>
                  <a:pt x="4912" y="7759"/>
                  <a:pt x="4907" y="7759"/>
                  <a:pt x="4902" y="7758"/>
                </a:cubicBezTo>
                <a:cubicBezTo>
                  <a:pt x="4897" y="7757"/>
                  <a:pt x="4892" y="7755"/>
                  <a:pt x="4887" y="7751"/>
                </a:cubicBezTo>
                <a:cubicBezTo>
                  <a:pt x="4883" y="7748"/>
                  <a:pt x="4878" y="7743"/>
                  <a:pt x="4874" y="7737"/>
                </a:cubicBezTo>
                <a:close/>
                <a:moveTo>
                  <a:pt x="5567" y="7737"/>
                </a:moveTo>
                <a:cubicBezTo>
                  <a:pt x="5563" y="7731"/>
                  <a:pt x="5559" y="7725"/>
                  <a:pt x="5556" y="7718"/>
                </a:cubicBezTo>
                <a:cubicBezTo>
                  <a:pt x="5553" y="7711"/>
                  <a:pt x="5551" y="7703"/>
                  <a:pt x="5549" y="7694"/>
                </a:cubicBezTo>
                <a:cubicBezTo>
                  <a:pt x="5544" y="7676"/>
                  <a:pt x="5543" y="7660"/>
                  <a:pt x="5545" y="7641"/>
                </a:cubicBezTo>
                <a:cubicBezTo>
                  <a:pt x="5546" y="7622"/>
                  <a:pt x="5550" y="7606"/>
                  <a:pt x="5556" y="7591"/>
                </a:cubicBezTo>
                <a:cubicBezTo>
                  <a:pt x="5559" y="7583"/>
                  <a:pt x="5562" y="7576"/>
                  <a:pt x="5566" y="7571"/>
                </a:cubicBezTo>
                <a:cubicBezTo>
                  <a:pt x="5570" y="7565"/>
                  <a:pt x="5574" y="7561"/>
                  <a:pt x="5579" y="7557"/>
                </a:cubicBezTo>
                <a:cubicBezTo>
                  <a:pt x="5589" y="7549"/>
                  <a:pt x="5599" y="7547"/>
                  <a:pt x="5609" y="7549"/>
                </a:cubicBezTo>
                <a:cubicBezTo>
                  <a:pt x="5620" y="7552"/>
                  <a:pt x="5628" y="7558"/>
                  <a:pt x="5637" y="7570"/>
                </a:cubicBezTo>
                <a:cubicBezTo>
                  <a:pt x="5641" y="7576"/>
                  <a:pt x="5644" y="7582"/>
                  <a:pt x="5647" y="7589"/>
                </a:cubicBezTo>
                <a:cubicBezTo>
                  <a:pt x="5651" y="7595"/>
                  <a:pt x="5653" y="7603"/>
                  <a:pt x="5655" y="7612"/>
                </a:cubicBezTo>
                <a:cubicBezTo>
                  <a:pt x="5659" y="7630"/>
                  <a:pt x="5660" y="7647"/>
                  <a:pt x="5659" y="7666"/>
                </a:cubicBezTo>
                <a:cubicBezTo>
                  <a:pt x="5658" y="7686"/>
                  <a:pt x="5654" y="7702"/>
                  <a:pt x="5648" y="7717"/>
                </a:cubicBezTo>
                <a:cubicBezTo>
                  <a:pt x="5645" y="7724"/>
                  <a:pt x="5641" y="7731"/>
                  <a:pt x="5638" y="7736"/>
                </a:cubicBezTo>
                <a:cubicBezTo>
                  <a:pt x="5634" y="7742"/>
                  <a:pt x="5629" y="7746"/>
                  <a:pt x="5625" y="7750"/>
                </a:cubicBezTo>
                <a:cubicBezTo>
                  <a:pt x="5620" y="7754"/>
                  <a:pt x="5615" y="7756"/>
                  <a:pt x="5610" y="7757"/>
                </a:cubicBezTo>
                <a:cubicBezTo>
                  <a:pt x="5605" y="7759"/>
                  <a:pt x="5600" y="7759"/>
                  <a:pt x="5595" y="7758"/>
                </a:cubicBezTo>
                <a:cubicBezTo>
                  <a:pt x="5590" y="7757"/>
                  <a:pt x="5585" y="7755"/>
                  <a:pt x="5580" y="7751"/>
                </a:cubicBezTo>
                <a:cubicBezTo>
                  <a:pt x="5576" y="7748"/>
                  <a:pt x="5571" y="7743"/>
                  <a:pt x="5567" y="7737"/>
                </a:cubicBezTo>
                <a:close/>
                <a:moveTo>
                  <a:pt x="6260" y="7737"/>
                </a:moveTo>
                <a:cubicBezTo>
                  <a:pt x="6256" y="7731"/>
                  <a:pt x="6252" y="7725"/>
                  <a:pt x="6249" y="7718"/>
                </a:cubicBezTo>
                <a:cubicBezTo>
                  <a:pt x="6246" y="7711"/>
                  <a:pt x="6244" y="7703"/>
                  <a:pt x="6242" y="7694"/>
                </a:cubicBezTo>
                <a:cubicBezTo>
                  <a:pt x="6238" y="7676"/>
                  <a:pt x="6236" y="7660"/>
                  <a:pt x="6238" y="7641"/>
                </a:cubicBezTo>
                <a:cubicBezTo>
                  <a:pt x="6239" y="7622"/>
                  <a:pt x="6243" y="7606"/>
                  <a:pt x="6249" y="7591"/>
                </a:cubicBezTo>
                <a:cubicBezTo>
                  <a:pt x="6252" y="7583"/>
                  <a:pt x="6255" y="7576"/>
                  <a:pt x="6259" y="7571"/>
                </a:cubicBezTo>
                <a:cubicBezTo>
                  <a:pt x="6263" y="7565"/>
                  <a:pt x="6267" y="7561"/>
                  <a:pt x="6272" y="7557"/>
                </a:cubicBezTo>
                <a:cubicBezTo>
                  <a:pt x="6282" y="7549"/>
                  <a:pt x="6292" y="7547"/>
                  <a:pt x="6302" y="7549"/>
                </a:cubicBezTo>
                <a:cubicBezTo>
                  <a:pt x="6313" y="7552"/>
                  <a:pt x="6321" y="7558"/>
                  <a:pt x="6330" y="7570"/>
                </a:cubicBezTo>
                <a:cubicBezTo>
                  <a:pt x="6334" y="7576"/>
                  <a:pt x="6337" y="7582"/>
                  <a:pt x="6340" y="7589"/>
                </a:cubicBezTo>
                <a:cubicBezTo>
                  <a:pt x="6344" y="7595"/>
                  <a:pt x="6346" y="7603"/>
                  <a:pt x="6348" y="7612"/>
                </a:cubicBezTo>
                <a:cubicBezTo>
                  <a:pt x="6352" y="7630"/>
                  <a:pt x="6353" y="7647"/>
                  <a:pt x="6352" y="7666"/>
                </a:cubicBezTo>
                <a:cubicBezTo>
                  <a:pt x="6351" y="7686"/>
                  <a:pt x="6347" y="7702"/>
                  <a:pt x="6341" y="7717"/>
                </a:cubicBezTo>
                <a:cubicBezTo>
                  <a:pt x="6338" y="7724"/>
                  <a:pt x="6334" y="7731"/>
                  <a:pt x="6331" y="7736"/>
                </a:cubicBezTo>
                <a:cubicBezTo>
                  <a:pt x="6327" y="7742"/>
                  <a:pt x="6322" y="7746"/>
                  <a:pt x="6318" y="7750"/>
                </a:cubicBezTo>
                <a:cubicBezTo>
                  <a:pt x="6312" y="7754"/>
                  <a:pt x="6308" y="7756"/>
                  <a:pt x="6303" y="7757"/>
                </a:cubicBezTo>
                <a:cubicBezTo>
                  <a:pt x="6298" y="7759"/>
                  <a:pt x="6293" y="7759"/>
                  <a:pt x="6288" y="7758"/>
                </a:cubicBezTo>
                <a:cubicBezTo>
                  <a:pt x="6283" y="7757"/>
                  <a:pt x="6278" y="7755"/>
                  <a:pt x="6273" y="7751"/>
                </a:cubicBezTo>
                <a:cubicBezTo>
                  <a:pt x="6269" y="7748"/>
                  <a:pt x="6265" y="7743"/>
                  <a:pt x="6260" y="7737"/>
                </a:cubicBezTo>
                <a:close/>
                <a:moveTo>
                  <a:pt x="6954" y="7737"/>
                </a:moveTo>
                <a:cubicBezTo>
                  <a:pt x="6949" y="7731"/>
                  <a:pt x="6945" y="7725"/>
                  <a:pt x="6942" y="7718"/>
                </a:cubicBezTo>
                <a:cubicBezTo>
                  <a:pt x="6939" y="7711"/>
                  <a:pt x="6937" y="7703"/>
                  <a:pt x="6935" y="7694"/>
                </a:cubicBezTo>
                <a:cubicBezTo>
                  <a:pt x="6931" y="7676"/>
                  <a:pt x="6929" y="7660"/>
                  <a:pt x="6931" y="7641"/>
                </a:cubicBezTo>
                <a:cubicBezTo>
                  <a:pt x="6932" y="7622"/>
                  <a:pt x="6936" y="7606"/>
                  <a:pt x="6942" y="7591"/>
                </a:cubicBezTo>
                <a:cubicBezTo>
                  <a:pt x="6945" y="7583"/>
                  <a:pt x="6948" y="7576"/>
                  <a:pt x="6952" y="7571"/>
                </a:cubicBezTo>
                <a:cubicBezTo>
                  <a:pt x="6956" y="7565"/>
                  <a:pt x="6960" y="7561"/>
                  <a:pt x="6965" y="7557"/>
                </a:cubicBezTo>
                <a:cubicBezTo>
                  <a:pt x="6975" y="7549"/>
                  <a:pt x="6985" y="7547"/>
                  <a:pt x="6995" y="7549"/>
                </a:cubicBezTo>
                <a:cubicBezTo>
                  <a:pt x="7006" y="7552"/>
                  <a:pt x="7014" y="7558"/>
                  <a:pt x="7023" y="7570"/>
                </a:cubicBezTo>
                <a:cubicBezTo>
                  <a:pt x="7027" y="7576"/>
                  <a:pt x="7031" y="7582"/>
                  <a:pt x="7034" y="7589"/>
                </a:cubicBezTo>
                <a:cubicBezTo>
                  <a:pt x="7037" y="7595"/>
                  <a:pt x="7039" y="7603"/>
                  <a:pt x="7041" y="7612"/>
                </a:cubicBezTo>
                <a:cubicBezTo>
                  <a:pt x="7043" y="7621"/>
                  <a:pt x="7045" y="7630"/>
                  <a:pt x="7045" y="7639"/>
                </a:cubicBezTo>
                <a:cubicBezTo>
                  <a:pt x="7046" y="7648"/>
                  <a:pt x="7046" y="7657"/>
                  <a:pt x="7046" y="7666"/>
                </a:cubicBezTo>
                <a:cubicBezTo>
                  <a:pt x="7044" y="7686"/>
                  <a:pt x="7041" y="7702"/>
                  <a:pt x="7034" y="7717"/>
                </a:cubicBezTo>
                <a:cubicBezTo>
                  <a:pt x="7028" y="7732"/>
                  <a:pt x="7020" y="7742"/>
                  <a:pt x="7011" y="7750"/>
                </a:cubicBezTo>
                <a:cubicBezTo>
                  <a:pt x="7005" y="7754"/>
                  <a:pt x="7001" y="7756"/>
                  <a:pt x="6996" y="7757"/>
                </a:cubicBezTo>
                <a:cubicBezTo>
                  <a:pt x="6991" y="7759"/>
                  <a:pt x="6986" y="7759"/>
                  <a:pt x="6981" y="7758"/>
                </a:cubicBezTo>
                <a:cubicBezTo>
                  <a:pt x="6976" y="7757"/>
                  <a:pt x="6971" y="7755"/>
                  <a:pt x="6966" y="7751"/>
                </a:cubicBezTo>
                <a:cubicBezTo>
                  <a:pt x="6962" y="7748"/>
                  <a:pt x="6958" y="7743"/>
                  <a:pt x="6954" y="7737"/>
                </a:cubicBezTo>
                <a:close/>
                <a:moveTo>
                  <a:pt x="7647" y="7737"/>
                </a:moveTo>
                <a:cubicBezTo>
                  <a:pt x="7642" y="7731"/>
                  <a:pt x="7639" y="7725"/>
                  <a:pt x="7635" y="7718"/>
                </a:cubicBezTo>
                <a:cubicBezTo>
                  <a:pt x="7632" y="7711"/>
                  <a:pt x="7630" y="7703"/>
                  <a:pt x="7628" y="7694"/>
                </a:cubicBezTo>
                <a:cubicBezTo>
                  <a:pt x="7624" y="7676"/>
                  <a:pt x="7622" y="7660"/>
                  <a:pt x="7624" y="7641"/>
                </a:cubicBezTo>
                <a:cubicBezTo>
                  <a:pt x="7625" y="7622"/>
                  <a:pt x="7629" y="7606"/>
                  <a:pt x="7635" y="7591"/>
                </a:cubicBezTo>
                <a:cubicBezTo>
                  <a:pt x="7638" y="7583"/>
                  <a:pt x="7641" y="7576"/>
                  <a:pt x="7645" y="7571"/>
                </a:cubicBezTo>
                <a:cubicBezTo>
                  <a:pt x="7649" y="7565"/>
                  <a:pt x="7653" y="7561"/>
                  <a:pt x="7658" y="7557"/>
                </a:cubicBezTo>
                <a:cubicBezTo>
                  <a:pt x="7668" y="7549"/>
                  <a:pt x="7678" y="7547"/>
                  <a:pt x="7688" y="7549"/>
                </a:cubicBezTo>
                <a:cubicBezTo>
                  <a:pt x="7699" y="7552"/>
                  <a:pt x="7707" y="7558"/>
                  <a:pt x="7716" y="7570"/>
                </a:cubicBezTo>
                <a:cubicBezTo>
                  <a:pt x="7720" y="7576"/>
                  <a:pt x="7723" y="7582"/>
                  <a:pt x="7726" y="7589"/>
                </a:cubicBezTo>
                <a:cubicBezTo>
                  <a:pt x="7730" y="7595"/>
                  <a:pt x="7732" y="7603"/>
                  <a:pt x="7734" y="7612"/>
                </a:cubicBezTo>
                <a:cubicBezTo>
                  <a:pt x="7738" y="7630"/>
                  <a:pt x="7740" y="7647"/>
                  <a:pt x="7739" y="7666"/>
                </a:cubicBezTo>
                <a:cubicBezTo>
                  <a:pt x="7737" y="7686"/>
                  <a:pt x="7734" y="7702"/>
                  <a:pt x="7727" y="7717"/>
                </a:cubicBezTo>
                <a:cubicBezTo>
                  <a:pt x="7721" y="7732"/>
                  <a:pt x="7713" y="7742"/>
                  <a:pt x="7704" y="7750"/>
                </a:cubicBezTo>
                <a:cubicBezTo>
                  <a:pt x="7698" y="7754"/>
                  <a:pt x="7694" y="7756"/>
                  <a:pt x="7689" y="7757"/>
                </a:cubicBezTo>
                <a:cubicBezTo>
                  <a:pt x="7684" y="7759"/>
                  <a:pt x="7679" y="7759"/>
                  <a:pt x="7674" y="7758"/>
                </a:cubicBezTo>
                <a:cubicBezTo>
                  <a:pt x="7669" y="7757"/>
                  <a:pt x="7664" y="7755"/>
                  <a:pt x="7659" y="7751"/>
                </a:cubicBezTo>
                <a:cubicBezTo>
                  <a:pt x="7655" y="7748"/>
                  <a:pt x="7651" y="7743"/>
                  <a:pt x="7647" y="7737"/>
                </a:cubicBezTo>
                <a:close/>
                <a:moveTo>
                  <a:pt x="8340" y="7737"/>
                </a:moveTo>
                <a:cubicBezTo>
                  <a:pt x="8335" y="7731"/>
                  <a:pt x="8332" y="7725"/>
                  <a:pt x="8328" y="7718"/>
                </a:cubicBezTo>
                <a:cubicBezTo>
                  <a:pt x="8325" y="7711"/>
                  <a:pt x="8323" y="7703"/>
                  <a:pt x="8321" y="7694"/>
                </a:cubicBezTo>
                <a:cubicBezTo>
                  <a:pt x="8317" y="7676"/>
                  <a:pt x="8315" y="7660"/>
                  <a:pt x="8317" y="7641"/>
                </a:cubicBezTo>
                <a:cubicBezTo>
                  <a:pt x="8318" y="7622"/>
                  <a:pt x="8322" y="7606"/>
                  <a:pt x="8328" y="7591"/>
                </a:cubicBezTo>
                <a:cubicBezTo>
                  <a:pt x="8331" y="7583"/>
                  <a:pt x="8334" y="7576"/>
                  <a:pt x="8338" y="7571"/>
                </a:cubicBezTo>
                <a:cubicBezTo>
                  <a:pt x="8342" y="7565"/>
                  <a:pt x="8346" y="7561"/>
                  <a:pt x="8351" y="7557"/>
                </a:cubicBezTo>
                <a:cubicBezTo>
                  <a:pt x="8361" y="7549"/>
                  <a:pt x="8371" y="7547"/>
                  <a:pt x="8381" y="7549"/>
                </a:cubicBezTo>
                <a:cubicBezTo>
                  <a:pt x="8392" y="7552"/>
                  <a:pt x="8400" y="7558"/>
                  <a:pt x="8409" y="7570"/>
                </a:cubicBezTo>
                <a:cubicBezTo>
                  <a:pt x="8417" y="7581"/>
                  <a:pt x="8423" y="7594"/>
                  <a:pt x="8427" y="7612"/>
                </a:cubicBezTo>
                <a:cubicBezTo>
                  <a:pt x="8431" y="7630"/>
                  <a:pt x="8433" y="7647"/>
                  <a:pt x="8432" y="7666"/>
                </a:cubicBezTo>
                <a:cubicBezTo>
                  <a:pt x="8430" y="7686"/>
                  <a:pt x="8426" y="7702"/>
                  <a:pt x="8420" y="7717"/>
                </a:cubicBezTo>
                <a:cubicBezTo>
                  <a:pt x="8417" y="7724"/>
                  <a:pt x="8413" y="7731"/>
                  <a:pt x="8410" y="7736"/>
                </a:cubicBezTo>
                <a:cubicBezTo>
                  <a:pt x="8406" y="7742"/>
                  <a:pt x="8401" y="7746"/>
                  <a:pt x="8397" y="7750"/>
                </a:cubicBezTo>
                <a:cubicBezTo>
                  <a:pt x="8391" y="7754"/>
                  <a:pt x="8387" y="7756"/>
                  <a:pt x="8382" y="7757"/>
                </a:cubicBezTo>
                <a:cubicBezTo>
                  <a:pt x="8377" y="7759"/>
                  <a:pt x="8372" y="7759"/>
                  <a:pt x="8367" y="7758"/>
                </a:cubicBezTo>
                <a:cubicBezTo>
                  <a:pt x="8362" y="7757"/>
                  <a:pt x="8357" y="7755"/>
                  <a:pt x="8353" y="7751"/>
                </a:cubicBezTo>
                <a:cubicBezTo>
                  <a:pt x="8348" y="7748"/>
                  <a:pt x="8344" y="7743"/>
                  <a:pt x="8340" y="7737"/>
                </a:cubicBezTo>
                <a:close/>
                <a:moveTo>
                  <a:pt x="9033" y="7737"/>
                </a:moveTo>
                <a:cubicBezTo>
                  <a:pt x="9028" y="7731"/>
                  <a:pt x="9025" y="7725"/>
                  <a:pt x="9021" y="7718"/>
                </a:cubicBezTo>
                <a:cubicBezTo>
                  <a:pt x="9018" y="7711"/>
                  <a:pt x="9016" y="7703"/>
                  <a:pt x="9014" y="7694"/>
                </a:cubicBezTo>
                <a:cubicBezTo>
                  <a:pt x="9010" y="7676"/>
                  <a:pt x="9008" y="7660"/>
                  <a:pt x="9010" y="7641"/>
                </a:cubicBezTo>
                <a:cubicBezTo>
                  <a:pt x="9011" y="7622"/>
                  <a:pt x="9015" y="7606"/>
                  <a:pt x="9021" y="7591"/>
                </a:cubicBezTo>
                <a:cubicBezTo>
                  <a:pt x="9024" y="7583"/>
                  <a:pt x="9028" y="7576"/>
                  <a:pt x="9031" y="7571"/>
                </a:cubicBezTo>
                <a:cubicBezTo>
                  <a:pt x="9035" y="7565"/>
                  <a:pt x="9040" y="7561"/>
                  <a:pt x="9045" y="7557"/>
                </a:cubicBezTo>
                <a:cubicBezTo>
                  <a:pt x="9054" y="7549"/>
                  <a:pt x="9064" y="7547"/>
                  <a:pt x="9074" y="7549"/>
                </a:cubicBezTo>
                <a:cubicBezTo>
                  <a:pt x="9085" y="7552"/>
                  <a:pt x="9093" y="7558"/>
                  <a:pt x="9102" y="7570"/>
                </a:cubicBezTo>
                <a:cubicBezTo>
                  <a:pt x="9110" y="7581"/>
                  <a:pt x="9116" y="7594"/>
                  <a:pt x="9120" y="7612"/>
                </a:cubicBezTo>
                <a:cubicBezTo>
                  <a:pt x="9124" y="7630"/>
                  <a:pt x="9126" y="7647"/>
                  <a:pt x="9125" y="7666"/>
                </a:cubicBezTo>
                <a:cubicBezTo>
                  <a:pt x="9123" y="7686"/>
                  <a:pt x="9119" y="7702"/>
                  <a:pt x="9113" y="7717"/>
                </a:cubicBezTo>
                <a:cubicBezTo>
                  <a:pt x="9110" y="7724"/>
                  <a:pt x="9106" y="7731"/>
                  <a:pt x="9103" y="7736"/>
                </a:cubicBezTo>
                <a:cubicBezTo>
                  <a:pt x="9099" y="7742"/>
                  <a:pt x="9094" y="7746"/>
                  <a:pt x="9090" y="7750"/>
                </a:cubicBezTo>
                <a:cubicBezTo>
                  <a:pt x="9084" y="7754"/>
                  <a:pt x="9080" y="7756"/>
                  <a:pt x="9075" y="7757"/>
                </a:cubicBezTo>
                <a:cubicBezTo>
                  <a:pt x="9070" y="7759"/>
                  <a:pt x="9065" y="7759"/>
                  <a:pt x="9060" y="7758"/>
                </a:cubicBezTo>
                <a:cubicBezTo>
                  <a:pt x="9055" y="7757"/>
                  <a:pt x="9050" y="7755"/>
                  <a:pt x="9046" y="7751"/>
                </a:cubicBezTo>
                <a:cubicBezTo>
                  <a:pt x="9041" y="7748"/>
                  <a:pt x="9037" y="7743"/>
                  <a:pt x="9033" y="7737"/>
                </a:cubicBezTo>
                <a:close/>
                <a:moveTo>
                  <a:pt x="9726" y="7737"/>
                </a:moveTo>
                <a:cubicBezTo>
                  <a:pt x="9721" y="7731"/>
                  <a:pt x="9718" y="7725"/>
                  <a:pt x="9714" y="7718"/>
                </a:cubicBezTo>
                <a:cubicBezTo>
                  <a:pt x="9711" y="7711"/>
                  <a:pt x="9709" y="7703"/>
                  <a:pt x="9707" y="7694"/>
                </a:cubicBezTo>
                <a:cubicBezTo>
                  <a:pt x="9703" y="7676"/>
                  <a:pt x="9701" y="7660"/>
                  <a:pt x="9703" y="7641"/>
                </a:cubicBezTo>
                <a:cubicBezTo>
                  <a:pt x="9704" y="7622"/>
                  <a:pt x="9708" y="7606"/>
                  <a:pt x="9714" y="7591"/>
                </a:cubicBezTo>
                <a:cubicBezTo>
                  <a:pt x="9717" y="7583"/>
                  <a:pt x="9721" y="7576"/>
                  <a:pt x="9724" y="7571"/>
                </a:cubicBezTo>
                <a:cubicBezTo>
                  <a:pt x="9728" y="7565"/>
                  <a:pt x="9733" y="7561"/>
                  <a:pt x="9738" y="7557"/>
                </a:cubicBezTo>
                <a:cubicBezTo>
                  <a:pt x="9747" y="7549"/>
                  <a:pt x="9757" y="7547"/>
                  <a:pt x="9767" y="7549"/>
                </a:cubicBezTo>
                <a:cubicBezTo>
                  <a:pt x="9778" y="7552"/>
                  <a:pt x="9786" y="7558"/>
                  <a:pt x="9795" y="7570"/>
                </a:cubicBezTo>
                <a:cubicBezTo>
                  <a:pt x="9803" y="7581"/>
                  <a:pt x="9809" y="7594"/>
                  <a:pt x="9813" y="7612"/>
                </a:cubicBezTo>
                <a:cubicBezTo>
                  <a:pt x="9817" y="7630"/>
                  <a:pt x="9819" y="7647"/>
                  <a:pt x="9818" y="7666"/>
                </a:cubicBezTo>
                <a:cubicBezTo>
                  <a:pt x="9816" y="7686"/>
                  <a:pt x="9812" y="7702"/>
                  <a:pt x="9806" y="7717"/>
                </a:cubicBezTo>
                <a:cubicBezTo>
                  <a:pt x="9803" y="7724"/>
                  <a:pt x="9800" y="7731"/>
                  <a:pt x="9796" y="7736"/>
                </a:cubicBezTo>
                <a:cubicBezTo>
                  <a:pt x="9792" y="7742"/>
                  <a:pt x="9788" y="7746"/>
                  <a:pt x="9783" y="7750"/>
                </a:cubicBezTo>
                <a:cubicBezTo>
                  <a:pt x="9778" y="7754"/>
                  <a:pt x="9773" y="7756"/>
                  <a:pt x="9768" y="7757"/>
                </a:cubicBezTo>
                <a:cubicBezTo>
                  <a:pt x="9763" y="7759"/>
                  <a:pt x="9758" y="7759"/>
                  <a:pt x="9753" y="7758"/>
                </a:cubicBezTo>
                <a:cubicBezTo>
                  <a:pt x="9748" y="7757"/>
                  <a:pt x="9743" y="7755"/>
                  <a:pt x="9739" y="7751"/>
                </a:cubicBezTo>
                <a:cubicBezTo>
                  <a:pt x="9734" y="7748"/>
                  <a:pt x="9730" y="7743"/>
                  <a:pt x="9726" y="7737"/>
                </a:cubicBezTo>
                <a:close/>
                <a:moveTo>
                  <a:pt x="10419" y="7737"/>
                </a:moveTo>
                <a:cubicBezTo>
                  <a:pt x="10410" y="7725"/>
                  <a:pt x="10404" y="7712"/>
                  <a:pt x="10400" y="7694"/>
                </a:cubicBezTo>
                <a:cubicBezTo>
                  <a:pt x="10396" y="7676"/>
                  <a:pt x="10394" y="7660"/>
                  <a:pt x="10396" y="7641"/>
                </a:cubicBezTo>
                <a:cubicBezTo>
                  <a:pt x="10397" y="7622"/>
                  <a:pt x="10401" y="7606"/>
                  <a:pt x="10407" y="7591"/>
                </a:cubicBezTo>
                <a:cubicBezTo>
                  <a:pt x="10410" y="7583"/>
                  <a:pt x="10414" y="7576"/>
                  <a:pt x="10418" y="7571"/>
                </a:cubicBezTo>
                <a:cubicBezTo>
                  <a:pt x="10421" y="7565"/>
                  <a:pt x="10426" y="7561"/>
                  <a:pt x="10431" y="7557"/>
                </a:cubicBezTo>
                <a:cubicBezTo>
                  <a:pt x="10440" y="7549"/>
                  <a:pt x="10450" y="7547"/>
                  <a:pt x="10460" y="7549"/>
                </a:cubicBezTo>
                <a:cubicBezTo>
                  <a:pt x="10471" y="7552"/>
                  <a:pt x="10479" y="7558"/>
                  <a:pt x="10488" y="7570"/>
                </a:cubicBezTo>
                <a:cubicBezTo>
                  <a:pt x="10496" y="7581"/>
                  <a:pt x="10502" y="7594"/>
                  <a:pt x="10506" y="7612"/>
                </a:cubicBezTo>
                <a:cubicBezTo>
                  <a:pt x="10510" y="7630"/>
                  <a:pt x="10512" y="7647"/>
                  <a:pt x="10511" y="7666"/>
                </a:cubicBezTo>
                <a:cubicBezTo>
                  <a:pt x="10509" y="7686"/>
                  <a:pt x="10505" y="7702"/>
                  <a:pt x="10499" y="7717"/>
                </a:cubicBezTo>
                <a:cubicBezTo>
                  <a:pt x="10496" y="7724"/>
                  <a:pt x="10493" y="7731"/>
                  <a:pt x="10489" y="7736"/>
                </a:cubicBezTo>
                <a:cubicBezTo>
                  <a:pt x="10485" y="7742"/>
                  <a:pt x="10481" y="7746"/>
                  <a:pt x="10476" y="7750"/>
                </a:cubicBezTo>
                <a:cubicBezTo>
                  <a:pt x="10471" y="7754"/>
                  <a:pt x="10466" y="7756"/>
                  <a:pt x="10461" y="7757"/>
                </a:cubicBezTo>
                <a:cubicBezTo>
                  <a:pt x="10456" y="7759"/>
                  <a:pt x="10451" y="7759"/>
                  <a:pt x="10446" y="7758"/>
                </a:cubicBezTo>
                <a:cubicBezTo>
                  <a:pt x="10436" y="7756"/>
                  <a:pt x="10427" y="7749"/>
                  <a:pt x="10419" y="7737"/>
                </a:cubicBezTo>
                <a:close/>
                <a:moveTo>
                  <a:pt x="11111" y="7737"/>
                </a:moveTo>
                <a:cubicBezTo>
                  <a:pt x="11103" y="7725"/>
                  <a:pt x="11097" y="7712"/>
                  <a:pt x="11093" y="7694"/>
                </a:cubicBezTo>
                <a:cubicBezTo>
                  <a:pt x="11091" y="7685"/>
                  <a:pt x="11089" y="7677"/>
                  <a:pt x="11089" y="7668"/>
                </a:cubicBezTo>
                <a:cubicBezTo>
                  <a:pt x="11088" y="7659"/>
                  <a:pt x="11088" y="7651"/>
                  <a:pt x="11088" y="7641"/>
                </a:cubicBezTo>
                <a:cubicBezTo>
                  <a:pt x="11089" y="7631"/>
                  <a:pt x="11090" y="7623"/>
                  <a:pt x="11092" y="7614"/>
                </a:cubicBezTo>
                <a:cubicBezTo>
                  <a:pt x="11094" y="7606"/>
                  <a:pt x="11096" y="7598"/>
                  <a:pt x="11100" y="7591"/>
                </a:cubicBezTo>
                <a:cubicBezTo>
                  <a:pt x="11103" y="7583"/>
                  <a:pt x="11106" y="7576"/>
                  <a:pt x="11110" y="7571"/>
                </a:cubicBezTo>
                <a:cubicBezTo>
                  <a:pt x="11114" y="7565"/>
                  <a:pt x="11119" y="7561"/>
                  <a:pt x="11123" y="7557"/>
                </a:cubicBezTo>
                <a:cubicBezTo>
                  <a:pt x="11133" y="7549"/>
                  <a:pt x="11142" y="7547"/>
                  <a:pt x="11153" y="7549"/>
                </a:cubicBezTo>
                <a:cubicBezTo>
                  <a:pt x="11163" y="7552"/>
                  <a:pt x="11172" y="7558"/>
                  <a:pt x="11180" y="7570"/>
                </a:cubicBezTo>
                <a:cubicBezTo>
                  <a:pt x="11185" y="7576"/>
                  <a:pt x="11188" y="7582"/>
                  <a:pt x="11191" y="7589"/>
                </a:cubicBezTo>
                <a:cubicBezTo>
                  <a:pt x="11194" y="7595"/>
                  <a:pt x="11197" y="7603"/>
                  <a:pt x="11199" y="7612"/>
                </a:cubicBezTo>
                <a:cubicBezTo>
                  <a:pt x="11203" y="7630"/>
                  <a:pt x="11205" y="7647"/>
                  <a:pt x="11203" y="7666"/>
                </a:cubicBezTo>
                <a:cubicBezTo>
                  <a:pt x="11202" y="7686"/>
                  <a:pt x="11198" y="7702"/>
                  <a:pt x="11192" y="7717"/>
                </a:cubicBezTo>
                <a:cubicBezTo>
                  <a:pt x="11189" y="7724"/>
                  <a:pt x="11185" y="7731"/>
                  <a:pt x="11182" y="7736"/>
                </a:cubicBezTo>
                <a:cubicBezTo>
                  <a:pt x="11178" y="7742"/>
                  <a:pt x="11174" y="7746"/>
                  <a:pt x="11169" y="7750"/>
                </a:cubicBezTo>
                <a:cubicBezTo>
                  <a:pt x="11164" y="7754"/>
                  <a:pt x="11159" y="7756"/>
                  <a:pt x="11154" y="7757"/>
                </a:cubicBezTo>
                <a:cubicBezTo>
                  <a:pt x="11149" y="7759"/>
                  <a:pt x="11144" y="7759"/>
                  <a:pt x="11139" y="7758"/>
                </a:cubicBezTo>
                <a:cubicBezTo>
                  <a:pt x="11128" y="7756"/>
                  <a:pt x="11119" y="7749"/>
                  <a:pt x="11111" y="7737"/>
                </a:cubicBezTo>
                <a:close/>
                <a:moveTo>
                  <a:pt x="11804" y="7737"/>
                </a:moveTo>
                <a:cubicBezTo>
                  <a:pt x="11796" y="7725"/>
                  <a:pt x="11790" y="7712"/>
                  <a:pt x="11786" y="7694"/>
                </a:cubicBezTo>
                <a:cubicBezTo>
                  <a:pt x="11782" y="7676"/>
                  <a:pt x="11780" y="7660"/>
                  <a:pt x="11782" y="7641"/>
                </a:cubicBezTo>
                <a:cubicBezTo>
                  <a:pt x="11783" y="7622"/>
                  <a:pt x="11787" y="7606"/>
                  <a:pt x="11793" y="7591"/>
                </a:cubicBezTo>
                <a:cubicBezTo>
                  <a:pt x="11799" y="7575"/>
                  <a:pt x="11807" y="7565"/>
                  <a:pt x="11816" y="7557"/>
                </a:cubicBezTo>
                <a:cubicBezTo>
                  <a:pt x="11826" y="7549"/>
                  <a:pt x="11835" y="7547"/>
                  <a:pt x="11846" y="7549"/>
                </a:cubicBezTo>
                <a:cubicBezTo>
                  <a:pt x="11856" y="7552"/>
                  <a:pt x="11865" y="7558"/>
                  <a:pt x="11873" y="7570"/>
                </a:cubicBezTo>
                <a:cubicBezTo>
                  <a:pt x="11878" y="7576"/>
                  <a:pt x="11881" y="7582"/>
                  <a:pt x="11884" y="7589"/>
                </a:cubicBezTo>
                <a:cubicBezTo>
                  <a:pt x="11887" y="7595"/>
                  <a:pt x="11890" y="7603"/>
                  <a:pt x="11892" y="7612"/>
                </a:cubicBezTo>
                <a:cubicBezTo>
                  <a:pt x="11896" y="7630"/>
                  <a:pt x="11898" y="7647"/>
                  <a:pt x="11896" y="7666"/>
                </a:cubicBezTo>
                <a:cubicBezTo>
                  <a:pt x="11895" y="7686"/>
                  <a:pt x="11891" y="7702"/>
                  <a:pt x="11885" y="7717"/>
                </a:cubicBezTo>
                <a:cubicBezTo>
                  <a:pt x="11882" y="7724"/>
                  <a:pt x="11878" y="7731"/>
                  <a:pt x="11875" y="7736"/>
                </a:cubicBezTo>
                <a:cubicBezTo>
                  <a:pt x="11871" y="7742"/>
                  <a:pt x="11867" y="7746"/>
                  <a:pt x="11862" y="7750"/>
                </a:cubicBezTo>
                <a:cubicBezTo>
                  <a:pt x="11857" y="7754"/>
                  <a:pt x="11852" y="7756"/>
                  <a:pt x="11847" y="7757"/>
                </a:cubicBezTo>
                <a:cubicBezTo>
                  <a:pt x="11842" y="7759"/>
                  <a:pt x="11837" y="7759"/>
                  <a:pt x="11832" y="7758"/>
                </a:cubicBezTo>
                <a:cubicBezTo>
                  <a:pt x="11821" y="7756"/>
                  <a:pt x="11812" y="7749"/>
                  <a:pt x="11804" y="7737"/>
                </a:cubicBezTo>
                <a:close/>
                <a:moveTo>
                  <a:pt x="12497" y="7737"/>
                </a:moveTo>
                <a:cubicBezTo>
                  <a:pt x="12489" y="7725"/>
                  <a:pt x="12483" y="7712"/>
                  <a:pt x="12479" y="7694"/>
                </a:cubicBezTo>
                <a:cubicBezTo>
                  <a:pt x="12475" y="7676"/>
                  <a:pt x="12473" y="7660"/>
                  <a:pt x="12475" y="7641"/>
                </a:cubicBezTo>
                <a:cubicBezTo>
                  <a:pt x="12476" y="7622"/>
                  <a:pt x="12480" y="7606"/>
                  <a:pt x="12486" y="7591"/>
                </a:cubicBezTo>
                <a:cubicBezTo>
                  <a:pt x="12492" y="7575"/>
                  <a:pt x="12500" y="7565"/>
                  <a:pt x="12509" y="7557"/>
                </a:cubicBezTo>
                <a:cubicBezTo>
                  <a:pt x="12519" y="7549"/>
                  <a:pt x="12528" y="7547"/>
                  <a:pt x="12539" y="7549"/>
                </a:cubicBezTo>
                <a:cubicBezTo>
                  <a:pt x="12549" y="7552"/>
                  <a:pt x="12558" y="7558"/>
                  <a:pt x="12567" y="7570"/>
                </a:cubicBezTo>
                <a:cubicBezTo>
                  <a:pt x="12571" y="7576"/>
                  <a:pt x="12575" y="7582"/>
                  <a:pt x="12578" y="7589"/>
                </a:cubicBezTo>
                <a:cubicBezTo>
                  <a:pt x="12581" y="7595"/>
                  <a:pt x="12583" y="7603"/>
                  <a:pt x="12585" y="7612"/>
                </a:cubicBezTo>
                <a:cubicBezTo>
                  <a:pt x="12590" y="7630"/>
                  <a:pt x="12591" y="7647"/>
                  <a:pt x="12589" y="7666"/>
                </a:cubicBezTo>
                <a:cubicBezTo>
                  <a:pt x="12588" y="7686"/>
                  <a:pt x="12584" y="7702"/>
                  <a:pt x="12578" y="7717"/>
                </a:cubicBezTo>
                <a:cubicBezTo>
                  <a:pt x="12575" y="7724"/>
                  <a:pt x="12571" y="7731"/>
                  <a:pt x="12568" y="7736"/>
                </a:cubicBezTo>
                <a:cubicBezTo>
                  <a:pt x="12564" y="7742"/>
                  <a:pt x="12560" y="7746"/>
                  <a:pt x="12555" y="7750"/>
                </a:cubicBezTo>
                <a:cubicBezTo>
                  <a:pt x="12550" y="7754"/>
                  <a:pt x="12545" y="7756"/>
                  <a:pt x="12540" y="7757"/>
                </a:cubicBezTo>
                <a:cubicBezTo>
                  <a:pt x="12535" y="7759"/>
                  <a:pt x="12530" y="7759"/>
                  <a:pt x="12525" y="7758"/>
                </a:cubicBezTo>
                <a:cubicBezTo>
                  <a:pt x="12514" y="7756"/>
                  <a:pt x="12505" y="7749"/>
                  <a:pt x="12497" y="7737"/>
                </a:cubicBezTo>
                <a:close/>
                <a:moveTo>
                  <a:pt x="13190" y="7737"/>
                </a:moveTo>
                <a:cubicBezTo>
                  <a:pt x="13182" y="7725"/>
                  <a:pt x="13176" y="7712"/>
                  <a:pt x="13172" y="7694"/>
                </a:cubicBezTo>
                <a:cubicBezTo>
                  <a:pt x="13168" y="7676"/>
                  <a:pt x="13166" y="7660"/>
                  <a:pt x="13168" y="7641"/>
                </a:cubicBezTo>
                <a:cubicBezTo>
                  <a:pt x="13169" y="7622"/>
                  <a:pt x="13173" y="7606"/>
                  <a:pt x="13179" y="7591"/>
                </a:cubicBezTo>
                <a:cubicBezTo>
                  <a:pt x="13185" y="7575"/>
                  <a:pt x="13193" y="7565"/>
                  <a:pt x="13202" y="7557"/>
                </a:cubicBezTo>
                <a:cubicBezTo>
                  <a:pt x="13212" y="7549"/>
                  <a:pt x="13221" y="7547"/>
                  <a:pt x="13232" y="7549"/>
                </a:cubicBezTo>
                <a:cubicBezTo>
                  <a:pt x="13242" y="7552"/>
                  <a:pt x="13252" y="7558"/>
                  <a:pt x="13260" y="7570"/>
                </a:cubicBezTo>
                <a:cubicBezTo>
                  <a:pt x="13264" y="7576"/>
                  <a:pt x="13268" y="7582"/>
                  <a:pt x="13271" y="7589"/>
                </a:cubicBezTo>
                <a:cubicBezTo>
                  <a:pt x="13274" y="7595"/>
                  <a:pt x="13276" y="7603"/>
                  <a:pt x="13278" y="7612"/>
                </a:cubicBezTo>
                <a:cubicBezTo>
                  <a:pt x="13283" y="7630"/>
                  <a:pt x="13284" y="7647"/>
                  <a:pt x="13282" y="7666"/>
                </a:cubicBezTo>
                <a:cubicBezTo>
                  <a:pt x="13281" y="7686"/>
                  <a:pt x="13278" y="7702"/>
                  <a:pt x="13271" y="7717"/>
                </a:cubicBezTo>
                <a:cubicBezTo>
                  <a:pt x="13268" y="7724"/>
                  <a:pt x="13265" y="7731"/>
                  <a:pt x="13261" y="7736"/>
                </a:cubicBezTo>
                <a:cubicBezTo>
                  <a:pt x="13257" y="7742"/>
                  <a:pt x="13252" y="7746"/>
                  <a:pt x="13248" y="7750"/>
                </a:cubicBezTo>
                <a:cubicBezTo>
                  <a:pt x="13243" y="7754"/>
                  <a:pt x="13238" y="7756"/>
                  <a:pt x="13233" y="7757"/>
                </a:cubicBezTo>
                <a:cubicBezTo>
                  <a:pt x="13228" y="7759"/>
                  <a:pt x="13223" y="7759"/>
                  <a:pt x="13218" y="7758"/>
                </a:cubicBezTo>
                <a:cubicBezTo>
                  <a:pt x="13207" y="7756"/>
                  <a:pt x="13198" y="7749"/>
                  <a:pt x="13190" y="7737"/>
                </a:cubicBezTo>
                <a:close/>
                <a:moveTo>
                  <a:pt x="13883" y="7737"/>
                </a:moveTo>
                <a:cubicBezTo>
                  <a:pt x="13879" y="7731"/>
                  <a:pt x="13875" y="7725"/>
                  <a:pt x="13872" y="7718"/>
                </a:cubicBezTo>
                <a:cubicBezTo>
                  <a:pt x="13869" y="7711"/>
                  <a:pt x="13867" y="7703"/>
                  <a:pt x="13865" y="7694"/>
                </a:cubicBezTo>
                <a:cubicBezTo>
                  <a:pt x="13861" y="7676"/>
                  <a:pt x="13859" y="7660"/>
                  <a:pt x="13861" y="7641"/>
                </a:cubicBezTo>
                <a:cubicBezTo>
                  <a:pt x="13862" y="7622"/>
                  <a:pt x="13866" y="7606"/>
                  <a:pt x="13872" y="7591"/>
                </a:cubicBezTo>
                <a:cubicBezTo>
                  <a:pt x="13878" y="7575"/>
                  <a:pt x="13886" y="7565"/>
                  <a:pt x="13895" y="7557"/>
                </a:cubicBezTo>
                <a:cubicBezTo>
                  <a:pt x="13905" y="7549"/>
                  <a:pt x="13914" y="7547"/>
                  <a:pt x="13925" y="7549"/>
                </a:cubicBezTo>
                <a:cubicBezTo>
                  <a:pt x="13936" y="7552"/>
                  <a:pt x="13945" y="7558"/>
                  <a:pt x="13953" y="7570"/>
                </a:cubicBezTo>
                <a:cubicBezTo>
                  <a:pt x="13957" y="7576"/>
                  <a:pt x="13961" y="7582"/>
                  <a:pt x="13964" y="7589"/>
                </a:cubicBezTo>
                <a:cubicBezTo>
                  <a:pt x="13967" y="7595"/>
                  <a:pt x="13969" y="7603"/>
                  <a:pt x="13971" y="7612"/>
                </a:cubicBezTo>
                <a:cubicBezTo>
                  <a:pt x="13976" y="7630"/>
                  <a:pt x="13977" y="7647"/>
                  <a:pt x="13975" y="7666"/>
                </a:cubicBezTo>
                <a:cubicBezTo>
                  <a:pt x="13974" y="7686"/>
                  <a:pt x="13971" y="7702"/>
                  <a:pt x="13964" y="7717"/>
                </a:cubicBezTo>
                <a:cubicBezTo>
                  <a:pt x="13961" y="7724"/>
                  <a:pt x="13958" y="7731"/>
                  <a:pt x="13954" y="7736"/>
                </a:cubicBezTo>
                <a:cubicBezTo>
                  <a:pt x="13950" y="7742"/>
                  <a:pt x="13945" y="7746"/>
                  <a:pt x="13941" y="7750"/>
                </a:cubicBezTo>
                <a:cubicBezTo>
                  <a:pt x="13936" y="7754"/>
                  <a:pt x="13931" y="7756"/>
                  <a:pt x="13926" y="7757"/>
                </a:cubicBezTo>
                <a:cubicBezTo>
                  <a:pt x="13921" y="7759"/>
                  <a:pt x="13916" y="7759"/>
                  <a:pt x="13911" y="7758"/>
                </a:cubicBezTo>
                <a:cubicBezTo>
                  <a:pt x="13905" y="7757"/>
                  <a:pt x="13901" y="7755"/>
                  <a:pt x="13896" y="7751"/>
                </a:cubicBezTo>
                <a:cubicBezTo>
                  <a:pt x="13892" y="7748"/>
                  <a:pt x="13887" y="7743"/>
                  <a:pt x="13883" y="7737"/>
                </a:cubicBezTo>
                <a:close/>
                <a:moveTo>
                  <a:pt x="14576" y="7737"/>
                </a:moveTo>
                <a:cubicBezTo>
                  <a:pt x="14572" y="7731"/>
                  <a:pt x="14568" y="7725"/>
                  <a:pt x="14565" y="7718"/>
                </a:cubicBezTo>
                <a:cubicBezTo>
                  <a:pt x="14562" y="7711"/>
                  <a:pt x="14560" y="7703"/>
                  <a:pt x="14558" y="7694"/>
                </a:cubicBezTo>
                <a:cubicBezTo>
                  <a:pt x="14554" y="7676"/>
                  <a:pt x="14552" y="7660"/>
                  <a:pt x="14554" y="7641"/>
                </a:cubicBezTo>
                <a:cubicBezTo>
                  <a:pt x="14555" y="7622"/>
                  <a:pt x="14559" y="7606"/>
                  <a:pt x="14565" y="7591"/>
                </a:cubicBezTo>
                <a:cubicBezTo>
                  <a:pt x="14571" y="7575"/>
                  <a:pt x="14579" y="7565"/>
                  <a:pt x="14588" y="7557"/>
                </a:cubicBezTo>
                <a:cubicBezTo>
                  <a:pt x="14598" y="7549"/>
                  <a:pt x="14607" y="7547"/>
                  <a:pt x="14618" y="7549"/>
                </a:cubicBezTo>
                <a:cubicBezTo>
                  <a:pt x="14629" y="7552"/>
                  <a:pt x="14638" y="7558"/>
                  <a:pt x="14646" y="7570"/>
                </a:cubicBezTo>
                <a:cubicBezTo>
                  <a:pt x="14650" y="7576"/>
                  <a:pt x="14654" y="7582"/>
                  <a:pt x="14657" y="7589"/>
                </a:cubicBezTo>
                <a:cubicBezTo>
                  <a:pt x="14660" y="7595"/>
                  <a:pt x="14662" y="7603"/>
                  <a:pt x="14664" y="7612"/>
                </a:cubicBezTo>
                <a:cubicBezTo>
                  <a:pt x="14669" y="7630"/>
                  <a:pt x="14670" y="7647"/>
                  <a:pt x="14668" y="7666"/>
                </a:cubicBezTo>
                <a:cubicBezTo>
                  <a:pt x="14667" y="7686"/>
                  <a:pt x="14664" y="7702"/>
                  <a:pt x="14657" y="7717"/>
                </a:cubicBezTo>
                <a:cubicBezTo>
                  <a:pt x="14654" y="7724"/>
                  <a:pt x="14651" y="7731"/>
                  <a:pt x="14647" y="7736"/>
                </a:cubicBezTo>
                <a:cubicBezTo>
                  <a:pt x="14643" y="7742"/>
                  <a:pt x="14638" y="7746"/>
                  <a:pt x="14634" y="7750"/>
                </a:cubicBezTo>
                <a:cubicBezTo>
                  <a:pt x="14629" y="7754"/>
                  <a:pt x="14624" y="7756"/>
                  <a:pt x="14619" y="7757"/>
                </a:cubicBezTo>
                <a:cubicBezTo>
                  <a:pt x="14614" y="7759"/>
                  <a:pt x="14609" y="7759"/>
                  <a:pt x="14604" y="7758"/>
                </a:cubicBezTo>
                <a:cubicBezTo>
                  <a:pt x="14598" y="7757"/>
                  <a:pt x="14594" y="7755"/>
                  <a:pt x="14589" y="7751"/>
                </a:cubicBezTo>
                <a:cubicBezTo>
                  <a:pt x="14585" y="7748"/>
                  <a:pt x="14580" y="7743"/>
                  <a:pt x="14576" y="7737"/>
                </a:cubicBezTo>
                <a:close/>
                <a:moveTo>
                  <a:pt x="15269" y="7737"/>
                </a:moveTo>
                <a:cubicBezTo>
                  <a:pt x="15265" y="7731"/>
                  <a:pt x="15261" y="7725"/>
                  <a:pt x="15258" y="7718"/>
                </a:cubicBezTo>
                <a:cubicBezTo>
                  <a:pt x="15255" y="7711"/>
                  <a:pt x="15253" y="7703"/>
                  <a:pt x="15251" y="7694"/>
                </a:cubicBezTo>
                <a:cubicBezTo>
                  <a:pt x="15247" y="7676"/>
                  <a:pt x="15245" y="7660"/>
                  <a:pt x="15247" y="7641"/>
                </a:cubicBezTo>
                <a:cubicBezTo>
                  <a:pt x="15248" y="7622"/>
                  <a:pt x="15252" y="7606"/>
                  <a:pt x="15258" y="7591"/>
                </a:cubicBezTo>
                <a:cubicBezTo>
                  <a:pt x="15264" y="7575"/>
                  <a:pt x="15272" y="7565"/>
                  <a:pt x="15281" y="7557"/>
                </a:cubicBezTo>
                <a:cubicBezTo>
                  <a:pt x="15291" y="7549"/>
                  <a:pt x="15301" y="7547"/>
                  <a:pt x="15311" y="7549"/>
                </a:cubicBezTo>
                <a:cubicBezTo>
                  <a:pt x="15322" y="7552"/>
                  <a:pt x="15331" y="7558"/>
                  <a:pt x="15339" y="7570"/>
                </a:cubicBezTo>
                <a:cubicBezTo>
                  <a:pt x="15343" y="7576"/>
                  <a:pt x="15347" y="7582"/>
                  <a:pt x="15350" y="7589"/>
                </a:cubicBezTo>
                <a:cubicBezTo>
                  <a:pt x="15353" y="7595"/>
                  <a:pt x="15355" y="7603"/>
                  <a:pt x="15357" y="7612"/>
                </a:cubicBezTo>
                <a:cubicBezTo>
                  <a:pt x="15362" y="7630"/>
                  <a:pt x="15363" y="7647"/>
                  <a:pt x="15361" y="7666"/>
                </a:cubicBezTo>
                <a:cubicBezTo>
                  <a:pt x="15360" y="7686"/>
                  <a:pt x="15357" y="7702"/>
                  <a:pt x="15350" y="7717"/>
                </a:cubicBezTo>
                <a:cubicBezTo>
                  <a:pt x="15347" y="7724"/>
                  <a:pt x="15344" y="7731"/>
                  <a:pt x="15340" y="7736"/>
                </a:cubicBezTo>
                <a:cubicBezTo>
                  <a:pt x="15336" y="7742"/>
                  <a:pt x="15331" y="7746"/>
                  <a:pt x="15327" y="7750"/>
                </a:cubicBezTo>
                <a:cubicBezTo>
                  <a:pt x="15322" y="7754"/>
                  <a:pt x="15317" y="7756"/>
                  <a:pt x="15312" y="7757"/>
                </a:cubicBezTo>
                <a:cubicBezTo>
                  <a:pt x="15307" y="7759"/>
                  <a:pt x="15302" y="7759"/>
                  <a:pt x="15297" y="7758"/>
                </a:cubicBezTo>
                <a:cubicBezTo>
                  <a:pt x="15292" y="7757"/>
                  <a:pt x="15287" y="7755"/>
                  <a:pt x="15282" y="7751"/>
                </a:cubicBezTo>
                <a:cubicBezTo>
                  <a:pt x="15278" y="7748"/>
                  <a:pt x="15273" y="7743"/>
                  <a:pt x="15269" y="7737"/>
                </a:cubicBezTo>
                <a:close/>
                <a:moveTo>
                  <a:pt x="15962" y="7737"/>
                </a:moveTo>
                <a:cubicBezTo>
                  <a:pt x="15958" y="7731"/>
                  <a:pt x="15954" y="7725"/>
                  <a:pt x="15951" y="7718"/>
                </a:cubicBezTo>
                <a:cubicBezTo>
                  <a:pt x="15948" y="7711"/>
                  <a:pt x="15946" y="7703"/>
                  <a:pt x="15944" y="7694"/>
                </a:cubicBezTo>
                <a:cubicBezTo>
                  <a:pt x="15940" y="7676"/>
                  <a:pt x="15938" y="7660"/>
                  <a:pt x="15940" y="7641"/>
                </a:cubicBezTo>
                <a:cubicBezTo>
                  <a:pt x="15941" y="7622"/>
                  <a:pt x="15945" y="7606"/>
                  <a:pt x="15951" y="7591"/>
                </a:cubicBezTo>
                <a:cubicBezTo>
                  <a:pt x="15957" y="7575"/>
                  <a:pt x="15965" y="7565"/>
                  <a:pt x="15974" y="7557"/>
                </a:cubicBezTo>
                <a:cubicBezTo>
                  <a:pt x="15984" y="7549"/>
                  <a:pt x="15994" y="7547"/>
                  <a:pt x="16004" y="7549"/>
                </a:cubicBezTo>
                <a:cubicBezTo>
                  <a:pt x="16015" y="7552"/>
                  <a:pt x="16024" y="7558"/>
                  <a:pt x="16032" y="7570"/>
                </a:cubicBezTo>
                <a:cubicBezTo>
                  <a:pt x="16036" y="7576"/>
                  <a:pt x="16040" y="7582"/>
                  <a:pt x="16043" y="7589"/>
                </a:cubicBezTo>
                <a:cubicBezTo>
                  <a:pt x="16046" y="7595"/>
                  <a:pt x="16048" y="7603"/>
                  <a:pt x="16050" y="7612"/>
                </a:cubicBezTo>
                <a:cubicBezTo>
                  <a:pt x="16055" y="7630"/>
                  <a:pt x="16056" y="7647"/>
                  <a:pt x="16054" y="7666"/>
                </a:cubicBezTo>
                <a:cubicBezTo>
                  <a:pt x="16053" y="7686"/>
                  <a:pt x="16050" y="7702"/>
                  <a:pt x="16043" y="7717"/>
                </a:cubicBezTo>
                <a:cubicBezTo>
                  <a:pt x="16040" y="7724"/>
                  <a:pt x="16037" y="7731"/>
                  <a:pt x="16033" y="7736"/>
                </a:cubicBezTo>
                <a:cubicBezTo>
                  <a:pt x="16029" y="7742"/>
                  <a:pt x="16024" y="7746"/>
                  <a:pt x="16020" y="7750"/>
                </a:cubicBezTo>
                <a:cubicBezTo>
                  <a:pt x="16015" y="7754"/>
                  <a:pt x="16010" y="7756"/>
                  <a:pt x="16005" y="7757"/>
                </a:cubicBezTo>
                <a:cubicBezTo>
                  <a:pt x="16000" y="7759"/>
                  <a:pt x="15995" y="7759"/>
                  <a:pt x="15990" y="7758"/>
                </a:cubicBezTo>
                <a:cubicBezTo>
                  <a:pt x="15985" y="7757"/>
                  <a:pt x="15980" y="7755"/>
                  <a:pt x="15975" y="7751"/>
                </a:cubicBezTo>
                <a:cubicBezTo>
                  <a:pt x="15971" y="7748"/>
                  <a:pt x="15966" y="7743"/>
                  <a:pt x="15962" y="7737"/>
                </a:cubicBezTo>
                <a:close/>
                <a:moveTo>
                  <a:pt x="16655" y="7737"/>
                </a:moveTo>
                <a:cubicBezTo>
                  <a:pt x="16651" y="7731"/>
                  <a:pt x="16647" y="7725"/>
                  <a:pt x="16644" y="7718"/>
                </a:cubicBezTo>
                <a:cubicBezTo>
                  <a:pt x="16641" y="7711"/>
                  <a:pt x="16639" y="7703"/>
                  <a:pt x="16637" y="7694"/>
                </a:cubicBezTo>
                <a:cubicBezTo>
                  <a:pt x="16633" y="7676"/>
                  <a:pt x="16631" y="7660"/>
                  <a:pt x="16633" y="7641"/>
                </a:cubicBezTo>
                <a:cubicBezTo>
                  <a:pt x="16634" y="7622"/>
                  <a:pt x="16638" y="7606"/>
                  <a:pt x="16644" y="7591"/>
                </a:cubicBezTo>
                <a:cubicBezTo>
                  <a:pt x="16651" y="7575"/>
                  <a:pt x="16658" y="7565"/>
                  <a:pt x="16667" y="7557"/>
                </a:cubicBezTo>
                <a:cubicBezTo>
                  <a:pt x="16677" y="7549"/>
                  <a:pt x="16687" y="7547"/>
                  <a:pt x="16697" y="7549"/>
                </a:cubicBezTo>
                <a:cubicBezTo>
                  <a:pt x="16708" y="7552"/>
                  <a:pt x="16717" y="7558"/>
                  <a:pt x="16725" y="7570"/>
                </a:cubicBezTo>
                <a:cubicBezTo>
                  <a:pt x="16729" y="7576"/>
                  <a:pt x="16733" y="7582"/>
                  <a:pt x="16736" y="7589"/>
                </a:cubicBezTo>
                <a:cubicBezTo>
                  <a:pt x="16739" y="7595"/>
                  <a:pt x="16741" y="7603"/>
                  <a:pt x="16743" y="7612"/>
                </a:cubicBezTo>
                <a:cubicBezTo>
                  <a:pt x="16748" y="7630"/>
                  <a:pt x="16749" y="7647"/>
                  <a:pt x="16747" y="7666"/>
                </a:cubicBezTo>
                <a:cubicBezTo>
                  <a:pt x="16746" y="7686"/>
                  <a:pt x="16743" y="7702"/>
                  <a:pt x="16736" y="7717"/>
                </a:cubicBezTo>
                <a:cubicBezTo>
                  <a:pt x="16733" y="7724"/>
                  <a:pt x="16730" y="7731"/>
                  <a:pt x="16726" y="7736"/>
                </a:cubicBezTo>
                <a:cubicBezTo>
                  <a:pt x="16722" y="7742"/>
                  <a:pt x="16717" y="7746"/>
                  <a:pt x="16713" y="7750"/>
                </a:cubicBezTo>
                <a:cubicBezTo>
                  <a:pt x="16708" y="7754"/>
                  <a:pt x="16703" y="7756"/>
                  <a:pt x="16698" y="7757"/>
                </a:cubicBezTo>
                <a:cubicBezTo>
                  <a:pt x="16693" y="7759"/>
                  <a:pt x="16688" y="7759"/>
                  <a:pt x="16683" y="7758"/>
                </a:cubicBezTo>
                <a:cubicBezTo>
                  <a:pt x="16678" y="7757"/>
                  <a:pt x="16673" y="7755"/>
                  <a:pt x="16668" y="7751"/>
                </a:cubicBezTo>
                <a:cubicBezTo>
                  <a:pt x="16664" y="7748"/>
                  <a:pt x="16659" y="7743"/>
                  <a:pt x="16655" y="7737"/>
                </a:cubicBezTo>
                <a:close/>
                <a:moveTo>
                  <a:pt x="17349" y="7737"/>
                </a:moveTo>
                <a:cubicBezTo>
                  <a:pt x="17344" y="7731"/>
                  <a:pt x="17341" y="7725"/>
                  <a:pt x="17338" y="7718"/>
                </a:cubicBezTo>
                <a:cubicBezTo>
                  <a:pt x="17335" y="7711"/>
                  <a:pt x="17332" y="7703"/>
                  <a:pt x="17330" y="7694"/>
                </a:cubicBezTo>
                <a:cubicBezTo>
                  <a:pt x="17326" y="7676"/>
                  <a:pt x="17324" y="7660"/>
                  <a:pt x="17326" y="7641"/>
                </a:cubicBezTo>
                <a:cubicBezTo>
                  <a:pt x="17327" y="7622"/>
                  <a:pt x="17331" y="7606"/>
                  <a:pt x="17337" y="7591"/>
                </a:cubicBezTo>
                <a:cubicBezTo>
                  <a:pt x="17344" y="7575"/>
                  <a:pt x="17351" y="7565"/>
                  <a:pt x="17360" y="7557"/>
                </a:cubicBezTo>
                <a:cubicBezTo>
                  <a:pt x="17370" y="7549"/>
                  <a:pt x="17380" y="7547"/>
                  <a:pt x="17390" y="7549"/>
                </a:cubicBezTo>
                <a:cubicBezTo>
                  <a:pt x="17401" y="7552"/>
                  <a:pt x="17410" y="7558"/>
                  <a:pt x="17418" y="7570"/>
                </a:cubicBezTo>
                <a:cubicBezTo>
                  <a:pt x="17422" y="7576"/>
                  <a:pt x="17426" y="7582"/>
                  <a:pt x="17429" y="7589"/>
                </a:cubicBezTo>
                <a:cubicBezTo>
                  <a:pt x="17432" y="7595"/>
                  <a:pt x="17434" y="7603"/>
                  <a:pt x="17436" y="7612"/>
                </a:cubicBezTo>
                <a:cubicBezTo>
                  <a:pt x="17441" y="7630"/>
                  <a:pt x="17442" y="7647"/>
                  <a:pt x="17440" y="7666"/>
                </a:cubicBezTo>
                <a:cubicBezTo>
                  <a:pt x="17439" y="7686"/>
                  <a:pt x="17436" y="7702"/>
                  <a:pt x="17429" y="7717"/>
                </a:cubicBezTo>
                <a:cubicBezTo>
                  <a:pt x="17426" y="7724"/>
                  <a:pt x="17423" y="7731"/>
                  <a:pt x="17419" y="7736"/>
                </a:cubicBezTo>
                <a:cubicBezTo>
                  <a:pt x="17415" y="7742"/>
                  <a:pt x="17411" y="7746"/>
                  <a:pt x="17406" y="7750"/>
                </a:cubicBezTo>
                <a:cubicBezTo>
                  <a:pt x="17401" y="7754"/>
                  <a:pt x="17396" y="7756"/>
                  <a:pt x="17391" y="7757"/>
                </a:cubicBezTo>
                <a:cubicBezTo>
                  <a:pt x="17386" y="7759"/>
                  <a:pt x="17381" y="7759"/>
                  <a:pt x="17376" y="7758"/>
                </a:cubicBezTo>
                <a:cubicBezTo>
                  <a:pt x="17371" y="7757"/>
                  <a:pt x="17366" y="7755"/>
                  <a:pt x="17362" y="7751"/>
                </a:cubicBezTo>
                <a:cubicBezTo>
                  <a:pt x="17357" y="7748"/>
                  <a:pt x="17353" y="7743"/>
                  <a:pt x="17349" y="7737"/>
                </a:cubicBezTo>
                <a:close/>
                <a:moveTo>
                  <a:pt x="18042" y="7737"/>
                </a:moveTo>
                <a:cubicBezTo>
                  <a:pt x="18037" y="7731"/>
                  <a:pt x="18034" y="7725"/>
                  <a:pt x="18031" y="7718"/>
                </a:cubicBezTo>
                <a:cubicBezTo>
                  <a:pt x="18028" y="7711"/>
                  <a:pt x="18025" y="7703"/>
                  <a:pt x="18023" y="7694"/>
                </a:cubicBezTo>
                <a:cubicBezTo>
                  <a:pt x="18019" y="7676"/>
                  <a:pt x="18017" y="7660"/>
                  <a:pt x="18019" y="7641"/>
                </a:cubicBezTo>
                <a:cubicBezTo>
                  <a:pt x="18020" y="7622"/>
                  <a:pt x="18024" y="7606"/>
                  <a:pt x="18030" y="7591"/>
                </a:cubicBezTo>
                <a:cubicBezTo>
                  <a:pt x="18037" y="7575"/>
                  <a:pt x="18044" y="7565"/>
                  <a:pt x="18053" y="7557"/>
                </a:cubicBezTo>
                <a:cubicBezTo>
                  <a:pt x="18063" y="7549"/>
                  <a:pt x="18073" y="7547"/>
                  <a:pt x="18083" y="7549"/>
                </a:cubicBezTo>
                <a:cubicBezTo>
                  <a:pt x="18094" y="7552"/>
                  <a:pt x="18103" y="7558"/>
                  <a:pt x="18111" y="7570"/>
                </a:cubicBezTo>
                <a:cubicBezTo>
                  <a:pt x="18115" y="7576"/>
                  <a:pt x="18119" y="7582"/>
                  <a:pt x="18122" y="7589"/>
                </a:cubicBezTo>
                <a:cubicBezTo>
                  <a:pt x="18125" y="7595"/>
                  <a:pt x="18127" y="7603"/>
                  <a:pt x="18129" y="7612"/>
                </a:cubicBezTo>
                <a:cubicBezTo>
                  <a:pt x="18131" y="7621"/>
                  <a:pt x="18133" y="7630"/>
                  <a:pt x="18133" y="7639"/>
                </a:cubicBezTo>
                <a:cubicBezTo>
                  <a:pt x="18134" y="7648"/>
                  <a:pt x="18134" y="7657"/>
                  <a:pt x="18133" y="7666"/>
                </a:cubicBezTo>
                <a:cubicBezTo>
                  <a:pt x="18132" y="7686"/>
                  <a:pt x="18129" y="7702"/>
                  <a:pt x="18122" y="7717"/>
                </a:cubicBezTo>
                <a:cubicBezTo>
                  <a:pt x="18116" y="7732"/>
                  <a:pt x="18109" y="7742"/>
                  <a:pt x="18099" y="7750"/>
                </a:cubicBezTo>
                <a:cubicBezTo>
                  <a:pt x="18094" y="7754"/>
                  <a:pt x="18089" y="7756"/>
                  <a:pt x="18084" y="7757"/>
                </a:cubicBezTo>
                <a:cubicBezTo>
                  <a:pt x="18079" y="7759"/>
                  <a:pt x="18074" y="7759"/>
                  <a:pt x="18069" y="7758"/>
                </a:cubicBezTo>
                <a:cubicBezTo>
                  <a:pt x="18064" y="7757"/>
                  <a:pt x="18059" y="7755"/>
                  <a:pt x="18055" y="7751"/>
                </a:cubicBezTo>
                <a:cubicBezTo>
                  <a:pt x="18050" y="7748"/>
                  <a:pt x="18046" y="7743"/>
                  <a:pt x="18042" y="7737"/>
                </a:cubicBezTo>
                <a:close/>
                <a:moveTo>
                  <a:pt x="18735" y="7737"/>
                </a:moveTo>
                <a:cubicBezTo>
                  <a:pt x="18730" y="7731"/>
                  <a:pt x="18727" y="7725"/>
                  <a:pt x="18724" y="7718"/>
                </a:cubicBezTo>
                <a:cubicBezTo>
                  <a:pt x="18721" y="7711"/>
                  <a:pt x="18718" y="7703"/>
                  <a:pt x="18716" y="7694"/>
                </a:cubicBezTo>
                <a:cubicBezTo>
                  <a:pt x="18712" y="7676"/>
                  <a:pt x="18710" y="7660"/>
                  <a:pt x="18712" y="7641"/>
                </a:cubicBezTo>
                <a:cubicBezTo>
                  <a:pt x="18713" y="7622"/>
                  <a:pt x="18717" y="7606"/>
                  <a:pt x="18723" y="7591"/>
                </a:cubicBezTo>
                <a:cubicBezTo>
                  <a:pt x="18730" y="7575"/>
                  <a:pt x="18737" y="7565"/>
                  <a:pt x="18746" y="7557"/>
                </a:cubicBezTo>
                <a:cubicBezTo>
                  <a:pt x="18756" y="7549"/>
                  <a:pt x="18766" y="7547"/>
                  <a:pt x="18776" y="7549"/>
                </a:cubicBezTo>
                <a:cubicBezTo>
                  <a:pt x="18787" y="7552"/>
                  <a:pt x="18796" y="7558"/>
                  <a:pt x="18804" y="7570"/>
                </a:cubicBezTo>
                <a:cubicBezTo>
                  <a:pt x="18808" y="7576"/>
                  <a:pt x="18812" y="7582"/>
                  <a:pt x="18815" y="7589"/>
                </a:cubicBezTo>
                <a:cubicBezTo>
                  <a:pt x="18818" y="7595"/>
                  <a:pt x="18820" y="7603"/>
                  <a:pt x="18822" y="7612"/>
                </a:cubicBezTo>
                <a:cubicBezTo>
                  <a:pt x="18827" y="7630"/>
                  <a:pt x="18828" y="7647"/>
                  <a:pt x="18827" y="7666"/>
                </a:cubicBezTo>
                <a:cubicBezTo>
                  <a:pt x="18825" y="7686"/>
                  <a:pt x="18822" y="7702"/>
                  <a:pt x="18815" y="7717"/>
                </a:cubicBezTo>
                <a:cubicBezTo>
                  <a:pt x="18809" y="7732"/>
                  <a:pt x="18802" y="7742"/>
                  <a:pt x="18792" y="7750"/>
                </a:cubicBezTo>
                <a:cubicBezTo>
                  <a:pt x="18787" y="7754"/>
                  <a:pt x="18782" y="7756"/>
                  <a:pt x="18777" y="7757"/>
                </a:cubicBezTo>
                <a:cubicBezTo>
                  <a:pt x="18772" y="7759"/>
                  <a:pt x="18767" y="7759"/>
                  <a:pt x="18762" y="7758"/>
                </a:cubicBezTo>
                <a:cubicBezTo>
                  <a:pt x="18757" y="7757"/>
                  <a:pt x="18752" y="7755"/>
                  <a:pt x="18748" y="7751"/>
                </a:cubicBezTo>
                <a:cubicBezTo>
                  <a:pt x="18743" y="7748"/>
                  <a:pt x="18739" y="7743"/>
                  <a:pt x="18735" y="7737"/>
                </a:cubicBezTo>
                <a:close/>
                <a:moveTo>
                  <a:pt x="19428" y="7737"/>
                </a:moveTo>
                <a:cubicBezTo>
                  <a:pt x="19423" y="7731"/>
                  <a:pt x="19420" y="7725"/>
                  <a:pt x="19417" y="7718"/>
                </a:cubicBezTo>
                <a:cubicBezTo>
                  <a:pt x="19414" y="7711"/>
                  <a:pt x="19411" y="7703"/>
                  <a:pt x="19409" y="7694"/>
                </a:cubicBezTo>
                <a:cubicBezTo>
                  <a:pt x="19405" y="7676"/>
                  <a:pt x="19403" y="7660"/>
                  <a:pt x="19405" y="7641"/>
                </a:cubicBezTo>
                <a:cubicBezTo>
                  <a:pt x="19406" y="7622"/>
                  <a:pt x="19410" y="7606"/>
                  <a:pt x="19416" y="7591"/>
                </a:cubicBezTo>
                <a:cubicBezTo>
                  <a:pt x="19423" y="7575"/>
                  <a:pt x="19430" y="7565"/>
                  <a:pt x="19439" y="7557"/>
                </a:cubicBezTo>
                <a:cubicBezTo>
                  <a:pt x="19449" y="7549"/>
                  <a:pt x="19459" y="7547"/>
                  <a:pt x="19469" y="7549"/>
                </a:cubicBezTo>
                <a:cubicBezTo>
                  <a:pt x="19480" y="7552"/>
                  <a:pt x="19489" y="7558"/>
                  <a:pt x="19497" y="7570"/>
                </a:cubicBezTo>
                <a:cubicBezTo>
                  <a:pt x="19501" y="7576"/>
                  <a:pt x="19505" y="7582"/>
                  <a:pt x="19508" y="7589"/>
                </a:cubicBezTo>
                <a:cubicBezTo>
                  <a:pt x="19511" y="7595"/>
                  <a:pt x="19513" y="7603"/>
                  <a:pt x="19515" y="7612"/>
                </a:cubicBezTo>
                <a:cubicBezTo>
                  <a:pt x="19520" y="7630"/>
                  <a:pt x="19521" y="7647"/>
                  <a:pt x="19520" y="7666"/>
                </a:cubicBezTo>
                <a:cubicBezTo>
                  <a:pt x="19518" y="7686"/>
                  <a:pt x="19515" y="7702"/>
                  <a:pt x="19508" y="7717"/>
                </a:cubicBezTo>
                <a:cubicBezTo>
                  <a:pt x="19505" y="7724"/>
                  <a:pt x="19502" y="7731"/>
                  <a:pt x="19498" y="7736"/>
                </a:cubicBezTo>
                <a:cubicBezTo>
                  <a:pt x="19494" y="7742"/>
                  <a:pt x="19490" y="7746"/>
                  <a:pt x="19485" y="7750"/>
                </a:cubicBezTo>
                <a:cubicBezTo>
                  <a:pt x="19480" y="7754"/>
                  <a:pt x="19475" y="7756"/>
                  <a:pt x="19470" y="7757"/>
                </a:cubicBezTo>
                <a:cubicBezTo>
                  <a:pt x="19465" y="7759"/>
                  <a:pt x="19460" y="7759"/>
                  <a:pt x="19455" y="7758"/>
                </a:cubicBezTo>
                <a:cubicBezTo>
                  <a:pt x="19450" y="7757"/>
                  <a:pt x="19445" y="7755"/>
                  <a:pt x="19441" y="7751"/>
                </a:cubicBezTo>
                <a:cubicBezTo>
                  <a:pt x="19436" y="7748"/>
                  <a:pt x="19432" y="7743"/>
                  <a:pt x="19428" y="7737"/>
                </a:cubicBezTo>
                <a:close/>
                <a:moveTo>
                  <a:pt x="20121" y="7737"/>
                </a:moveTo>
                <a:cubicBezTo>
                  <a:pt x="20116" y="7731"/>
                  <a:pt x="20113" y="7725"/>
                  <a:pt x="20110" y="7718"/>
                </a:cubicBezTo>
                <a:cubicBezTo>
                  <a:pt x="20107" y="7711"/>
                  <a:pt x="20104" y="7703"/>
                  <a:pt x="20102" y="7694"/>
                </a:cubicBezTo>
                <a:cubicBezTo>
                  <a:pt x="20098" y="7676"/>
                  <a:pt x="20096" y="7660"/>
                  <a:pt x="20098" y="7641"/>
                </a:cubicBezTo>
                <a:cubicBezTo>
                  <a:pt x="20099" y="7622"/>
                  <a:pt x="20103" y="7606"/>
                  <a:pt x="20109" y="7591"/>
                </a:cubicBezTo>
                <a:cubicBezTo>
                  <a:pt x="20116" y="7575"/>
                  <a:pt x="20123" y="7565"/>
                  <a:pt x="20133" y="7557"/>
                </a:cubicBezTo>
                <a:cubicBezTo>
                  <a:pt x="20143" y="7549"/>
                  <a:pt x="20152" y="7547"/>
                  <a:pt x="20162" y="7549"/>
                </a:cubicBezTo>
                <a:cubicBezTo>
                  <a:pt x="20173" y="7552"/>
                  <a:pt x="20182" y="7558"/>
                  <a:pt x="20190" y="7570"/>
                </a:cubicBezTo>
                <a:cubicBezTo>
                  <a:pt x="20194" y="7576"/>
                  <a:pt x="20198" y="7582"/>
                  <a:pt x="20201" y="7589"/>
                </a:cubicBezTo>
                <a:cubicBezTo>
                  <a:pt x="20204" y="7595"/>
                  <a:pt x="20206" y="7603"/>
                  <a:pt x="20208" y="7612"/>
                </a:cubicBezTo>
                <a:cubicBezTo>
                  <a:pt x="20213" y="7630"/>
                  <a:pt x="20214" y="7647"/>
                  <a:pt x="20213" y="7666"/>
                </a:cubicBezTo>
                <a:cubicBezTo>
                  <a:pt x="20211" y="7686"/>
                  <a:pt x="20208" y="7702"/>
                  <a:pt x="20201" y="7717"/>
                </a:cubicBezTo>
                <a:cubicBezTo>
                  <a:pt x="20198" y="7724"/>
                  <a:pt x="20195" y="7731"/>
                  <a:pt x="20191" y="7736"/>
                </a:cubicBezTo>
                <a:cubicBezTo>
                  <a:pt x="20187" y="7742"/>
                  <a:pt x="20183" y="7746"/>
                  <a:pt x="20178" y="7750"/>
                </a:cubicBezTo>
                <a:cubicBezTo>
                  <a:pt x="20173" y="7754"/>
                  <a:pt x="20168" y="7756"/>
                  <a:pt x="20163" y="7757"/>
                </a:cubicBezTo>
                <a:cubicBezTo>
                  <a:pt x="20158" y="7759"/>
                  <a:pt x="20153" y="7759"/>
                  <a:pt x="20148" y="7758"/>
                </a:cubicBezTo>
                <a:cubicBezTo>
                  <a:pt x="20143" y="7757"/>
                  <a:pt x="20138" y="7755"/>
                  <a:pt x="20134" y="7751"/>
                </a:cubicBezTo>
                <a:cubicBezTo>
                  <a:pt x="20129" y="7748"/>
                  <a:pt x="20125" y="7743"/>
                  <a:pt x="20121" y="7737"/>
                </a:cubicBezTo>
                <a:close/>
                <a:moveTo>
                  <a:pt x="20814" y="7737"/>
                </a:moveTo>
                <a:cubicBezTo>
                  <a:pt x="20809" y="7731"/>
                  <a:pt x="20806" y="7725"/>
                  <a:pt x="20803" y="7718"/>
                </a:cubicBezTo>
                <a:cubicBezTo>
                  <a:pt x="20800" y="7711"/>
                  <a:pt x="20797" y="7703"/>
                  <a:pt x="20795" y="7694"/>
                </a:cubicBezTo>
                <a:cubicBezTo>
                  <a:pt x="20791" y="7676"/>
                  <a:pt x="20789" y="7660"/>
                  <a:pt x="20791" y="7641"/>
                </a:cubicBezTo>
                <a:cubicBezTo>
                  <a:pt x="20792" y="7622"/>
                  <a:pt x="20796" y="7606"/>
                  <a:pt x="20802" y="7591"/>
                </a:cubicBezTo>
                <a:cubicBezTo>
                  <a:pt x="20809" y="7575"/>
                  <a:pt x="20816" y="7565"/>
                  <a:pt x="20826" y="7557"/>
                </a:cubicBezTo>
                <a:cubicBezTo>
                  <a:pt x="20836" y="7549"/>
                  <a:pt x="20845" y="7547"/>
                  <a:pt x="20855" y="7549"/>
                </a:cubicBezTo>
                <a:cubicBezTo>
                  <a:pt x="20866" y="7552"/>
                  <a:pt x="20875" y="7558"/>
                  <a:pt x="20883" y="7570"/>
                </a:cubicBezTo>
                <a:cubicBezTo>
                  <a:pt x="20887" y="7576"/>
                  <a:pt x="20891" y="7582"/>
                  <a:pt x="20894" y="7589"/>
                </a:cubicBezTo>
                <a:cubicBezTo>
                  <a:pt x="20897" y="7595"/>
                  <a:pt x="20899" y="7603"/>
                  <a:pt x="20901" y="7612"/>
                </a:cubicBezTo>
                <a:cubicBezTo>
                  <a:pt x="20906" y="7630"/>
                  <a:pt x="20907" y="7647"/>
                  <a:pt x="20906" y="7666"/>
                </a:cubicBezTo>
                <a:cubicBezTo>
                  <a:pt x="20904" y="7686"/>
                  <a:pt x="20901" y="7702"/>
                  <a:pt x="20894" y="7717"/>
                </a:cubicBezTo>
                <a:cubicBezTo>
                  <a:pt x="20891" y="7724"/>
                  <a:pt x="20888" y="7731"/>
                  <a:pt x="20884" y="7736"/>
                </a:cubicBezTo>
                <a:cubicBezTo>
                  <a:pt x="20880" y="7742"/>
                  <a:pt x="20876" y="7746"/>
                  <a:pt x="20871" y="7750"/>
                </a:cubicBezTo>
                <a:cubicBezTo>
                  <a:pt x="20866" y="7754"/>
                  <a:pt x="20861" y="7756"/>
                  <a:pt x="20856" y="7757"/>
                </a:cubicBezTo>
                <a:cubicBezTo>
                  <a:pt x="20852" y="7759"/>
                  <a:pt x="20846" y="7759"/>
                  <a:pt x="20841" y="7758"/>
                </a:cubicBezTo>
                <a:cubicBezTo>
                  <a:pt x="20836" y="7757"/>
                  <a:pt x="20831" y="7755"/>
                  <a:pt x="20827" y="7751"/>
                </a:cubicBezTo>
                <a:cubicBezTo>
                  <a:pt x="20822" y="7748"/>
                  <a:pt x="20818" y="7743"/>
                  <a:pt x="20814" y="7737"/>
                </a:cubicBezTo>
                <a:close/>
                <a:moveTo>
                  <a:pt x="21507" y="7737"/>
                </a:moveTo>
                <a:cubicBezTo>
                  <a:pt x="21498" y="7725"/>
                  <a:pt x="21493" y="7712"/>
                  <a:pt x="21488" y="7694"/>
                </a:cubicBezTo>
                <a:cubicBezTo>
                  <a:pt x="21484" y="7676"/>
                  <a:pt x="21482" y="7660"/>
                  <a:pt x="21484" y="7641"/>
                </a:cubicBezTo>
                <a:cubicBezTo>
                  <a:pt x="21485" y="7622"/>
                  <a:pt x="21489" y="7606"/>
                  <a:pt x="21495" y="7591"/>
                </a:cubicBezTo>
                <a:cubicBezTo>
                  <a:pt x="21498" y="7583"/>
                  <a:pt x="21502" y="7576"/>
                  <a:pt x="21506" y="7571"/>
                </a:cubicBezTo>
                <a:cubicBezTo>
                  <a:pt x="21510" y="7565"/>
                  <a:pt x="21514" y="7561"/>
                  <a:pt x="21519" y="7557"/>
                </a:cubicBezTo>
                <a:cubicBezTo>
                  <a:pt x="21529" y="7549"/>
                  <a:pt x="21538" y="7547"/>
                  <a:pt x="21548" y="7549"/>
                </a:cubicBezTo>
                <a:cubicBezTo>
                  <a:pt x="21559" y="7552"/>
                  <a:pt x="21568" y="7558"/>
                  <a:pt x="21576" y="7570"/>
                </a:cubicBezTo>
                <a:cubicBezTo>
                  <a:pt x="21580" y="7576"/>
                  <a:pt x="21584" y="7582"/>
                  <a:pt x="21587" y="7589"/>
                </a:cubicBezTo>
                <a:cubicBezTo>
                  <a:pt x="21590" y="7595"/>
                  <a:pt x="21592" y="7603"/>
                  <a:pt x="21594" y="7612"/>
                </a:cubicBezTo>
                <a:cubicBezTo>
                  <a:pt x="21599" y="7630"/>
                  <a:pt x="21600" y="7647"/>
                  <a:pt x="21599" y="7666"/>
                </a:cubicBezTo>
                <a:cubicBezTo>
                  <a:pt x="21597" y="7686"/>
                  <a:pt x="21594" y="7702"/>
                  <a:pt x="21587" y="7717"/>
                </a:cubicBezTo>
                <a:cubicBezTo>
                  <a:pt x="21584" y="7724"/>
                  <a:pt x="21581" y="7731"/>
                  <a:pt x="21577" y="7736"/>
                </a:cubicBezTo>
                <a:cubicBezTo>
                  <a:pt x="21573" y="7742"/>
                  <a:pt x="21569" y="7746"/>
                  <a:pt x="21564" y="7750"/>
                </a:cubicBezTo>
                <a:cubicBezTo>
                  <a:pt x="21559" y="7754"/>
                  <a:pt x="21554" y="7756"/>
                  <a:pt x="21549" y="7757"/>
                </a:cubicBezTo>
                <a:cubicBezTo>
                  <a:pt x="21545" y="7759"/>
                  <a:pt x="21539" y="7759"/>
                  <a:pt x="21534" y="7758"/>
                </a:cubicBezTo>
                <a:cubicBezTo>
                  <a:pt x="21524" y="7756"/>
                  <a:pt x="21515" y="7749"/>
                  <a:pt x="21507" y="7737"/>
                </a:cubicBezTo>
                <a:close/>
                <a:moveTo>
                  <a:pt x="23" y="8996"/>
                </a:moveTo>
                <a:cubicBezTo>
                  <a:pt x="15" y="8984"/>
                  <a:pt x="9" y="8970"/>
                  <a:pt x="5" y="8953"/>
                </a:cubicBezTo>
                <a:cubicBezTo>
                  <a:pt x="3" y="8943"/>
                  <a:pt x="1" y="8935"/>
                  <a:pt x="1" y="8926"/>
                </a:cubicBezTo>
                <a:cubicBezTo>
                  <a:pt x="0" y="8918"/>
                  <a:pt x="0" y="8909"/>
                  <a:pt x="1" y="8899"/>
                </a:cubicBezTo>
                <a:cubicBezTo>
                  <a:pt x="1" y="8890"/>
                  <a:pt x="2" y="8881"/>
                  <a:pt x="4" y="8873"/>
                </a:cubicBezTo>
                <a:cubicBezTo>
                  <a:pt x="6" y="8864"/>
                  <a:pt x="8" y="8857"/>
                  <a:pt x="12" y="8849"/>
                </a:cubicBezTo>
                <a:cubicBezTo>
                  <a:pt x="15" y="8841"/>
                  <a:pt x="18" y="8834"/>
                  <a:pt x="22" y="8829"/>
                </a:cubicBezTo>
                <a:cubicBezTo>
                  <a:pt x="26" y="8824"/>
                  <a:pt x="30" y="8819"/>
                  <a:pt x="35" y="8816"/>
                </a:cubicBezTo>
                <a:cubicBezTo>
                  <a:pt x="45" y="8808"/>
                  <a:pt x="54" y="8805"/>
                  <a:pt x="65" y="8808"/>
                </a:cubicBezTo>
                <a:cubicBezTo>
                  <a:pt x="75" y="8810"/>
                  <a:pt x="84" y="8816"/>
                  <a:pt x="92" y="8828"/>
                </a:cubicBezTo>
                <a:cubicBezTo>
                  <a:pt x="101" y="8839"/>
                  <a:pt x="106" y="8852"/>
                  <a:pt x="111" y="8871"/>
                </a:cubicBezTo>
                <a:cubicBezTo>
                  <a:pt x="115" y="8888"/>
                  <a:pt x="116" y="8906"/>
                  <a:pt x="115" y="8925"/>
                </a:cubicBezTo>
                <a:cubicBezTo>
                  <a:pt x="114" y="8944"/>
                  <a:pt x="110" y="8960"/>
                  <a:pt x="104" y="8975"/>
                </a:cubicBezTo>
                <a:cubicBezTo>
                  <a:pt x="100" y="8982"/>
                  <a:pt x="97" y="8989"/>
                  <a:pt x="93" y="8994"/>
                </a:cubicBezTo>
                <a:cubicBezTo>
                  <a:pt x="89" y="9000"/>
                  <a:pt x="85" y="9004"/>
                  <a:pt x="80" y="9008"/>
                </a:cubicBezTo>
                <a:cubicBezTo>
                  <a:pt x="75" y="9012"/>
                  <a:pt x="71" y="9014"/>
                  <a:pt x="66" y="9016"/>
                </a:cubicBezTo>
                <a:cubicBezTo>
                  <a:pt x="61" y="9017"/>
                  <a:pt x="56" y="9017"/>
                  <a:pt x="51" y="9016"/>
                </a:cubicBezTo>
                <a:cubicBezTo>
                  <a:pt x="40" y="9014"/>
                  <a:pt x="31" y="9007"/>
                  <a:pt x="23" y="8996"/>
                </a:cubicBezTo>
                <a:close/>
                <a:moveTo>
                  <a:pt x="716" y="8996"/>
                </a:moveTo>
                <a:cubicBezTo>
                  <a:pt x="708" y="8984"/>
                  <a:pt x="702" y="8970"/>
                  <a:pt x="698" y="8953"/>
                </a:cubicBezTo>
                <a:cubicBezTo>
                  <a:pt x="693" y="8934"/>
                  <a:pt x="692" y="8918"/>
                  <a:pt x="694" y="8899"/>
                </a:cubicBezTo>
                <a:cubicBezTo>
                  <a:pt x="695" y="8880"/>
                  <a:pt x="698" y="8864"/>
                  <a:pt x="705" y="8849"/>
                </a:cubicBezTo>
                <a:cubicBezTo>
                  <a:pt x="708" y="8841"/>
                  <a:pt x="711" y="8834"/>
                  <a:pt x="715" y="8829"/>
                </a:cubicBezTo>
                <a:cubicBezTo>
                  <a:pt x="719" y="8824"/>
                  <a:pt x="723" y="8819"/>
                  <a:pt x="728" y="8816"/>
                </a:cubicBezTo>
                <a:cubicBezTo>
                  <a:pt x="738" y="8808"/>
                  <a:pt x="747" y="8805"/>
                  <a:pt x="758" y="8808"/>
                </a:cubicBezTo>
                <a:cubicBezTo>
                  <a:pt x="768" y="8810"/>
                  <a:pt x="777" y="8816"/>
                  <a:pt x="785" y="8828"/>
                </a:cubicBezTo>
                <a:cubicBezTo>
                  <a:pt x="794" y="8839"/>
                  <a:pt x="799" y="8852"/>
                  <a:pt x="804" y="8871"/>
                </a:cubicBezTo>
                <a:cubicBezTo>
                  <a:pt x="808" y="8888"/>
                  <a:pt x="809" y="8906"/>
                  <a:pt x="808" y="8925"/>
                </a:cubicBezTo>
                <a:cubicBezTo>
                  <a:pt x="807" y="8944"/>
                  <a:pt x="803" y="8960"/>
                  <a:pt x="797" y="8975"/>
                </a:cubicBezTo>
                <a:cubicBezTo>
                  <a:pt x="793" y="8982"/>
                  <a:pt x="790" y="8989"/>
                  <a:pt x="786" y="8994"/>
                </a:cubicBezTo>
                <a:cubicBezTo>
                  <a:pt x="782" y="9000"/>
                  <a:pt x="778" y="9004"/>
                  <a:pt x="773" y="9008"/>
                </a:cubicBezTo>
                <a:cubicBezTo>
                  <a:pt x="768" y="9012"/>
                  <a:pt x="764" y="9014"/>
                  <a:pt x="759" y="9016"/>
                </a:cubicBezTo>
                <a:cubicBezTo>
                  <a:pt x="754" y="9017"/>
                  <a:pt x="749" y="9017"/>
                  <a:pt x="744" y="9016"/>
                </a:cubicBezTo>
                <a:cubicBezTo>
                  <a:pt x="733" y="9014"/>
                  <a:pt x="724" y="9007"/>
                  <a:pt x="716" y="8996"/>
                </a:cubicBezTo>
                <a:close/>
                <a:moveTo>
                  <a:pt x="1409" y="8996"/>
                </a:moveTo>
                <a:cubicBezTo>
                  <a:pt x="1401" y="8984"/>
                  <a:pt x="1395" y="8970"/>
                  <a:pt x="1391" y="8953"/>
                </a:cubicBezTo>
                <a:cubicBezTo>
                  <a:pt x="1386" y="8934"/>
                  <a:pt x="1385" y="8918"/>
                  <a:pt x="1387" y="8899"/>
                </a:cubicBezTo>
                <a:cubicBezTo>
                  <a:pt x="1388" y="8880"/>
                  <a:pt x="1391" y="8864"/>
                  <a:pt x="1398" y="8849"/>
                </a:cubicBezTo>
                <a:cubicBezTo>
                  <a:pt x="1401" y="8841"/>
                  <a:pt x="1404" y="8834"/>
                  <a:pt x="1408" y="8829"/>
                </a:cubicBezTo>
                <a:cubicBezTo>
                  <a:pt x="1412" y="8824"/>
                  <a:pt x="1416" y="8819"/>
                  <a:pt x="1421" y="8816"/>
                </a:cubicBezTo>
                <a:cubicBezTo>
                  <a:pt x="1431" y="8808"/>
                  <a:pt x="1440" y="8805"/>
                  <a:pt x="1451" y="8808"/>
                </a:cubicBezTo>
                <a:cubicBezTo>
                  <a:pt x="1461" y="8810"/>
                  <a:pt x="1470" y="8816"/>
                  <a:pt x="1479" y="8828"/>
                </a:cubicBezTo>
                <a:cubicBezTo>
                  <a:pt x="1487" y="8839"/>
                  <a:pt x="1493" y="8852"/>
                  <a:pt x="1497" y="8871"/>
                </a:cubicBezTo>
                <a:cubicBezTo>
                  <a:pt x="1501" y="8888"/>
                  <a:pt x="1502" y="8906"/>
                  <a:pt x="1501" y="8925"/>
                </a:cubicBezTo>
                <a:cubicBezTo>
                  <a:pt x="1500" y="8944"/>
                  <a:pt x="1496" y="8960"/>
                  <a:pt x="1490" y="8975"/>
                </a:cubicBezTo>
                <a:cubicBezTo>
                  <a:pt x="1486" y="8982"/>
                  <a:pt x="1483" y="8989"/>
                  <a:pt x="1479" y="8994"/>
                </a:cubicBezTo>
                <a:cubicBezTo>
                  <a:pt x="1475" y="9000"/>
                  <a:pt x="1471" y="9004"/>
                  <a:pt x="1466" y="9008"/>
                </a:cubicBezTo>
                <a:cubicBezTo>
                  <a:pt x="1461" y="9012"/>
                  <a:pt x="1457" y="9014"/>
                  <a:pt x="1452" y="9016"/>
                </a:cubicBezTo>
                <a:cubicBezTo>
                  <a:pt x="1447" y="9017"/>
                  <a:pt x="1442" y="9017"/>
                  <a:pt x="1437" y="9016"/>
                </a:cubicBezTo>
                <a:cubicBezTo>
                  <a:pt x="1426" y="9014"/>
                  <a:pt x="1417" y="9007"/>
                  <a:pt x="1409" y="8996"/>
                </a:cubicBezTo>
                <a:close/>
                <a:moveTo>
                  <a:pt x="2102" y="8996"/>
                </a:moveTo>
                <a:cubicBezTo>
                  <a:pt x="2094" y="8984"/>
                  <a:pt x="2088" y="8970"/>
                  <a:pt x="2084" y="8953"/>
                </a:cubicBezTo>
                <a:cubicBezTo>
                  <a:pt x="2079" y="8934"/>
                  <a:pt x="2078" y="8918"/>
                  <a:pt x="2080" y="8899"/>
                </a:cubicBezTo>
                <a:cubicBezTo>
                  <a:pt x="2081" y="8880"/>
                  <a:pt x="2084" y="8864"/>
                  <a:pt x="2091" y="8849"/>
                </a:cubicBezTo>
                <a:cubicBezTo>
                  <a:pt x="2094" y="8841"/>
                  <a:pt x="2097" y="8834"/>
                  <a:pt x="2101" y="8829"/>
                </a:cubicBezTo>
                <a:cubicBezTo>
                  <a:pt x="2105" y="8824"/>
                  <a:pt x="2109" y="8819"/>
                  <a:pt x="2114" y="8816"/>
                </a:cubicBezTo>
                <a:cubicBezTo>
                  <a:pt x="2124" y="8808"/>
                  <a:pt x="2133" y="8805"/>
                  <a:pt x="2144" y="8808"/>
                </a:cubicBezTo>
                <a:cubicBezTo>
                  <a:pt x="2154" y="8810"/>
                  <a:pt x="2163" y="8816"/>
                  <a:pt x="2172" y="8828"/>
                </a:cubicBezTo>
                <a:cubicBezTo>
                  <a:pt x="2180" y="8839"/>
                  <a:pt x="2186" y="8852"/>
                  <a:pt x="2190" y="8871"/>
                </a:cubicBezTo>
                <a:cubicBezTo>
                  <a:pt x="2194" y="8888"/>
                  <a:pt x="2195" y="8906"/>
                  <a:pt x="2194" y="8925"/>
                </a:cubicBezTo>
                <a:cubicBezTo>
                  <a:pt x="2193" y="8944"/>
                  <a:pt x="2189" y="8960"/>
                  <a:pt x="2183" y="8975"/>
                </a:cubicBezTo>
                <a:cubicBezTo>
                  <a:pt x="2180" y="8982"/>
                  <a:pt x="2176" y="8989"/>
                  <a:pt x="2172" y="8994"/>
                </a:cubicBezTo>
                <a:cubicBezTo>
                  <a:pt x="2169" y="9000"/>
                  <a:pt x="2164" y="9004"/>
                  <a:pt x="2159" y="9008"/>
                </a:cubicBezTo>
                <a:cubicBezTo>
                  <a:pt x="2155" y="9012"/>
                  <a:pt x="2150" y="9014"/>
                  <a:pt x="2145" y="9016"/>
                </a:cubicBezTo>
                <a:cubicBezTo>
                  <a:pt x="2140" y="9017"/>
                  <a:pt x="2135" y="9017"/>
                  <a:pt x="2130" y="9016"/>
                </a:cubicBezTo>
                <a:cubicBezTo>
                  <a:pt x="2119" y="9014"/>
                  <a:pt x="2110" y="9007"/>
                  <a:pt x="2102" y="8996"/>
                </a:cubicBezTo>
                <a:close/>
                <a:moveTo>
                  <a:pt x="2795" y="8996"/>
                </a:moveTo>
                <a:cubicBezTo>
                  <a:pt x="2791" y="8990"/>
                  <a:pt x="2787" y="8983"/>
                  <a:pt x="2784" y="8976"/>
                </a:cubicBezTo>
                <a:cubicBezTo>
                  <a:pt x="2781" y="8969"/>
                  <a:pt x="2779" y="8961"/>
                  <a:pt x="2777" y="8953"/>
                </a:cubicBezTo>
                <a:cubicBezTo>
                  <a:pt x="2772" y="8934"/>
                  <a:pt x="2771" y="8918"/>
                  <a:pt x="2773" y="8899"/>
                </a:cubicBezTo>
                <a:cubicBezTo>
                  <a:pt x="2774" y="8880"/>
                  <a:pt x="2777" y="8864"/>
                  <a:pt x="2784" y="8849"/>
                </a:cubicBezTo>
                <a:cubicBezTo>
                  <a:pt x="2787" y="8841"/>
                  <a:pt x="2790" y="8834"/>
                  <a:pt x="2794" y="8829"/>
                </a:cubicBezTo>
                <a:cubicBezTo>
                  <a:pt x="2798" y="8824"/>
                  <a:pt x="2802" y="8819"/>
                  <a:pt x="2807" y="8816"/>
                </a:cubicBezTo>
                <a:cubicBezTo>
                  <a:pt x="2817" y="8808"/>
                  <a:pt x="2826" y="8805"/>
                  <a:pt x="2837" y="8808"/>
                </a:cubicBezTo>
                <a:cubicBezTo>
                  <a:pt x="2848" y="8810"/>
                  <a:pt x="2856" y="8816"/>
                  <a:pt x="2865" y="8828"/>
                </a:cubicBezTo>
                <a:cubicBezTo>
                  <a:pt x="2873" y="8839"/>
                  <a:pt x="2879" y="8852"/>
                  <a:pt x="2883" y="8871"/>
                </a:cubicBezTo>
                <a:cubicBezTo>
                  <a:pt x="2887" y="8888"/>
                  <a:pt x="2888" y="8906"/>
                  <a:pt x="2887" y="8925"/>
                </a:cubicBezTo>
                <a:cubicBezTo>
                  <a:pt x="2886" y="8944"/>
                  <a:pt x="2882" y="8960"/>
                  <a:pt x="2876" y="8975"/>
                </a:cubicBezTo>
                <a:cubicBezTo>
                  <a:pt x="2873" y="8982"/>
                  <a:pt x="2869" y="8989"/>
                  <a:pt x="2865" y="8994"/>
                </a:cubicBezTo>
                <a:cubicBezTo>
                  <a:pt x="2862" y="9000"/>
                  <a:pt x="2857" y="9004"/>
                  <a:pt x="2852" y="9008"/>
                </a:cubicBezTo>
                <a:cubicBezTo>
                  <a:pt x="2848" y="9012"/>
                  <a:pt x="2843" y="9014"/>
                  <a:pt x="2838" y="9016"/>
                </a:cubicBezTo>
                <a:cubicBezTo>
                  <a:pt x="2833" y="9017"/>
                  <a:pt x="2828" y="9017"/>
                  <a:pt x="2823" y="9016"/>
                </a:cubicBezTo>
                <a:cubicBezTo>
                  <a:pt x="2817" y="9015"/>
                  <a:pt x="2813" y="9013"/>
                  <a:pt x="2808" y="9009"/>
                </a:cubicBezTo>
                <a:cubicBezTo>
                  <a:pt x="2804" y="9006"/>
                  <a:pt x="2799" y="9002"/>
                  <a:pt x="2795" y="8996"/>
                </a:cubicBezTo>
                <a:close/>
                <a:moveTo>
                  <a:pt x="3488" y="8996"/>
                </a:moveTo>
                <a:cubicBezTo>
                  <a:pt x="3484" y="8990"/>
                  <a:pt x="3480" y="8983"/>
                  <a:pt x="3477" y="8976"/>
                </a:cubicBezTo>
                <a:cubicBezTo>
                  <a:pt x="3474" y="8969"/>
                  <a:pt x="3472" y="8961"/>
                  <a:pt x="3470" y="8953"/>
                </a:cubicBezTo>
                <a:cubicBezTo>
                  <a:pt x="3465" y="8934"/>
                  <a:pt x="3464" y="8918"/>
                  <a:pt x="3466" y="8899"/>
                </a:cubicBezTo>
                <a:cubicBezTo>
                  <a:pt x="3467" y="8880"/>
                  <a:pt x="3470" y="8864"/>
                  <a:pt x="3477" y="8849"/>
                </a:cubicBezTo>
                <a:cubicBezTo>
                  <a:pt x="3480" y="8841"/>
                  <a:pt x="3483" y="8834"/>
                  <a:pt x="3487" y="8829"/>
                </a:cubicBezTo>
                <a:cubicBezTo>
                  <a:pt x="3491" y="8824"/>
                  <a:pt x="3496" y="8819"/>
                  <a:pt x="3500" y="8816"/>
                </a:cubicBezTo>
                <a:cubicBezTo>
                  <a:pt x="3510" y="8808"/>
                  <a:pt x="3519" y="8805"/>
                  <a:pt x="3530" y="8808"/>
                </a:cubicBezTo>
                <a:cubicBezTo>
                  <a:pt x="3541" y="8810"/>
                  <a:pt x="3549" y="8816"/>
                  <a:pt x="3558" y="8828"/>
                </a:cubicBezTo>
                <a:cubicBezTo>
                  <a:pt x="3566" y="8839"/>
                  <a:pt x="3572" y="8852"/>
                  <a:pt x="3576" y="8871"/>
                </a:cubicBezTo>
                <a:cubicBezTo>
                  <a:pt x="3580" y="8888"/>
                  <a:pt x="3581" y="8906"/>
                  <a:pt x="3580" y="8925"/>
                </a:cubicBezTo>
                <a:cubicBezTo>
                  <a:pt x="3579" y="8944"/>
                  <a:pt x="3575" y="8960"/>
                  <a:pt x="3569" y="8975"/>
                </a:cubicBezTo>
                <a:cubicBezTo>
                  <a:pt x="3566" y="8982"/>
                  <a:pt x="3562" y="8989"/>
                  <a:pt x="3558" y="8994"/>
                </a:cubicBezTo>
                <a:cubicBezTo>
                  <a:pt x="3555" y="9000"/>
                  <a:pt x="3550" y="9004"/>
                  <a:pt x="3546" y="9008"/>
                </a:cubicBezTo>
                <a:cubicBezTo>
                  <a:pt x="3541" y="9012"/>
                  <a:pt x="3536" y="9014"/>
                  <a:pt x="3531" y="9016"/>
                </a:cubicBezTo>
                <a:cubicBezTo>
                  <a:pt x="3526" y="9017"/>
                  <a:pt x="3521" y="9017"/>
                  <a:pt x="3516" y="9016"/>
                </a:cubicBezTo>
                <a:cubicBezTo>
                  <a:pt x="3510" y="9015"/>
                  <a:pt x="3506" y="9013"/>
                  <a:pt x="3501" y="9009"/>
                </a:cubicBezTo>
                <a:cubicBezTo>
                  <a:pt x="3497" y="9006"/>
                  <a:pt x="3492" y="9002"/>
                  <a:pt x="3488" y="8996"/>
                </a:cubicBezTo>
                <a:close/>
                <a:moveTo>
                  <a:pt x="4181" y="8996"/>
                </a:moveTo>
                <a:cubicBezTo>
                  <a:pt x="4177" y="8990"/>
                  <a:pt x="4173" y="8983"/>
                  <a:pt x="4170" y="8976"/>
                </a:cubicBezTo>
                <a:cubicBezTo>
                  <a:pt x="4167" y="8969"/>
                  <a:pt x="4165" y="8961"/>
                  <a:pt x="4163" y="8953"/>
                </a:cubicBezTo>
                <a:cubicBezTo>
                  <a:pt x="4158" y="8934"/>
                  <a:pt x="4157" y="8918"/>
                  <a:pt x="4159" y="8899"/>
                </a:cubicBezTo>
                <a:cubicBezTo>
                  <a:pt x="4160" y="8880"/>
                  <a:pt x="4163" y="8864"/>
                  <a:pt x="4170" y="8849"/>
                </a:cubicBezTo>
                <a:cubicBezTo>
                  <a:pt x="4173" y="8841"/>
                  <a:pt x="4176" y="8834"/>
                  <a:pt x="4180" y="8829"/>
                </a:cubicBezTo>
                <a:cubicBezTo>
                  <a:pt x="4184" y="8824"/>
                  <a:pt x="4189" y="8819"/>
                  <a:pt x="4193" y="8816"/>
                </a:cubicBezTo>
                <a:cubicBezTo>
                  <a:pt x="4203" y="8808"/>
                  <a:pt x="4213" y="8805"/>
                  <a:pt x="4223" y="8808"/>
                </a:cubicBezTo>
                <a:cubicBezTo>
                  <a:pt x="4234" y="8810"/>
                  <a:pt x="4242" y="8816"/>
                  <a:pt x="4251" y="8828"/>
                </a:cubicBezTo>
                <a:cubicBezTo>
                  <a:pt x="4259" y="8839"/>
                  <a:pt x="4265" y="8852"/>
                  <a:pt x="4269" y="8871"/>
                </a:cubicBezTo>
                <a:cubicBezTo>
                  <a:pt x="4273" y="8888"/>
                  <a:pt x="4274" y="8906"/>
                  <a:pt x="4273" y="8925"/>
                </a:cubicBezTo>
                <a:cubicBezTo>
                  <a:pt x="4272" y="8944"/>
                  <a:pt x="4268" y="8960"/>
                  <a:pt x="4262" y="8975"/>
                </a:cubicBezTo>
                <a:cubicBezTo>
                  <a:pt x="4259" y="8982"/>
                  <a:pt x="4255" y="8989"/>
                  <a:pt x="4252" y="8994"/>
                </a:cubicBezTo>
                <a:cubicBezTo>
                  <a:pt x="4248" y="9000"/>
                  <a:pt x="4243" y="9004"/>
                  <a:pt x="4239" y="9008"/>
                </a:cubicBezTo>
                <a:cubicBezTo>
                  <a:pt x="4234" y="9012"/>
                  <a:pt x="4229" y="9014"/>
                  <a:pt x="4224" y="9016"/>
                </a:cubicBezTo>
                <a:cubicBezTo>
                  <a:pt x="4219" y="9017"/>
                  <a:pt x="4214" y="9017"/>
                  <a:pt x="4209" y="9016"/>
                </a:cubicBezTo>
                <a:cubicBezTo>
                  <a:pt x="4204" y="9015"/>
                  <a:pt x="4199" y="9013"/>
                  <a:pt x="4194" y="9009"/>
                </a:cubicBezTo>
                <a:cubicBezTo>
                  <a:pt x="4190" y="9006"/>
                  <a:pt x="4185" y="9002"/>
                  <a:pt x="4181" y="8996"/>
                </a:cubicBezTo>
                <a:close/>
                <a:moveTo>
                  <a:pt x="4874" y="8996"/>
                </a:moveTo>
                <a:cubicBezTo>
                  <a:pt x="4870" y="8990"/>
                  <a:pt x="4866" y="8983"/>
                  <a:pt x="4863" y="8976"/>
                </a:cubicBezTo>
                <a:cubicBezTo>
                  <a:pt x="4860" y="8969"/>
                  <a:pt x="4858" y="8961"/>
                  <a:pt x="4856" y="8953"/>
                </a:cubicBezTo>
                <a:cubicBezTo>
                  <a:pt x="4851" y="8934"/>
                  <a:pt x="4850" y="8918"/>
                  <a:pt x="4852" y="8899"/>
                </a:cubicBezTo>
                <a:cubicBezTo>
                  <a:pt x="4853" y="8880"/>
                  <a:pt x="4856" y="8864"/>
                  <a:pt x="4863" y="8849"/>
                </a:cubicBezTo>
                <a:cubicBezTo>
                  <a:pt x="4866" y="8841"/>
                  <a:pt x="4869" y="8834"/>
                  <a:pt x="4873" y="8829"/>
                </a:cubicBezTo>
                <a:cubicBezTo>
                  <a:pt x="4877" y="8824"/>
                  <a:pt x="4882" y="8819"/>
                  <a:pt x="4886" y="8816"/>
                </a:cubicBezTo>
                <a:cubicBezTo>
                  <a:pt x="4896" y="8808"/>
                  <a:pt x="4906" y="8805"/>
                  <a:pt x="4916" y="8808"/>
                </a:cubicBezTo>
                <a:cubicBezTo>
                  <a:pt x="4927" y="8810"/>
                  <a:pt x="4935" y="8816"/>
                  <a:pt x="4944" y="8828"/>
                </a:cubicBezTo>
                <a:cubicBezTo>
                  <a:pt x="4948" y="8834"/>
                  <a:pt x="4951" y="8840"/>
                  <a:pt x="4954" y="8847"/>
                </a:cubicBezTo>
                <a:cubicBezTo>
                  <a:pt x="4957" y="8854"/>
                  <a:pt x="4960" y="8861"/>
                  <a:pt x="4962" y="8871"/>
                </a:cubicBezTo>
                <a:cubicBezTo>
                  <a:pt x="4966" y="8888"/>
                  <a:pt x="4967" y="8906"/>
                  <a:pt x="4966" y="8925"/>
                </a:cubicBezTo>
                <a:cubicBezTo>
                  <a:pt x="4965" y="8944"/>
                  <a:pt x="4961" y="8960"/>
                  <a:pt x="4955" y="8975"/>
                </a:cubicBezTo>
                <a:cubicBezTo>
                  <a:pt x="4952" y="8982"/>
                  <a:pt x="4948" y="8989"/>
                  <a:pt x="4945" y="8994"/>
                </a:cubicBezTo>
                <a:cubicBezTo>
                  <a:pt x="4941" y="9000"/>
                  <a:pt x="4936" y="9004"/>
                  <a:pt x="4932" y="9008"/>
                </a:cubicBezTo>
                <a:cubicBezTo>
                  <a:pt x="4927" y="9012"/>
                  <a:pt x="4922" y="9014"/>
                  <a:pt x="4917" y="9016"/>
                </a:cubicBezTo>
                <a:cubicBezTo>
                  <a:pt x="4912" y="9017"/>
                  <a:pt x="4907" y="9017"/>
                  <a:pt x="4902" y="9016"/>
                </a:cubicBezTo>
                <a:cubicBezTo>
                  <a:pt x="4897" y="9015"/>
                  <a:pt x="4892" y="9013"/>
                  <a:pt x="4887" y="9009"/>
                </a:cubicBezTo>
                <a:cubicBezTo>
                  <a:pt x="4883" y="9006"/>
                  <a:pt x="4878" y="9002"/>
                  <a:pt x="4874" y="8996"/>
                </a:cubicBezTo>
                <a:close/>
                <a:moveTo>
                  <a:pt x="5567" y="8996"/>
                </a:moveTo>
                <a:cubicBezTo>
                  <a:pt x="5563" y="8990"/>
                  <a:pt x="5559" y="8983"/>
                  <a:pt x="5556" y="8976"/>
                </a:cubicBezTo>
                <a:cubicBezTo>
                  <a:pt x="5553" y="8969"/>
                  <a:pt x="5551" y="8961"/>
                  <a:pt x="5549" y="8953"/>
                </a:cubicBezTo>
                <a:cubicBezTo>
                  <a:pt x="5544" y="8934"/>
                  <a:pt x="5543" y="8918"/>
                  <a:pt x="5545" y="8899"/>
                </a:cubicBezTo>
                <a:cubicBezTo>
                  <a:pt x="5546" y="8880"/>
                  <a:pt x="5550" y="8864"/>
                  <a:pt x="5556" y="8849"/>
                </a:cubicBezTo>
                <a:cubicBezTo>
                  <a:pt x="5559" y="8841"/>
                  <a:pt x="5562" y="8834"/>
                  <a:pt x="5566" y="8829"/>
                </a:cubicBezTo>
                <a:cubicBezTo>
                  <a:pt x="5570" y="8824"/>
                  <a:pt x="5574" y="8819"/>
                  <a:pt x="5579" y="8816"/>
                </a:cubicBezTo>
                <a:cubicBezTo>
                  <a:pt x="5589" y="8808"/>
                  <a:pt x="5599" y="8805"/>
                  <a:pt x="5609" y="8808"/>
                </a:cubicBezTo>
                <a:cubicBezTo>
                  <a:pt x="5620" y="8810"/>
                  <a:pt x="5628" y="8816"/>
                  <a:pt x="5637" y="8828"/>
                </a:cubicBezTo>
                <a:cubicBezTo>
                  <a:pt x="5641" y="8834"/>
                  <a:pt x="5644" y="8840"/>
                  <a:pt x="5647" y="8847"/>
                </a:cubicBezTo>
                <a:cubicBezTo>
                  <a:pt x="5651" y="8854"/>
                  <a:pt x="5653" y="8861"/>
                  <a:pt x="5655" y="8871"/>
                </a:cubicBezTo>
                <a:cubicBezTo>
                  <a:pt x="5659" y="8888"/>
                  <a:pt x="5660" y="8906"/>
                  <a:pt x="5659" y="8925"/>
                </a:cubicBezTo>
                <a:cubicBezTo>
                  <a:pt x="5658" y="8944"/>
                  <a:pt x="5654" y="8960"/>
                  <a:pt x="5648" y="8975"/>
                </a:cubicBezTo>
                <a:cubicBezTo>
                  <a:pt x="5645" y="8982"/>
                  <a:pt x="5641" y="8989"/>
                  <a:pt x="5638" y="8994"/>
                </a:cubicBezTo>
                <a:cubicBezTo>
                  <a:pt x="5634" y="9000"/>
                  <a:pt x="5629" y="9004"/>
                  <a:pt x="5625" y="9008"/>
                </a:cubicBezTo>
                <a:cubicBezTo>
                  <a:pt x="5620" y="9012"/>
                  <a:pt x="5615" y="9014"/>
                  <a:pt x="5610" y="9016"/>
                </a:cubicBezTo>
                <a:cubicBezTo>
                  <a:pt x="5605" y="9017"/>
                  <a:pt x="5600" y="9017"/>
                  <a:pt x="5595" y="9016"/>
                </a:cubicBezTo>
                <a:cubicBezTo>
                  <a:pt x="5590" y="9015"/>
                  <a:pt x="5585" y="9013"/>
                  <a:pt x="5580" y="9009"/>
                </a:cubicBezTo>
                <a:cubicBezTo>
                  <a:pt x="5576" y="9006"/>
                  <a:pt x="5571" y="9002"/>
                  <a:pt x="5567" y="8996"/>
                </a:cubicBezTo>
                <a:close/>
                <a:moveTo>
                  <a:pt x="6260" y="8996"/>
                </a:moveTo>
                <a:cubicBezTo>
                  <a:pt x="6256" y="8990"/>
                  <a:pt x="6252" y="8983"/>
                  <a:pt x="6249" y="8976"/>
                </a:cubicBezTo>
                <a:cubicBezTo>
                  <a:pt x="6246" y="8969"/>
                  <a:pt x="6244" y="8961"/>
                  <a:pt x="6242" y="8953"/>
                </a:cubicBezTo>
                <a:cubicBezTo>
                  <a:pt x="6238" y="8934"/>
                  <a:pt x="6236" y="8918"/>
                  <a:pt x="6238" y="8899"/>
                </a:cubicBezTo>
                <a:cubicBezTo>
                  <a:pt x="6239" y="8880"/>
                  <a:pt x="6243" y="8864"/>
                  <a:pt x="6249" y="8849"/>
                </a:cubicBezTo>
                <a:cubicBezTo>
                  <a:pt x="6252" y="8841"/>
                  <a:pt x="6255" y="8834"/>
                  <a:pt x="6259" y="8829"/>
                </a:cubicBezTo>
                <a:cubicBezTo>
                  <a:pt x="6263" y="8824"/>
                  <a:pt x="6267" y="8819"/>
                  <a:pt x="6272" y="8816"/>
                </a:cubicBezTo>
                <a:cubicBezTo>
                  <a:pt x="6282" y="8808"/>
                  <a:pt x="6292" y="8805"/>
                  <a:pt x="6302" y="8808"/>
                </a:cubicBezTo>
                <a:cubicBezTo>
                  <a:pt x="6313" y="8810"/>
                  <a:pt x="6321" y="8816"/>
                  <a:pt x="6330" y="8828"/>
                </a:cubicBezTo>
                <a:cubicBezTo>
                  <a:pt x="6334" y="8834"/>
                  <a:pt x="6337" y="8840"/>
                  <a:pt x="6340" y="8847"/>
                </a:cubicBezTo>
                <a:cubicBezTo>
                  <a:pt x="6344" y="8854"/>
                  <a:pt x="6346" y="8861"/>
                  <a:pt x="6348" y="8871"/>
                </a:cubicBezTo>
                <a:cubicBezTo>
                  <a:pt x="6352" y="8888"/>
                  <a:pt x="6353" y="8906"/>
                  <a:pt x="6352" y="8925"/>
                </a:cubicBezTo>
                <a:cubicBezTo>
                  <a:pt x="6351" y="8944"/>
                  <a:pt x="6347" y="8960"/>
                  <a:pt x="6341" y="8975"/>
                </a:cubicBezTo>
                <a:cubicBezTo>
                  <a:pt x="6338" y="8982"/>
                  <a:pt x="6334" y="8989"/>
                  <a:pt x="6331" y="8994"/>
                </a:cubicBezTo>
                <a:cubicBezTo>
                  <a:pt x="6327" y="9000"/>
                  <a:pt x="6322" y="9004"/>
                  <a:pt x="6318" y="9008"/>
                </a:cubicBezTo>
                <a:cubicBezTo>
                  <a:pt x="6312" y="9012"/>
                  <a:pt x="6308" y="9014"/>
                  <a:pt x="6303" y="9016"/>
                </a:cubicBezTo>
                <a:cubicBezTo>
                  <a:pt x="6298" y="9017"/>
                  <a:pt x="6293" y="9017"/>
                  <a:pt x="6288" y="9016"/>
                </a:cubicBezTo>
                <a:cubicBezTo>
                  <a:pt x="6283" y="9015"/>
                  <a:pt x="6278" y="9013"/>
                  <a:pt x="6273" y="9009"/>
                </a:cubicBezTo>
                <a:cubicBezTo>
                  <a:pt x="6269" y="9006"/>
                  <a:pt x="6265" y="9002"/>
                  <a:pt x="6260" y="8996"/>
                </a:cubicBezTo>
                <a:close/>
                <a:moveTo>
                  <a:pt x="6954" y="8996"/>
                </a:moveTo>
                <a:cubicBezTo>
                  <a:pt x="6949" y="8990"/>
                  <a:pt x="6945" y="8983"/>
                  <a:pt x="6942" y="8976"/>
                </a:cubicBezTo>
                <a:cubicBezTo>
                  <a:pt x="6939" y="8969"/>
                  <a:pt x="6937" y="8961"/>
                  <a:pt x="6935" y="8953"/>
                </a:cubicBezTo>
                <a:cubicBezTo>
                  <a:pt x="6931" y="8934"/>
                  <a:pt x="6929" y="8918"/>
                  <a:pt x="6931" y="8899"/>
                </a:cubicBezTo>
                <a:cubicBezTo>
                  <a:pt x="6932" y="8880"/>
                  <a:pt x="6936" y="8864"/>
                  <a:pt x="6942" y="8849"/>
                </a:cubicBezTo>
                <a:cubicBezTo>
                  <a:pt x="6945" y="8841"/>
                  <a:pt x="6948" y="8834"/>
                  <a:pt x="6952" y="8829"/>
                </a:cubicBezTo>
                <a:cubicBezTo>
                  <a:pt x="6956" y="8824"/>
                  <a:pt x="6960" y="8819"/>
                  <a:pt x="6965" y="8816"/>
                </a:cubicBezTo>
                <a:cubicBezTo>
                  <a:pt x="6975" y="8808"/>
                  <a:pt x="6985" y="8805"/>
                  <a:pt x="6995" y="8808"/>
                </a:cubicBezTo>
                <a:cubicBezTo>
                  <a:pt x="7006" y="8810"/>
                  <a:pt x="7014" y="8816"/>
                  <a:pt x="7023" y="8828"/>
                </a:cubicBezTo>
                <a:cubicBezTo>
                  <a:pt x="7027" y="8834"/>
                  <a:pt x="7031" y="8840"/>
                  <a:pt x="7034" y="8847"/>
                </a:cubicBezTo>
                <a:cubicBezTo>
                  <a:pt x="7037" y="8854"/>
                  <a:pt x="7039" y="8861"/>
                  <a:pt x="7041" y="8871"/>
                </a:cubicBezTo>
                <a:cubicBezTo>
                  <a:pt x="7043" y="8879"/>
                  <a:pt x="7045" y="8888"/>
                  <a:pt x="7045" y="8897"/>
                </a:cubicBezTo>
                <a:cubicBezTo>
                  <a:pt x="7046" y="8906"/>
                  <a:pt x="7046" y="8915"/>
                  <a:pt x="7046" y="8925"/>
                </a:cubicBezTo>
                <a:cubicBezTo>
                  <a:pt x="7044" y="8944"/>
                  <a:pt x="7041" y="8960"/>
                  <a:pt x="7034" y="8975"/>
                </a:cubicBezTo>
                <a:cubicBezTo>
                  <a:pt x="7028" y="8990"/>
                  <a:pt x="7020" y="9000"/>
                  <a:pt x="7011" y="9008"/>
                </a:cubicBezTo>
                <a:cubicBezTo>
                  <a:pt x="7005" y="9012"/>
                  <a:pt x="7001" y="9014"/>
                  <a:pt x="6996" y="9016"/>
                </a:cubicBezTo>
                <a:cubicBezTo>
                  <a:pt x="6991" y="9017"/>
                  <a:pt x="6986" y="9017"/>
                  <a:pt x="6981" y="9016"/>
                </a:cubicBezTo>
                <a:cubicBezTo>
                  <a:pt x="6976" y="9015"/>
                  <a:pt x="6971" y="9013"/>
                  <a:pt x="6966" y="9009"/>
                </a:cubicBezTo>
                <a:cubicBezTo>
                  <a:pt x="6962" y="9006"/>
                  <a:pt x="6958" y="9002"/>
                  <a:pt x="6954" y="8996"/>
                </a:cubicBezTo>
                <a:close/>
                <a:moveTo>
                  <a:pt x="7647" y="8996"/>
                </a:moveTo>
                <a:cubicBezTo>
                  <a:pt x="7642" y="8990"/>
                  <a:pt x="7639" y="8983"/>
                  <a:pt x="7635" y="8976"/>
                </a:cubicBezTo>
                <a:cubicBezTo>
                  <a:pt x="7632" y="8969"/>
                  <a:pt x="7630" y="8961"/>
                  <a:pt x="7628" y="8953"/>
                </a:cubicBezTo>
                <a:cubicBezTo>
                  <a:pt x="7624" y="8934"/>
                  <a:pt x="7622" y="8918"/>
                  <a:pt x="7624" y="8899"/>
                </a:cubicBezTo>
                <a:cubicBezTo>
                  <a:pt x="7625" y="8880"/>
                  <a:pt x="7629" y="8864"/>
                  <a:pt x="7635" y="8849"/>
                </a:cubicBezTo>
                <a:cubicBezTo>
                  <a:pt x="7638" y="8841"/>
                  <a:pt x="7641" y="8834"/>
                  <a:pt x="7645" y="8829"/>
                </a:cubicBezTo>
                <a:cubicBezTo>
                  <a:pt x="7649" y="8824"/>
                  <a:pt x="7653" y="8819"/>
                  <a:pt x="7658" y="8816"/>
                </a:cubicBezTo>
                <a:cubicBezTo>
                  <a:pt x="7668" y="8808"/>
                  <a:pt x="7678" y="8805"/>
                  <a:pt x="7688" y="8808"/>
                </a:cubicBezTo>
                <a:cubicBezTo>
                  <a:pt x="7699" y="8810"/>
                  <a:pt x="7707" y="8816"/>
                  <a:pt x="7716" y="8828"/>
                </a:cubicBezTo>
                <a:cubicBezTo>
                  <a:pt x="7720" y="8834"/>
                  <a:pt x="7723" y="8840"/>
                  <a:pt x="7726" y="8847"/>
                </a:cubicBezTo>
                <a:cubicBezTo>
                  <a:pt x="7730" y="8854"/>
                  <a:pt x="7732" y="8861"/>
                  <a:pt x="7734" y="8871"/>
                </a:cubicBezTo>
                <a:cubicBezTo>
                  <a:pt x="7738" y="8888"/>
                  <a:pt x="7740" y="8906"/>
                  <a:pt x="7739" y="8925"/>
                </a:cubicBezTo>
                <a:cubicBezTo>
                  <a:pt x="7737" y="8944"/>
                  <a:pt x="7734" y="8960"/>
                  <a:pt x="7727" y="8975"/>
                </a:cubicBezTo>
                <a:cubicBezTo>
                  <a:pt x="7721" y="8990"/>
                  <a:pt x="7713" y="9000"/>
                  <a:pt x="7704" y="9008"/>
                </a:cubicBezTo>
                <a:cubicBezTo>
                  <a:pt x="7698" y="9012"/>
                  <a:pt x="7694" y="9014"/>
                  <a:pt x="7689" y="9016"/>
                </a:cubicBezTo>
                <a:cubicBezTo>
                  <a:pt x="7684" y="9017"/>
                  <a:pt x="7679" y="9017"/>
                  <a:pt x="7674" y="9016"/>
                </a:cubicBezTo>
                <a:cubicBezTo>
                  <a:pt x="7669" y="9015"/>
                  <a:pt x="7664" y="9013"/>
                  <a:pt x="7659" y="9009"/>
                </a:cubicBezTo>
                <a:cubicBezTo>
                  <a:pt x="7655" y="9006"/>
                  <a:pt x="7651" y="9002"/>
                  <a:pt x="7647" y="8996"/>
                </a:cubicBezTo>
                <a:close/>
                <a:moveTo>
                  <a:pt x="8340" y="8996"/>
                </a:moveTo>
                <a:cubicBezTo>
                  <a:pt x="8335" y="8990"/>
                  <a:pt x="8332" y="8983"/>
                  <a:pt x="8328" y="8976"/>
                </a:cubicBezTo>
                <a:cubicBezTo>
                  <a:pt x="8325" y="8969"/>
                  <a:pt x="8323" y="8961"/>
                  <a:pt x="8321" y="8953"/>
                </a:cubicBezTo>
                <a:cubicBezTo>
                  <a:pt x="8317" y="8934"/>
                  <a:pt x="8315" y="8918"/>
                  <a:pt x="8317" y="8899"/>
                </a:cubicBezTo>
                <a:cubicBezTo>
                  <a:pt x="8318" y="8880"/>
                  <a:pt x="8322" y="8864"/>
                  <a:pt x="8328" y="8849"/>
                </a:cubicBezTo>
                <a:cubicBezTo>
                  <a:pt x="8331" y="8841"/>
                  <a:pt x="8334" y="8834"/>
                  <a:pt x="8338" y="8829"/>
                </a:cubicBezTo>
                <a:cubicBezTo>
                  <a:pt x="8342" y="8824"/>
                  <a:pt x="8346" y="8819"/>
                  <a:pt x="8351" y="8816"/>
                </a:cubicBezTo>
                <a:cubicBezTo>
                  <a:pt x="8361" y="8808"/>
                  <a:pt x="8371" y="8805"/>
                  <a:pt x="8381" y="8808"/>
                </a:cubicBezTo>
                <a:cubicBezTo>
                  <a:pt x="8392" y="8810"/>
                  <a:pt x="8400" y="8816"/>
                  <a:pt x="8409" y="8828"/>
                </a:cubicBezTo>
                <a:cubicBezTo>
                  <a:pt x="8417" y="8839"/>
                  <a:pt x="8423" y="8852"/>
                  <a:pt x="8427" y="8871"/>
                </a:cubicBezTo>
                <a:cubicBezTo>
                  <a:pt x="8431" y="8888"/>
                  <a:pt x="8433" y="8906"/>
                  <a:pt x="8432" y="8925"/>
                </a:cubicBezTo>
                <a:cubicBezTo>
                  <a:pt x="8430" y="8944"/>
                  <a:pt x="8426" y="8960"/>
                  <a:pt x="8420" y="8975"/>
                </a:cubicBezTo>
                <a:cubicBezTo>
                  <a:pt x="8417" y="8982"/>
                  <a:pt x="8413" y="8989"/>
                  <a:pt x="8410" y="8994"/>
                </a:cubicBezTo>
                <a:cubicBezTo>
                  <a:pt x="8406" y="9000"/>
                  <a:pt x="8401" y="9004"/>
                  <a:pt x="8397" y="9008"/>
                </a:cubicBezTo>
                <a:cubicBezTo>
                  <a:pt x="8391" y="9012"/>
                  <a:pt x="8387" y="9014"/>
                  <a:pt x="8382" y="9016"/>
                </a:cubicBezTo>
                <a:cubicBezTo>
                  <a:pt x="8377" y="9017"/>
                  <a:pt x="8372" y="9017"/>
                  <a:pt x="8367" y="9016"/>
                </a:cubicBezTo>
                <a:cubicBezTo>
                  <a:pt x="8362" y="9015"/>
                  <a:pt x="8357" y="9013"/>
                  <a:pt x="8353" y="9009"/>
                </a:cubicBezTo>
                <a:cubicBezTo>
                  <a:pt x="8348" y="9006"/>
                  <a:pt x="8344" y="9002"/>
                  <a:pt x="8340" y="8996"/>
                </a:cubicBezTo>
                <a:close/>
                <a:moveTo>
                  <a:pt x="9033" y="8996"/>
                </a:moveTo>
                <a:cubicBezTo>
                  <a:pt x="9028" y="8990"/>
                  <a:pt x="9025" y="8983"/>
                  <a:pt x="9021" y="8976"/>
                </a:cubicBezTo>
                <a:cubicBezTo>
                  <a:pt x="9018" y="8969"/>
                  <a:pt x="9016" y="8961"/>
                  <a:pt x="9014" y="8953"/>
                </a:cubicBezTo>
                <a:cubicBezTo>
                  <a:pt x="9010" y="8934"/>
                  <a:pt x="9008" y="8918"/>
                  <a:pt x="9010" y="8899"/>
                </a:cubicBezTo>
                <a:cubicBezTo>
                  <a:pt x="9011" y="8880"/>
                  <a:pt x="9015" y="8864"/>
                  <a:pt x="9021" y="8849"/>
                </a:cubicBezTo>
                <a:cubicBezTo>
                  <a:pt x="9024" y="8841"/>
                  <a:pt x="9028" y="8834"/>
                  <a:pt x="9031" y="8829"/>
                </a:cubicBezTo>
                <a:cubicBezTo>
                  <a:pt x="9035" y="8824"/>
                  <a:pt x="9040" y="8819"/>
                  <a:pt x="9045" y="8816"/>
                </a:cubicBezTo>
                <a:cubicBezTo>
                  <a:pt x="9054" y="8808"/>
                  <a:pt x="9064" y="8805"/>
                  <a:pt x="9074" y="8808"/>
                </a:cubicBezTo>
                <a:cubicBezTo>
                  <a:pt x="9085" y="8810"/>
                  <a:pt x="9093" y="8816"/>
                  <a:pt x="9102" y="8828"/>
                </a:cubicBezTo>
                <a:cubicBezTo>
                  <a:pt x="9110" y="8839"/>
                  <a:pt x="9116" y="8852"/>
                  <a:pt x="9120" y="8871"/>
                </a:cubicBezTo>
                <a:cubicBezTo>
                  <a:pt x="9124" y="8888"/>
                  <a:pt x="9126" y="8906"/>
                  <a:pt x="9125" y="8925"/>
                </a:cubicBezTo>
                <a:cubicBezTo>
                  <a:pt x="9123" y="8944"/>
                  <a:pt x="9119" y="8960"/>
                  <a:pt x="9113" y="8975"/>
                </a:cubicBezTo>
                <a:cubicBezTo>
                  <a:pt x="9110" y="8982"/>
                  <a:pt x="9106" y="8989"/>
                  <a:pt x="9103" y="8994"/>
                </a:cubicBezTo>
                <a:cubicBezTo>
                  <a:pt x="9099" y="9000"/>
                  <a:pt x="9094" y="9004"/>
                  <a:pt x="9090" y="9008"/>
                </a:cubicBezTo>
                <a:cubicBezTo>
                  <a:pt x="9084" y="9012"/>
                  <a:pt x="9080" y="9014"/>
                  <a:pt x="9075" y="9016"/>
                </a:cubicBezTo>
                <a:cubicBezTo>
                  <a:pt x="9070" y="9017"/>
                  <a:pt x="9065" y="9017"/>
                  <a:pt x="9060" y="9016"/>
                </a:cubicBezTo>
                <a:cubicBezTo>
                  <a:pt x="9055" y="9015"/>
                  <a:pt x="9050" y="9013"/>
                  <a:pt x="9046" y="9009"/>
                </a:cubicBezTo>
                <a:cubicBezTo>
                  <a:pt x="9041" y="9006"/>
                  <a:pt x="9037" y="9002"/>
                  <a:pt x="9033" y="8996"/>
                </a:cubicBezTo>
                <a:close/>
                <a:moveTo>
                  <a:pt x="9726" y="8996"/>
                </a:moveTo>
                <a:cubicBezTo>
                  <a:pt x="9721" y="8990"/>
                  <a:pt x="9718" y="8983"/>
                  <a:pt x="9714" y="8976"/>
                </a:cubicBezTo>
                <a:cubicBezTo>
                  <a:pt x="9711" y="8969"/>
                  <a:pt x="9709" y="8961"/>
                  <a:pt x="9707" y="8953"/>
                </a:cubicBezTo>
                <a:cubicBezTo>
                  <a:pt x="9703" y="8934"/>
                  <a:pt x="9701" y="8918"/>
                  <a:pt x="9703" y="8899"/>
                </a:cubicBezTo>
                <a:cubicBezTo>
                  <a:pt x="9704" y="8880"/>
                  <a:pt x="9708" y="8864"/>
                  <a:pt x="9714" y="8849"/>
                </a:cubicBezTo>
                <a:cubicBezTo>
                  <a:pt x="9717" y="8841"/>
                  <a:pt x="9721" y="8834"/>
                  <a:pt x="9724" y="8829"/>
                </a:cubicBezTo>
                <a:cubicBezTo>
                  <a:pt x="9728" y="8824"/>
                  <a:pt x="9733" y="8819"/>
                  <a:pt x="9738" y="8816"/>
                </a:cubicBezTo>
                <a:cubicBezTo>
                  <a:pt x="9747" y="8808"/>
                  <a:pt x="9757" y="8805"/>
                  <a:pt x="9767" y="8808"/>
                </a:cubicBezTo>
                <a:cubicBezTo>
                  <a:pt x="9778" y="8810"/>
                  <a:pt x="9786" y="8816"/>
                  <a:pt x="9795" y="8828"/>
                </a:cubicBezTo>
                <a:cubicBezTo>
                  <a:pt x="9803" y="8839"/>
                  <a:pt x="9809" y="8852"/>
                  <a:pt x="9813" y="8871"/>
                </a:cubicBezTo>
                <a:cubicBezTo>
                  <a:pt x="9817" y="8888"/>
                  <a:pt x="9819" y="8906"/>
                  <a:pt x="9818" y="8925"/>
                </a:cubicBezTo>
                <a:cubicBezTo>
                  <a:pt x="9816" y="8944"/>
                  <a:pt x="9812" y="8960"/>
                  <a:pt x="9806" y="8975"/>
                </a:cubicBezTo>
                <a:cubicBezTo>
                  <a:pt x="9803" y="8982"/>
                  <a:pt x="9800" y="8989"/>
                  <a:pt x="9796" y="8994"/>
                </a:cubicBezTo>
                <a:cubicBezTo>
                  <a:pt x="9792" y="9000"/>
                  <a:pt x="9788" y="9004"/>
                  <a:pt x="9783" y="9008"/>
                </a:cubicBezTo>
                <a:cubicBezTo>
                  <a:pt x="9778" y="9012"/>
                  <a:pt x="9773" y="9014"/>
                  <a:pt x="9768" y="9016"/>
                </a:cubicBezTo>
                <a:cubicBezTo>
                  <a:pt x="9763" y="9017"/>
                  <a:pt x="9758" y="9017"/>
                  <a:pt x="9753" y="9016"/>
                </a:cubicBezTo>
                <a:cubicBezTo>
                  <a:pt x="9748" y="9015"/>
                  <a:pt x="9743" y="9013"/>
                  <a:pt x="9739" y="9009"/>
                </a:cubicBezTo>
                <a:cubicBezTo>
                  <a:pt x="9734" y="9006"/>
                  <a:pt x="9730" y="9002"/>
                  <a:pt x="9726" y="8996"/>
                </a:cubicBezTo>
                <a:close/>
                <a:moveTo>
                  <a:pt x="10419" y="8996"/>
                </a:moveTo>
                <a:cubicBezTo>
                  <a:pt x="10410" y="8984"/>
                  <a:pt x="10404" y="8970"/>
                  <a:pt x="10400" y="8953"/>
                </a:cubicBezTo>
                <a:cubicBezTo>
                  <a:pt x="10396" y="8934"/>
                  <a:pt x="10394" y="8918"/>
                  <a:pt x="10396" y="8899"/>
                </a:cubicBezTo>
                <a:cubicBezTo>
                  <a:pt x="10397" y="8880"/>
                  <a:pt x="10401" y="8864"/>
                  <a:pt x="10407" y="8849"/>
                </a:cubicBezTo>
                <a:cubicBezTo>
                  <a:pt x="10410" y="8841"/>
                  <a:pt x="10414" y="8834"/>
                  <a:pt x="10418" y="8829"/>
                </a:cubicBezTo>
                <a:cubicBezTo>
                  <a:pt x="10421" y="8824"/>
                  <a:pt x="10426" y="8819"/>
                  <a:pt x="10431" y="8816"/>
                </a:cubicBezTo>
                <a:cubicBezTo>
                  <a:pt x="10440" y="8808"/>
                  <a:pt x="10450" y="8805"/>
                  <a:pt x="10460" y="8808"/>
                </a:cubicBezTo>
                <a:cubicBezTo>
                  <a:pt x="10471" y="8810"/>
                  <a:pt x="10479" y="8816"/>
                  <a:pt x="10488" y="8828"/>
                </a:cubicBezTo>
                <a:cubicBezTo>
                  <a:pt x="10496" y="8839"/>
                  <a:pt x="10502" y="8852"/>
                  <a:pt x="10506" y="8871"/>
                </a:cubicBezTo>
                <a:cubicBezTo>
                  <a:pt x="10510" y="8888"/>
                  <a:pt x="10512" y="8906"/>
                  <a:pt x="10511" y="8925"/>
                </a:cubicBezTo>
                <a:cubicBezTo>
                  <a:pt x="10509" y="8944"/>
                  <a:pt x="10505" y="8960"/>
                  <a:pt x="10499" y="8975"/>
                </a:cubicBezTo>
                <a:cubicBezTo>
                  <a:pt x="10496" y="8982"/>
                  <a:pt x="10493" y="8989"/>
                  <a:pt x="10489" y="8994"/>
                </a:cubicBezTo>
                <a:cubicBezTo>
                  <a:pt x="10485" y="9000"/>
                  <a:pt x="10481" y="9004"/>
                  <a:pt x="10476" y="9008"/>
                </a:cubicBezTo>
                <a:cubicBezTo>
                  <a:pt x="10471" y="9012"/>
                  <a:pt x="10466" y="9014"/>
                  <a:pt x="10461" y="9016"/>
                </a:cubicBezTo>
                <a:cubicBezTo>
                  <a:pt x="10456" y="9017"/>
                  <a:pt x="10451" y="9017"/>
                  <a:pt x="10446" y="9016"/>
                </a:cubicBezTo>
                <a:cubicBezTo>
                  <a:pt x="10436" y="9014"/>
                  <a:pt x="10427" y="9007"/>
                  <a:pt x="10419" y="8996"/>
                </a:cubicBezTo>
                <a:close/>
                <a:moveTo>
                  <a:pt x="11111" y="8996"/>
                </a:moveTo>
                <a:cubicBezTo>
                  <a:pt x="11103" y="8984"/>
                  <a:pt x="11097" y="8970"/>
                  <a:pt x="11093" y="8953"/>
                </a:cubicBezTo>
                <a:cubicBezTo>
                  <a:pt x="11091" y="8943"/>
                  <a:pt x="11089" y="8935"/>
                  <a:pt x="11089" y="8926"/>
                </a:cubicBezTo>
                <a:cubicBezTo>
                  <a:pt x="11088" y="8918"/>
                  <a:pt x="11088" y="8909"/>
                  <a:pt x="11088" y="8899"/>
                </a:cubicBezTo>
                <a:cubicBezTo>
                  <a:pt x="11089" y="8890"/>
                  <a:pt x="11090" y="8881"/>
                  <a:pt x="11092" y="8873"/>
                </a:cubicBezTo>
                <a:cubicBezTo>
                  <a:pt x="11094" y="8864"/>
                  <a:pt x="11096" y="8857"/>
                  <a:pt x="11100" y="8849"/>
                </a:cubicBezTo>
                <a:cubicBezTo>
                  <a:pt x="11103" y="8841"/>
                  <a:pt x="11106" y="8834"/>
                  <a:pt x="11110" y="8829"/>
                </a:cubicBezTo>
                <a:cubicBezTo>
                  <a:pt x="11114" y="8824"/>
                  <a:pt x="11119" y="8819"/>
                  <a:pt x="11123" y="8816"/>
                </a:cubicBezTo>
                <a:cubicBezTo>
                  <a:pt x="11133" y="8808"/>
                  <a:pt x="11142" y="8805"/>
                  <a:pt x="11153" y="8808"/>
                </a:cubicBezTo>
                <a:cubicBezTo>
                  <a:pt x="11163" y="8810"/>
                  <a:pt x="11172" y="8816"/>
                  <a:pt x="11180" y="8828"/>
                </a:cubicBezTo>
                <a:cubicBezTo>
                  <a:pt x="11185" y="8834"/>
                  <a:pt x="11188" y="8840"/>
                  <a:pt x="11191" y="8847"/>
                </a:cubicBezTo>
                <a:cubicBezTo>
                  <a:pt x="11194" y="8854"/>
                  <a:pt x="11197" y="8861"/>
                  <a:pt x="11199" y="8871"/>
                </a:cubicBezTo>
                <a:cubicBezTo>
                  <a:pt x="11203" y="8888"/>
                  <a:pt x="11205" y="8906"/>
                  <a:pt x="11203" y="8925"/>
                </a:cubicBezTo>
                <a:cubicBezTo>
                  <a:pt x="11202" y="8944"/>
                  <a:pt x="11198" y="8960"/>
                  <a:pt x="11192" y="8975"/>
                </a:cubicBezTo>
                <a:cubicBezTo>
                  <a:pt x="11189" y="8982"/>
                  <a:pt x="11185" y="8989"/>
                  <a:pt x="11182" y="8994"/>
                </a:cubicBezTo>
                <a:cubicBezTo>
                  <a:pt x="11178" y="9000"/>
                  <a:pt x="11174" y="9004"/>
                  <a:pt x="11169" y="9008"/>
                </a:cubicBezTo>
                <a:cubicBezTo>
                  <a:pt x="11164" y="9012"/>
                  <a:pt x="11159" y="9014"/>
                  <a:pt x="11154" y="9016"/>
                </a:cubicBezTo>
                <a:cubicBezTo>
                  <a:pt x="11149" y="9017"/>
                  <a:pt x="11144" y="9017"/>
                  <a:pt x="11139" y="9016"/>
                </a:cubicBezTo>
                <a:cubicBezTo>
                  <a:pt x="11128" y="9014"/>
                  <a:pt x="11119" y="9007"/>
                  <a:pt x="11111" y="8996"/>
                </a:cubicBezTo>
                <a:close/>
                <a:moveTo>
                  <a:pt x="11804" y="8996"/>
                </a:moveTo>
                <a:cubicBezTo>
                  <a:pt x="11796" y="8984"/>
                  <a:pt x="11790" y="8970"/>
                  <a:pt x="11786" y="8953"/>
                </a:cubicBezTo>
                <a:cubicBezTo>
                  <a:pt x="11782" y="8934"/>
                  <a:pt x="11780" y="8918"/>
                  <a:pt x="11782" y="8899"/>
                </a:cubicBezTo>
                <a:cubicBezTo>
                  <a:pt x="11783" y="8880"/>
                  <a:pt x="11787" y="8864"/>
                  <a:pt x="11793" y="8849"/>
                </a:cubicBezTo>
                <a:cubicBezTo>
                  <a:pt x="11799" y="8833"/>
                  <a:pt x="11807" y="8823"/>
                  <a:pt x="11816" y="8816"/>
                </a:cubicBezTo>
                <a:cubicBezTo>
                  <a:pt x="11826" y="8808"/>
                  <a:pt x="11835" y="8805"/>
                  <a:pt x="11846" y="8808"/>
                </a:cubicBezTo>
                <a:cubicBezTo>
                  <a:pt x="11856" y="8810"/>
                  <a:pt x="11865" y="8816"/>
                  <a:pt x="11873" y="8828"/>
                </a:cubicBezTo>
                <a:cubicBezTo>
                  <a:pt x="11878" y="8834"/>
                  <a:pt x="11881" y="8840"/>
                  <a:pt x="11884" y="8847"/>
                </a:cubicBezTo>
                <a:cubicBezTo>
                  <a:pt x="11887" y="8854"/>
                  <a:pt x="11890" y="8861"/>
                  <a:pt x="11892" y="8871"/>
                </a:cubicBezTo>
                <a:cubicBezTo>
                  <a:pt x="11896" y="8888"/>
                  <a:pt x="11898" y="8906"/>
                  <a:pt x="11896" y="8925"/>
                </a:cubicBezTo>
                <a:cubicBezTo>
                  <a:pt x="11895" y="8944"/>
                  <a:pt x="11891" y="8960"/>
                  <a:pt x="11885" y="8975"/>
                </a:cubicBezTo>
                <a:cubicBezTo>
                  <a:pt x="11882" y="8982"/>
                  <a:pt x="11878" y="8989"/>
                  <a:pt x="11875" y="8994"/>
                </a:cubicBezTo>
                <a:cubicBezTo>
                  <a:pt x="11871" y="9000"/>
                  <a:pt x="11867" y="9004"/>
                  <a:pt x="11862" y="9008"/>
                </a:cubicBezTo>
                <a:cubicBezTo>
                  <a:pt x="11857" y="9012"/>
                  <a:pt x="11852" y="9014"/>
                  <a:pt x="11847" y="9016"/>
                </a:cubicBezTo>
                <a:cubicBezTo>
                  <a:pt x="11842" y="9017"/>
                  <a:pt x="11837" y="9017"/>
                  <a:pt x="11832" y="9016"/>
                </a:cubicBezTo>
                <a:cubicBezTo>
                  <a:pt x="11821" y="9014"/>
                  <a:pt x="11812" y="9007"/>
                  <a:pt x="11804" y="8996"/>
                </a:cubicBezTo>
                <a:close/>
                <a:moveTo>
                  <a:pt x="12497" y="8996"/>
                </a:moveTo>
                <a:cubicBezTo>
                  <a:pt x="12489" y="8984"/>
                  <a:pt x="12483" y="8970"/>
                  <a:pt x="12479" y="8953"/>
                </a:cubicBezTo>
                <a:cubicBezTo>
                  <a:pt x="12475" y="8934"/>
                  <a:pt x="12473" y="8918"/>
                  <a:pt x="12475" y="8899"/>
                </a:cubicBezTo>
                <a:cubicBezTo>
                  <a:pt x="12476" y="8880"/>
                  <a:pt x="12480" y="8864"/>
                  <a:pt x="12486" y="8849"/>
                </a:cubicBezTo>
                <a:cubicBezTo>
                  <a:pt x="12492" y="8833"/>
                  <a:pt x="12500" y="8823"/>
                  <a:pt x="12509" y="8816"/>
                </a:cubicBezTo>
                <a:cubicBezTo>
                  <a:pt x="12519" y="8808"/>
                  <a:pt x="12528" y="8805"/>
                  <a:pt x="12539" y="8808"/>
                </a:cubicBezTo>
                <a:cubicBezTo>
                  <a:pt x="12549" y="8810"/>
                  <a:pt x="12558" y="8816"/>
                  <a:pt x="12567" y="8828"/>
                </a:cubicBezTo>
                <a:cubicBezTo>
                  <a:pt x="12571" y="8834"/>
                  <a:pt x="12575" y="8840"/>
                  <a:pt x="12578" y="8847"/>
                </a:cubicBezTo>
                <a:cubicBezTo>
                  <a:pt x="12581" y="8854"/>
                  <a:pt x="12583" y="8861"/>
                  <a:pt x="12585" y="8871"/>
                </a:cubicBezTo>
                <a:cubicBezTo>
                  <a:pt x="12590" y="8888"/>
                  <a:pt x="12591" y="8906"/>
                  <a:pt x="12589" y="8925"/>
                </a:cubicBezTo>
                <a:cubicBezTo>
                  <a:pt x="12588" y="8944"/>
                  <a:pt x="12584" y="8960"/>
                  <a:pt x="12578" y="8975"/>
                </a:cubicBezTo>
                <a:cubicBezTo>
                  <a:pt x="12575" y="8982"/>
                  <a:pt x="12571" y="8989"/>
                  <a:pt x="12568" y="8994"/>
                </a:cubicBezTo>
                <a:cubicBezTo>
                  <a:pt x="12564" y="9000"/>
                  <a:pt x="12560" y="9004"/>
                  <a:pt x="12555" y="9008"/>
                </a:cubicBezTo>
                <a:cubicBezTo>
                  <a:pt x="12550" y="9012"/>
                  <a:pt x="12545" y="9014"/>
                  <a:pt x="12540" y="9016"/>
                </a:cubicBezTo>
                <a:cubicBezTo>
                  <a:pt x="12535" y="9017"/>
                  <a:pt x="12530" y="9017"/>
                  <a:pt x="12525" y="9016"/>
                </a:cubicBezTo>
                <a:cubicBezTo>
                  <a:pt x="12514" y="9014"/>
                  <a:pt x="12505" y="9007"/>
                  <a:pt x="12497" y="8996"/>
                </a:cubicBezTo>
                <a:close/>
                <a:moveTo>
                  <a:pt x="13190" y="8996"/>
                </a:moveTo>
                <a:cubicBezTo>
                  <a:pt x="13182" y="8984"/>
                  <a:pt x="13176" y="8970"/>
                  <a:pt x="13172" y="8953"/>
                </a:cubicBezTo>
                <a:cubicBezTo>
                  <a:pt x="13168" y="8934"/>
                  <a:pt x="13166" y="8918"/>
                  <a:pt x="13168" y="8899"/>
                </a:cubicBezTo>
                <a:cubicBezTo>
                  <a:pt x="13169" y="8880"/>
                  <a:pt x="13173" y="8864"/>
                  <a:pt x="13179" y="8849"/>
                </a:cubicBezTo>
                <a:cubicBezTo>
                  <a:pt x="13185" y="8833"/>
                  <a:pt x="13193" y="8823"/>
                  <a:pt x="13202" y="8816"/>
                </a:cubicBezTo>
                <a:cubicBezTo>
                  <a:pt x="13212" y="8808"/>
                  <a:pt x="13221" y="8805"/>
                  <a:pt x="13232" y="8808"/>
                </a:cubicBezTo>
                <a:cubicBezTo>
                  <a:pt x="13242" y="8810"/>
                  <a:pt x="13252" y="8816"/>
                  <a:pt x="13260" y="8828"/>
                </a:cubicBezTo>
                <a:cubicBezTo>
                  <a:pt x="13264" y="8834"/>
                  <a:pt x="13268" y="8840"/>
                  <a:pt x="13271" y="8847"/>
                </a:cubicBezTo>
                <a:cubicBezTo>
                  <a:pt x="13274" y="8854"/>
                  <a:pt x="13276" y="8861"/>
                  <a:pt x="13278" y="8871"/>
                </a:cubicBezTo>
                <a:cubicBezTo>
                  <a:pt x="13283" y="8888"/>
                  <a:pt x="13284" y="8906"/>
                  <a:pt x="13282" y="8925"/>
                </a:cubicBezTo>
                <a:cubicBezTo>
                  <a:pt x="13281" y="8944"/>
                  <a:pt x="13278" y="8960"/>
                  <a:pt x="13271" y="8975"/>
                </a:cubicBezTo>
                <a:cubicBezTo>
                  <a:pt x="13268" y="8982"/>
                  <a:pt x="13265" y="8989"/>
                  <a:pt x="13261" y="8994"/>
                </a:cubicBezTo>
                <a:cubicBezTo>
                  <a:pt x="13257" y="9000"/>
                  <a:pt x="13252" y="9004"/>
                  <a:pt x="13248" y="9008"/>
                </a:cubicBezTo>
                <a:cubicBezTo>
                  <a:pt x="13243" y="9012"/>
                  <a:pt x="13238" y="9014"/>
                  <a:pt x="13233" y="9016"/>
                </a:cubicBezTo>
                <a:cubicBezTo>
                  <a:pt x="13228" y="9017"/>
                  <a:pt x="13223" y="9017"/>
                  <a:pt x="13218" y="9016"/>
                </a:cubicBezTo>
                <a:cubicBezTo>
                  <a:pt x="13207" y="9014"/>
                  <a:pt x="13198" y="9007"/>
                  <a:pt x="13190" y="8996"/>
                </a:cubicBezTo>
                <a:close/>
                <a:moveTo>
                  <a:pt x="13883" y="8996"/>
                </a:moveTo>
                <a:cubicBezTo>
                  <a:pt x="13879" y="8990"/>
                  <a:pt x="13875" y="8983"/>
                  <a:pt x="13872" y="8976"/>
                </a:cubicBezTo>
                <a:cubicBezTo>
                  <a:pt x="13869" y="8969"/>
                  <a:pt x="13867" y="8961"/>
                  <a:pt x="13865" y="8953"/>
                </a:cubicBezTo>
                <a:cubicBezTo>
                  <a:pt x="13861" y="8934"/>
                  <a:pt x="13859" y="8918"/>
                  <a:pt x="13861" y="8899"/>
                </a:cubicBezTo>
                <a:cubicBezTo>
                  <a:pt x="13862" y="8880"/>
                  <a:pt x="13866" y="8864"/>
                  <a:pt x="13872" y="8849"/>
                </a:cubicBezTo>
                <a:cubicBezTo>
                  <a:pt x="13878" y="8833"/>
                  <a:pt x="13886" y="8823"/>
                  <a:pt x="13895" y="8816"/>
                </a:cubicBezTo>
                <a:cubicBezTo>
                  <a:pt x="13905" y="8808"/>
                  <a:pt x="13914" y="8805"/>
                  <a:pt x="13925" y="8808"/>
                </a:cubicBezTo>
                <a:cubicBezTo>
                  <a:pt x="13936" y="8810"/>
                  <a:pt x="13945" y="8816"/>
                  <a:pt x="13953" y="8828"/>
                </a:cubicBezTo>
                <a:cubicBezTo>
                  <a:pt x="13957" y="8834"/>
                  <a:pt x="13961" y="8840"/>
                  <a:pt x="13964" y="8847"/>
                </a:cubicBezTo>
                <a:cubicBezTo>
                  <a:pt x="13967" y="8854"/>
                  <a:pt x="13969" y="8861"/>
                  <a:pt x="13971" y="8871"/>
                </a:cubicBezTo>
                <a:cubicBezTo>
                  <a:pt x="13976" y="8888"/>
                  <a:pt x="13977" y="8906"/>
                  <a:pt x="13975" y="8925"/>
                </a:cubicBezTo>
                <a:cubicBezTo>
                  <a:pt x="13974" y="8944"/>
                  <a:pt x="13971" y="8960"/>
                  <a:pt x="13964" y="8975"/>
                </a:cubicBezTo>
                <a:cubicBezTo>
                  <a:pt x="13961" y="8982"/>
                  <a:pt x="13958" y="8989"/>
                  <a:pt x="13954" y="8994"/>
                </a:cubicBezTo>
                <a:cubicBezTo>
                  <a:pt x="13950" y="9000"/>
                  <a:pt x="13945" y="9004"/>
                  <a:pt x="13941" y="9008"/>
                </a:cubicBezTo>
                <a:cubicBezTo>
                  <a:pt x="13936" y="9012"/>
                  <a:pt x="13931" y="9014"/>
                  <a:pt x="13926" y="9016"/>
                </a:cubicBezTo>
                <a:cubicBezTo>
                  <a:pt x="13921" y="9017"/>
                  <a:pt x="13916" y="9017"/>
                  <a:pt x="13911" y="9016"/>
                </a:cubicBezTo>
                <a:cubicBezTo>
                  <a:pt x="13905" y="9015"/>
                  <a:pt x="13901" y="9013"/>
                  <a:pt x="13896" y="9009"/>
                </a:cubicBezTo>
                <a:cubicBezTo>
                  <a:pt x="13892" y="9006"/>
                  <a:pt x="13887" y="9002"/>
                  <a:pt x="13883" y="8996"/>
                </a:cubicBezTo>
                <a:close/>
                <a:moveTo>
                  <a:pt x="14576" y="8996"/>
                </a:moveTo>
                <a:cubicBezTo>
                  <a:pt x="14572" y="8990"/>
                  <a:pt x="14568" y="8983"/>
                  <a:pt x="14565" y="8976"/>
                </a:cubicBezTo>
                <a:cubicBezTo>
                  <a:pt x="14562" y="8969"/>
                  <a:pt x="14560" y="8961"/>
                  <a:pt x="14558" y="8953"/>
                </a:cubicBezTo>
                <a:cubicBezTo>
                  <a:pt x="14554" y="8934"/>
                  <a:pt x="14552" y="8918"/>
                  <a:pt x="14554" y="8899"/>
                </a:cubicBezTo>
                <a:cubicBezTo>
                  <a:pt x="14555" y="8880"/>
                  <a:pt x="14559" y="8864"/>
                  <a:pt x="14565" y="8849"/>
                </a:cubicBezTo>
                <a:cubicBezTo>
                  <a:pt x="14571" y="8833"/>
                  <a:pt x="14579" y="8823"/>
                  <a:pt x="14588" y="8816"/>
                </a:cubicBezTo>
                <a:cubicBezTo>
                  <a:pt x="14598" y="8808"/>
                  <a:pt x="14607" y="8805"/>
                  <a:pt x="14618" y="8808"/>
                </a:cubicBezTo>
                <a:cubicBezTo>
                  <a:pt x="14629" y="8810"/>
                  <a:pt x="14638" y="8816"/>
                  <a:pt x="14646" y="8828"/>
                </a:cubicBezTo>
                <a:cubicBezTo>
                  <a:pt x="14650" y="8834"/>
                  <a:pt x="14654" y="8840"/>
                  <a:pt x="14657" y="8847"/>
                </a:cubicBezTo>
                <a:cubicBezTo>
                  <a:pt x="14660" y="8854"/>
                  <a:pt x="14662" y="8861"/>
                  <a:pt x="14664" y="8871"/>
                </a:cubicBezTo>
                <a:cubicBezTo>
                  <a:pt x="14669" y="8888"/>
                  <a:pt x="14670" y="8906"/>
                  <a:pt x="14668" y="8925"/>
                </a:cubicBezTo>
                <a:cubicBezTo>
                  <a:pt x="14667" y="8944"/>
                  <a:pt x="14664" y="8960"/>
                  <a:pt x="14657" y="8975"/>
                </a:cubicBezTo>
                <a:cubicBezTo>
                  <a:pt x="14654" y="8982"/>
                  <a:pt x="14651" y="8989"/>
                  <a:pt x="14647" y="8994"/>
                </a:cubicBezTo>
                <a:cubicBezTo>
                  <a:pt x="14643" y="9000"/>
                  <a:pt x="14638" y="9004"/>
                  <a:pt x="14634" y="9008"/>
                </a:cubicBezTo>
                <a:cubicBezTo>
                  <a:pt x="14629" y="9012"/>
                  <a:pt x="14624" y="9014"/>
                  <a:pt x="14619" y="9016"/>
                </a:cubicBezTo>
                <a:cubicBezTo>
                  <a:pt x="14614" y="9017"/>
                  <a:pt x="14609" y="9017"/>
                  <a:pt x="14604" y="9016"/>
                </a:cubicBezTo>
                <a:cubicBezTo>
                  <a:pt x="14598" y="9015"/>
                  <a:pt x="14594" y="9013"/>
                  <a:pt x="14589" y="9009"/>
                </a:cubicBezTo>
                <a:cubicBezTo>
                  <a:pt x="14585" y="9006"/>
                  <a:pt x="14580" y="9002"/>
                  <a:pt x="14576" y="8996"/>
                </a:cubicBezTo>
                <a:close/>
                <a:moveTo>
                  <a:pt x="15269" y="8996"/>
                </a:moveTo>
                <a:cubicBezTo>
                  <a:pt x="15265" y="8990"/>
                  <a:pt x="15261" y="8983"/>
                  <a:pt x="15258" y="8976"/>
                </a:cubicBezTo>
                <a:cubicBezTo>
                  <a:pt x="15255" y="8969"/>
                  <a:pt x="15253" y="8961"/>
                  <a:pt x="15251" y="8953"/>
                </a:cubicBezTo>
                <a:cubicBezTo>
                  <a:pt x="15247" y="8934"/>
                  <a:pt x="15245" y="8918"/>
                  <a:pt x="15247" y="8899"/>
                </a:cubicBezTo>
                <a:cubicBezTo>
                  <a:pt x="15248" y="8880"/>
                  <a:pt x="15252" y="8864"/>
                  <a:pt x="15258" y="8849"/>
                </a:cubicBezTo>
                <a:cubicBezTo>
                  <a:pt x="15264" y="8833"/>
                  <a:pt x="15272" y="8823"/>
                  <a:pt x="15281" y="8816"/>
                </a:cubicBezTo>
                <a:cubicBezTo>
                  <a:pt x="15291" y="8808"/>
                  <a:pt x="15301" y="8805"/>
                  <a:pt x="15311" y="8808"/>
                </a:cubicBezTo>
                <a:cubicBezTo>
                  <a:pt x="15322" y="8810"/>
                  <a:pt x="15331" y="8816"/>
                  <a:pt x="15339" y="8828"/>
                </a:cubicBezTo>
                <a:cubicBezTo>
                  <a:pt x="15343" y="8834"/>
                  <a:pt x="15347" y="8840"/>
                  <a:pt x="15350" y="8847"/>
                </a:cubicBezTo>
                <a:cubicBezTo>
                  <a:pt x="15353" y="8854"/>
                  <a:pt x="15355" y="8861"/>
                  <a:pt x="15357" y="8871"/>
                </a:cubicBezTo>
                <a:cubicBezTo>
                  <a:pt x="15362" y="8888"/>
                  <a:pt x="15363" y="8906"/>
                  <a:pt x="15361" y="8925"/>
                </a:cubicBezTo>
                <a:cubicBezTo>
                  <a:pt x="15360" y="8944"/>
                  <a:pt x="15357" y="8960"/>
                  <a:pt x="15350" y="8975"/>
                </a:cubicBezTo>
                <a:cubicBezTo>
                  <a:pt x="15347" y="8982"/>
                  <a:pt x="15344" y="8989"/>
                  <a:pt x="15340" y="8994"/>
                </a:cubicBezTo>
                <a:cubicBezTo>
                  <a:pt x="15336" y="9000"/>
                  <a:pt x="15331" y="9004"/>
                  <a:pt x="15327" y="9008"/>
                </a:cubicBezTo>
                <a:cubicBezTo>
                  <a:pt x="15322" y="9012"/>
                  <a:pt x="15317" y="9014"/>
                  <a:pt x="15312" y="9016"/>
                </a:cubicBezTo>
                <a:cubicBezTo>
                  <a:pt x="15307" y="9017"/>
                  <a:pt x="15302" y="9017"/>
                  <a:pt x="15297" y="9016"/>
                </a:cubicBezTo>
                <a:cubicBezTo>
                  <a:pt x="15292" y="9015"/>
                  <a:pt x="15287" y="9013"/>
                  <a:pt x="15282" y="9009"/>
                </a:cubicBezTo>
                <a:cubicBezTo>
                  <a:pt x="15278" y="9006"/>
                  <a:pt x="15273" y="9002"/>
                  <a:pt x="15269" y="8996"/>
                </a:cubicBezTo>
                <a:close/>
                <a:moveTo>
                  <a:pt x="15962" y="8996"/>
                </a:moveTo>
                <a:cubicBezTo>
                  <a:pt x="15958" y="8990"/>
                  <a:pt x="15954" y="8983"/>
                  <a:pt x="15951" y="8976"/>
                </a:cubicBezTo>
                <a:cubicBezTo>
                  <a:pt x="15948" y="8969"/>
                  <a:pt x="15946" y="8961"/>
                  <a:pt x="15944" y="8953"/>
                </a:cubicBezTo>
                <a:cubicBezTo>
                  <a:pt x="15940" y="8934"/>
                  <a:pt x="15938" y="8918"/>
                  <a:pt x="15940" y="8899"/>
                </a:cubicBezTo>
                <a:cubicBezTo>
                  <a:pt x="15941" y="8880"/>
                  <a:pt x="15945" y="8864"/>
                  <a:pt x="15951" y="8849"/>
                </a:cubicBezTo>
                <a:cubicBezTo>
                  <a:pt x="15957" y="8833"/>
                  <a:pt x="15965" y="8823"/>
                  <a:pt x="15974" y="8816"/>
                </a:cubicBezTo>
                <a:cubicBezTo>
                  <a:pt x="15984" y="8808"/>
                  <a:pt x="15994" y="8805"/>
                  <a:pt x="16004" y="8808"/>
                </a:cubicBezTo>
                <a:cubicBezTo>
                  <a:pt x="16015" y="8810"/>
                  <a:pt x="16024" y="8816"/>
                  <a:pt x="16032" y="8828"/>
                </a:cubicBezTo>
                <a:cubicBezTo>
                  <a:pt x="16036" y="8834"/>
                  <a:pt x="16040" y="8840"/>
                  <a:pt x="16043" y="8847"/>
                </a:cubicBezTo>
                <a:cubicBezTo>
                  <a:pt x="16046" y="8854"/>
                  <a:pt x="16048" y="8861"/>
                  <a:pt x="16050" y="8871"/>
                </a:cubicBezTo>
                <a:cubicBezTo>
                  <a:pt x="16055" y="8888"/>
                  <a:pt x="16056" y="8906"/>
                  <a:pt x="16054" y="8925"/>
                </a:cubicBezTo>
                <a:cubicBezTo>
                  <a:pt x="16053" y="8944"/>
                  <a:pt x="16050" y="8960"/>
                  <a:pt x="16043" y="8975"/>
                </a:cubicBezTo>
                <a:cubicBezTo>
                  <a:pt x="16040" y="8982"/>
                  <a:pt x="16037" y="8989"/>
                  <a:pt x="16033" y="8994"/>
                </a:cubicBezTo>
                <a:cubicBezTo>
                  <a:pt x="16029" y="9000"/>
                  <a:pt x="16024" y="9004"/>
                  <a:pt x="16020" y="9008"/>
                </a:cubicBezTo>
                <a:cubicBezTo>
                  <a:pt x="16015" y="9012"/>
                  <a:pt x="16010" y="9014"/>
                  <a:pt x="16005" y="9016"/>
                </a:cubicBezTo>
                <a:cubicBezTo>
                  <a:pt x="16000" y="9017"/>
                  <a:pt x="15995" y="9017"/>
                  <a:pt x="15990" y="9016"/>
                </a:cubicBezTo>
                <a:cubicBezTo>
                  <a:pt x="15985" y="9015"/>
                  <a:pt x="15980" y="9013"/>
                  <a:pt x="15975" y="9009"/>
                </a:cubicBezTo>
                <a:cubicBezTo>
                  <a:pt x="15971" y="9006"/>
                  <a:pt x="15966" y="9002"/>
                  <a:pt x="15962" y="8996"/>
                </a:cubicBezTo>
                <a:close/>
                <a:moveTo>
                  <a:pt x="16655" y="8996"/>
                </a:moveTo>
                <a:cubicBezTo>
                  <a:pt x="16651" y="8990"/>
                  <a:pt x="16647" y="8983"/>
                  <a:pt x="16644" y="8976"/>
                </a:cubicBezTo>
                <a:cubicBezTo>
                  <a:pt x="16641" y="8969"/>
                  <a:pt x="16639" y="8961"/>
                  <a:pt x="16637" y="8953"/>
                </a:cubicBezTo>
                <a:cubicBezTo>
                  <a:pt x="16633" y="8934"/>
                  <a:pt x="16631" y="8918"/>
                  <a:pt x="16633" y="8899"/>
                </a:cubicBezTo>
                <a:cubicBezTo>
                  <a:pt x="16634" y="8880"/>
                  <a:pt x="16638" y="8864"/>
                  <a:pt x="16644" y="8849"/>
                </a:cubicBezTo>
                <a:cubicBezTo>
                  <a:pt x="16651" y="8833"/>
                  <a:pt x="16658" y="8823"/>
                  <a:pt x="16667" y="8816"/>
                </a:cubicBezTo>
                <a:cubicBezTo>
                  <a:pt x="16677" y="8808"/>
                  <a:pt x="16687" y="8805"/>
                  <a:pt x="16697" y="8808"/>
                </a:cubicBezTo>
                <a:cubicBezTo>
                  <a:pt x="16708" y="8810"/>
                  <a:pt x="16717" y="8816"/>
                  <a:pt x="16725" y="8828"/>
                </a:cubicBezTo>
                <a:cubicBezTo>
                  <a:pt x="16729" y="8834"/>
                  <a:pt x="16733" y="8840"/>
                  <a:pt x="16736" y="8847"/>
                </a:cubicBezTo>
                <a:cubicBezTo>
                  <a:pt x="16739" y="8854"/>
                  <a:pt x="16741" y="8861"/>
                  <a:pt x="16743" y="8871"/>
                </a:cubicBezTo>
                <a:cubicBezTo>
                  <a:pt x="16748" y="8888"/>
                  <a:pt x="16749" y="8906"/>
                  <a:pt x="16747" y="8925"/>
                </a:cubicBezTo>
                <a:cubicBezTo>
                  <a:pt x="16746" y="8944"/>
                  <a:pt x="16743" y="8960"/>
                  <a:pt x="16736" y="8975"/>
                </a:cubicBezTo>
                <a:cubicBezTo>
                  <a:pt x="16733" y="8982"/>
                  <a:pt x="16730" y="8989"/>
                  <a:pt x="16726" y="8994"/>
                </a:cubicBezTo>
                <a:cubicBezTo>
                  <a:pt x="16722" y="9000"/>
                  <a:pt x="16717" y="9004"/>
                  <a:pt x="16713" y="9008"/>
                </a:cubicBezTo>
                <a:cubicBezTo>
                  <a:pt x="16708" y="9012"/>
                  <a:pt x="16703" y="9014"/>
                  <a:pt x="16698" y="9016"/>
                </a:cubicBezTo>
                <a:cubicBezTo>
                  <a:pt x="16693" y="9017"/>
                  <a:pt x="16688" y="9017"/>
                  <a:pt x="16683" y="9016"/>
                </a:cubicBezTo>
                <a:cubicBezTo>
                  <a:pt x="16678" y="9015"/>
                  <a:pt x="16673" y="9013"/>
                  <a:pt x="16668" y="9009"/>
                </a:cubicBezTo>
                <a:cubicBezTo>
                  <a:pt x="16664" y="9006"/>
                  <a:pt x="16659" y="9002"/>
                  <a:pt x="16655" y="8996"/>
                </a:cubicBezTo>
                <a:close/>
                <a:moveTo>
                  <a:pt x="17349" y="8996"/>
                </a:moveTo>
                <a:cubicBezTo>
                  <a:pt x="17344" y="8990"/>
                  <a:pt x="17341" y="8983"/>
                  <a:pt x="17338" y="8976"/>
                </a:cubicBezTo>
                <a:cubicBezTo>
                  <a:pt x="17335" y="8969"/>
                  <a:pt x="17332" y="8961"/>
                  <a:pt x="17330" y="8953"/>
                </a:cubicBezTo>
                <a:cubicBezTo>
                  <a:pt x="17326" y="8934"/>
                  <a:pt x="17324" y="8918"/>
                  <a:pt x="17326" y="8899"/>
                </a:cubicBezTo>
                <a:cubicBezTo>
                  <a:pt x="17327" y="8880"/>
                  <a:pt x="17331" y="8864"/>
                  <a:pt x="17337" y="8849"/>
                </a:cubicBezTo>
                <a:cubicBezTo>
                  <a:pt x="17344" y="8833"/>
                  <a:pt x="17351" y="8823"/>
                  <a:pt x="17360" y="8816"/>
                </a:cubicBezTo>
                <a:cubicBezTo>
                  <a:pt x="17370" y="8808"/>
                  <a:pt x="17380" y="8805"/>
                  <a:pt x="17390" y="8808"/>
                </a:cubicBezTo>
                <a:cubicBezTo>
                  <a:pt x="17401" y="8810"/>
                  <a:pt x="17410" y="8816"/>
                  <a:pt x="17418" y="8828"/>
                </a:cubicBezTo>
                <a:cubicBezTo>
                  <a:pt x="17422" y="8834"/>
                  <a:pt x="17426" y="8840"/>
                  <a:pt x="17429" y="8847"/>
                </a:cubicBezTo>
                <a:cubicBezTo>
                  <a:pt x="17432" y="8854"/>
                  <a:pt x="17434" y="8861"/>
                  <a:pt x="17436" y="8871"/>
                </a:cubicBezTo>
                <a:cubicBezTo>
                  <a:pt x="17441" y="8888"/>
                  <a:pt x="17442" y="8906"/>
                  <a:pt x="17440" y="8925"/>
                </a:cubicBezTo>
                <a:cubicBezTo>
                  <a:pt x="17439" y="8944"/>
                  <a:pt x="17436" y="8960"/>
                  <a:pt x="17429" y="8975"/>
                </a:cubicBezTo>
                <a:cubicBezTo>
                  <a:pt x="17426" y="8982"/>
                  <a:pt x="17423" y="8989"/>
                  <a:pt x="17419" y="8994"/>
                </a:cubicBezTo>
                <a:cubicBezTo>
                  <a:pt x="17415" y="9000"/>
                  <a:pt x="17411" y="9004"/>
                  <a:pt x="17406" y="9008"/>
                </a:cubicBezTo>
                <a:cubicBezTo>
                  <a:pt x="17401" y="9012"/>
                  <a:pt x="17396" y="9014"/>
                  <a:pt x="17391" y="9016"/>
                </a:cubicBezTo>
                <a:cubicBezTo>
                  <a:pt x="17386" y="9017"/>
                  <a:pt x="17381" y="9017"/>
                  <a:pt x="17376" y="9016"/>
                </a:cubicBezTo>
                <a:cubicBezTo>
                  <a:pt x="17371" y="9015"/>
                  <a:pt x="17366" y="9013"/>
                  <a:pt x="17362" y="9009"/>
                </a:cubicBezTo>
                <a:cubicBezTo>
                  <a:pt x="17357" y="9006"/>
                  <a:pt x="17353" y="9002"/>
                  <a:pt x="17349" y="8996"/>
                </a:cubicBezTo>
                <a:close/>
                <a:moveTo>
                  <a:pt x="18042" y="8996"/>
                </a:moveTo>
                <a:cubicBezTo>
                  <a:pt x="18037" y="8990"/>
                  <a:pt x="18034" y="8983"/>
                  <a:pt x="18031" y="8976"/>
                </a:cubicBezTo>
                <a:cubicBezTo>
                  <a:pt x="18028" y="8969"/>
                  <a:pt x="18025" y="8961"/>
                  <a:pt x="18023" y="8953"/>
                </a:cubicBezTo>
                <a:cubicBezTo>
                  <a:pt x="18019" y="8934"/>
                  <a:pt x="18017" y="8918"/>
                  <a:pt x="18019" y="8899"/>
                </a:cubicBezTo>
                <a:cubicBezTo>
                  <a:pt x="18020" y="8880"/>
                  <a:pt x="18024" y="8864"/>
                  <a:pt x="18030" y="8849"/>
                </a:cubicBezTo>
                <a:cubicBezTo>
                  <a:pt x="18037" y="8833"/>
                  <a:pt x="18044" y="8823"/>
                  <a:pt x="18053" y="8816"/>
                </a:cubicBezTo>
                <a:cubicBezTo>
                  <a:pt x="18063" y="8808"/>
                  <a:pt x="18073" y="8805"/>
                  <a:pt x="18083" y="8808"/>
                </a:cubicBezTo>
                <a:cubicBezTo>
                  <a:pt x="18094" y="8810"/>
                  <a:pt x="18103" y="8816"/>
                  <a:pt x="18111" y="8828"/>
                </a:cubicBezTo>
                <a:cubicBezTo>
                  <a:pt x="18115" y="8834"/>
                  <a:pt x="18119" y="8840"/>
                  <a:pt x="18122" y="8847"/>
                </a:cubicBezTo>
                <a:cubicBezTo>
                  <a:pt x="18125" y="8854"/>
                  <a:pt x="18127" y="8861"/>
                  <a:pt x="18129" y="8871"/>
                </a:cubicBezTo>
                <a:cubicBezTo>
                  <a:pt x="18131" y="8879"/>
                  <a:pt x="18133" y="8888"/>
                  <a:pt x="18133" y="8897"/>
                </a:cubicBezTo>
                <a:cubicBezTo>
                  <a:pt x="18134" y="8906"/>
                  <a:pt x="18134" y="8915"/>
                  <a:pt x="18133" y="8925"/>
                </a:cubicBezTo>
                <a:cubicBezTo>
                  <a:pt x="18132" y="8944"/>
                  <a:pt x="18129" y="8960"/>
                  <a:pt x="18122" y="8975"/>
                </a:cubicBezTo>
                <a:cubicBezTo>
                  <a:pt x="18116" y="8990"/>
                  <a:pt x="18109" y="9000"/>
                  <a:pt x="18099" y="9008"/>
                </a:cubicBezTo>
                <a:cubicBezTo>
                  <a:pt x="18094" y="9012"/>
                  <a:pt x="18089" y="9014"/>
                  <a:pt x="18084" y="9016"/>
                </a:cubicBezTo>
                <a:cubicBezTo>
                  <a:pt x="18079" y="9017"/>
                  <a:pt x="18074" y="9017"/>
                  <a:pt x="18069" y="9016"/>
                </a:cubicBezTo>
                <a:cubicBezTo>
                  <a:pt x="18064" y="9015"/>
                  <a:pt x="18059" y="9013"/>
                  <a:pt x="18055" y="9009"/>
                </a:cubicBezTo>
                <a:cubicBezTo>
                  <a:pt x="18050" y="9006"/>
                  <a:pt x="18046" y="9002"/>
                  <a:pt x="18042" y="8996"/>
                </a:cubicBezTo>
                <a:close/>
                <a:moveTo>
                  <a:pt x="18735" y="8996"/>
                </a:moveTo>
                <a:cubicBezTo>
                  <a:pt x="18730" y="8990"/>
                  <a:pt x="18727" y="8983"/>
                  <a:pt x="18724" y="8976"/>
                </a:cubicBezTo>
                <a:cubicBezTo>
                  <a:pt x="18721" y="8969"/>
                  <a:pt x="18718" y="8961"/>
                  <a:pt x="18716" y="8953"/>
                </a:cubicBezTo>
                <a:cubicBezTo>
                  <a:pt x="18712" y="8934"/>
                  <a:pt x="18710" y="8918"/>
                  <a:pt x="18712" y="8899"/>
                </a:cubicBezTo>
                <a:cubicBezTo>
                  <a:pt x="18713" y="8880"/>
                  <a:pt x="18717" y="8864"/>
                  <a:pt x="18723" y="8849"/>
                </a:cubicBezTo>
                <a:cubicBezTo>
                  <a:pt x="18730" y="8833"/>
                  <a:pt x="18737" y="8823"/>
                  <a:pt x="18746" y="8816"/>
                </a:cubicBezTo>
                <a:cubicBezTo>
                  <a:pt x="18756" y="8808"/>
                  <a:pt x="18766" y="8805"/>
                  <a:pt x="18776" y="8808"/>
                </a:cubicBezTo>
                <a:cubicBezTo>
                  <a:pt x="18787" y="8810"/>
                  <a:pt x="18796" y="8816"/>
                  <a:pt x="18804" y="8828"/>
                </a:cubicBezTo>
                <a:cubicBezTo>
                  <a:pt x="18808" y="8834"/>
                  <a:pt x="18812" y="8840"/>
                  <a:pt x="18815" y="8847"/>
                </a:cubicBezTo>
                <a:cubicBezTo>
                  <a:pt x="18818" y="8854"/>
                  <a:pt x="18820" y="8861"/>
                  <a:pt x="18822" y="8871"/>
                </a:cubicBezTo>
                <a:cubicBezTo>
                  <a:pt x="18827" y="8888"/>
                  <a:pt x="18828" y="8906"/>
                  <a:pt x="18827" y="8925"/>
                </a:cubicBezTo>
                <a:cubicBezTo>
                  <a:pt x="18825" y="8944"/>
                  <a:pt x="18822" y="8960"/>
                  <a:pt x="18815" y="8975"/>
                </a:cubicBezTo>
                <a:cubicBezTo>
                  <a:pt x="18809" y="8990"/>
                  <a:pt x="18802" y="9000"/>
                  <a:pt x="18792" y="9008"/>
                </a:cubicBezTo>
                <a:cubicBezTo>
                  <a:pt x="18787" y="9012"/>
                  <a:pt x="18782" y="9014"/>
                  <a:pt x="18777" y="9016"/>
                </a:cubicBezTo>
                <a:cubicBezTo>
                  <a:pt x="18772" y="9017"/>
                  <a:pt x="18767" y="9017"/>
                  <a:pt x="18762" y="9016"/>
                </a:cubicBezTo>
                <a:cubicBezTo>
                  <a:pt x="18757" y="9015"/>
                  <a:pt x="18752" y="9013"/>
                  <a:pt x="18748" y="9009"/>
                </a:cubicBezTo>
                <a:cubicBezTo>
                  <a:pt x="18743" y="9006"/>
                  <a:pt x="18739" y="9002"/>
                  <a:pt x="18735" y="8996"/>
                </a:cubicBezTo>
                <a:close/>
                <a:moveTo>
                  <a:pt x="19428" y="8996"/>
                </a:moveTo>
                <a:cubicBezTo>
                  <a:pt x="19423" y="8990"/>
                  <a:pt x="19420" y="8983"/>
                  <a:pt x="19417" y="8976"/>
                </a:cubicBezTo>
                <a:cubicBezTo>
                  <a:pt x="19414" y="8969"/>
                  <a:pt x="19411" y="8961"/>
                  <a:pt x="19409" y="8953"/>
                </a:cubicBezTo>
                <a:cubicBezTo>
                  <a:pt x="19405" y="8934"/>
                  <a:pt x="19403" y="8918"/>
                  <a:pt x="19405" y="8899"/>
                </a:cubicBezTo>
                <a:cubicBezTo>
                  <a:pt x="19406" y="8880"/>
                  <a:pt x="19410" y="8864"/>
                  <a:pt x="19416" y="8849"/>
                </a:cubicBezTo>
                <a:cubicBezTo>
                  <a:pt x="19423" y="8833"/>
                  <a:pt x="19430" y="8823"/>
                  <a:pt x="19439" y="8816"/>
                </a:cubicBezTo>
                <a:cubicBezTo>
                  <a:pt x="19449" y="8808"/>
                  <a:pt x="19459" y="8805"/>
                  <a:pt x="19469" y="8808"/>
                </a:cubicBezTo>
                <a:cubicBezTo>
                  <a:pt x="19480" y="8810"/>
                  <a:pt x="19489" y="8816"/>
                  <a:pt x="19497" y="8828"/>
                </a:cubicBezTo>
                <a:cubicBezTo>
                  <a:pt x="19501" y="8834"/>
                  <a:pt x="19505" y="8840"/>
                  <a:pt x="19508" y="8847"/>
                </a:cubicBezTo>
                <a:cubicBezTo>
                  <a:pt x="19511" y="8854"/>
                  <a:pt x="19513" y="8861"/>
                  <a:pt x="19515" y="8871"/>
                </a:cubicBezTo>
                <a:cubicBezTo>
                  <a:pt x="19520" y="8888"/>
                  <a:pt x="19521" y="8906"/>
                  <a:pt x="19520" y="8925"/>
                </a:cubicBezTo>
                <a:cubicBezTo>
                  <a:pt x="19518" y="8944"/>
                  <a:pt x="19515" y="8960"/>
                  <a:pt x="19508" y="8975"/>
                </a:cubicBezTo>
                <a:cubicBezTo>
                  <a:pt x="19505" y="8982"/>
                  <a:pt x="19502" y="8989"/>
                  <a:pt x="19498" y="8994"/>
                </a:cubicBezTo>
                <a:cubicBezTo>
                  <a:pt x="19494" y="9000"/>
                  <a:pt x="19490" y="9004"/>
                  <a:pt x="19485" y="9008"/>
                </a:cubicBezTo>
                <a:cubicBezTo>
                  <a:pt x="19480" y="9012"/>
                  <a:pt x="19475" y="9014"/>
                  <a:pt x="19470" y="9016"/>
                </a:cubicBezTo>
                <a:cubicBezTo>
                  <a:pt x="19465" y="9017"/>
                  <a:pt x="19460" y="9017"/>
                  <a:pt x="19455" y="9016"/>
                </a:cubicBezTo>
                <a:cubicBezTo>
                  <a:pt x="19450" y="9015"/>
                  <a:pt x="19445" y="9013"/>
                  <a:pt x="19441" y="9009"/>
                </a:cubicBezTo>
                <a:cubicBezTo>
                  <a:pt x="19436" y="9006"/>
                  <a:pt x="19432" y="9002"/>
                  <a:pt x="19428" y="8996"/>
                </a:cubicBezTo>
                <a:close/>
                <a:moveTo>
                  <a:pt x="20121" y="8996"/>
                </a:moveTo>
                <a:cubicBezTo>
                  <a:pt x="20116" y="8990"/>
                  <a:pt x="20113" y="8983"/>
                  <a:pt x="20110" y="8976"/>
                </a:cubicBezTo>
                <a:cubicBezTo>
                  <a:pt x="20107" y="8969"/>
                  <a:pt x="20104" y="8961"/>
                  <a:pt x="20102" y="8953"/>
                </a:cubicBezTo>
                <a:cubicBezTo>
                  <a:pt x="20098" y="8934"/>
                  <a:pt x="20096" y="8918"/>
                  <a:pt x="20098" y="8899"/>
                </a:cubicBezTo>
                <a:cubicBezTo>
                  <a:pt x="20099" y="8880"/>
                  <a:pt x="20103" y="8864"/>
                  <a:pt x="20109" y="8849"/>
                </a:cubicBezTo>
                <a:cubicBezTo>
                  <a:pt x="20116" y="8833"/>
                  <a:pt x="20123" y="8823"/>
                  <a:pt x="20133" y="8816"/>
                </a:cubicBezTo>
                <a:cubicBezTo>
                  <a:pt x="20143" y="8808"/>
                  <a:pt x="20152" y="8805"/>
                  <a:pt x="20162" y="8808"/>
                </a:cubicBezTo>
                <a:cubicBezTo>
                  <a:pt x="20173" y="8810"/>
                  <a:pt x="20182" y="8816"/>
                  <a:pt x="20190" y="8828"/>
                </a:cubicBezTo>
                <a:cubicBezTo>
                  <a:pt x="20194" y="8834"/>
                  <a:pt x="20198" y="8840"/>
                  <a:pt x="20201" y="8847"/>
                </a:cubicBezTo>
                <a:cubicBezTo>
                  <a:pt x="20204" y="8854"/>
                  <a:pt x="20206" y="8861"/>
                  <a:pt x="20208" y="8871"/>
                </a:cubicBezTo>
                <a:cubicBezTo>
                  <a:pt x="20213" y="8888"/>
                  <a:pt x="20214" y="8906"/>
                  <a:pt x="20213" y="8925"/>
                </a:cubicBezTo>
                <a:cubicBezTo>
                  <a:pt x="20211" y="8944"/>
                  <a:pt x="20208" y="8960"/>
                  <a:pt x="20201" y="8975"/>
                </a:cubicBezTo>
                <a:cubicBezTo>
                  <a:pt x="20198" y="8982"/>
                  <a:pt x="20195" y="8989"/>
                  <a:pt x="20191" y="8994"/>
                </a:cubicBezTo>
                <a:cubicBezTo>
                  <a:pt x="20187" y="9000"/>
                  <a:pt x="20183" y="9004"/>
                  <a:pt x="20178" y="9008"/>
                </a:cubicBezTo>
                <a:cubicBezTo>
                  <a:pt x="20173" y="9012"/>
                  <a:pt x="20168" y="9014"/>
                  <a:pt x="20163" y="9016"/>
                </a:cubicBezTo>
                <a:cubicBezTo>
                  <a:pt x="20158" y="9017"/>
                  <a:pt x="20153" y="9017"/>
                  <a:pt x="20148" y="9016"/>
                </a:cubicBezTo>
                <a:cubicBezTo>
                  <a:pt x="20143" y="9015"/>
                  <a:pt x="20138" y="9013"/>
                  <a:pt x="20134" y="9009"/>
                </a:cubicBezTo>
                <a:cubicBezTo>
                  <a:pt x="20129" y="9006"/>
                  <a:pt x="20125" y="9002"/>
                  <a:pt x="20121" y="8996"/>
                </a:cubicBezTo>
                <a:close/>
                <a:moveTo>
                  <a:pt x="20814" y="8996"/>
                </a:moveTo>
                <a:cubicBezTo>
                  <a:pt x="20809" y="8990"/>
                  <a:pt x="20806" y="8983"/>
                  <a:pt x="20803" y="8976"/>
                </a:cubicBezTo>
                <a:cubicBezTo>
                  <a:pt x="20800" y="8969"/>
                  <a:pt x="20797" y="8961"/>
                  <a:pt x="20795" y="8953"/>
                </a:cubicBezTo>
                <a:cubicBezTo>
                  <a:pt x="20791" y="8934"/>
                  <a:pt x="20789" y="8918"/>
                  <a:pt x="20791" y="8899"/>
                </a:cubicBezTo>
                <a:cubicBezTo>
                  <a:pt x="20792" y="8880"/>
                  <a:pt x="20796" y="8864"/>
                  <a:pt x="20802" y="8849"/>
                </a:cubicBezTo>
                <a:cubicBezTo>
                  <a:pt x="20809" y="8833"/>
                  <a:pt x="20816" y="8823"/>
                  <a:pt x="20826" y="8816"/>
                </a:cubicBezTo>
                <a:cubicBezTo>
                  <a:pt x="20836" y="8808"/>
                  <a:pt x="20845" y="8805"/>
                  <a:pt x="20855" y="8808"/>
                </a:cubicBezTo>
                <a:cubicBezTo>
                  <a:pt x="20866" y="8810"/>
                  <a:pt x="20875" y="8816"/>
                  <a:pt x="20883" y="8828"/>
                </a:cubicBezTo>
                <a:cubicBezTo>
                  <a:pt x="20887" y="8834"/>
                  <a:pt x="20891" y="8840"/>
                  <a:pt x="20894" y="8847"/>
                </a:cubicBezTo>
                <a:cubicBezTo>
                  <a:pt x="20897" y="8854"/>
                  <a:pt x="20899" y="8861"/>
                  <a:pt x="20901" y="8871"/>
                </a:cubicBezTo>
                <a:cubicBezTo>
                  <a:pt x="20906" y="8888"/>
                  <a:pt x="20907" y="8906"/>
                  <a:pt x="20906" y="8925"/>
                </a:cubicBezTo>
                <a:cubicBezTo>
                  <a:pt x="20904" y="8944"/>
                  <a:pt x="20901" y="8960"/>
                  <a:pt x="20894" y="8975"/>
                </a:cubicBezTo>
                <a:cubicBezTo>
                  <a:pt x="20891" y="8982"/>
                  <a:pt x="20888" y="8989"/>
                  <a:pt x="20884" y="8994"/>
                </a:cubicBezTo>
                <a:cubicBezTo>
                  <a:pt x="20880" y="9000"/>
                  <a:pt x="20876" y="9004"/>
                  <a:pt x="20871" y="9008"/>
                </a:cubicBezTo>
                <a:cubicBezTo>
                  <a:pt x="20866" y="9012"/>
                  <a:pt x="20861" y="9014"/>
                  <a:pt x="20856" y="9016"/>
                </a:cubicBezTo>
                <a:cubicBezTo>
                  <a:pt x="20852" y="9017"/>
                  <a:pt x="20846" y="9017"/>
                  <a:pt x="20841" y="9016"/>
                </a:cubicBezTo>
                <a:cubicBezTo>
                  <a:pt x="20836" y="9015"/>
                  <a:pt x="20831" y="9013"/>
                  <a:pt x="20827" y="9009"/>
                </a:cubicBezTo>
                <a:cubicBezTo>
                  <a:pt x="20822" y="9006"/>
                  <a:pt x="20818" y="9002"/>
                  <a:pt x="20814" y="8996"/>
                </a:cubicBezTo>
                <a:close/>
                <a:moveTo>
                  <a:pt x="21507" y="8996"/>
                </a:moveTo>
                <a:cubicBezTo>
                  <a:pt x="21498" y="8984"/>
                  <a:pt x="21493" y="8970"/>
                  <a:pt x="21488" y="8953"/>
                </a:cubicBezTo>
                <a:cubicBezTo>
                  <a:pt x="21484" y="8934"/>
                  <a:pt x="21482" y="8918"/>
                  <a:pt x="21484" y="8899"/>
                </a:cubicBezTo>
                <a:cubicBezTo>
                  <a:pt x="21485" y="8880"/>
                  <a:pt x="21489" y="8864"/>
                  <a:pt x="21495" y="8849"/>
                </a:cubicBezTo>
                <a:cubicBezTo>
                  <a:pt x="21498" y="8841"/>
                  <a:pt x="21502" y="8834"/>
                  <a:pt x="21506" y="8829"/>
                </a:cubicBezTo>
                <a:cubicBezTo>
                  <a:pt x="21510" y="8824"/>
                  <a:pt x="21514" y="8819"/>
                  <a:pt x="21519" y="8816"/>
                </a:cubicBezTo>
                <a:cubicBezTo>
                  <a:pt x="21529" y="8808"/>
                  <a:pt x="21538" y="8805"/>
                  <a:pt x="21548" y="8808"/>
                </a:cubicBezTo>
                <a:cubicBezTo>
                  <a:pt x="21559" y="8810"/>
                  <a:pt x="21568" y="8816"/>
                  <a:pt x="21576" y="8828"/>
                </a:cubicBezTo>
                <a:cubicBezTo>
                  <a:pt x="21580" y="8834"/>
                  <a:pt x="21584" y="8840"/>
                  <a:pt x="21587" y="8847"/>
                </a:cubicBezTo>
                <a:cubicBezTo>
                  <a:pt x="21590" y="8854"/>
                  <a:pt x="21592" y="8861"/>
                  <a:pt x="21594" y="8871"/>
                </a:cubicBezTo>
                <a:cubicBezTo>
                  <a:pt x="21599" y="8888"/>
                  <a:pt x="21600" y="8906"/>
                  <a:pt x="21599" y="8925"/>
                </a:cubicBezTo>
                <a:cubicBezTo>
                  <a:pt x="21597" y="8944"/>
                  <a:pt x="21594" y="8960"/>
                  <a:pt x="21587" y="8975"/>
                </a:cubicBezTo>
                <a:cubicBezTo>
                  <a:pt x="21584" y="8982"/>
                  <a:pt x="21581" y="8989"/>
                  <a:pt x="21577" y="8994"/>
                </a:cubicBezTo>
                <a:cubicBezTo>
                  <a:pt x="21573" y="9000"/>
                  <a:pt x="21569" y="9004"/>
                  <a:pt x="21564" y="9008"/>
                </a:cubicBezTo>
                <a:cubicBezTo>
                  <a:pt x="21559" y="9012"/>
                  <a:pt x="21554" y="9014"/>
                  <a:pt x="21549" y="9016"/>
                </a:cubicBezTo>
                <a:cubicBezTo>
                  <a:pt x="21545" y="9017"/>
                  <a:pt x="21539" y="9017"/>
                  <a:pt x="21534" y="9016"/>
                </a:cubicBezTo>
                <a:cubicBezTo>
                  <a:pt x="21524" y="9014"/>
                  <a:pt x="21515" y="9007"/>
                  <a:pt x="21507" y="8996"/>
                </a:cubicBezTo>
                <a:close/>
                <a:moveTo>
                  <a:pt x="23" y="10254"/>
                </a:moveTo>
                <a:cubicBezTo>
                  <a:pt x="15" y="10242"/>
                  <a:pt x="9" y="10228"/>
                  <a:pt x="5" y="10211"/>
                </a:cubicBezTo>
                <a:cubicBezTo>
                  <a:pt x="3" y="10202"/>
                  <a:pt x="1" y="10193"/>
                  <a:pt x="1" y="10184"/>
                </a:cubicBezTo>
                <a:cubicBezTo>
                  <a:pt x="0" y="10176"/>
                  <a:pt x="0" y="10167"/>
                  <a:pt x="1" y="10157"/>
                </a:cubicBezTo>
                <a:cubicBezTo>
                  <a:pt x="1" y="10148"/>
                  <a:pt x="2" y="10139"/>
                  <a:pt x="4" y="10131"/>
                </a:cubicBezTo>
                <a:cubicBezTo>
                  <a:pt x="6" y="10123"/>
                  <a:pt x="8" y="10115"/>
                  <a:pt x="12" y="10107"/>
                </a:cubicBezTo>
                <a:cubicBezTo>
                  <a:pt x="15" y="10099"/>
                  <a:pt x="18" y="10093"/>
                  <a:pt x="22" y="10087"/>
                </a:cubicBezTo>
                <a:cubicBezTo>
                  <a:pt x="26" y="10082"/>
                  <a:pt x="30" y="10077"/>
                  <a:pt x="35" y="10074"/>
                </a:cubicBezTo>
                <a:cubicBezTo>
                  <a:pt x="45" y="10066"/>
                  <a:pt x="54" y="10063"/>
                  <a:pt x="65" y="10066"/>
                </a:cubicBezTo>
                <a:cubicBezTo>
                  <a:pt x="75" y="10068"/>
                  <a:pt x="84" y="10075"/>
                  <a:pt x="92" y="10086"/>
                </a:cubicBezTo>
                <a:cubicBezTo>
                  <a:pt x="101" y="10098"/>
                  <a:pt x="106" y="10110"/>
                  <a:pt x="111" y="10129"/>
                </a:cubicBezTo>
                <a:cubicBezTo>
                  <a:pt x="115" y="10146"/>
                  <a:pt x="116" y="10164"/>
                  <a:pt x="115" y="10183"/>
                </a:cubicBezTo>
                <a:cubicBezTo>
                  <a:pt x="114" y="10202"/>
                  <a:pt x="110" y="10218"/>
                  <a:pt x="104" y="10233"/>
                </a:cubicBezTo>
                <a:cubicBezTo>
                  <a:pt x="100" y="10241"/>
                  <a:pt x="97" y="10247"/>
                  <a:pt x="93" y="10252"/>
                </a:cubicBezTo>
                <a:cubicBezTo>
                  <a:pt x="89" y="10258"/>
                  <a:pt x="85" y="10262"/>
                  <a:pt x="80" y="10266"/>
                </a:cubicBezTo>
                <a:cubicBezTo>
                  <a:pt x="75" y="10270"/>
                  <a:pt x="71" y="10272"/>
                  <a:pt x="66" y="10274"/>
                </a:cubicBezTo>
                <a:cubicBezTo>
                  <a:pt x="61" y="10275"/>
                  <a:pt x="56" y="10275"/>
                  <a:pt x="51" y="10274"/>
                </a:cubicBezTo>
                <a:cubicBezTo>
                  <a:pt x="40" y="10272"/>
                  <a:pt x="31" y="10266"/>
                  <a:pt x="23" y="10254"/>
                </a:cubicBezTo>
                <a:close/>
                <a:moveTo>
                  <a:pt x="716" y="10254"/>
                </a:moveTo>
                <a:cubicBezTo>
                  <a:pt x="708" y="10242"/>
                  <a:pt x="702" y="10228"/>
                  <a:pt x="698" y="10211"/>
                </a:cubicBezTo>
                <a:cubicBezTo>
                  <a:pt x="693" y="10192"/>
                  <a:pt x="692" y="10176"/>
                  <a:pt x="694" y="10157"/>
                </a:cubicBezTo>
                <a:cubicBezTo>
                  <a:pt x="695" y="10138"/>
                  <a:pt x="698" y="10122"/>
                  <a:pt x="705" y="10107"/>
                </a:cubicBezTo>
                <a:cubicBezTo>
                  <a:pt x="708" y="10099"/>
                  <a:pt x="711" y="10093"/>
                  <a:pt x="715" y="10087"/>
                </a:cubicBezTo>
                <a:cubicBezTo>
                  <a:pt x="719" y="10082"/>
                  <a:pt x="723" y="10077"/>
                  <a:pt x="728" y="10074"/>
                </a:cubicBezTo>
                <a:cubicBezTo>
                  <a:pt x="738" y="10066"/>
                  <a:pt x="747" y="10063"/>
                  <a:pt x="758" y="10066"/>
                </a:cubicBezTo>
                <a:cubicBezTo>
                  <a:pt x="768" y="10068"/>
                  <a:pt x="777" y="10075"/>
                  <a:pt x="785" y="10086"/>
                </a:cubicBezTo>
                <a:cubicBezTo>
                  <a:pt x="794" y="10098"/>
                  <a:pt x="799" y="10110"/>
                  <a:pt x="804" y="10129"/>
                </a:cubicBezTo>
                <a:cubicBezTo>
                  <a:pt x="808" y="10146"/>
                  <a:pt x="809" y="10164"/>
                  <a:pt x="808" y="10183"/>
                </a:cubicBezTo>
                <a:cubicBezTo>
                  <a:pt x="807" y="10202"/>
                  <a:pt x="803" y="10218"/>
                  <a:pt x="797" y="10233"/>
                </a:cubicBezTo>
                <a:cubicBezTo>
                  <a:pt x="793" y="10241"/>
                  <a:pt x="790" y="10247"/>
                  <a:pt x="786" y="10252"/>
                </a:cubicBezTo>
                <a:cubicBezTo>
                  <a:pt x="782" y="10258"/>
                  <a:pt x="778" y="10262"/>
                  <a:pt x="773" y="10266"/>
                </a:cubicBezTo>
                <a:cubicBezTo>
                  <a:pt x="768" y="10270"/>
                  <a:pt x="764" y="10272"/>
                  <a:pt x="759" y="10274"/>
                </a:cubicBezTo>
                <a:cubicBezTo>
                  <a:pt x="754" y="10275"/>
                  <a:pt x="749" y="10275"/>
                  <a:pt x="744" y="10274"/>
                </a:cubicBezTo>
                <a:cubicBezTo>
                  <a:pt x="733" y="10272"/>
                  <a:pt x="724" y="10266"/>
                  <a:pt x="716" y="10254"/>
                </a:cubicBezTo>
                <a:close/>
                <a:moveTo>
                  <a:pt x="1409" y="10254"/>
                </a:moveTo>
                <a:cubicBezTo>
                  <a:pt x="1401" y="10242"/>
                  <a:pt x="1395" y="10228"/>
                  <a:pt x="1391" y="10211"/>
                </a:cubicBezTo>
                <a:cubicBezTo>
                  <a:pt x="1386" y="10192"/>
                  <a:pt x="1385" y="10176"/>
                  <a:pt x="1387" y="10157"/>
                </a:cubicBezTo>
                <a:cubicBezTo>
                  <a:pt x="1388" y="10138"/>
                  <a:pt x="1391" y="10122"/>
                  <a:pt x="1398" y="10107"/>
                </a:cubicBezTo>
                <a:cubicBezTo>
                  <a:pt x="1401" y="10099"/>
                  <a:pt x="1404" y="10093"/>
                  <a:pt x="1408" y="10087"/>
                </a:cubicBezTo>
                <a:cubicBezTo>
                  <a:pt x="1412" y="10082"/>
                  <a:pt x="1416" y="10077"/>
                  <a:pt x="1421" y="10074"/>
                </a:cubicBezTo>
                <a:cubicBezTo>
                  <a:pt x="1431" y="10066"/>
                  <a:pt x="1440" y="10063"/>
                  <a:pt x="1451" y="10066"/>
                </a:cubicBezTo>
                <a:cubicBezTo>
                  <a:pt x="1461" y="10068"/>
                  <a:pt x="1470" y="10075"/>
                  <a:pt x="1479" y="10086"/>
                </a:cubicBezTo>
                <a:cubicBezTo>
                  <a:pt x="1487" y="10098"/>
                  <a:pt x="1493" y="10110"/>
                  <a:pt x="1497" y="10129"/>
                </a:cubicBezTo>
                <a:cubicBezTo>
                  <a:pt x="1501" y="10146"/>
                  <a:pt x="1502" y="10164"/>
                  <a:pt x="1501" y="10183"/>
                </a:cubicBezTo>
                <a:cubicBezTo>
                  <a:pt x="1500" y="10202"/>
                  <a:pt x="1496" y="10218"/>
                  <a:pt x="1490" y="10233"/>
                </a:cubicBezTo>
                <a:cubicBezTo>
                  <a:pt x="1486" y="10241"/>
                  <a:pt x="1483" y="10247"/>
                  <a:pt x="1479" y="10252"/>
                </a:cubicBezTo>
                <a:cubicBezTo>
                  <a:pt x="1475" y="10258"/>
                  <a:pt x="1471" y="10262"/>
                  <a:pt x="1466" y="10266"/>
                </a:cubicBezTo>
                <a:cubicBezTo>
                  <a:pt x="1461" y="10270"/>
                  <a:pt x="1457" y="10272"/>
                  <a:pt x="1452" y="10274"/>
                </a:cubicBezTo>
                <a:cubicBezTo>
                  <a:pt x="1447" y="10275"/>
                  <a:pt x="1442" y="10275"/>
                  <a:pt x="1437" y="10274"/>
                </a:cubicBezTo>
                <a:cubicBezTo>
                  <a:pt x="1426" y="10272"/>
                  <a:pt x="1417" y="10266"/>
                  <a:pt x="1409" y="10254"/>
                </a:cubicBezTo>
                <a:close/>
                <a:moveTo>
                  <a:pt x="2102" y="10254"/>
                </a:moveTo>
                <a:cubicBezTo>
                  <a:pt x="2094" y="10242"/>
                  <a:pt x="2088" y="10228"/>
                  <a:pt x="2084" y="10211"/>
                </a:cubicBezTo>
                <a:cubicBezTo>
                  <a:pt x="2079" y="10192"/>
                  <a:pt x="2078" y="10176"/>
                  <a:pt x="2080" y="10157"/>
                </a:cubicBezTo>
                <a:cubicBezTo>
                  <a:pt x="2081" y="10138"/>
                  <a:pt x="2084" y="10122"/>
                  <a:pt x="2091" y="10107"/>
                </a:cubicBezTo>
                <a:cubicBezTo>
                  <a:pt x="2094" y="10099"/>
                  <a:pt x="2097" y="10093"/>
                  <a:pt x="2101" y="10087"/>
                </a:cubicBezTo>
                <a:cubicBezTo>
                  <a:pt x="2105" y="10082"/>
                  <a:pt x="2109" y="10077"/>
                  <a:pt x="2114" y="10074"/>
                </a:cubicBezTo>
                <a:cubicBezTo>
                  <a:pt x="2124" y="10066"/>
                  <a:pt x="2133" y="10063"/>
                  <a:pt x="2144" y="10066"/>
                </a:cubicBezTo>
                <a:cubicBezTo>
                  <a:pt x="2154" y="10068"/>
                  <a:pt x="2163" y="10075"/>
                  <a:pt x="2172" y="10086"/>
                </a:cubicBezTo>
                <a:cubicBezTo>
                  <a:pt x="2180" y="10098"/>
                  <a:pt x="2186" y="10110"/>
                  <a:pt x="2190" y="10129"/>
                </a:cubicBezTo>
                <a:cubicBezTo>
                  <a:pt x="2194" y="10146"/>
                  <a:pt x="2195" y="10164"/>
                  <a:pt x="2194" y="10183"/>
                </a:cubicBezTo>
                <a:cubicBezTo>
                  <a:pt x="2193" y="10202"/>
                  <a:pt x="2189" y="10218"/>
                  <a:pt x="2183" y="10233"/>
                </a:cubicBezTo>
                <a:cubicBezTo>
                  <a:pt x="2180" y="10241"/>
                  <a:pt x="2176" y="10247"/>
                  <a:pt x="2172" y="10252"/>
                </a:cubicBezTo>
                <a:cubicBezTo>
                  <a:pt x="2169" y="10258"/>
                  <a:pt x="2164" y="10262"/>
                  <a:pt x="2159" y="10266"/>
                </a:cubicBezTo>
                <a:cubicBezTo>
                  <a:pt x="2155" y="10270"/>
                  <a:pt x="2150" y="10272"/>
                  <a:pt x="2145" y="10274"/>
                </a:cubicBezTo>
                <a:cubicBezTo>
                  <a:pt x="2140" y="10275"/>
                  <a:pt x="2135" y="10275"/>
                  <a:pt x="2130" y="10274"/>
                </a:cubicBezTo>
                <a:cubicBezTo>
                  <a:pt x="2119" y="10272"/>
                  <a:pt x="2110" y="10266"/>
                  <a:pt x="2102" y="10254"/>
                </a:cubicBezTo>
                <a:close/>
                <a:moveTo>
                  <a:pt x="2795" y="10254"/>
                </a:moveTo>
                <a:cubicBezTo>
                  <a:pt x="2791" y="10248"/>
                  <a:pt x="2787" y="10241"/>
                  <a:pt x="2784" y="10234"/>
                </a:cubicBezTo>
                <a:cubicBezTo>
                  <a:pt x="2781" y="10227"/>
                  <a:pt x="2779" y="10219"/>
                  <a:pt x="2777" y="10211"/>
                </a:cubicBezTo>
                <a:cubicBezTo>
                  <a:pt x="2772" y="10192"/>
                  <a:pt x="2771" y="10176"/>
                  <a:pt x="2773" y="10157"/>
                </a:cubicBezTo>
                <a:cubicBezTo>
                  <a:pt x="2774" y="10138"/>
                  <a:pt x="2777" y="10122"/>
                  <a:pt x="2784" y="10107"/>
                </a:cubicBezTo>
                <a:cubicBezTo>
                  <a:pt x="2787" y="10099"/>
                  <a:pt x="2790" y="10093"/>
                  <a:pt x="2794" y="10087"/>
                </a:cubicBezTo>
                <a:cubicBezTo>
                  <a:pt x="2798" y="10082"/>
                  <a:pt x="2802" y="10077"/>
                  <a:pt x="2807" y="10074"/>
                </a:cubicBezTo>
                <a:cubicBezTo>
                  <a:pt x="2817" y="10066"/>
                  <a:pt x="2826" y="10063"/>
                  <a:pt x="2837" y="10066"/>
                </a:cubicBezTo>
                <a:cubicBezTo>
                  <a:pt x="2848" y="10068"/>
                  <a:pt x="2856" y="10075"/>
                  <a:pt x="2865" y="10086"/>
                </a:cubicBezTo>
                <a:cubicBezTo>
                  <a:pt x="2873" y="10098"/>
                  <a:pt x="2879" y="10110"/>
                  <a:pt x="2883" y="10129"/>
                </a:cubicBezTo>
                <a:cubicBezTo>
                  <a:pt x="2887" y="10146"/>
                  <a:pt x="2888" y="10164"/>
                  <a:pt x="2887" y="10183"/>
                </a:cubicBezTo>
                <a:cubicBezTo>
                  <a:pt x="2886" y="10202"/>
                  <a:pt x="2882" y="10218"/>
                  <a:pt x="2876" y="10233"/>
                </a:cubicBezTo>
                <a:cubicBezTo>
                  <a:pt x="2873" y="10241"/>
                  <a:pt x="2869" y="10247"/>
                  <a:pt x="2865" y="10252"/>
                </a:cubicBezTo>
                <a:cubicBezTo>
                  <a:pt x="2862" y="10258"/>
                  <a:pt x="2857" y="10262"/>
                  <a:pt x="2852" y="10266"/>
                </a:cubicBezTo>
                <a:cubicBezTo>
                  <a:pt x="2848" y="10270"/>
                  <a:pt x="2843" y="10272"/>
                  <a:pt x="2838" y="10274"/>
                </a:cubicBezTo>
                <a:cubicBezTo>
                  <a:pt x="2833" y="10275"/>
                  <a:pt x="2828" y="10275"/>
                  <a:pt x="2823" y="10274"/>
                </a:cubicBezTo>
                <a:cubicBezTo>
                  <a:pt x="2817" y="10273"/>
                  <a:pt x="2813" y="10271"/>
                  <a:pt x="2808" y="10268"/>
                </a:cubicBezTo>
                <a:cubicBezTo>
                  <a:pt x="2804" y="10264"/>
                  <a:pt x="2799" y="10260"/>
                  <a:pt x="2795" y="10254"/>
                </a:cubicBezTo>
                <a:close/>
                <a:moveTo>
                  <a:pt x="3488" y="10254"/>
                </a:moveTo>
                <a:cubicBezTo>
                  <a:pt x="3484" y="10248"/>
                  <a:pt x="3480" y="10241"/>
                  <a:pt x="3477" y="10234"/>
                </a:cubicBezTo>
                <a:cubicBezTo>
                  <a:pt x="3474" y="10227"/>
                  <a:pt x="3472" y="10219"/>
                  <a:pt x="3470" y="10211"/>
                </a:cubicBezTo>
                <a:cubicBezTo>
                  <a:pt x="3465" y="10192"/>
                  <a:pt x="3464" y="10176"/>
                  <a:pt x="3466" y="10157"/>
                </a:cubicBezTo>
                <a:cubicBezTo>
                  <a:pt x="3467" y="10138"/>
                  <a:pt x="3470" y="10122"/>
                  <a:pt x="3477" y="10107"/>
                </a:cubicBezTo>
                <a:cubicBezTo>
                  <a:pt x="3480" y="10099"/>
                  <a:pt x="3483" y="10093"/>
                  <a:pt x="3487" y="10087"/>
                </a:cubicBezTo>
                <a:cubicBezTo>
                  <a:pt x="3491" y="10082"/>
                  <a:pt x="3496" y="10077"/>
                  <a:pt x="3500" y="10074"/>
                </a:cubicBezTo>
                <a:cubicBezTo>
                  <a:pt x="3510" y="10066"/>
                  <a:pt x="3519" y="10063"/>
                  <a:pt x="3530" y="10066"/>
                </a:cubicBezTo>
                <a:cubicBezTo>
                  <a:pt x="3541" y="10068"/>
                  <a:pt x="3549" y="10075"/>
                  <a:pt x="3558" y="10086"/>
                </a:cubicBezTo>
                <a:cubicBezTo>
                  <a:pt x="3566" y="10098"/>
                  <a:pt x="3572" y="10110"/>
                  <a:pt x="3576" y="10129"/>
                </a:cubicBezTo>
                <a:cubicBezTo>
                  <a:pt x="3580" y="10146"/>
                  <a:pt x="3581" y="10164"/>
                  <a:pt x="3580" y="10183"/>
                </a:cubicBezTo>
                <a:cubicBezTo>
                  <a:pt x="3579" y="10202"/>
                  <a:pt x="3575" y="10218"/>
                  <a:pt x="3569" y="10233"/>
                </a:cubicBezTo>
                <a:cubicBezTo>
                  <a:pt x="3566" y="10241"/>
                  <a:pt x="3562" y="10247"/>
                  <a:pt x="3558" y="10252"/>
                </a:cubicBezTo>
                <a:cubicBezTo>
                  <a:pt x="3555" y="10258"/>
                  <a:pt x="3550" y="10262"/>
                  <a:pt x="3546" y="10266"/>
                </a:cubicBezTo>
                <a:cubicBezTo>
                  <a:pt x="3541" y="10270"/>
                  <a:pt x="3536" y="10272"/>
                  <a:pt x="3531" y="10274"/>
                </a:cubicBezTo>
                <a:cubicBezTo>
                  <a:pt x="3526" y="10275"/>
                  <a:pt x="3521" y="10275"/>
                  <a:pt x="3516" y="10274"/>
                </a:cubicBezTo>
                <a:cubicBezTo>
                  <a:pt x="3510" y="10273"/>
                  <a:pt x="3506" y="10271"/>
                  <a:pt x="3501" y="10268"/>
                </a:cubicBezTo>
                <a:cubicBezTo>
                  <a:pt x="3497" y="10264"/>
                  <a:pt x="3492" y="10260"/>
                  <a:pt x="3488" y="10254"/>
                </a:cubicBezTo>
                <a:close/>
                <a:moveTo>
                  <a:pt x="4181" y="10254"/>
                </a:moveTo>
                <a:cubicBezTo>
                  <a:pt x="4177" y="10248"/>
                  <a:pt x="4173" y="10241"/>
                  <a:pt x="4170" y="10234"/>
                </a:cubicBezTo>
                <a:cubicBezTo>
                  <a:pt x="4167" y="10227"/>
                  <a:pt x="4165" y="10219"/>
                  <a:pt x="4163" y="10211"/>
                </a:cubicBezTo>
                <a:cubicBezTo>
                  <a:pt x="4158" y="10192"/>
                  <a:pt x="4157" y="10176"/>
                  <a:pt x="4159" y="10157"/>
                </a:cubicBezTo>
                <a:cubicBezTo>
                  <a:pt x="4160" y="10138"/>
                  <a:pt x="4163" y="10122"/>
                  <a:pt x="4170" y="10107"/>
                </a:cubicBezTo>
                <a:cubicBezTo>
                  <a:pt x="4173" y="10099"/>
                  <a:pt x="4176" y="10093"/>
                  <a:pt x="4180" y="10087"/>
                </a:cubicBezTo>
                <a:cubicBezTo>
                  <a:pt x="4184" y="10082"/>
                  <a:pt x="4189" y="10077"/>
                  <a:pt x="4193" y="10074"/>
                </a:cubicBezTo>
                <a:cubicBezTo>
                  <a:pt x="4203" y="10066"/>
                  <a:pt x="4213" y="10063"/>
                  <a:pt x="4223" y="10066"/>
                </a:cubicBezTo>
                <a:cubicBezTo>
                  <a:pt x="4234" y="10068"/>
                  <a:pt x="4242" y="10075"/>
                  <a:pt x="4251" y="10086"/>
                </a:cubicBezTo>
                <a:cubicBezTo>
                  <a:pt x="4259" y="10098"/>
                  <a:pt x="4265" y="10110"/>
                  <a:pt x="4269" y="10129"/>
                </a:cubicBezTo>
                <a:cubicBezTo>
                  <a:pt x="4273" y="10146"/>
                  <a:pt x="4274" y="10164"/>
                  <a:pt x="4273" y="10183"/>
                </a:cubicBezTo>
                <a:cubicBezTo>
                  <a:pt x="4272" y="10202"/>
                  <a:pt x="4268" y="10218"/>
                  <a:pt x="4262" y="10233"/>
                </a:cubicBezTo>
                <a:cubicBezTo>
                  <a:pt x="4259" y="10241"/>
                  <a:pt x="4255" y="10247"/>
                  <a:pt x="4252" y="10252"/>
                </a:cubicBezTo>
                <a:cubicBezTo>
                  <a:pt x="4248" y="10258"/>
                  <a:pt x="4243" y="10262"/>
                  <a:pt x="4239" y="10266"/>
                </a:cubicBezTo>
                <a:cubicBezTo>
                  <a:pt x="4234" y="10270"/>
                  <a:pt x="4229" y="10272"/>
                  <a:pt x="4224" y="10274"/>
                </a:cubicBezTo>
                <a:cubicBezTo>
                  <a:pt x="4219" y="10275"/>
                  <a:pt x="4214" y="10275"/>
                  <a:pt x="4209" y="10274"/>
                </a:cubicBezTo>
                <a:cubicBezTo>
                  <a:pt x="4204" y="10273"/>
                  <a:pt x="4199" y="10271"/>
                  <a:pt x="4194" y="10268"/>
                </a:cubicBezTo>
                <a:cubicBezTo>
                  <a:pt x="4190" y="10264"/>
                  <a:pt x="4185" y="10260"/>
                  <a:pt x="4181" y="10254"/>
                </a:cubicBezTo>
                <a:close/>
                <a:moveTo>
                  <a:pt x="4874" y="10254"/>
                </a:moveTo>
                <a:cubicBezTo>
                  <a:pt x="4870" y="10248"/>
                  <a:pt x="4866" y="10241"/>
                  <a:pt x="4863" y="10234"/>
                </a:cubicBezTo>
                <a:cubicBezTo>
                  <a:pt x="4860" y="10227"/>
                  <a:pt x="4858" y="10219"/>
                  <a:pt x="4856" y="10211"/>
                </a:cubicBezTo>
                <a:cubicBezTo>
                  <a:pt x="4851" y="10192"/>
                  <a:pt x="4850" y="10176"/>
                  <a:pt x="4852" y="10157"/>
                </a:cubicBezTo>
                <a:cubicBezTo>
                  <a:pt x="4853" y="10138"/>
                  <a:pt x="4856" y="10122"/>
                  <a:pt x="4863" y="10107"/>
                </a:cubicBezTo>
                <a:cubicBezTo>
                  <a:pt x="4866" y="10099"/>
                  <a:pt x="4869" y="10093"/>
                  <a:pt x="4873" y="10087"/>
                </a:cubicBezTo>
                <a:cubicBezTo>
                  <a:pt x="4877" y="10082"/>
                  <a:pt x="4882" y="10077"/>
                  <a:pt x="4886" y="10074"/>
                </a:cubicBezTo>
                <a:cubicBezTo>
                  <a:pt x="4896" y="10066"/>
                  <a:pt x="4906" y="10063"/>
                  <a:pt x="4916" y="10066"/>
                </a:cubicBezTo>
                <a:cubicBezTo>
                  <a:pt x="4927" y="10068"/>
                  <a:pt x="4935" y="10075"/>
                  <a:pt x="4944" y="10086"/>
                </a:cubicBezTo>
                <a:cubicBezTo>
                  <a:pt x="4948" y="10092"/>
                  <a:pt x="4951" y="10098"/>
                  <a:pt x="4954" y="10105"/>
                </a:cubicBezTo>
                <a:cubicBezTo>
                  <a:pt x="4957" y="10112"/>
                  <a:pt x="4960" y="10120"/>
                  <a:pt x="4962" y="10129"/>
                </a:cubicBezTo>
                <a:cubicBezTo>
                  <a:pt x="4966" y="10146"/>
                  <a:pt x="4967" y="10164"/>
                  <a:pt x="4966" y="10183"/>
                </a:cubicBezTo>
                <a:cubicBezTo>
                  <a:pt x="4965" y="10202"/>
                  <a:pt x="4961" y="10218"/>
                  <a:pt x="4955" y="10233"/>
                </a:cubicBezTo>
                <a:cubicBezTo>
                  <a:pt x="4952" y="10241"/>
                  <a:pt x="4948" y="10247"/>
                  <a:pt x="4945" y="10252"/>
                </a:cubicBezTo>
                <a:cubicBezTo>
                  <a:pt x="4941" y="10258"/>
                  <a:pt x="4936" y="10262"/>
                  <a:pt x="4932" y="10266"/>
                </a:cubicBezTo>
                <a:cubicBezTo>
                  <a:pt x="4927" y="10270"/>
                  <a:pt x="4922" y="10272"/>
                  <a:pt x="4917" y="10274"/>
                </a:cubicBezTo>
                <a:cubicBezTo>
                  <a:pt x="4912" y="10275"/>
                  <a:pt x="4907" y="10275"/>
                  <a:pt x="4902" y="10274"/>
                </a:cubicBezTo>
                <a:cubicBezTo>
                  <a:pt x="4897" y="10273"/>
                  <a:pt x="4892" y="10271"/>
                  <a:pt x="4887" y="10268"/>
                </a:cubicBezTo>
                <a:cubicBezTo>
                  <a:pt x="4883" y="10264"/>
                  <a:pt x="4878" y="10260"/>
                  <a:pt x="4874" y="10254"/>
                </a:cubicBezTo>
                <a:close/>
                <a:moveTo>
                  <a:pt x="5567" y="10254"/>
                </a:moveTo>
                <a:cubicBezTo>
                  <a:pt x="5563" y="10248"/>
                  <a:pt x="5559" y="10241"/>
                  <a:pt x="5556" y="10234"/>
                </a:cubicBezTo>
                <a:cubicBezTo>
                  <a:pt x="5553" y="10227"/>
                  <a:pt x="5551" y="10219"/>
                  <a:pt x="5549" y="10211"/>
                </a:cubicBezTo>
                <a:cubicBezTo>
                  <a:pt x="5544" y="10192"/>
                  <a:pt x="5543" y="10176"/>
                  <a:pt x="5545" y="10157"/>
                </a:cubicBezTo>
                <a:cubicBezTo>
                  <a:pt x="5546" y="10138"/>
                  <a:pt x="5550" y="10122"/>
                  <a:pt x="5556" y="10107"/>
                </a:cubicBezTo>
                <a:cubicBezTo>
                  <a:pt x="5559" y="10099"/>
                  <a:pt x="5562" y="10093"/>
                  <a:pt x="5566" y="10087"/>
                </a:cubicBezTo>
                <a:cubicBezTo>
                  <a:pt x="5570" y="10082"/>
                  <a:pt x="5574" y="10077"/>
                  <a:pt x="5579" y="10074"/>
                </a:cubicBezTo>
                <a:cubicBezTo>
                  <a:pt x="5589" y="10066"/>
                  <a:pt x="5599" y="10063"/>
                  <a:pt x="5609" y="10066"/>
                </a:cubicBezTo>
                <a:cubicBezTo>
                  <a:pt x="5620" y="10068"/>
                  <a:pt x="5628" y="10075"/>
                  <a:pt x="5637" y="10086"/>
                </a:cubicBezTo>
                <a:cubicBezTo>
                  <a:pt x="5641" y="10092"/>
                  <a:pt x="5644" y="10098"/>
                  <a:pt x="5647" y="10105"/>
                </a:cubicBezTo>
                <a:cubicBezTo>
                  <a:pt x="5651" y="10112"/>
                  <a:pt x="5653" y="10120"/>
                  <a:pt x="5655" y="10129"/>
                </a:cubicBezTo>
                <a:cubicBezTo>
                  <a:pt x="5659" y="10146"/>
                  <a:pt x="5660" y="10164"/>
                  <a:pt x="5659" y="10183"/>
                </a:cubicBezTo>
                <a:cubicBezTo>
                  <a:pt x="5658" y="10202"/>
                  <a:pt x="5654" y="10218"/>
                  <a:pt x="5648" y="10233"/>
                </a:cubicBezTo>
                <a:cubicBezTo>
                  <a:pt x="5645" y="10241"/>
                  <a:pt x="5641" y="10247"/>
                  <a:pt x="5638" y="10252"/>
                </a:cubicBezTo>
                <a:cubicBezTo>
                  <a:pt x="5634" y="10258"/>
                  <a:pt x="5629" y="10262"/>
                  <a:pt x="5625" y="10266"/>
                </a:cubicBezTo>
                <a:cubicBezTo>
                  <a:pt x="5620" y="10270"/>
                  <a:pt x="5615" y="10272"/>
                  <a:pt x="5610" y="10274"/>
                </a:cubicBezTo>
                <a:cubicBezTo>
                  <a:pt x="5605" y="10275"/>
                  <a:pt x="5600" y="10275"/>
                  <a:pt x="5595" y="10274"/>
                </a:cubicBezTo>
                <a:cubicBezTo>
                  <a:pt x="5590" y="10273"/>
                  <a:pt x="5585" y="10271"/>
                  <a:pt x="5580" y="10268"/>
                </a:cubicBezTo>
                <a:cubicBezTo>
                  <a:pt x="5576" y="10264"/>
                  <a:pt x="5571" y="10260"/>
                  <a:pt x="5567" y="10254"/>
                </a:cubicBezTo>
                <a:close/>
                <a:moveTo>
                  <a:pt x="6260" y="10254"/>
                </a:moveTo>
                <a:cubicBezTo>
                  <a:pt x="6256" y="10248"/>
                  <a:pt x="6252" y="10241"/>
                  <a:pt x="6249" y="10234"/>
                </a:cubicBezTo>
                <a:cubicBezTo>
                  <a:pt x="6246" y="10227"/>
                  <a:pt x="6244" y="10219"/>
                  <a:pt x="6242" y="10211"/>
                </a:cubicBezTo>
                <a:cubicBezTo>
                  <a:pt x="6238" y="10192"/>
                  <a:pt x="6236" y="10176"/>
                  <a:pt x="6238" y="10157"/>
                </a:cubicBezTo>
                <a:cubicBezTo>
                  <a:pt x="6239" y="10138"/>
                  <a:pt x="6243" y="10122"/>
                  <a:pt x="6249" y="10107"/>
                </a:cubicBezTo>
                <a:cubicBezTo>
                  <a:pt x="6252" y="10099"/>
                  <a:pt x="6255" y="10093"/>
                  <a:pt x="6259" y="10087"/>
                </a:cubicBezTo>
                <a:cubicBezTo>
                  <a:pt x="6263" y="10082"/>
                  <a:pt x="6267" y="10077"/>
                  <a:pt x="6272" y="10074"/>
                </a:cubicBezTo>
                <a:cubicBezTo>
                  <a:pt x="6282" y="10066"/>
                  <a:pt x="6292" y="10063"/>
                  <a:pt x="6302" y="10066"/>
                </a:cubicBezTo>
                <a:cubicBezTo>
                  <a:pt x="6313" y="10068"/>
                  <a:pt x="6321" y="10075"/>
                  <a:pt x="6330" y="10086"/>
                </a:cubicBezTo>
                <a:cubicBezTo>
                  <a:pt x="6334" y="10092"/>
                  <a:pt x="6337" y="10098"/>
                  <a:pt x="6340" y="10105"/>
                </a:cubicBezTo>
                <a:cubicBezTo>
                  <a:pt x="6344" y="10112"/>
                  <a:pt x="6346" y="10120"/>
                  <a:pt x="6348" y="10129"/>
                </a:cubicBezTo>
                <a:cubicBezTo>
                  <a:pt x="6352" y="10146"/>
                  <a:pt x="6353" y="10164"/>
                  <a:pt x="6352" y="10183"/>
                </a:cubicBezTo>
                <a:cubicBezTo>
                  <a:pt x="6351" y="10202"/>
                  <a:pt x="6347" y="10218"/>
                  <a:pt x="6341" y="10233"/>
                </a:cubicBezTo>
                <a:cubicBezTo>
                  <a:pt x="6338" y="10241"/>
                  <a:pt x="6334" y="10247"/>
                  <a:pt x="6331" y="10252"/>
                </a:cubicBezTo>
                <a:cubicBezTo>
                  <a:pt x="6327" y="10258"/>
                  <a:pt x="6322" y="10262"/>
                  <a:pt x="6318" y="10266"/>
                </a:cubicBezTo>
                <a:cubicBezTo>
                  <a:pt x="6312" y="10270"/>
                  <a:pt x="6308" y="10272"/>
                  <a:pt x="6303" y="10274"/>
                </a:cubicBezTo>
                <a:cubicBezTo>
                  <a:pt x="6298" y="10275"/>
                  <a:pt x="6293" y="10275"/>
                  <a:pt x="6288" y="10274"/>
                </a:cubicBezTo>
                <a:cubicBezTo>
                  <a:pt x="6283" y="10273"/>
                  <a:pt x="6278" y="10271"/>
                  <a:pt x="6273" y="10268"/>
                </a:cubicBezTo>
                <a:cubicBezTo>
                  <a:pt x="6269" y="10264"/>
                  <a:pt x="6265" y="10260"/>
                  <a:pt x="6260" y="10254"/>
                </a:cubicBezTo>
                <a:close/>
                <a:moveTo>
                  <a:pt x="6954" y="10254"/>
                </a:moveTo>
                <a:cubicBezTo>
                  <a:pt x="6949" y="10248"/>
                  <a:pt x="6945" y="10241"/>
                  <a:pt x="6942" y="10234"/>
                </a:cubicBezTo>
                <a:cubicBezTo>
                  <a:pt x="6939" y="10227"/>
                  <a:pt x="6937" y="10219"/>
                  <a:pt x="6935" y="10211"/>
                </a:cubicBezTo>
                <a:cubicBezTo>
                  <a:pt x="6931" y="10192"/>
                  <a:pt x="6929" y="10176"/>
                  <a:pt x="6931" y="10157"/>
                </a:cubicBezTo>
                <a:cubicBezTo>
                  <a:pt x="6932" y="10138"/>
                  <a:pt x="6936" y="10122"/>
                  <a:pt x="6942" y="10107"/>
                </a:cubicBezTo>
                <a:cubicBezTo>
                  <a:pt x="6945" y="10099"/>
                  <a:pt x="6948" y="10093"/>
                  <a:pt x="6952" y="10087"/>
                </a:cubicBezTo>
                <a:cubicBezTo>
                  <a:pt x="6956" y="10082"/>
                  <a:pt x="6960" y="10077"/>
                  <a:pt x="6965" y="10074"/>
                </a:cubicBezTo>
                <a:cubicBezTo>
                  <a:pt x="6975" y="10066"/>
                  <a:pt x="6985" y="10063"/>
                  <a:pt x="6995" y="10066"/>
                </a:cubicBezTo>
                <a:cubicBezTo>
                  <a:pt x="7006" y="10068"/>
                  <a:pt x="7014" y="10075"/>
                  <a:pt x="7023" y="10086"/>
                </a:cubicBezTo>
                <a:cubicBezTo>
                  <a:pt x="7027" y="10092"/>
                  <a:pt x="7031" y="10098"/>
                  <a:pt x="7034" y="10105"/>
                </a:cubicBezTo>
                <a:cubicBezTo>
                  <a:pt x="7037" y="10112"/>
                  <a:pt x="7039" y="10120"/>
                  <a:pt x="7041" y="10129"/>
                </a:cubicBezTo>
                <a:cubicBezTo>
                  <a:pt x="7043" y="10137"/>
                  <a:pt x="7045" y="10146"/>
                  <a:pt x="7045" y="10155"/>
                </a:cubicBezTo>
                <a:cubicBezTo>
                  <a:pt x="7046" y="10164"/>
                  <a:pt x="7046" y="10173"/>
                  <a:pt x="7046" y="10183"/>
                </a:cubicBezTo>
                <a:cubicBezTo>
                  <a:pt x="7044" y="10202"/>
                  <a:pt x="7041" y="10218"/>
                  <a:pt x="7034" y="10233"/>
                </a:cubicBezTo>
                <a:cubicBezTo>
                  <a:pt x="7028" y="10248"/>
                  <a:pt x="7020" y="10258"/>
                  <a:pt x="7011" y="10266"/>
                </a:cubicBezTo>
                <a:cubicBezTo>
                  <a:pt x="7005" y="10270"/>
                  <a:pt x="7001" y="10272"/>
                  <a:pt x="6996" y="10274"/>
                </a:cubicBezTo>
                <a:cubicBezTo>
                  <a:pt x="6991" y="10275"/>
                  <a:pt x="6986" y="10275"/>
                  <a:pt x="6981" y="10274"/>
                </a:cubicBezTo>
                <a:cubicBezTo>
                  <a:pt x="6976" y="10273"/>
                  <a:pt x="6971" y="10271"/>
                  <a:pt x="6966" y="10268"/>
                </a:cubicBezTo>
                <a:cubicBezTo>
                  <a:pt x="6962" y="10264"/>
                  <a:pt x="6958" y="10260"/>
                  <a:pt x="6954" y="10254"/>
                </a:cubicBezTo>
                <a:close/>
                <a:moveTo>
                  <a:pt x="7647" y="10254"/>
                </a:moveTo>
                <a:cubicBezTo>
                  <a:pt x="7642" y="10248"/>
                  <a:pt x="7639" y="10241"/>
                  <a:pt x="7635" y="10234"/>
                </a:cubicBezTo>
                <a:cubicBezTo>
                  <a:pt x="7632" y="10227"/>
                  <a:pt x="7630" y="10219"/>
                  <a:pt x="7628" y="10211"/>
                </a:cubicBezTo>
                <a:cubicBezTo>
                  <a:pt x="7624" y="10192"/>
                  <a:pt x="7622" y="10176"/>
                  <a:pt x="7624" y="10157"/>
                </a:cubicBezTo>
                <a:cubicBezTo>
                  <a:pt x="7625" y="10138"/>
                  <a:pt x="7629" y="10122"/>
                  <a:pt x="7635" y="10107"/>
                </a:cubicBezTo>
                <a:cubicBezTo>
                  <a:pt x="7638" y="10099"/>
                  <a:pt x="7641" y="10093"/>
                  <a:pt x="7645" y="10087"/>
                </a:cubicBezTo>
                <a:cubicBezTo>
                  <a:pt x="7649" y="10082"/>
                  <a:pt x="7653" y="10077"/>
                  <a:pt x="7658" y="10074"/>
                </a:cubicBezTo>
                <a:cubicBezTo>
                  <a:pt x="7668" y="10066"/>
                  <a:pt x="7678" y="10063"/>
                  <a:pt x="7688" y="10066"/>
                </a:cubicBezTo>
                <a:cubicBezTo>
                  <a:pt x="7699" y="10068"/>
                  <a:pt x="7707" y="10075"/>
                  <a:pt x="7716" y="10086"/>
                </a:cubicBezTo>
                <a:cubicBezTo>
                  <a:pt x="7720" y="10092"/>
                  <a:pt x="7723" y="10098"/>
                  <a:pt x="7726" y="10105"/>
                </a:cubicBezTo>
                <a:cubicBezTo>
                  <a:pt x="7730" y="10112"/>
                  <a:pt x="7732" y="10120"/>
                  <a:pt x="7734" y="10129"/>
                </a:cubicBezTo>
                <a:cubicBezTo>
                  <a:pt x="7738" y="10146"/>
                  <a:pt x="7740" y="10164"/>
                  <a:pt x="7739" y="10183"/>
                </a:cubicBezTo>
                <a:cubicBezTo>
                  <a:pt x="7737" y="10202"/>
                  <a:pt x="7734" y="10218"/>
                  <a:pt x="7727" y="10233"/>
                </a:cubicBezTo>
                <a:cubicBezTo>
                  <a:pt x="7721" y="10248"/>
                  <a:pt x="7713" y="10258"/>
                  <a:pt x="7704" y="10266"/>
                </a:cubicBezTo>
                <a:cubicBezTo>
                  <a:pt x="7698" y="10270"/>
                  <a:pt x="7694" y="10272"/>
                  <a:pt x="7689" y="10274"/>
                </a:cubicBezTo>
                <a:cubicBezTo>
                  <a:pt x="7684" y="10275"/>
                  <a:pt x="7679" y="10275"/>
                  <a:pt x="7674" y="10274"/>
                </a:cubicBezTo>
                <a:cubicBezTo>
                  <a:pt x="7669" y="10273"/>
                  <a:pt x="7664" y="10271"/>
                  <a:pt x="7659" y="10268"/>
                </a:cubicBezTo>
                <a:cubicBezTo>
                  <a:pt x="7655" y="10264"/>
                  <a:pt x="7651" y="10260"/>
                  <a:pt x="7647" y="10254"/>
                </a:cubicBezTo>
                <a:close/>
                <a:moveTo>
                  <a:pt x="8340" y="10254"/>
                </a:moveTo>
                <a:cubicBezTo>
                  <a:pt x="8335" y="10248"/>
                  <a:pt x="8332" y="10241"/>
                  <a:pt x="8328" y="10234"/>
                </a:cubicBezTo>
                <a:cubicBezTo>
                  <a:pt x="8325" y="10227"/>
                  <a:pt x="8323" y="10219"/>
                  <a:pt x="8321" y="10211"/>
                </a:cubicBezTo>
                <a:cubicBezTo>
                  <a:pt x="8317" y="10192"/>
                  <a:pt x="8315" y="10176"/>
                  <a:pt x="8317" y="10157"/>
                </a:cubicBezTo>
                <a:cubicBezTo>
                  <a:pt x="8318" y="10138"/>
                  <a:pt x="8322" y="10122"/>
                  <a:pt x="8328" y="10107"/>
                </a:cubicBezTo>
                <a:cubicBezTo>
                  <a:pt x="8331" y="10099"/>
                  <a:pt x="8334" y="10093"/>
                  <a:pt x="8338" y="10087"/>
                </a:cubicBezTo>
                <a:cubicBezTo>
                  <a:pt x="8342" y="10082"/>
                  <a:pt x="8346" y="10077"/>
                  <a:pt x="8351" y="10074"/>
                </a:cubicBezTo>
                <a:cubicBezTo>
                  <a:pt x="8361" y="10066"/>
                  <a:pt x="8371" y="10063"/>
                  <a:pt x="8381" y="10066"/>
                </a:cubicBezTo>
                <a:cubicBezTo>
                  <a:pt x="8392" y="10068"/>
                  <a:pt x="8400" y="10075"/>
                  <a:pt x="8409" y="10086"/>
                </a:cubicBezTo>
                <a:cubicBezTo>
                  <a:pt x="8417" y="10098"/>
                  <a:pt x="8423" y="10110"/>
                  <a:pt x="8427" y="10129"/>
                </a:cubicBezTo>
                <a:cubicBezTo>
                  <a:pt x="8431" y="10146"/>
                  <a:pt x="8433" y="10164"/>
                  <a:pt x="8432" y="10183"/>
                </a:cubicBezTo>
                <a:cubicBezTo>
                  <a:pt x="8430" y="10202"/>
                  <a:pt x="8426" y="10218"/>
                  <a:pt x="8420" y="10233"/>
                </a:cubicBezTo>
                <a:cubicBezTo>
                  <a:pt x="8417" y="10241"/>
                  <a:pt x="8413" y="10247"/>
                  <a:pt x="8410" y="10252"/>
                </a:cubicBezTo>
                <a:cubicBezTo>
                  <a:pt x="8406" y="10258"/>
                  <a:pt x="8401" y="10262"/>
                  <a:pt x="8397" y="10266"/>
                </a:cubicBezTo>
                <a:cubicBezTo>
                  <a:pt x="8391" y="10270"/>
                  <a:pt x="8387" y="10272"/>
                  <a:pt x="8382" y="10274"/>
                </a:cubicBezTo>
                <a:cubicBezTo>
                  <a:pt x="8377" y="10275"/>
                  <a:pt x="8372" y="10275"/>
                  <a:pt x="8367" y="10274"/>
                </a:cubicBezTo>
                <a:cubicBezTo>
                  <a:pt x="8362" y="10273"/>
                  <a:pt x="8357" y="10271"/>
                  <a:pt x="8353" y="10268"/>
                </a:cubicBezTo>
                <a:cubicBezTo>
                  <a:pt x="8348" y="10264"/>
                  <a:pt x="8344" y="10260"/>
                  <a:pt x="8340" y="10254"/>
                </a:cubicBezTo>
                <a:close/>
                <a:moveTo>
                  <a:pt x="9033" y="10254"/>
                </a:moveTo>
                <a:cubicBezTo>
                  <a:pt x="9028" y="10248"/>
                  <a:pt x="9025" y="10241"/>
                  <a:pt x="9021" y="10234"/>
                </a:cubicBezTo>
                <a:cubicBezTo>
                  <a:pt x="9018" y="10227"/>
                  <a:pt x="9016" y="10219"/>
                  <a:pt x="9014" y="10211"/>
                </a:cubicBezTo>
                <a:cubicBezTo>
                  <a:pt x="9010" y="10192"/>
                  <a:pt x="9008" y="10176"/>
                  <a:pt x="9010" y="10157"/>
                </a:cubicBezTo>
                <a:cubicBezTo>
                  <a:pt x="9011" y="10138"/>
                  <a:pt x="9015" y="10122"/>
                  <a:pt x="9021" y="10107"/>
                </a:cubicBezTo>
                <a:cubicBezTo>
                  <a:pt x="9024" y="10099"/>
                  <a:pt x="9028" y="10093"/>
                  <a:pt x="9031" y="10087"/>
                </a:cubicBezTo>
                <a:cubicBezTo>
                  <a:pt x="9035" y="10082"/>
                  <a:pt x="9040" y="10077"/>
                  <a:pt x="9045" y="10074"/>
                </a:cubicBezTo>
                <a:cubicBezTo>
                  <a:pt x="9054" y="10066"/>
                  <a:pt x="9064" y="10063"/>
                  <a:pt x="9074" y="10066"/>
                </a:cubicBezTo>
                <a:cubicBezTo>
                  <a:pt x="9085" y="10068"/>
                  <a:pt x="9093" y="10075"/>
                  <a:pt x="9102" y="10086"/>
                </a:cubicBezTo>
                <a:cubicBezTo>
                  <a:pt x="9110" y="10098"/>
                  <a:pt x="9116" y="10110"/>
                  <a:pt x="9120" y="10129"/>
                </a:cubicBezTo>
                <a:cubicBezTo>
                  <a:pt x="9124" y="10146"/>
                  <a:pt x="9126" y="10164"/>
                  <a:pt x="9125" y="10183"/>
                </a:cubicBezTo>
                <a:cubicBezTo>
                  <a:pt x="9123" y="10202"/>
                  <a:pt x="9119" y="10218"/>
                  <a:pt x="9113" y="10233"/>
                </a:cubicBezTo>
                <a:cubicBezTo>
                  <a:pt x="9110" y="10241"/>
                  <a:pt x="9106" y="10247"/>
                  <a:pt x="9103" y="10252"/>
                </a:cubicBezTo>
                <a:cubicBezTo>
                  <a:pt x="9099" y="10258"/>
                  <a:pt x="9094" y="10262"/>
                  <a:pt x="9090" y="10266"/>
                </a:cubicBezTo>
                <a:cubicBezTo>
                  <a:pt x="9084" y="10270"/>
                  <a:pt x="9080" y="10272"/>
                  <a:pt x="9075" y="10274"/>
                </a:cubicBezTo>
                <a:cubicBezTo>
                  <a:pt x="9070" y="10275"/>
                  <a:pt x="9065" y="10275"/>
                  <a:pt x="9060" y="10274"/>
                </a:cubicBezTo>
                <a:cubicBezTo>
                  <a:pt x="9055" y="10273"/>
                  <a:pt x="9050" y="10271"/>
                  <a:pt x="9046" y="10268"/>
                </a:cubicBezTo>
                <a:cubicBezTo>
                  <a:pt x="9041" y="10264"/>
                  <a:pt x="9037" y="10260"/>
                  <a:pt x="9033" y="10254"/>
                </a:cubicBezTo>
                <a:close/>
                <a:moveTo>
                  <a:pt x="9726" y="10254"/>
                </a:moveTo>
                <a:cubicBezTo>
                  <a:pt x="9721" y="10248"/>
                  <a:pt x="9718" y="10241"/>
                  <a:pt x="9714" y="10234"/>
                </a:cubicBezTo>
                <a:cubicBezTo>
                  <a:pt x="9711" y="10227"/>
                  <a:pt x="9709" y="10219"/>
                  <a:pt x="9707" y="10211"/>
                </a:cubicBezTo>
                <a:cubicBezTo>
                  <a:pt x="9703" y="10192"/>
                  <a:pt x="9701" y="10176"/>
                  <a:pt x="9703" y="10157"/>
                </a:cubicBezTo>
                <a:cubicBezTo>
                  <a:pt x="9704" y="10138"/>
                  <a:pt x="9708" y="10122"/>
                  <a:pt x="9714" y="10107"/>
                </a:cubicBezTo>
                <a:cubicBezTo>
                  <a:pt x="9717" y="10099"/>
                  <a:pt x="9721" y="10093"/>
                  <a:pt x="9724" y="10087"/>
                </a:cubicBezTo>
                <a:cubicBezTo>
                  <a:pt x="9728" y="10082"/>
                  <a:pt x="9733" y="10077"/>
                  <a:pt x="9738" y="10074"/>
                </a:cubicBezTo>
                <a:cubicBezTo>
                  <a:pt x="9747" y="10066"/>
                  <a:pt x="9757" y="10063"/>
                  <a:pt x="9767" y="10066"/>
                </a:cubicBezTo>
                <a:cubicBezTo>
                  <a:pt x="9778" y="10068"/>
                  <a:pt x="9786" y="10075"/>
                  <a:pt x="9795" y="10086"/>
                </a:cubicBezTo>
                <a:cubicBezTo>
                  <a:pt x="9803" y="10098"/>
                  <a:pt x="9809" y="10110"/>
                  <a:pt x="9813" y="10129"/>
                </a:cubicBezTo>
                <a:cubicBezTo>
                  <a:pt x="9817" y="10146"/>
                  <a:pt x="9819" y="10164"/>
                  <a:pt x="9818" y="10183"/>
                </a:cubicBezTo>
                <a:cubicBezTo>
                  <a:pt x="9816" y="10202"/>
                  <a:pt x="9812" y="10218"/>
                  <a:pt x="9806" y="10233"/>
                </a:cubicBezTo>
                <a:cubicBezTo>
                  <a:pt x="9803" y="10241"/>
                  <a:pt x="9800" y="10247"/>
                  <a:pt x="9796" y="10252"/>
                </a:cubicBezTo>
                <a:cubicBezTo>
                  <a:pt x="9792" y="10258"/>
                  <a:pt x="9788" y="10262"/>
                  <a:pt x="9783" y="10266"/>
                </a:cubicBezTo>
                <a:cubicBezTo>
                  <a:pt x="9778" y="10270"/>
                  <a:pt x="9773" y="10272"/>
                  <a:pt x="9768" y="10274"/>
                </a:cubicBezTo>
                <a:cubicBezTo>
                  <a:pt x="9763" y="10275"/>
                  <a:pt x="9758" y="10275"/>
                  <a:pt x="9753" y="10274"/>
                </a:cubicBezTo>
                <a:cubicBezTo>
                  <a:pt x="9748" y="10273"/>
                  <a:pt x="9743" y="10271"/>
                  <a:pt x="9739" y="10268"/>
                </a:cubicBezTo>
                <a:cubicBezTo>
                  <a:pt x="9734" y="10264"/>
                  <a:pt x="9730" y="10260"/>
                  <a:pt x="9726" y="10254"/>
                </a:cubicBezTo>
                <a:close/>
                <a:moveTo>
                  <a:pt x="10419" y="10254"/>
                </a:moveTo>
                <a:cubicBezTo>
                  <a:pt x="10410" y="10242"/>
                  <a:pt x="10404" y="10228"/>
                  <a:pt x="10400" y="10211"/>
                </a:cubicBezTo>
                <a:cubicBezTo>
                  <a:pt x="10396" y="10192"/>
                  <a:pt x="10394" y="10176"/>
                  <a:pt x="10396" y="10157"/>
                </a:cubicBezTo>
                <a:cubicBezTo>
                  <a:pt x="10397" y="10138"/>
                  <a:pt x="10401" y="10122"/>
                  <a:pt x="10407" y="10107"/>
                </a:cubicBezTo>
                <a:cubicBezTo>
                  <a:pt x="10410" y="10099"/>
                  <a:pt x="10414" y="10093"/>
                  <a:pt x="10418" y="10087"/>
                </a:cubicBezTo>
                <a:cubicBezTo>
                  <a:pt x="10421" y="10082"/>
                  <a:pt x="10426" y="10077"/>
                  <a:pt x="10431" y="10074"/>
                </a:cubicBezTo>
                <a:cubicBezTo>
                  <a:pt x="10440" y="10066"/>
                  <a:pt x="10450" y="10063"/>
                  <a:pt x="10460" y="10066"/>
                </a:cubicBezTo>
                <a:cubicBezTo>
                  <a:pt x="10471" y="10068"/>
                  <a:pt x="10479" y="10075"/>
                  <a:pt x="10488" y="10086"/>
                </a:cubicBezTo>
                <a:cubicBezTo>
                  <a:pt x="10496" y="10098"/>
                  <a:pt x="10502" y="10110"/>
                  <a:pt x="10506" y="10129"/>
                </a:cubicBezTo>
                <a:cubicBezTo>
                  <a:pt x="10510" y="10146"/>
                  <a:pt x="10512" y="10164"/>
                  <a:pt x="10511" y="10183"/>
                </a:cubicBezTo>
                <a:cubicBezTo>
                  <a:pt x="10509" y="10202"/>
                  <a:pt x="10505" y="10218"/>
                  <a:pt x="10499" y="10233"/>
                </a:cubicBezTo>
                <a:cubicBezTo>
                  <a:pt x="10496" y="10241"/>
                  <a:pt x="10493" y="10247"/>
                  <a:pt x="10489" y="10252"/>
                </a:cubicBezTo>
                <a:cubicBezTo>
                  <a:pt x="10485" y="10258"/>
                  <a:pt x="10481" y="10262"/>
                  <a:pt x="10476" y="10266"/>
                </a:cubicBezTo>
                <a:cubicBezTo>
                  <a:pt x="10471" y="10270"/>
                  <a:pt x="10466" y="10272"/>
                  <a:pt x="10461" y="10274"/>
                </a:cubicBezTo>
                <a:cubicBezTo>
                  <a:pt x="10456" y="10275"/>
                  <a:pt x="10451" y="10275"/>
                  <a:pt x="10446" y="10274"/>
                </a:cubicBezTo>
                <a:cubicBezTo>
                  <a:pt x="10436" y="10272"/>
                  <a:pt x="10427" y="10266"/>
                  <a:pt x="10419" y="10254"/>
                </a:cubicBezTo>
                <a:close/>
                <a:moveTo>
                  <a:pt x="11111" y="10254"/>
                </a:moveTo>
                <a:cubicBezTo>
                  <a:pt x="11103" y="10242"/>
                  <a:pt x="11097" y="10228"/>
                  <a:pt x="11093" y="10211"/>
                </a:cubicBezTo>
                <a:cubicBezTo>
                  <a:pt x="11091" y="10202"/>
                  <a:pt x="11089" y="10193"/>
                  <a:pt x="11089" y="10184"/>
                </a:cubicBezTo>
                <a:cubicBezTo>
                  <a:pt x="11088" y="10176"/>
                  <a:pt x="11088" y="10167"/>
                  <a:pt x="11088" y="10157"/>
                </a:cubicBezTo>
                <a:cubicBezTo>
                  <a:pt x="11089" y="10148"/>
                  <a:pt x="11090" y="10139"/>
                  <a:pt x="11092" y="10131"/>
                </a:cubicBezTo>
                <a:cubicBezTo>
                  <a:pt x="11094" y="10123"/>
                  <a:pt x="11096" y="10115"/>
                  <a:pt x="11100" y="10107"/>
                </a:cubicBezTo>
                <a:cubicBezTo>
                  <a:pt x="11103" y="10099"/>
                  <a:pt x="11106" y="10093"/>
                  <a:pt x="11110" y="10087"/>
                </a:cubicBezTo>
                <a:cubicBezTo>
                  <a:pt x="11114" y="10082"/>
                  <a:pt x="11119" y="10077"/>
                  <a:pt x="11123" y="10074"/>
                </a:cubicBezTo>
                <a:cubicBezTo>
                  <a:pt x="11133" y="10066"/>
                  <a:pt x="11142" y="10063"/>
                  <a:pt x="11153" y="10066"/>
                </a:cubicBezTo>
                <a:cubicBezTo>
                  <a:pt x="11163" y="10068"/>
                  <a:pt x="11172" y="10075"/>
                  <a:pt x="11180" y="10086"/>
                </a:cubicBezTo>
                <a:cubicBezTo>
                  <a:pt x="11185" y="10092"/>
                  <a:pt x="11188" y="10098"/>
                  <a:pt x="11191" y="10105"/>
                </a:cubicBezTo>
                <a:cubicBezTo>
                  <a:pt x="11194" y="10112"/>
                  <a:pt x="11197" y="10120"/>
                  <a:pt x="11199" y="10129"/>
                </a:cubicBezTo>
                <a:cubicBezTo>
                  <a:pt x="11203" y="10146"/>
                  <a:pt x="11205" y="10164"/>
                  <a:pt x="11203" y="10183"/>
                </a:cubicBezTo>
                <a:cubicBezTo>
                  <a:pt x="11202" y="10202"/>
                  <a:pt x="11198" y="10218"/>
                  <a:pt x="11192" y="10233"/>
                </a:cubicBezTo>
                <a:cubicBezTo>
                  <a:pt x="11189" y="10241"/>
                  <a:pt x="11185" y="10247"/>
                  <a:pt x="11182" y="10252"/>
                </a:cubicBezTo>
                <a:cubicBezTo>
                  <a:pt x="11178" y="10258"/>
                  <a:pt x="11174" y="10262"/>
                  <a:pt x="11169" y="10266"/>
                </a:cubicBezTo>
                <a:cubicBezTo>
                  <a:pt x="11164" y="10270"/>
                  <a:pt x="11159" y="10272"/>
                  <a:pt x="11154" y="10274"/>
                </a:cubicBezTo>
                <a:cubicBezTo>
                  <a:pt x="11149" y="10275"/>
                  <a:pt x="11144" y="10275"/>
                  <a:pt x="11139" y="10274"/>
                </a:cubicBezTo>
                <a:cubicBezTo>
                  <a:pt x="11128" y="10272"/>
                  <a:pt x="11119" y="10266"/>
                  <a:pt x="11111" y="10254"/>
                </a:cubicBezTo>
                <a:close/>
                <a:moveTo>
                  <a:pt x="11804" y="10254"/>
                </a:moveTo>
                <a:cubicBezTo>
                  <a:pt x="11796" y="10242"/>
                  <a:pt x="11790" y="10228"/>
                  <a:pt x="11786" y="10211"/>
                </a:cubicBezTo>
                <a:cubicBezTo>
                  <a:pt x="11782" y="10192"/>
                  <a:pt x="11780" y="10176"/>
                  <a:pt x="11782" y="10157"/>
                </a:cubicBezTo>
                <a:cubicBezTo>
                  <a:pt x="11783" y="10138"/>
                  <a:pt x="11787" y="10122"/>
                  <a:pt x="11793" y="10107"/>
                </a:cubicBezTo>
                <a:cubicBezTo>
                  <a:pt x="11799" y="10091"/>
                  <a:pt x="11807" y="10081"/>
                  <a:pt x="11816" y="10074"/>
                </a:cubicBezTo>
                <a:cubicBezTo>
                  <a:pt x="11826" y="10066"/>
                  <a:pt x="11835" y="10063"/>
                  <a:pt x="11846" y="10066"/>
                </a:cubicBezTo>
                <a:cubicBezTo>
                  <a:pt x="11856" y="10068"/>
                  <a:pt x="11865" y="10075"/>
                  <a:pt x="11873" y="10086"/>
                </a:cubicBezTo>
                <a:cubicBezTo>
                  <a:pt x="11878" y="10092"/>
                  <a:pt x="11881" y="10098"/>
                  <a:pt x="11884" y="10105"/>
                </a:cubicBezTo>
                <a:cubicBezTo>
                  <a:pt x="11887" y="10112"/>
                  <a:pt x="11890" y="10120"/>
                  <a:pt x="11892" y="10129"/>
                </a:cubicBezTo>
                <a:cubicBezTo>
                  <a:pt x="11896" y="10146"/>
                  <a:pt x="11898" y="10164"/>
                  <a:pt x="11896" y="10183"/>
                </a:cubicBezTo>
                <a:cubicBezTo>
                  <a:pt x="11895" y="10202"/>
                  <a:pt x="11891" y="10218"/>
                  <a:pt x="11885" y="10233"/>
                </a:cubicBezTo>
                <a:cubicBezTo>
                  <a:pt x="11882" y="10241"/>
                  <a:pt x="11878" y="10247"/>
                  <a:pt x="11875" y="10252"/>
                </a:cubicBezTo>
                <a:cubicBezTo>
                  <a:pt x="11871" y="10258"/>
                  <a:pt x="11867" y="10262"/>
                  <a:pt x="11862" y="10266"/>
                </a:cubicBezTo>
                <a:cubicBezTo>
                  <a:pt x="11857" y="10270"/>
                  <a:pt x="11852" y="10272"/>
                  <a:pt x="11847" y="10274"/>
                </a:cubicBezTo>
                <a:cubicBezTo>
                  <a:pt x="11842" y="10275"/>
                  <a:pt x="11837" y="10275"/>
                  <a:pt x="11832" y="10274"/>
                </a:cubicBezTo>
                <a:cubicBezTo>
                  <a:pt x="11821" y="10272"/>
                  <a:pt x="11812" y="10266"/>
                  <a:pt x="11804" y="10254"/>
                </a:cubicBezTo>
                <a:close/>
                <a:moveTo>
                  <a:pt x="12497" y="10254"/>
                </a:moveTo>
                <a:cubicBezTo>
                  <a:pt x="12489" y="10242"/>
                  <a:pt x="12483" y="10228"/>
                  <a:pt x="12479" y="10211"/>
                </a:cubicBezTo>
                <a:cubicBezTo>
                  <a:pt x="12475" y="10192"/>
                  <a:pt x="12473" y="10176"/>
                  <a:pt x="12475" y="10157"/>
                </a:cubicBezTo>
                <a:cubicBezTo>
                  <a:pt x="12476" y="10138"/>
                  <a:pt x="12480" y="10122"/>
                  <a:pt x="12486" y="10107"/>
                </a:cubicBezTo>
                <a:cubicBezTo>
                  <a:pt x="12492" y="10091"/>
                  <a:pt x="12500" y="10081"/>
                  <a:pt x="12509" y="10074"/>
                </a:cubicBezTo>
                <a:cubicBezTo>
                  <a:pt x="12519" y="10066"/>
                  <a:pt x="12528" y="10063"/>
                  <a:pt x="12539" y="10066"/>
                </a:cubicBezTo>
                <a:cubicBezTo>
                  <a:pt x="12549" y="10068"/>
                  <a:pt x="12558" y="10075"/>
                  <a:pt x="12567" y="10086"/>
                </a:cubicBezTo>
                <a:cubicBezTo>
                  <a:pt x="12571" y="10092"/>
                  <a:pt x="12575" y="10098"/>
                  <a:pt x="12578" y="10105"/>
                </a:cubicBezTo>
                <a:cubicBezTo>
                  <a:pt x="12581" y="10112"/>
                  <a:pt x="12583" y="10120"/>
                  <a:pt x="12585" y="10129"/>
                </a:cubicBezTo>
                <a:cubicBezTo>
                  <a:pt x="12590" y="10146"/>
                  <a:pt x="12591" y="10164"/>
                  <a:pt x="12589" y="10183"/>
                </a:cubicBezTo>
                <a:cubicBezTo>
                  <a:pt x="12588" y="10202"/>
                  <a:pt x="12584" y="10218"/>
                  <a:pt x="12578" y="10233"/>
                </a:cubicBezTo>
                <a:cubicBezTo>
                  <a:pt x="12575" y="10241"/>
                  <a:pt x="12571" y="10247"/>
                  <a:pt x="12568" y="10252"/>
                </a:cubicBezTo>
                <a:cubicBezTo>
                  <a:pt x="12564" y="10258"/>
                  <a:pt x="12560" y="10262"/>
                  <a:pt x="12555" y="10266"/>
                </a:cubicBezTo>
                <a:cubicBezTo>
                  <a:pt x="12550" y="10270"/>
                  <a:pt x="12545" y="10272"/>
                  <a:pt x="12540" y="10274"/>
                </a:cubicBezTo>
                <a:cubicBezTo>
                  <a:pt x="12535" y="10275"/>
                  <a:pt x="12530" y="10275"/>
                  <a:pt x="12525" y="10274"/>
                </a:cubicBezTo>
                <a:cubicBezTo>
                  <a:pt x="12514" y="10272"/>
                  <a:pt x="12505" y="10266"/>
                  <a:pt x="12497" y="10254"/>
                </a:cubicBezTo>
                <a:close/>
                <a:moveTo>
                  <a:pt x="13190" y="10254"/>
                </a:moveTo>
                <a:cubicBezTo>
                  <a:pt x="13182" y="10242"/>
                  <a:pt x="13176" y="10228"/>
                  <a:pt x="13172" y="10211"/>
                </a:cubicBezTo>
                <a:cubicBezTo>
                  <a:pt x="13168" y="10192"/>
                  <a:pt x="13166" y="10176"/>
                  <a:pt x="13168" y="10157"/>
                </a:cubicBezTo>
                <a:cubicBezTo>
                  <a:pt x="13169" y="10138"/>
                  <a:pt x="13173" y="10122"/>
                  <a:pt x="13179" y="10107"/>
                </a:cubicBezTo>
                <a:cubicBezTo>
                  <a:pt x="13185" y="10091"/>
                  <a:pt x="13193" y="10081"/>
                  <a:pt x="13202" y="10074"/>
                </a:cubicBezTo>
                <a:cubicBezTo>
                  <a:pt x="13212" y="10066"/>
                  <a:pt x="13221" y="10063"/>
                  <a:pt x="13232" y="10066"/>
                </a:cubicBezTo>
                <a:cubicBezTo>
                  <a:pt x="13242" y="10068"/>
                  <a:pt x="13252" y="10075"/>
                  <a:pt x="13260" y="10086"/>
                </a:cubicBezTo>
                <a:cubicBezTo>
                  <a:pt x="13264" y="10092"/>
                  <a:pt x="13268" y="10098"/>
                  <a:pt x="13271" y="10105"/>
                </a:cubicBezTo>
                <a:cubicBezTo>
                  <a:pt x="13274" y="10112"/>
                  <a:pt x="13276" y="10120"/>
                  <a:pt x="13278" y="10129"/>
                </a:cubicBezTo>
                <a:cubicBezTo>
                  <a:pt x="13283" y="10146"/>
                  <a:pt x="13284" y="10164"/>
                  <a:pt x="13282" y="10183"/>
                </a:cubicBezTo>
                <a:cubicBezTo>
                  <a:pt x="13281" y="10202"/>
                  <a:pt x="13278" y="10218"/>
                  <a:pt x="13271" y="10233"/>
                </a:cubicBezTo>
                <a:cubicBezTo>
                  <a:pt x="13268" y="10241"/>
                  <a:pt x="13265" y="10247"/>
                  <a:pt x="13261" y="10252"/>
                </a:cubicBezTo>
                <a:cubicBezTo>
                  <a:pt x="13257" y="10258"/>
                  <a:pt x="13252" y="10262"/>
                  <a:pt x="13248" y="10266"/>
                </a:cubicBezTo>
                <a:cubicBezTo>
                  <a:pt x="13243" y="10270"/>
                  <a:pt x="13238" y="10272"/>
                  <a:pt x="13233" y="10274"/>
                </a:cubicBezTo>
                <a:cubicBezTo>
                  <a:pt x="13228" y="10275"/>
                  <a:pt x="13223" y="10275"/>
                  <a:pt x="13218" y="10274"/>
                </a:cubicBezTo>
                <a:cubicBezTo>
                  <a:pt x="13207" y="10272"/>
                  <a:pt x="13198" y="10266"/>
                  <a:pt x="13190" y="10254"/>
                </a:cubicBezTo>
                <a:close/>
                <a:moveTo>
                  <a:pt x="13883" y="10254"/>
                </a:moveTo>
                <a:cubicBezTo>
                  <a:pt x="13879" y="10248"/>
                  <a:pt x="13875" y="10241"/>
                  <a:pt x="13872" y="10234"/>
                </a:cubicBezTo>
                <a:cubicBezTo>
                  <a:pt x="13869" y="10227"/>
                  <a:pt x="13867" y="10219"/>
                  <a:pt x="13865" y="10211"/>
                </a:cubicBezTo>
                <a:cubicBezTo>
                  <a:pt x="13861" y="10192"/>
                  <a:pt x="13859" y="10176"/>
                  <a:pt x="13861" y="10157"/>
                </a:cubicBezTo>
                <a:cubicBezTo>
                  <a:pt x="13862" y="10138"/>
                  <a:pt x="13866" y="10122"/>
                  <a:pt x="13872" y="10107"/>
                </a:cubicBezTo>
                <a:cubicBezTo>
                  <a:pt x="13878" y="10091"/>
                  <a:pt x="13886" y="10081"/>
                  <a:pt x="13895" y="10074"/>
                </a:cubicBezTo>
                <a:cubicBezTo>
                  <a:pt x="13905" y="10066"/>
                  <a:pt x="13914" y="10063"/>
                  <a:pt x="13925" y="10066"/>
                </a:cubicBezTo>
                <a:cubicBezTo>
                  <a:pt x="13936" y="10068"/>
                  <a:pt x="13945" y="10075"/>
                  <a:pt x="13953" y="10086"/>
                </a:cubicBezTo>
                <a:cubicBezTo>
                  <a:pt x="13957" y="10092"/>
                  <a:pt x="13961" y="10098"/>
                  <a:pt x="13964" y="10105"/>
                </a:cubicBezTo>
                <a:cubicBezTo>
                  <a:pt x="13967" y="10112"/>
                  <a:pt x="13969" y="10120"/>
                  <a:pt x="13971" y="10129"/>
                </a:cubicBezTo>
                <a:cubicBezTo>
                  <a:pt x="13976" y="10146"/>
                  <a:pt x="13977" y="10164"/>
                  <a:pt x="13975" y="10183"/>
                </a:cubicBezTo>
                <a:cubicBezTo>
                  <a:pt x="13974" y="10202"/>
                  <a:pt x="13971" y="10218"/>
                  <a:pt x="13964" y="10233"/>
                </a:cubicBezTo>
                <a:cubicBezTo>
                  <a:pt x="13961" y="10241"/>
                  <a:pt x="13958" y="10247"/>
                  <a:pt x="13954" y="10252"/>
                </a:cubicBezTo>
                <a:cubicBezTo>
                  <a:pt x="13950" y="10258"/>
                  <a:pt x="13945" y="10262"/>
                  <a:pt x="13941" y="10266"/>
                </a:cubicBezTo>
                <a:cubicBezTo>
                  <a:pt x="13936" y="10270"/>
                  <a:pt x="13931" y="10272"/>
                  <a:pt x="13926" y="10274"/>
                </a:cubicBezTo>
                <a:cubicBezTo>
                  <a:pt x="13921" y="10275"/>
                  <a:pt x="13916" y="10275"/>
                  <a:pt x="13911" y="10274"/>
                </a:cubicBezTo>
                <a:cubicBezTo>
                  <a:pt x="13905" y="10273"/>
                  <a:pt x="13901" y="10271"/>
                  <a:pt x="13896" y="10268"/>
                </a:cubicBezTo>
                <a:cubicBezTo>
                  <a:pt x="13892" y="10264"/>
                  <a:pt x="13887" y="10260"/>
                  <a:pt x="13883" y="10254"/>
                </a:cubicBezTo>
                <a:close/>
                <a:moveTo>
                  <a:pt x="14576" y="10254"/>
                </a:moveTo>
                <a:cubicBezTo>
                  <a:pt x="14572" y="10248"/>
                  <a:pt x="14568" y="10241"/>
                  <a:pt x="14565" y="10234"/>
                </a:cubicBezTo>
                <a:cubicBezTo>
                  <a:pt x="14562" y="10227"/>
                  <a:pt x="14560" y="10219"/>
                  <a:pt x="14558" y="10211"/>
                </a:cubicBezTo>
                <a:cubicBezTo>
                  <a:pt x="14554" y="10192"/>
                  <a:pt x="14552" y="10176"/>
                  <a:pt x="14554" y="10157"/>
                </a:cubicBezTo>
                <a:cubicBezTo>
                  <a:pt x="14555" y="10138"/>
                  <a:pt x="14559" y="10122"/>
                  <a:pt x="14565" y="10107"/>
                </a:cubicBezTo>
                <a:cubicBezTo>
                  <a:pt x="14571" y="10091"/>
                  <a:pt x="14579" y="10081"/>
                  <a:pt x="14588" y="10074"/>
                </a:cubicBezTo>
                <a:cubicBezTo>
                  <a:pt x="14598" y="10066"/>
                  <a:pt x="14607" y="10063"/>
                  <a:pt x="14618" y="10066"/>
                </a:cubicBezTo>
                <a:cubicBezTo>
                  <a:pt x="14629" y="10068"/>
                  <a:pt x="14638" y="10075"/>
                  <a:pt x="14646" y="10086"/>
                </a:cubicBezTo>
                <a:cubicBezTo>
                  <a:pt x="14650" y="10092"/>
                  <a:pt x="14654" y="10098"/>
                  <a:pt x="14657" y="10105"/>
                </a:cubicBezTo>
                <a:cubicBezTo>
                  <a:pt x="14660" y="10112"/>
                  <a:pt x="14662" y="10120"/>
                  <a:pt x="14664" y="10129"/>
                </a:cubicBezTo>
                <a:cubicBezTo>
                  <a:pt x="14669" y="10146"/>
                  <a:pt x="14670" y="10164"/>
                  <a:pt x="14668" y="10183"/>
                </a:cubicBezTo>
                <a:cubicBezTo>
                  <a:pt x="14667" y="10202"/>
                  <a:pt x="14664" y="10218"/>
                  <a:pt x="14657" y="10233"/>
                </a:cubicBezTo>
                <a:cubicBezTo>
                  <a:pt x="14654" y="10241"/>
                  <a:pt x="14651" y="10247"/>
                  <a:pt x="14647" y="10252"/>
                </a:cubicBezTo>
                <a:cubicBezTo>
                  <a:pt x="14643" y="10258"/>
                  <a:pt x="14638" y="10262"/>
                  <a:pt x="14634" y="10266"/>
                </a:cubicBezTo>
                <a:cubicBezTo>
                  <a:pt x="14629" y="10270"/>
                  <a:pt x="14624" y="10272"/>
                  <a:pt x="14619" y="10274"/>
                </a:cubicBezTo>
                <a:cubicBezTo>
                  <a:pt x="14614" y="10275"/>
                  <a:pt x="14609" y="10275"/>
                  <a:pt x="14604" y="10274"/>
                </a:cubicBezTo>
                <a:cubicBezTo>
                  <a:pt x="14598" y="10273"/>
                  <a:pt x="14594" y="10271"/>
                  <a:pt x="14589" y="10268"/>
                </a:cubicBezTo>
                <a:cubicBezTo>
                  <a:pt x="14585" y="10264"/>
                  <a:pt x="14580" y="10260"/>
                  <a:pt x="14576" y="10254"/>
                </a:cubicBezTo>
                <a:close/>
                <a:moveTo>
                  <a:pt x="15269" y="10254"/>
                </a:moveTo>
                <a:cubicBezTo>
                  <a:pt x="15265" y="10248"/>
                  <a:pt x="15261" y="10241"/>
                  <a:pt x="15258" y="10234"/>
                </a:cubicBezTo>
                <a:cubicBezTo>
                  <a:pt x="15255" y="10227"/>
                  <a:pt x="15253" y="10219"/>
                  <a:pt x="15251" y="10211"/>
                </a:cubicBezTo>
                <a:cubicBezTo>
                  <a:pt x="15247" y="10192"/>
                  <a:pt x="15245" y="10176"/>
                  <a:pt x="15247" y="10157"/>
                </a:cubicBezTo>
                <a:cubicBezTo>
                  <a:pt x="15248" y="10138"/>
                  <a:pt x="15252" y="10122"/>
                  <a:pt x="15258" y="10107"/>
                </a:cubicBezTo>
                <a:cubicBezTo>
                  <a:pt x="15264" y="10091"/>
                  <a:pt x="15272" y="10081"/>
                  <a:pt x="15281" y="10074"/>
                </a:cubicBezTo>
                <a:cubicBezTo>
                  <a:pt x="15291" y="10066"/>
                  <a:pt x="15301" y="10063"/>
                  <a:pt x="15311" y="10066"/>
                </a:cubicBezTo>
                <a:cubicBezTo>
                  <a:pt x="15322" y="10068"/>
                  <a:pt x="15331" y="10075"/>
                  <a:pt x="15339" y="10086"/>
                </a:cubicBezTo>
                <a:cubicBezTo>
                  <a:pt x="15343" y="10092"/>
                  <a:pt x="15347" y="10098"/>
                  <a:pt x="15350" y="10105"/>
                </a:cubicBezTo>
                <a:cubicBezTo>
                  <a:pt x="15353" y="10112"/>
                  <a:pt x="15355" y="10120"/>
                  <a:pt x="15357" y="10129"/>
                </a:cubicBezTo>
                <a:cubicBezTo>
                  <a:pt x="15362" y="10146"/>
                  <a:pt x="15363" y="10164"/>
                  <a:pt x="15361" y="10183"/>
                </a:cubicBezTo>
                <a:cubicBezTo>
                  <a:pt x="15360" y="10202"/>
                  <a:pt x="15357" y="10218"/>
                  <a:pt x="15350" y="10233"/>
                </a:cubicBezTo>
                <a:cubicBezTo>
                  <a:pt x="15347" y="10241"/>
                  <a:pt x="15344" y="10247"/>
                  <a:pt x="15340" y="10252"/>
                </a:cubicBezTo>
                <a:cubicBezTo>
                  <a:pt x="15336" y="10258"/>
                  <a:pt x="15331" y="10262"/>
                  <a:pt x="15327" y="10266"/>
                </a:cubicBezTo>
                <a:cubicBezTo>
                  <a:pt x="15322" y="10270"/>
                  <a:pt x="15317" y="10272"/>
                  <a:pt x="15312" y="10274"/>
                </a:cubicBezTo>
                <a:cubicBezTo>
                  <a:pt x="15307" y="10275"/>
                  <a:pt x="15302" y="10275"/>
                  <a:pt x="15297" y="10274"/>
                </a:cubicBezTo>
                <a:cubicBezTo>
                  <a:pt x="15292" y="10273"/>
                  <a:pt x="15287" y="10271"/>
                  <a:pt x="15282" y="10268"/>
                </a:cubicBezTo>
                <a:cubicBezTo>
                  <a:pt x="15278" y="10264"/>
                  <a:pt x="15273" y="10260"/>
                  <a:pt x="15269" y="10254"/>
                </a:cubicBezTo>
                <a:close/>
                <a:moveTo>
                  <a:pt x="15962" y="10254"/>
                </a:moveTo>
                <a:cubicBezTo>
                  <a:pt x="15958" y="10248"/>
                  <a:pt x="15954" y="10241"/>
                  <a:pt x="15951" y="10234"/>
                </a:cubicBezTo>
                <a:cubicBezTo>
                  <a:pt x="15948" y="10227"/>
                  <a:pt x="15946" y="10219"/>
                  <a:pt x="15944" y="10211"/>
                </a:cubicBezTo>
                <a:cubicBezTo>
                  <a:pt x="15940" y="10192"/>
                  <a:pt x="15938" y="10176"/>
                  <a:pt x="15940" y="10157"/>
                </a:cubicBezTo>
                <a:cubicBezTo>
                  <a:pt x="15941" y="10138"/>
                  <a:pt x="15945" y="10122"/>
                  <a:pt x="15951" y="10107"/>
                </a:cubicBezTo>
                <a:cubicBezTo>
                  <a:pt x="15957" y="10091"/>
                  <a:pt x="15965" y="10081"/>
                  <a:pt x="15974" y="10074"/>
                </a:cubicBezTo>
                <a:cubicBezTo>
                  <a:pt x="15984" y="10066"/>
                  <a:pt x="15994" y="10063"/>
                  <a:pt x="16004" y="10066"/>
                </a:cubicBezTo>
                <a:cubicBezTo>
                  <a:pt x="16015" y="10068"/>
                  <a:pt x="16024" y="10075"/>
                  <a:pt x="16032" y="10086"/>
                </a:cubicBezTo>
                <a:cubicBezTo>
                  <a:pt x="16036" y="10092"/>
                  <a:pt x="16040" y="10098"/>
                  <a:pt x="16043" y="10105"/>
                </a:cubicBezTo>
                <a:cubicBezTo>
                  <a:pt x="16046" y="10112"/>
                  <a:pt x="16048" y="10120"/>
                  <a:pt x="16050" y="10129"/>
                </a:cubicBezTo>
                <a:cubicBezTo>
                  <a:pt x="16055" y="10146"/>
                  <a:pt x="16056" y="10164"/>
                  <a:pt x="16054" y="10183"/>
                </a:cubicBezTo>
                <a:cubicBezTo>
                  <a:pt x="16053" y="10202"/>
                  <a:pt x="16050" y="10218"/>
                  <a:pt x="16043" y="10233"/>
                </a:cubicBezTo>
                <a:cubicBezTo>
                  <a:pt x="16040" y="10241"/>
                  <a:pt x="16037" y="10247"/>
                  <a:pt x="16033" y="10252"/>
                </a:cubicBezTo>
                <a:cubicBezTo>
                  <a:pt x="16029" y="10258"/>
                  <a:pt x="16024" y="10262"/>
                  <a:pt x="16020" y="10266"/>
                </a:cubicBezTo>
                <a:cubicBezTo>
                  <a:pt x="16015" y="10270"/>
                  <a:pt x="16010" y="10272"/>
                  <a:pt x="16005" y="10274"/>
                </a:cubicBezTo>
                <a:cubicBezTo>
                  <a:pt x="16000" y="10275"/>
                  <a:pt x="15995" y="10275"/>
                  <a:pt x="15990" y="10274"/>
                </a:cubicBezTo>
                <a:cubicBezTo>
                  <a:pt x="15985" y="10273"/>
                  <a:pt x="15980" y="10271"/>
                  <a:pt x="15975" y="10268"/>
                </a:cubicBezTo>
                <a:cubicBezTo>
                  <a:pt x="15971" y="10264"/>
                  <a:pt x="15966" y="10260"/>
                  <a:pt x="15962" y="10254"/>
                </a:cubicBezTo>
                <a:close/>
                <a:moveTo>
                  <a:pt x="16655" y="10254"/>
                </a:moveTo>
                <a:cubicBezTo>
                  <a:pt x="16651" y="10248"/>
                  <a:pt x="16647" y="10241"/>
                  <a:pt x="16644" y="10234"/>
                </a:cubicBezTo>
                <a:cubicBezTo>
                  <a:pt x="16641" y="10227"/>
                  <a:pt x="16639" y="10219"/>
                  <a:pt x="16637" y="10211"/>
                </a:cubicBezTo>
                <a:cubicBezTo>
                  <a:pt x="16633" y="10192"/>
                  <a:pt x="16631" y="10176"/>
                  <a:pt x="16633" y="10157"/>
                </a:cubicBezTo>
                <a:cubicBezTo>
                  <a:pt x="16634" y="10138"/>
                  <a:pt x="16638" y="10122"/>
                  <a:pt x="16644" y="10107"/>
                </a:cubicBezTo>
                <a:cubicBezTo>
                  <a:pt x="16651" y="10091"/>
                  <a:pt x="16658" y="10081"/>
                  <a:pt x="16667" y="10074"/>
                </a:cubicBezTo>
                <a:cubicBezTo>
                  <a:pt x="16677" y="10066"/>
                  <a:pt x="16687" y="10063"/>
                  <a:pt x="16697" y="10066"/>
                </a:cubicBezTo>
                <a:cubicBezTo>
                  <a:pt x="16708" y="10068"/>
                  <a:pt x="16717" y="10075"/>
                  <a:pt x="16725" y="10086"/>
                </a:cubicBezTo>
                <a:cubicBezTo>
                  <a:pt x="16729" y="10092"/>
                  <a:pt x="16733" y="10098"/>
                  <a:pt x="16736" y="10105"/>
                </a:cubicBezTo>
                <a:cubicBezTo>
                  <a:pt x="16739" y="10112"/>
                  <a:pt x="16741" y="10120"/>
                  <a:pt x="16743" y="10129"/>
                </a:cubicBezTo>
                <a:cubicBezTo>
                  <a:pt x="16748" y="10146"/>
                  <a:pt x="16749" y="10164"/>
                  <a:pt x="16747" y="10183"/>
                </a:cubicBezTo>
                <a:cubicBezTo>
                  <a:pt x="16746" y="10202"/>
                  <a:pt x="16743" y="10218"/>
                  <a:pt x="16736" y="10233"/>
                </a:cubicBezTo>
                <a:cubicBezTo>
                  <a:pt x="16733" y="10241"/>
                  <a:pt x="16730" y="10247"/>
                  <a:pt x="16726" y="10252"/>
                </a:cubicBezTo>
                <a:cubicBezTo>
                  <a:pt x="16722" y="10258"/>
                  <a:pt x="16717" y="10262"/>
                  <a:pt x="16713" y="10266"/>
                </a:cubicBezTo>
                <a:cubicBezTo>
                  <a:pt x="16708" y="10270"/>
                  <a:pt x="16703" y="10272"/>
                  <a:pt x="16698" y="10274"/>
                </a:cubicBezTo>
                <a:cubicBezTo>
                  <a:pt x="16693" y="10275"/>
                  <a:pt x="16688" y="10275"/>
                  <a:pt x="16683" y="10274"/>
                </a:cubicBezTo>
                <a:cubicBezTo>
                  <a:pt x="16678" y="10273"/>
                  <a:pt x="16673" y="10271"/>
                  <a:pt x="16668" y="10268"/>
                </a:cubicBezTo>
                <a:cubicBezTo>
                  <a:pt x="16664" y="10264"/>
                  <a:pt x="16659" y="10260"/>
                  <a:pt x="16655" y="10254"/>
                </a:cubicBezTo>
                <a:close/>
                <a:moveTo>
                  <a:pt x="17349" y="10254"/>
                </a:moveTo>
                <a:cubicBezTo>
                  <a:pt x="17344" y="10248"/>
                  <a:pt x="17341" y="10241"/>
                  <a:pt x="17338" y="10234"/>
                </a:cubicBezTo>
                <a:cubicBezTo>
                  <a:pt x="17335" y="10227"/>
                  <a:pt x="17332" y="10219"/>
                  <a:pt x="17330" y="10211"/>
                </a:cubicBezTo>
                <a:cubicBezTo>
                  <a:pt x="17326" y="10192"/>
                  <a:pt x="17324" y="10176"/>
                  <a:pt x="17326" y="10157"/>
                </a:cubicBezTo>
                <a:cubicBezTo>
                  <a:pt x="17327" y="10138"/>
                  <a:pt x="17331" y="10122"/>
                  <a:pt x="17337" y="10107"/>
                </a:cubicBezTo>
                <a:cubicBezTo>
                  <a:pt x="17344" y="10091"/>
                  <a:pt x="17351" y="10081"/>
                  <a:pt x="17360" y="10074"/>
                </a:cubicBezTo>
                <a:cubicBezTo>
                  <a:pt x="17370" y="10066"/>
                  <a:pt x="17380" y="10063"/>
                  <a:pt x="17390" y="10066"/>
                </a:cubicBezTo>
                <a:cubicBezTo>
                  <a:pt x="17401" y="10068"/>
                  <a:pt x="17410" y="10075"/>
                  <a:pt x="17418" y="10086"/>
                </a:cubicBezTo>
                <a:cubicBezTo>
                  <a:pt x="17422" y="10092"/>
                  <a:pt x="17426" y="10098"/>
                  <a:pt x="17429" y="10105"/>
                </a:cubicBezTo>
                <a:cubicBezTo>
                  <a:pt x="17432" y="10112"/>
                  <a:pt x="17434" y="10120"/>
                  <a:pt x="17436" y="10129"/>
                </a:cubicBezTo>
                <a:cubicBezTo>
                  <a:pt x="17441" y="10146"/>
                  <a:pt x="17442" y="10164"/>
                  <a:pt x="17440" y="10183"/>
                </a:cubicBezTo>
                <a:cubicBezTo>
                  <a:pt x="17439" y="10202"/>
                  <a:pt x="17436" y="10218"/>
                  <a:pt x="17429" y="10233"/>
                </a:cubicBezTo>
                <a:cubicBezTo>
                  <a:pt x="17426" y="10241"/>
                  <a:pt x="17423" y="10247"/>
                  <a:pt x="17419" y="10252"/>
                </a:cubicBezTo>
                <a:cubicBezTo>
                  <a:pt x="17415" y="10258"/>
                  <a:pt x="17411" y="10262"/>
                  <a:pt x="17406" y="10266"/>
                </a:cubicBezTo>
                <a:cubicBezTo>
                  <a:pt x="17401" y="10270"/>
                  <a:pt x="17396" y="10272"/>
                  <a:pt x="17391" y="10274"/>
                </a:cubicBezTo>
                <a:cubicBezTo>
                  <a:pt x="17386" y="10275"/>
                  <a:pt x="17381" y="10275"/>
                  <a:pt x="17376" y="10274"/>
                </a:cubicBezTo>
                <a:cubicBezTo>
                  <a:pt x="17371" y="10273"/>
                  <a:pt x="17366" y="10271"/>
                  <a:pt x="17362" y="10268"/>
                </a:cubicBezTo>
                <a:cubicBezTo>
                  <a:pt x="17357" y="10264"/>
                  <a:pt x="17353" y="10260"/>
                  <a:pt x="17349" y="10254"/>
                </a:cubicBezTo>
                <a:close/>
                <a:moveTo>
                  <a:pt x="18042" y="10254"/>
                </a:moveTo>
                <a:cubicBezTo>
                  <a:pt x="18037" y="10248"/>
                  <a:pt x="18034" y="10241"/>
                  <a:pt x="18031" y="10234"/>
                </a:cubicBezTo>
                <a:cubicBezTo>
                  <a:pt x="18028" y="10227"/>
                  <a:pt x="18025" y="10219"/>
                  <a:pt x="18023" y="10211"/>
                </a:cubicBezTo>
                <a:cubicBezTo>
                  <a:pt x="18019" y="10192"/>
                  <a:pt x="18017" y="10176"/>
                  <a:pt x="18019" y="10157"/>
                </a:cubicBezTo>
                <a:cubicBezTo>
                  <a:pt x="18020" y="10138"/>
                  <a:pt x="18024" y="10122"/>
                  <a:pt x="18030" y="10107"/>
                </a:cubicBezTo>
                <a:cubicBezTo>
                  <a:pt x="18037" y="10091"/>
                  <a:pt x="18044" y="10081"/>
                  <a:pt x="18053" y="10074"/>
                </a:cubicBezTo>
                <a:cubicBezTo>
                  <a:pt x="18063" y="10066"/>
                  <a:pt x="18073" y="10063"/>
                  <a:pt x="18083" y="10066"/>
                </a:cubicBezTo>
                <a:cubicBezTo>
                  <a:pt x="18094" y="10068"/>
                  <a:pt x="18103" y="10075"/>
                  <a:pt x="18111" y="10086"/>
                </a:cubicBezTo>
                <a:cubicBezTo>
                  <a:pt x="18115" y="10092"/>
                  <a:pt x="18119" y="10098"/>
                  <a:pt x="18122" y="10105"/>
                </a:cubicBezTo>
                <a:cubicBezTo>
                  <a:pt x="18125" y="10112"/>
                  <a:pt x="18127" y="10120"/>
                  <a:pt x="18129" y="10129"/>
                </a:cubicBezTo>
                <a:cubicBezTo>
                  <a:pt x="18131" y="10137"/>
                  <a:pt x="18133" y="10146"/>
                  <a:pt x="18133" y="10155"/>
                </a:cubicBezTo>
                <a:cubicBezTo>
                  <a:pt x="18134" y="10164"/>
                  <a:pt x="18134" y="10173"/>
                  <a:pt x="18133" y="10183"/>
                </a:cubicBezTo>
                <a:cubicBezTo>
                  <a:pt x="18132" y="10202"/>
                  <a:pt x="18129" y="10218"/>
                  <a:pt x="18122" y="10233"/>
                </a:cubicBezTo>
                <a:cubicBezTo>
                  <a:pt x="18116" y="10248"/>
                  <a:pt x="18109" y="10258"/>
                  <a:pt x="18099" y="10266"/>
                </a:cubicBezTo>
                <a:cubicBezTo>
                  <a:pt x="18094" y="10270"/>
                  <a:pt x="18089" y="10272"/>
                  <a:pt x="18084" y="10274"/>
                </a:cubicBezTo>
                <a:cubicBezTo>
                  <a:pt x="18079" y="10275"/>
                  <a:pt x="18074" y="10275"/>
                  <a:pt x="18069" y="10274"/>
                </a:cubicBezTo>
                <a:cubicBezTo>
                  <a:pt x="18064" y="10273"/>
                  <a:pt x="18059" y="10271"/>
                  <a:pt x="18055" y="10268"/>
                </a:cubicBezTo>
                <a:cubicBezTo>
                  <a:pt x="18050" y="10264"/>
                  <a:pt x="18046" y="10260"/>
                  <a:pt x="18042" y="10254"/>
                </a:cubicBezTo>
                <a:close/>
                <a:moveTo>
                  <a:pt x="18735" y="10254"/>
                </a:moveTo>
                <a:cubicBezTo>
                  <a:pt x="18730" y="10248"/>
                  <a:pt x="18727" y="10241"/>
                  <a:pt x="18724" y="10234"/>
                </a:cubicBezTo>
                <a:cubicBezTo>
                  <a:pt x="18721" y="10227"/>
                  <a:pt x="18718" y="10219"/>
                  <a:pt x="18716" y="10211"/>
                </a:cubicBezTo>
                <a:cubicBezTo>
                  <a:pt x="18712" y="10192"/>
                  <a:pt x="18710" y="10176"/>
                  <a:pt x="18712" y="10157"/>
                </a:cubicBezTo>
                <a:cubicBezTo>
                  <a:pt x="18713" y="10138"/>
                  <a:pt x="18717" y="10122"/>
                  <a:pt x="18723" y="10107"/>
                </a:cubicBezTo>
                <a:cubicBezTo>
                  <a:pt x="18730" y="10091"/>
                  <a:pt x="18737" y="10081"/>
                  <a:pt x="18746" y="10074"/>
                </a:cubicBezTo>
                <a:cubicBezTo>
                  <a:pt x="18756" y="10066"/>
                  <a:pt x="18766" y="10063"/>
                  <a:pt x="18776" y="10066"/>
                </a:cubicBezTo>
                <a:cubicBezTo>
                  <a:pt x="18787" y="10068"/>
                  <a:pt x="18796" y="10075"/>
                  <a:pt x="18804" y="10086"/>
                </a:cubicBezTo>
                <a:cubicBezTo>
                  <a:pt x="18808" y="10092"/>
                  <a:pt x="18812" y="10098"/>
                  <a:pt x="18815" y="10105"/>
                </a:cubicBezTo>
                <a:cubicBezTo>
                  <a:pt x="18818" y="10112"/>
                  <a:pt x="18820" y="10120"/>
                  <a:pt x="18822" y="10129"/>
                </a:cubicBezTo>
                <a:cubicBezTo>
                  <a:pt x="18827" y="10146"/>
                  <a:pt x="18828" y="10164"/>
                  <a:pt x="18827" y="10183"/>
                </a:cubicBezTo>
                <a:cubicBezTo>
                  <a:pt x="18825" y="10202"/>
                  <a:pt x="18822" y="10218"/>
                  <a:pt x="18815" y="10233"/>
                </a:cubicBezTo>
                <a:cubicBezTo>
                  <a:pt x="18809" y="10248"/>
                  <a:pt x="18802" y="10258"/>
                  <a:pt x="18792" y="10266"/>
                </a:cubicBezTo>
                <a:cubicBezTo>
                  <a:pt x="18787" y="10270"/>
                  <a:pt x="18782" y="10272"/>
                  <a:pt x="18777" y="10274"/>
                </a:cubicBezTo>
                <a:cubicBezTo>
                  <a:pt x="18772" y="10275"/>
                  <a:pt x="18767" y="10275"/>
                  <a:pt x="18762" y="10274"/>
                </a:cubicBezTo>
                <a:cubicBezTo>
                  <a:pt x="18757" y="10273"/>
                  <a:pt x="18752" y="10271"/>
                  <a:pt x="18748" y="10268"/>
                </a:cubicBezTo>
                <a:cubicBezTo>
                  <a:pt x="18743" y="10264"/>
                  <a:pt x="18739" y="10260"/>
                  <a:pt x="18735" y="10254"/>
                </a:cubicBezTo>
                <a:close/>
                <a:moveTo>
                  <a:pt x="19428" y="10254"/>
                </a:moveTo>
                <a:cubicBezTo>
                  <a:pt x="19423" y="10248"/>
                  <a:pt x="19420" y="10241"/>
                  <a:pt x="19417" y="10234"/>
                </a:cubicBezTo>
                <a:cubicBezTo>
                  <a:pt x="19414" y="10227"/>
                  <a:pt x="19411" y="10219"/>
                  <a:pt x="19409" y="10211"/>
                </a:cubicBezTo>
                <a:cubicBezTo>
                  <a:pt x="19405" y="10192"/>
                  <a:pt x="19403" y="10176"/>
                  <a:pt x="19405" y="10157"/>
                </a:cubicBezTo>
                <a:cubicBezTo>
                  <a:pt x="19406" y="10138"/>
                  <a:pt x="19410" y="10122"/>
                  <a:pt x="19416" y="10107"/>
                </a:cubicBezTo>
                <a:cubicBezTo>
                  <a:pt x="19423" y="10091"/>
                  <a:pt x="19430" y="10081"/>
                  <a:pt x="19439" y="10074"/>
                </a:cubicBezTo>
                <a:cubicBezTo>
                  <a:pt x="19449" y="10066"/>
                  <a:pt x="19459" y="10063"/>
                  <a:pt x="19469" y="10066"/>
                </a:cubicBezTo>
                <a:cubicBezTo>
                  <a:pt x="19480" y="10068"/>
                  <a:pt x="19489" y="10075"/>
                  <a:pt x="19497" y="10086"/>
                </a:cubicBezTo>
                <a:cubicBezTo>
                  <a:pt x="19501" y="10092"/>
                  <a:pt x="19505" y="10098"/>
                  <a:pt x="19508" y="10105"/>
                </a:cubicBezTo>
                <a:cubicBezTo>
                  <a:pt x="19511" y="10112"/>
                  <a:pt x="19513" y="10120"/>
                  <a:pt x="19515" y="10129"/>
                </a:cubicBezTo>
                <a:cubicBezTo>
                  <a:pt x="19520" y="10146"/>
                  <a:pt x="19521" y="10164"/>
                  <a:pt x="19520" y="10183"/>
                </a:cubicBezTo>
                <a:cubicBezTo>
                  <a:pt x="19518" y="10202"/>
                  <a:pt x="19515" y="10218"/>
                  <a:pt x="19508" y="10233"/>
                </a:cubicBezTo>
                <a:cubicBezTo>
                  <a:pt x="19505" y="10241"/>
                  <a:pt x="19502" y="10247"/>
                  <a:pt x="19498" y="10252"/>
                </a:cubicBezTo>
                <a:cubicBezTo>
                  <a:pt x="19494" y="10258"/>
                  <a:pt x="19490" y="10262"/>
                  <a:pt x="19485" y="10266"/>
                </a:cubicBezTo>
                <a:cubicBezTo>
                  <a:pt x="19480" y="10270"/>
                  <a:pt x="19475" y="10272"/>
                  <a:pt x="19470" y="10274"/>
                </a:cubicBezTo>
                <a:cubicBezTo>
                  <a:pt x="19465" y="10275"/>
                  <a:pt x="19460" y="10275"/>
                  <a:pt x="19455" y="10274"/>
                </a:cubicBezTo>
                <a:cubicBezTo>
                  <a:pt x="19450" y="10273"/>
                  <a:pt x="19445" y="10271"/>
                  <a:pt x="19441" y="10268"/>
                </a:cubicBezTo>
                <a:cubicBezTo>
                  <a:pt x="19436" y="10264"/>
                  <a:pt x="19432" y="10260"/>
                  <a:pt x="19428" y="10254"/>
                </a:cubicBezTo>
                <a:close/>
                <a:moveTo>
                  <a:pt x="20121" y="10254"/>
                </a:moveTo>
                <a:cubicBezTo>
                  <a:pt x="20116" y="10248"/>
                  <a:pt x="20113" y="10241"/>
                  <a:pt x="20110" y="10234"/>
                </a:cubicBezTo>
                <a:cubicBezTo>
                  <a:pt x="20107" y="10227"/>
                  <a:pt x="20104" y="10219"/>
                  <a:pt x="20102" y="10211"/>
                </a:cubicBezTo>
                <a:cubicBezTo>
                  <a:pt x="20098" y="10192"/>
                  <a:pt x="20096" y="10176"/>
                  <a:pt x="20098" y="10157"/>
                </a:cubicBezTo>
                <a:cubicBezTo>
                  <a:pt x="20099" y="10138"/>
                  <a:pt x="20103" y="10122"/>
                  <a:pt x="20109" y="10107"/>
                </a:cubicBezTo>
                <a:cubicBezTo>
                  <a:pt x="20116" y="10091"/>
                  <a:pt x="20123" y="10081"/>
                  <a:pt x="20133" y="10074"/>
                </a:cubicBezTo>
                <a:cubicBezTo>
                  <a:pt x="20143" y="10066"/>
                  <a:pt x="20152" y="10063"/>
                  <a:pt x="20162" y="10066"/>
                </a:cubicBezTo>
                <a:cubicBezTo>
                  <a:pt x="20173" y="10068"/>
                  <a:pt x="20182" y="10075"/>
                  <a:pt x="20190" y="10086"/>
                </a:cubicBezTo>
                <a:cubicBezTo>
                  <a:pt x="20194" y="10092"/>
                  <a:pt x="20198" y="10098"/>
                  <a:pt x="20201" y="10105"/>
                </a:cubicBezTo>
                <a:cubicBezTo>
                  <a:pt x="20204" y="10112"/>
                  <a:pt x="20206" y="10120"/>
                  <a:pt x="20208" y="10129"/>
                </a:cubicBezTo>
                <a:cubicBezTo>
                  <a:pt x="20213" y="10146"/>
                  <a:pt x="20214" y="10164"/>
                  <a:pt x="20213" y="10183"/>
                </a:cubicBezTo>
                <a:cubicBezTo>
                  <a:pt x="20211" y="10202"/>
                  <a:pt x="20208" y="10218"/>
                  <a:pt x="20201" y="10233"/>
                </a:cubicBezTo>
                <a:cubicBezTo>
                  <a:pt x="20198" y="10241"/>
                  <a:pt x="20195" y="10247"/>
                  <a:pt x="20191" y="10252"/>
                </a:cubicBezTo>
                <a:cubicBezTo>
                  <a:pt x="20187" y="10258"/>
                  <a:pt x="20183" y="10262"/>
                  <a:pt x="20178" y="10266"/>
                </a:cubicBezTo>
                <a:cubicBezTo>
                  <a:pt x="20173" y="10270"/>
                  <a:pt x="20168" y="10272"/>
                  <a:pt x="20163" y="10274"/>
                </a:cubicBezTo>
                <a:cubicBezTo>
                  <a:pt x="20158" y="10275"/>
                  <a:pt x="20153" y="10275"/>
                  <a:pt x="20148" y="10274"/>
                </a:cubicBezTo>
                <a:cubicBezTo>
                  <a:pt x="20143" y="10273"/>
                  <a:pt x="20138" y="10271"/>
                  <a:pt x="20134" y="10268"/>
                </a:cubicBezTo>
                <a:cubicBezTo>
                  <a:pt x="20129" y="10264"/>
                  <a:pt x="20125" y="10260"/>
                  <a:pt x="20121" y="10254"/>
                </a:cubicBezTo>
                <a:close/>
                <a:moveTo>
                  <a:pt x="20814" y="10254"/>
                </a:moveTo>
                <a:cubicBezTo>
                  <a:pt x="20809" y="10248"/>
                  <a:pt x="20806" y="10241"/>
                  <a:pt x="20803" y="10234"/>
                </a:cubicBezTo>
                <a:cubicBezTo>
                  <a:pt x="20800" y="10227"/>
                  <a:pt x="20797" y="10219"/>
                  <a:pt x="20795" y="10211"/>
                </a:cubicBezTo>
                <a:cubicBezTo>
                  <a:pt x="20791" y="10192"/>
                  <a:pt x="20789" y="10176"/>
                  <a:pt x="20791" y="10157"/>
                </a:cubicBezTo>
                <a:cubicBezTo>
                  <a:pt x="20792" y="10138"/>
                  <a:pt x="20796" y="10122"/>
                  <a:pt x="20802" y="10107"/>
                </a:cubicBezTo>
                <a:cubicBezTo>
                  <a:pt x="20809" y="10091"/>
                  <a:pt x="20816" y="10081"/>
                  <a:pt x="20826" y="10074"/>
                </a:cubicBezTo>
                <a:cubicBezTo>
                  <a:pt x="20836" y="10066"/>
                  <a:pt x="20845" y="10063"/>
                  <a:pt x="20855" y="10066"/>
                </a:cubicBezTo>
                <a:cubicBezTo>
                  <a:pt x="20866" y="10068"/>
                  <a:pt x="20875" y="10075"/>
                  <a:pt x="20883" y="10086"/>
                </a:cubicBezTo>
                <a:cubicBezTo>
                  <a:pt x="20887" y="10092"/>
                  <a:pt x="20891" y="10098"/>
                  <a:pt x="20894" y="10105"/>
                </a:cubicBezTo>
                <a:cubicBezTo>
                  <a:pt x="20897" y="10112"/>
                  <a:pt x="20899" y="10120"/>
                  <a:pt x="20901" y="10129"/>
                </a:cubicBezTo>
                <a:cubicBezTo>
                  <a:pt x="20906" y="10146"/>
                  <a:pt x="20907" y="10164"/>
                  <a:pt x="20906" y="10183"/>
                </a:cubicBezTo>
                <a:cubicBezTo>
                  <a:pt x="20904" y="10202"/>
                  <a:pt x="20901" y="10218"/>
                  <a:pt x="20894" y="10233"/>
                </a:cubicBezTo>
                <a:cubicBezTo>
                  <a:pt x="20891" y="10241"/>
                  <a:pt x="20888" y="10247"/>
                  <a:pt x="20884" y="10252"/>
                </a:cubicBezTo>
                <a:cubicBezTo>
                  <a:pt x="20880" y="10258"/>
                  <a:pt x="20876" y="10262"/>
                  <a:pt x="20871" y="10266"/>
                </a:cubicBezTo>
                <a:cubicBezTo>
                  <a:pt x="20866" y="10270"/>
                  <a:pt x="20861" y="10272"/>
                  <a:pt x="20856" y="10274"/>
                </a:cubicBezTo>
                <a:cubicBezTo>
                  <a:pt x="20852" y="10275"/>
                  <a:pt x="20846" y="10275"/>
                  <a:pt x="20841" y="10274"/>
                </a:cubicBezTo>
                <a:cubicBezTo>
                  <a:pt x="20836" y="10273"/>
                  <a:pt x="20831" y="10271"/>
                  <a:pt x="20827" y="10268"/>
                </a:cubicBezTo>
                <a:cubicBezTo>
                  <a:pt x="20822" y="10264"/>
                  <a:pt x="20818" y="10260"/>
                  <a:pt x="20814" y="10254"/>
                </a:cubicBezTo>
                <a:close/>
                <a:moveTo>
                  <a:pt x="21507" y="10254"/>
                </a:moveTo>
                <a:cubicBezTo>
                  <a:pt x="21498" y="10242"/>
                  <a:pt x="21493" y="10228"/>
                  <a:pt x="21488" y="10211"/>
                </a:cubicBezTo>
                <a:cubicBezTo>
                  <a:pt x="21484" y="10192"/>
                  <a:pt x="21482" y="10176"/>
                  <a:pt x="21484" y="10157"/>
                </a:cubicBezTo>
                <a:cubicBezTo>
                  <a:pt x="21485" y="10138"/>
                  <a:pt x="21489" y="10122"/>
                  <a:pt x="21495" y="10107"/>
                </a:cubicBezTo>
                <a:cubicBezTo>
                  <a:pt x="21498" y="10099"/>
                  <a:pt x="21502" y="10093"/>
                  <a:pt x="21506" y="10087"/>
                </a:cubicBezTo>
                <a:cubicBezTo>
                  <a:pt x="21510" y="10082"/>
                  <a:pt x="21514" y="10077"/>
                  <a:pt x="21519" y="10074"/>
                </a:cubicBezTo>
                <a:cubicBezTo>
                  <a:pt x="21529" y="10066"/>
                  <a:pt x="21538" y="10063"/>
                  <a:pt x="21548" y="10066"/>
                </a:cubicBezTo>
                <a:cubicBezTo>
                  <a:pt x="21559" y="10068"/>
                  <a:pt x="21568" y="10075"/>
                  <a:pt x="21576" y="10086"/>
                </a:cubicBezTo>
                <a:cubicBezTo>
                  <a:pt x="21580" y="10092"/>
                  <a:pt x="21584" y="10098"/>
                  <a:pt x="21587" y="10105"/>
                </a:cubicBezTo>
                <a:cubicBezTo>
                  <a:pt x="21590" y="10112"/>
                  <a:pt x="21592" y="10120"/>
                  <a:pt x="21594" y="10129"/>
                </a:cubicBezTo>
                <a:cubicBezTo>
                  <a:pt x="21599" y="10146"/>
                  <a:pt x="21600" y="10164"/>
                  <a:pt x="21599" y="10183"/>
                </a:cubicBezTo>
                <a:cubicBezTo>
                  <a:pt x="21597" y="10202"/>
                  <a:pt x="21594" y="10218"/>
                  <a:pt x="21587" y="10233"/>
                </a:cubicBezTo>
                <a:cubicBezTo>
                  <a:pt x="21584" y="10241"/>
                  <a:pt x="21581" y="10247"/>
                  <a:pt x="21577" y="10252"/>
                </a:cubicBezTo>
                <a:cubicBezTo>
                  <a:pt x="21573" y="10258"/>
                  <a:pt x="21569" y="10262"/>
                  <a:pt x="21564" y="10266"/>
                </a:cubicBezTo>
                <a:cubicBezTo>
                  <a:pt x="21559" y="10270"/>
                  <a:pt x="21554" y="10272"/>
                  <a:pt x="21549" y="10274"/>
                </a:cubicBezTo>
                <a:cubicBezTo>
                  <a:pt x="21545" y="10275"/>
                  <a:pt x="21539" y="10275"/>
                  <a:pt x="21534" y="10274"/>
                </a:cubicBezTo>
                <a:cubicBezTo>
                  <a:pt x="21524" y="10272"/>
                  <a:pt x="21515" y="10266"/>
                  <a:pt x="21507" y="10254"/>
                </a:cubicBezTo>
                <a:close/>
                <a:moveTo>
                  <a:pt x="23" y="11511"/>
                </a:moveTo>
                <a:cubicBezTo>
                  <a:pt x="15" y="11499"/>
                  <a:pt x="9" y="11486"/>
                  <a:pt x="5" y="11468"/>
                </a:cubicBezTo>
                <a:cubicBezTo>
                  <a:pt x="3" y="11459"/>
                  <a:pt x="1" y="11451"/>
                  <a:pt x="1" y="11442"/>
                </a:cubicBezTo>
                <a:cubicBezTo>
                  <a:pt x="0" y="11433"/>
                  <a:pt x="0" y="11424"/>
                  <a:pt x="1" y="11415"/>
                </a:cubicBezTo>
                <a:cubicBezTo>
                  <a:pt x="1" y="11405"/>
                  <a:pt x="2" y="11397"/>
                  <a:pt x="4" y="11388"/>
                </a:cubicBezTo>
                <a:cubicBezTo>
                  <a:pt x="6" y="11380"/>
                  <a:pt x="8" y="11373"/>
                  <a:pt x="12" y="11365"/>
                </a:cubicBezTo>
                <a:cubicBezTo>
                  <a:pt x="15" y="11357"/>
                  <a:pt x="18" y="11351"/>
                  <a:pt x="22" y="11345"/>
                </a:cubicBezTo>
                <a:cubicBezTo>
                  <a:pt x="26" y="11340"/>
                  <a:pt x="30" y="11335"/>
                  <a:pt x="35" y="11331"/>
                </a:cubicBezTo>
                <a:cubicBezTo>
                  <a:pt x="45" y="11324"/>
                  <a:pt x="54" y="11321"/>
                  <a:pt x="65" y="11323"/>
                </a:cubicBezTo>
                <a:cubicBezTo>
                  <a:pt x="75" y="11326"/>
                  <a:pt x="84" y="11333"/>
                  <a:pt x="92" y="11344"/>
                </a:cubicBezTo>
                <a:cubicBezTo>
                  <a:pt x="96" y="11350"/>
                  <a:pt x="100" y="11356"/>
                  <a:pt x="103" y="11363"/>
                </a:cubicBezTo>
                <a:cubicBezTo>
                  <a:pt x="106" y="11370"/>
                  <a:pt x="109" y="11377"/>
                  <a:pt x="111" y="11386"/>
                </a:cubicBezTo>
                <a:cubicBezTo>
                  <a:pt x="115" y="11404"/>
                  <a:pt x="116" y="11421"/>
                  <a:pt x="115" y="11440"/>
                </a:cubicBezTo>
                <a:cubicBezTo>
                  <a:pt x="114" y="11459"/>
                  <a:pt x="110" y="11475"/>
                  <a:pt x="104" y="11490"/>
                </a:cubicBezTo>
                <a:cubicBezTo>
                  <a:pt x="100" y="11498"/>
                  <a:pt x="97" y="11505"/>
                  <a:pt x="93" y="11510"/>
                </a:cubicBezTo>
                <a:cubicBezTo>
                  <a:pt x="89" y="11516"/>
                  <a:pt x="85" y="11520"/>
                  <a:pt x="80" y="11524"/>
                </a:cubicBezTo>
                <a:cubicBezTo>
                  <a:pt x="75" y="11528"/>
                  <a:pt x="71" y="11530"/>
                  <a:pt x="66" y="11531"/>
                </a:cubicBezTo>
                <a:cubicBezTo>
                  <a:pt x="61" y="11533"/>
                  <a:pt x="56" y="11533"/>
                  <a:pt x="51" y="11532"/>
                </a:cubicBezTo>
                <a:cubicBezTo>
                  <a:pt x="40" y="11529"/>
                  <a:pt x="31" y="11523"/>
                  <a:pt x="23" y="11511"/>
                </a:cubicBezTo>
                <a:close/>
                <a:moveTo>
                  <a:pt x="716" y="11511"/>
                </a:moveTo>
                <a:cubicBezTo>
                  <a:pt x="708" y="11499"/>
                  <a:pt x="702" y="11486"/>
                  <a:pt x="698" y="11468"/>
                </a:cubicBezTo>
                <a:cubicBezTo>
                  <a:pt x="693" y="11451"/>
                  <a:pt x="692" y="11434"/>
                  <a:pt x="694" y="11415"/>
                </a:cubicBezTo>
                <a:cubicBezTo>
                  <a:pt x="695" y="11396"/>
                  <a:pt x="698" y="11381"/>
                  <a:pt x="705" y="11365"/>
                </a:cubicBezTo>
                <a:cubicBezTo>
                  <a:pt x="711" y="11349"/>
                  <a:pt x="718" y="11339"/>
                  <a:pt x="728" y="11331"/>
                </a:cubicBezTo>
                <a:cubicBezTo>
                  <a:pt x="738" y="11324"/>
                  <a:pt x="747" y="11321"/>
                  <a:pt x="758" y="11323"/>
                </a:cubicBezTo>
                <a:cubicBezTo>
                  <a:pt x="768" y="11326"/>
                  <a:pt x="777" y="11333"/>
                  <a:pt x="785" y="11344"/>
                </a:cubicBezTo>
                <a:cubicBezTo>
                  <a:pt x="789" y="11350"/>
                  <a:pt x="793" y="11356"/>
                  <a:pt x="796" y="11363"/>
                </a:cubicBezTo>
                <a:cubicBezTo>
                  <a:pt x="799" y="11370"/>
                  <a:pt x="802" y="11377"/>
                  <a:pt x="804" y="11386"/>
                </a:cubicBezTo>
                <a:cubicBezTo>
                  <a:pt x="808" y="11404"/>
                  <a:pt x="809" y="11421"/>
                  <a:pt x="808" y="11440"/>
                </a:cubicBezTo>
                <a:cubicBezTo>
                  <a:pt x="807" y="11459"/>
                  <a:pt x="803" y="11475"/>
                  <a:pt x="797" y="11490"/>
                </a:cubicBezTo>
                <a:cubicBezTo>
                  <a:pt x="793" y="11498"/>
                  <a:pt x="790" y="11505"/>
                  <a:pt x="786" y="11510"/>
                </a:cubicBezTo>
                <a:cubicBezTo>
                  <a:pt x="782" y="11516"/>
                  <a:pt x="778" y="11520"/>
                  <a:pt x="773" y="11524"/>
                </a:cubicBezTo>
                <a:cubicBezTo>
                  <a:pt x="768" y="11528"/>
                  <a:pt x="764" y="11530"/>
                  <a:pt x="759" y="11531"/>
                </a:cubicBezTo>
                <a:cubicBezTo>
                  <a:pt x="754" y="11533"/>
                  <a:pt x="749" y="11533"/>
                  <a:pt x="744" y="11532"/>
                </a:cubicBezTo>
                <a:cubicBezTo>
                  <a:pt x="733" y="11529"/>
                  <a:pt x="724" y="11523"/>
                  <a:pt x="716" y="11511"/>
                </a:cubicBezTo>
                <a:close/>
                <a:moveTo>
                  <a:pt x="1409" y="11511"/>
                </a:moveTo>
                <a:cubicBezTo>
                  <a:pt x="1401" y="11499"/>
                  <a:pt x="1395" y="11486"/>
                  <a:pt x="1391" y="11468"/>
                </a:cubicBezTo>
                <a:cubicBezTo>
                  <a:pt x="1386" y="11451"/>
                  <a:pt x="1385" y="11434"/>
                  <a:pt x="1387" y="11415"/>
                </a:cubicBezTo>
                <a:cubicBezTo>
                  <a:pt x="1388" y="11396"/>
                  <a:pt x="1391" y="11381"/>
                  <a:pt x="1398" y="11365"/>
                </a:cubicBezTo>
                <a:cubicBezTo>
                  <a:pt x="1404" y="11349"/>
                  <a:pt x="1412" y="11339"/>
                  <a:pt x="1421" y="11331"/>
                </a:cubicBezTo>
                <a:cubicBezTo>
                  <a:pt x="1431" y="11324"/>
                  <a:pt x="1440" y="11321"/>
                  <a:pt x="1451" y="11323"/>
                </a:cubicBezTo>
                <a:cubicBezTo>
                  <a:pt x="1461" y="11326"/>
                  <a:pt x="1470" y="11333"/>
                  <a:pt x="1479" y="11344"/>
                </a:cubicBezTo>
                <a:cubicBezTo>
                  <a:pt x="1483" y="11350"/>
                  <a:pt x="1486" y="11356"/>
                  <a:pt x="1489" y="11363"/>
                </a:cubicBezTo>
                <a:cubicBezTo>
                  <a:pt x="1492" y="11370"/>
                  <a:pt x="1495" y="11377"/>
                  <a:pt x="1497" y="11386"/>
                </a:cubicBezTo>
                <a:cubicBezTo>
                  <a:pt x="1501" y="11404"/>
                  <a:pt x="1502" y="11421"/>
                  <a:pt x="1501" y="11440"/>
                </a:cubicBezTo>
                <a:cubicBezTo>
                  <a:pt x="1500" y="11459"/>
                  <a:pt x="1496" y="11475"/>
                  <a:pt x="1490" y="11490"/>
                </a:cubicBezTo>
                <a:cubicBezTo>
                  <a:pt x="1486" y="11498"/>
                  <a:pt x="1483" y="11505"/>
                  <a:pt x="1479" y="11510"/>
                </a:cubicBezTo>
                <a:cubicBezTo>
                  <a:pt x="1475" y="11516"/>
                  <a:pt x="1471" y="11520"/>
                  <a:pt x="1466" y="11524"/>
                </a:cubicBezTo>
                <a:cubicBezTo>
                  <a:pt x="1461" y="11528"/>
                  <a:pt x="1457" y="11530"/>
                  <a:pt x="1452" y="11531"/>
                </a:cubicBezTo>
                <a:cubicBezTo>
                  <a:pt x="1447" y="11533"/>
                  <a:pt x="1442" y="11533"/>
                  <a:pt x="1437" y="11532"/>
                </a:cubicBezTo>
                <a:cubicBezTo>
                  <a:pt x="1426" y="11529"/>
                  <a:pt x="1417" y="11523"/>
                  <a:pt x="1409" y="11511"/>
                </a:cubicBezTo>
                <a:close/>
                <a:moveTo>
                  <a:pt x="2102" y="11511"/>
                </a:moveTo>
                <a:cubicBezTo>
                  <a:pt x="2094" y="11499"/>
                  <a:pt x="2088" y="11486"/>
                  <a:pt x="2084" y="11468"/>
                </a:cubicBezTo>
                <a:cubicBezTo>
                  <a:pt x="2079" y="11451"/>
                  <a:pt x="2078" y="11434"/>
                  <a:pt x="2080" y="11415"/>
                </a:cubicBezTo>
                <a:cubicBezTo>
                  <a:pt x="2081" y="11396"/>
                  <a:pt x="2084" y="11381"/>
                  <a:pt x="2091" y="11365"/>
                </a:cubicBezTo>
                <a:cubicBezTo>
                  <a:pt x="2097" y="11349"/>
                  <a:pt x="2105" y="11339"/>
                  <a:pt x="2114" y="11331"/>
                </a:cubicBezTo>
                <a:cubicBezTo>
                  <a:pt x="2124" y="11324"/>
                  <a:pt x="2133" y="11321"/>
                  <a:pt x="2144" y="11323"/>
                </a:cubicBezTo>
                <a:cubicBezTo>
                  <a:pt x="2154" y="11326"/>
                  <a:pt x="2163" y="11333"/>
                  <a:pt x="2172" y="11344"/>
                </a:cubicBezTo>
                <a:cubicBezTo>
                  <a:pt x="2176" y="11350"/>
                  <a:pt x="2179" y="11356"/>
                  <a:pt x="2182" y="11363"/>
                </a:cubicBezTo>
                <a:cubicBezTo>
                  <a:pt x="2185" y="11370"/>
                  <a:pt x="2188" y="11377"/>
                  <a:pt x="2190" y="11386"/>
                </a:cubicBezTo>
                <a:cubicBezTo>
                  <a:pt x="2194" y="11404"/>
                  <a:pt x="2195" y="11421"/>
                  <a:pt x="2194" y="11440"/>
                </a:cubicBezTo>
                <a:cubicBezTo>
                  <a:pt x="2193" y="11459"/>
                  <a:pt x="2189" y="11475"/>
                  <a:pt x="2183" y="11490"/>
                </a:cubicBezTo>
                <a:cubicBezTo>
                  <a:pt x="2180" y="11498"/>
                  <a:pt x="2176" y="11505"/>
                  <a:pt x="2172" y="11510"/>
                </a:cubicBezTo>
                <a:cubicBezTo>
                  <a:pt x="2169" y="11516"/>
                  <a:pt x="2164" y="11520"/>
                  <a:pt x="2159" y="11524"/>
                </a:cubicBezTo>
                <a:cubicBezTo>
                  <a:pt x="2155" y="11528"/>
                  <a:pt x="2150" y="11530"/>
                  <a:pt x="2145" y="11531"/>
                </a:cubicBezTo>
                <a:cubicBezTo>
                  <a:pt x="2140" y="11533"/>
                  <a:pt x="2135" y="11533"/>
                  <a:pt x="2130" y="11532"/>
                </a:cubicBezTo>
                <a:cubicBezTo>
                  <a:pt x="2119" y="11529"/>
                  <a:pt x="2110" y="11523"/>
                  <a:pt x="2102" y="11511"/>
                </a:cubicBezTo>
                <a:close/>
                <a:moveTo>
                  <a:pt x="2795" y="11511"/>
                </a:moveTo>
                <a:cubicBezTo>
                  <a:pt x="2791" y="11505"/>
                  <a:pt x="2787" y="11499"/>
                  <a:pt x="2784" y="11492"/>
                </a:cubicBezTo>
                <a:cubicBezTo>
                  <a:pt x="2781" y="11485"/>
                  <a:pt x="2779" y="11477"/>
                  <a:pt x="2777" y="11468"/>
                </a:cubicBezTo>
                <a:cubicBezTo>
                  <a:pt x="2772" y="11451"/>
                  <a:pt x="2771" y="11434"/>
                  <a:pt x="2773" y="11415"/>
                </a:cubicBezTo>
                <a:cubicBezTo>
                  <a:pt x="2774" y="11396"/>
                  <a:pt x="2777" y="11381"/>
                  <a:pt x="2784" y="11365"/>
                </a:cubicBezTo>
                <a:cubicBezTo>
                  <a:pt x="2790" y="11349"/>
                  <a:pt x="2798" y="11339"/>
                  <a:pt x="2807" y="11331"/>
                </a:cubicBezTo>
                <a:cubicBezTo>
                  <a:pt x="2817" y="11324"/>
                  <a:pt x="2826" y="11321"/>
                  <a:pt x="2837" y="11323"/>
                </a:cubicBezTo>
                <a:cubicBezTo>
                  <a:pt x="2848" y="11326"/>
                  <a:pt x="2856" y="11333"/>
                  <a:pt x="2865" y="11344"/>
                </a:cubicBezTo>
                <a:cubicBezTo>
                  <a:pt x="2869" y="11350"/>
                  <a:pt x="2872" y="11356"/>
                  <a:pt x="2875" y="11363"/>
                </a:cubicBezTo>
                <a:cubicBezTo>
                  <a:pt x="2878" y="11370"/>
                  <a:pt x="2881" y="11377"/>
                  <a:pt x="2883" y="11386"/>
                </a:cubicBezTo>
                <a:cubicBezTo>
                  <a:pt x="2887" y="11404"/>
                  <a:pt x="2888" y="11421"/>
                  <a:pt x="2887" y="11440"/>
                </a:cubicBezTo>
                <a:cubicBezTo>
                  <a:pt x="2886" y="11459"/>
                  <a:pt x="2882" y="11475"/>
                  <a:pt x="2876" y="11490"/>
                </a:cubicBezTo>
                <a:cubicBezTo>
                  <a:pt x="2873" y="11498"/>
                  <a:pt x="2869" y="11505"/>
                  <a:pt x="2865" y="11510"/>
                </a:cubicBezTo>
                <a:cubicBezTo>
                  <a:pt x="2862" y="11516"/>
                  <a:pt x="2857" y="11520"/>
                  <a:pt x="2852" y="11524"/>
                </a:cubicBezTo>
                <a:cubicBezTo>
                  <a:pt x="2848" y="11528"/>
                  <a:pt x="2843" y="11530"/>
                  <a:pt x="2838" y="11531"/>
                </a:cubicBezTo>
                <a:cubicBezTo>
                  <a:pt x="2833" y="11533"/>
                  <a:pt x="2828" y="11533"/>
                  <a:pt x="2823" y="11532"/>
                </a:cubicBezTo>
                <a:cubicBezTo>
                  <a:pt x="2817" y="11531"/>
                  <a:pt x="2813" y="11528"/>
                  <a:pt x="2808" y="11525"/>
                </a:cubicBezTo>
                <a:cubicBezTo>
                  <a:pt x="2804" y="11522"/>
                  <a:pt x="2799" y="11517"/>
                  <a:pt x="2795" y="11511"/>
                </a:cubicBezTo>
                <a:close/>
                <a:moveTo>
                  <a:pt x="3488" y="11511"/>
                </a:moveTo>
                <a:cubicBezTo>
                  <a:pt x="3484" y="11505"/>
                  <a:pt x="3480" y="11499"/>
                  <a:pt x="3477" y="11492"/>
                </a:cubicBezTo>
                <a:cubicBezTo>
                  <a:pt x="3474" y="11485"/>
                  <a:pt x="3472" y="11477"/>
                  <a:pt x="3470" y="11468"/>
                </a:cubicBezTo>
                <a:cubicBezTo>
                  <a:pt x="3465" y="11451"/>
                  <a:pt x="3464" y="11434"/>
                  <a:pt x="3466" y="11415"/>
                </a:cubicBezTo>
                <a:cubicBezTo>
                  <a:pt x="3467" y="11396"/>
                  <a:pt x="3470" y="11381"/>
                  <a:pt x="3477" y="11365"/>
                </a:cubicBezTo>
                <a:cubicBezTo>
                  <a:pt x="3483" y="11349"/>
                  <a:pt x="3491" y="11339"/>
                  <a:pt x="3500" y="11331"/>
                </a:cubicBezTo>
                <a:cubicBezTo>
                  <a:pt x="3510" y="11324"/>
                  <a:pt x="3519" y="11321"/>
                  <a:pt x="3530" y="11323"/>
                </a:cubicBezTo>
                <a:cubicBezTo>
                  <a:pt x="3541" y="11326"/>
                  <a:pt x="3549" y="11333"/>
                  <a:pt x="3558" y="11344"/>
                </a:cubicBezTo>
                <a:cubicBezTo>
                  <a:pt x="3562" y="11350"/>
                  <a:pt x="3565" y="11356"/>
                  <a:pt x="3568" y="11363"/>
                </a:cubicBezTo>
                <a:cubicBezTo>
                  <a:pt x="3571" y="11370"/>
                  <a:pt x="3574" y="11377"/>
                  <a:pt x="3576" y="11386"/>
                </a:cubicBezTo>
                <a:cubicBezTo>
                  <a:pt x="3580" y="11404"/>
                  <a:pt x="3581" y="11421"/>
                  <a:pt x="3580" y="11440"/>
                </a:cubicBezTo>
                <a:cubicBezTo>
                  <a:pt x="3579" y="11459"/>
                  <a:pt x="3575" y="11475"/>
                  <a:pt x="3569" y="11490"/>
                </a:cubicBezTo>
                <a:cubicBezTo>
                  <a:pt x="3566" y="11498"/>
                  <a:pt x="3562" y="11505"/>
                  <a:pt x="3558" y="11510"/>
                </a:cubicBezTo>
                <a:cubicBezTo>
                  <a:pt x="3555" y="11516"/>
                  <a:pt x="3550" y="11520"/>
                  <a:pt x="3546" y="11524"/>
                </a:cubicBezTo>
                <a:cubicBezTo>
                  <a:pt x="3541" y="11528"/>
                  <a:pt x="3536" y="11530"/>
                  <a:pt x="3531" y="11531"/>
                </a:cubicBezTo>
                <a:cubicBezTo>
                  <a:pt x="3526" y="11533"/>
                  <a:pt x="3521" y="11533"/>
                  <a:pt x="3516" y="11532"/>
                </a:cubicBezTo>
                <a:cubicBezTo>
                  <a:pt x="3510" y="11531"/>
                  <a:pt x="3506" y="11528"/>
                  <a:pt x="3501" y="11525"/>
                </a:cubicBezTo>
                <a:cubicBezTo>
                  <a:pt x="3497" y="11522"/>
                  <a:pt x="3492" y="11517"/>
                  <a:pt x="3488" y="11511"/>
                </a:cubicBezTo>
                <a:close/>
                <a:moveTo>
                  <a:pt x="4181" y="11511"/>
                </a:moveTo>
                <a:cubicBezTo>
                  <a:pt x="4177" y="11505"/>
                  <a:pt x="4173" y="11499"/>
                  <a:pt x="4170" y="11492"/>
                </a:cubicBezTo>
                <a:cubicBezTo>
                  <a:pt x="4167" y="11485"/>
                  <a:pt x="4165" y="11477"/>
                  <a:pt x="4163" y="11468"/>
                </a:cubicBezTo>
                <a:cubicBezTo>
                  <a:pt x="4158" y="11451"/>
                  <a:pt x="4157" y="11434"/>
                  <a:pt x="4159" y="11415"/>
                </a:cubicBezTo>
                <a:cubicBezTo>
                  <a:pt x="4160" y="11396"/>
                  <a:pt x="4163" y="11381"/>
                  <a:pt x="4170" y="11365"/>
                </a:cubicBezTo>
                <a:cubicBezTo>
                  <a:pt x="4176" y="11349"/>
                  <a:pt x="4184" y="11339"/>
                  <a:pt x="4193" y="11331"/>
                </a:cubicBezTo>
                <a:cubicBezTo>
                  <a:pt x="4203" y="11324"/>
                  <a:pt x="4213" y="11321"/>
                  <a:pt x="4223" y="11323"/>
                </a:cubicBezTo>
                <a:cubicBezTo>
                  <a:pt x="4234" y="11326"/>
                  <a:pt x="4242" y="11333"/>
                  <a:pt x="4251" y="11344"/>
                </a:cubicBezTo>
                <a:cubicBezTo>
                  <a:pt x="4255" y="11350"/>
                  <a:pt x="4258" y="11356"/>
                  <a:pt x="4261" y="11363"/>
                </a:cubicBezTo>
                <a:cubicBezTo>
                  <a:pt x="4264" y="11370"/>
                  <a:pt x="4267" y="11377"/>
                  <a:pt x="4269" y="11386"/>
                </a:cubicBezTo>
                <a:cubicBezTo>
                  <a:pt x="4273" y="11404"/>
                  <a:pt x="4274" y="11421"/>
                  <a:pt x="4273" y="11440"/>
                </a:cubicBezTo>
                <a:cubicBezTo>
                  <a:pt x="4272" y="11459"/>
                  <a:pt x="4268" y="11475"/>
                  <a:pt x="4262" y="11490"/>
                </a:cubicBezTo>
                <a:cubicBezTo>
                  <a:pt x="4259" y="11498"/>
                  <a:pt x="4255" y="11505"/>
                  <a:pt x="4252" y="11510"/>
                </a:cubicBezTo>
                <a:cubicBezTo>
                  <a:pt x="4248" y="11516"/>
                  <a:pt x="4243" y="11520"/>
                  <a:pt x="4239" y="11524"/>
                </a:cubicBezTo>
                <a:cubicBezTo>
                  <a:pt x="4234" y="11528"/>
                  <a:pt x="4229" y="11530"/>
                  <a:pt x="4224" y="11531"/>
                </a:cubicBezTo>
                <a:cubicBezTo>
                  <a:pt x="4219" y="11533"/>
                  <a:pt x="4214" y="11533"/>
                  <a:pt x="4209" y="11532"/>
                </a:cubicBezTo>
                <a:cubicBezTo>
                  <a:pt x="4204" y="11531"/>
                  <a:pt x="4199" y="11528"/>
                  <a:pt x="4194" y="11525"/>
                </a:cubicBezTo>
                <a:cubicBezTo>
                  <a:pt x="4190" y="11522"/>
                  <a:pt x="4185" y="11517"/>
                  <a:pt x="4181" y="11511"/>
                </a:cubicBezTo>
                <a:close/>
                <a:moveTo>
                  <a:pt x="4874" y="11511"/>
                </a:moveTo>
                <a:cubicBezTo>
                  <a:pt x="4870" y="11505"/>
                  <a:pt x="4866" y="11499"/>
                  <a:pt x="4863" y="11492"/>
                </a:cubicBezTo>
                <a:cubicBezTo>
                  <a:pt x="4860" y="11485"/>
                  <a:pt x="4858" y="11477"/>
                  <a:pt x="4856" y="11468"/>
                </a:cubicBezTo>
                <a:cubicBezTo>
                  <a:pt x="4851" y="11451"/>
                  <a:pt x="4850" y="11434"/>
                  <a:pt x="4852" y="11415"/>
                </a:cubicBezTo>
                <a:cubicBezTo>
                  <a:pt x="4853" y="11396"/>
                  <a:pt x="4856" y="11381"/>
                  <a:pt x="4863" y="11365"/>
                </a:cubicBezTo>
                <a:cubicBezTo>
                  <a:pt x="4869" y="11349"/>
                  <a:pt x="4877" y="11339"/>
                  <a:pt x="4886" y="11331"/>
                </a:cubicBezTo>
                <a:cubicBezTo>
                  <a:pt x="4896" y="11324"/>
                  <a:pt x="4906" y="11321"/>
                  <a:pt x="4916" y="11323"/>
                </a:cubicBezTo>
                <a:cubicBezTo>
                  <a:pt x="4927" y="11326"/>
                  <a:pt x="4935" y="11333"/>
                  <a:pt x="4944" y="11344"/>
                </a:cubicBezTo>
                <a:cubicBezTo>
                  <a:pt x="4948" y="11350"/>
                  <a:pt x="4951" y="11356"/>
                  <a:pt x="4954" y="11363"/>
                </a:cubicBezTo>
                <a:cubicBezTo>
                  <a:pt x="4957" y="11370"/>
                  <a:pt x="4960" y="11377"/>
                  <a:pt x="4962" y="11386"/>
                </a:cubicBezTo>
                <a:cubicBezTo>
                  <a:pt x="4966" y="11404"/>
                  <a:pt x="4967" y="11421"/>
                  <a:pt x="4966" y="11440"/>
                </a:cubicBezTo>
                <a:cubicBezTo>
                  <a:pt x="4965" y="11459"/>
                  <a:pt x="4961" y="11475"/>
                  <a:pt x="4955" y="11490"/>
                </a:cubicBezTo>
                <a:cubicBezTo>
                  <a:pt x="4952" y="11498"/>
                  <a:pt x="4948" y="11505"/>
                  <a:pt x="4945" y="11510"/>
                </a:cubicBezTo>
                <a:cubicBezTo>
                  <a:pt x="4941" y="11516"/>
                  <a:pt x="4936" y="11520"/>
                  <a:pt x="4932" y="11524"/>
                </a:cubicBezTo>
                <a:cubicBezTo>
                  <a:pt x="4927" y="11528"/>
                  <a:pt x="4922" y="11530"/>
                  <a:pt x="4917" y="11531"/>
                </a:cubicBezTo>
                <a:cubicBezTo>
                  <a:pt x="4912" y="11533"/>
                  <a:pt x="4907" y="11533"/>
                  <a:pt x="4902" y="11532"/>
                </a:cubicBezTo>
                <a:cubicBezTo>
                  <a:pt x="4897" y="11531"/>
                  <a:pt x="4892" y="11528"/>
                  <a:pt x="4887" y="11525"/>
                </a:cubicBezTo>
                <a:cubicBezTo>
                  <a:pt x="4883" y="11522"/>
                  <a:pt x="4878" y="11517"/>
                  <a:pt x="4874" y="11511"/>
                </a:cubicBezTo>
                <a:close/>
                <a:moveTo>
                  <a:pt x="5567" y="11511"/>
                </a:moveTo>
                <a:cubicBezTo>
                  <a:pt x="5563" y="11505"/>
                  <a:pt x="5559" y="11499"/>
                  <a:pt x="5556" y="11492"/>
                </a:cubicBezTo>
                <a:cubicBezTo>
                  <a:pt x="5553" y="11485"/>
                  <a:pt x="5551" y="11477"/>
                  <a:pt x="5549" y="11468"/>
                </a:cubicBezTo>
                <a:cubicBezTo>
                  <a:pt x="5544" y="11451"/>
                  <a:pt x="5543" y="11434"/>
                  <a:pt x="5545" y="11415"/>
                </a:cubicBezTo>
                <a:cubicBezTo>
                  <a:pt x="5546" y="11396"/>
                  <a:pt x="5550" y="11381"/>
                  <a:pt x="5556" y="11365"/>
                </a:cubicBezTo>
                <a:cubicBezTo>
                  <a:pt x="5562" y="11349"/>
                  <a:pt x="5569" y="11339"/>
                  <a:pt x="5579" y="11331"/>
                </a:cubicBezTo>
                <a:cubicBezTo>
                  <a:pt x="5589" y="11324"/>
                  <a:pt x="5599" y="11321"/>
                  <a:pt x="5609" y="11323"/>
                </a:cubicBezTo>
                <a:cubicBezTo>
                  <a:pt x="5620" y="11326"/>
                  <a:pt x="5628" y="11333"/>
                  <a:pt x="5637" y="11344"/>
                </a:cubicBezTo>
                <a:cubicBezTo>
                  <a:pt x="5641" y="11350"/>
                  <a:pt x="5644" y="11356"/>
                  <a:pt x="5647" y="11363"/>
                </a:cubicBezTo>
                <a:cubicBezTo>
                  <a:pt x="5651" y="11370"/>
                  <a:pt x="5653" y="11377"/>
                  <a:pt x="5655" y="11386"/>
                </a:cubicBezTo>
                <a:cubicBezTo>
                  <a:pt x="5659" y="11404"/>
                  <a:pt x="5660" y="11421"/>
                  <a:pt x="5659" y="11440"/>
                </a:cubicBezTo>
                <a:cubicBezTo>
                  <a:pt x="5658" y="11459"/>
                  <a:pt x="5654" y="11475"/>
                  <a:pt x="5648" y="11490"/>
                </a:cubicBezTo>
                <a:cubicBezTo>
                  <a:pt x="5645" y="11498"/>
                  <a:pt x="5641" y="11505"/>
                  <a:pt x="5638" y="11510"/>
                </a:cubicBezTo>
                <a:cubicBezTo>
                  <a:pt x="5634" y="11516"/>
                  <a:pt x="5629" y="11520"/>
                  <a:pt x="5625" y="11524"/>
                </a:cubicBezTo>
                <a:cubicBezTo>
                  <a:pt x="5620" y="11528"/>
                  <a:pt x="5615" y="11530"/>
                  <a:pt x="5610" y="11531"/>
                </a:cubicBezTo>
                <a:cubicBezTo>
                  <a:pt x="5605" y="11533"/>
                  <a:pt x="5600" y="11533"/>
                  <a:pt x="5595" y="11532"/>
                </a:cubicBezTo>
                <a:cubicBezTo>
                  <a:pt x="5590" y="11531"/>
                  <a:pt x="5585" y="11528"/>
                  <a:pt x="5580" y="11525"/>
                </a:cubicBezTo>
                <a:cubicBezTo>
                  <a:pt x="5576" y="11522"/>
                  <a:pt x="5571" y="11517"/>
                  <a:pt x="5567" y="11511"/>
                </a:cubicBezTo>
                <a:close/>
                <a:moveTo>
                  <a:pt x="6260" y="11511"/>
                </a:moveTo>
                <a:cubicBezTo>
                  <a:pt x="6256" y="11505"/>
                  <a:pt x="6252" y="11499"/>
                  <a:pt x="6249" y="11492"/>
                </a:cubicBezTo>
                <a:cubicBezTo>
                  <a:pt x="6246" y="11485"/>
                  <a:pt x="6244" y="11477"/>
                  <a:pt x="6242" y="11468"/>
                </a:cubicBezTo>
                <a:cubicBezTo>
                  <a:pt x="6238" y="11451"/>
                  <a:pt x="6236" y="11434"/>
                  <a:pt x="6238" y="11415"/>
                </a:cubicBezTo>
                <a:cubicBezTo>
                  <a:pt x="6239" y="11396"/>
                  <a:pt x="6243" y="11381"/>
                  <a:pt x="6249" y="11365"/>
                </a:cubicBezTo>
                <a:cubicBezTo>
                  <a:pt x="6255" y="11349"/>
                  <a:pt x="6262" y="11339"/>
                  <a:pt x="6272" y="11331"/>
                </a:cubicBezTo>
                <a:cubicBezTo>
                  <a:pt x="6282" y="11324"/>
                  <a:pt x="6292" y="11321"/>
                  <a:pt x="6302" y="11323"/>
                </a:cubicBezTo>
                <a:cubicBezTo>
                  <a:pt x="6313" y="11326"/>
                  <a:pt x="6321" y="11333"/>
                  <a:pt x="6330" y="11344"/>
                </a:cubicBezTo>
                <a:cubicBezTo>
                  <a:pt x="6334" y="11350"/>
                  <a:pt x="6337" y="11356"/>
                  <a:pt x="6340" y="11363"/>
                </a:cubicBezTo>
                <a:cubicBezTo>
                  <a:pt x="6344" y="11370"/>
                  <a:pt x="6346" y="11377"/>
                  <a:pt x="6348" y="11386"/>
                </a:cubicBezTo>
                <a:cubicBezTo>
                  <a:pt x="6352" y="11404"/>
                  <a:pt x="6353" y="11421"/>
                  <a:pt x="6352" y="11440"/>
                </a:cubicBezTo>
                <a:cubicBezTo>
                  <a:pt x="6351" y="11459"/>
                  <a:pt x="6347" y="11475"/>
                  <a:pt x="6341" y="11490"/>
                </a:cubicBezTo>
                <a:cubicBezTo>
                  <a:pt x="6338" y="11498"/>
                  <a:pt x="6334" y="11505"/>
                  <a:pt x="6331" y="11510"/>
                </a:cubicBezTo>
                <a:cubicBezTo>
                  <a:pt x="6327" y="11516"/>
                  <a:pt x="6322" y="11520"/>
                  <a:pt x="6318" y="11524"/>
                </a:cubicBezTo>
                <a:cubicBezTo>
                  <a:pt x="6312" y="11528"/>
                  <a:pt x="6308" y="11530"/>
                  <a:pt x="6303" y="11531"/>
                </a:cubicBezTo>
                <a:cubicBezTo>
                  <a:pt x="6298" y="11533"/>
                  <a:pt x="6293" y="11533"/>
                  <a:pt x="6288" y="11532"/>
                </a:cubicBezTo>
                <a:cubicBezTo>
                  <a:pt x="6283" y="11531"/>
                  <a:pt x="6278" y="11528"/>
                  <a:pt x="6273" y="11525"/>
                </a:cubicBezTo>
                <a:cubicBezTo>
                  <a:pt x="6269" y="11522"/>
                  <a:pt x="6265" y="11517"/>
                  <a:pt x="6260" y="11511"/>
                </a:cubicBezTo>
                <a:close/>
                <a:moveTo>
                  <a:pt x="6954" y="11511"/>
                </a:moveTo>
                <a:cubicBezTo>
                  <a:pt x="6949" y="11505"/>
                  <a:pt x="6945" y="11499"/>
                  <a:pt x="6942" y="11492"/>
                </a:cubicBezTo>
                <a:cubicBezTo>
                  <a:pt x="6939" y="11485"/>
                  <a:pt x="6937" y="11477"/>
                  <a:pt x="6935" y="11468"/>
                </a:cubicBezTo>
                <a:cubicBezTo>
                  <a:pt x="6931" y="11451"/>
                  <a:pt x="6929" y="11434"/>
                  <a:pt x="6931" y="11415"/>
                </a:cubicBezTo>
                <a:cubicBezTo>
                  <a:pt x="6932" y="11396"/>
                  <a:pt x="6936" y="11381"/>
                  <a:pt x="6942" y="11365"/>
                </a:cubicBezTo>
                <a:cubicBezTo>
                  <a:pt x="6948" y="11349"/>
                  <a:pt x="6955" y="11339"/>
                  <a:pt x="6965" y="11331"/>
                </a:cubicBezTo>
                <a:cubicBezTo>
                  <a:pt x="6975" y="11324"/>
                  <a:pt x="6985" y="11321"/>
                  <a:pt x="6995" y="11323"/>
                </a:cubicBezTo>
                <a:cubicBezTo>
                  <a:pt x="7006" y="11326"/>
                  <a:pt x="7014" y="11333"/>
                  <a:pt x="7023" y="11344"/>
                </a:cubicBezTo>
                <a:cubicBezTo>
                  <a:pt x="7027" y="11350"/>
                  <a:pt x="7031" y="11356"/>
                  <a:pt x="7034" y="11363"/>
                </a:cubicBezTo>
                <a:cubicBezTo>
                  <a:pt x="7037" y="11370"/>
                  <a:pt x="7039" y="11377"/>
                  <a:pt x="7041" y="11386"/>
                </a:cubicBezTo>
                <a:cubicBezTo>
                  <a:pt x="7043" y="11395"/>
                  <a:pt x="7045" y="11404"/>
                  <a:pt x="7045" y="11413"/>
                </a:cubicBezTo>
                <a:cubicBezTo>
                  <a:pt x="7046" y="11422"/>
                  <a:pt x="7046" y="11431"/>
                  <a:pt x="7046" y="11440"/>
                </a:cubicBezTo>
                <a:cubicBezTo>
                  <a:pt x="7044" y="11459"/>
                  <a:pt x="7041" y="11475"/>
                  <a:pt x="7034" y="11490"/>
                </a:cubicBezTo>
                <a:cubicBezTo>
                  <a:pt x="7028" y="11506"/>
                  <a:pt x="7020" y="11517"/>
                  <a:pt x="7011" y="11524"/>
                </a:cubicBezTo>
                <a:cubicBezTo>
                  <a:pt x="7005" y="11528"/>
                  <a:pt x="7001" y="11530"/>
                  <a:pt x="6996" y="11531"/>
                </a:cubicBezTo>
                <a:cubicBezTo>
                  <a:pt x="6991" y="11533"/>
                  <a:pt x="6986" y="11533"/>
                  <a:pt x="6981" y="11532"/>
                </a:cubicBezTo>
                <a:cubicBezTo>
                  <a:pt x="6976" y="11531"/>
                  <a:pt x="6971" y="11528"/>
                  <a:pt x="6966" y="11525"/>
                </a:cubicBezTo>
                <a:cubicBezTo>
                  <a:pt x="6962" y="11522"/>
                  <a:pt x="6958" y="11517"/>
                  <a:pt x="6954" y="11511"/>
                </a:cubicBezTo>
                <a:close/>
                <a:moveTo>
                  <a:pt x="7647" y="11511"/>
                </a:moveTo>
                <a:cubicBezTo>
                  <a:pt x="7642" y="11505"/>
                  <a:pt x="7639" y="11499"/>
                  <a:pt x="7635" y="11492"/>
                </a:cubicBezTo>
                <a:cubicBezTo>
                  <a:pt x="7632" y="11485"/>
                  <a:pt x="7630" y="11477"/>
                  <a:pt x="7628" y="11468"/>
                </a:cubicBezTo>
                <a:cubicBezTo>
                  <a:pt x="7624" y="11451"/>
                  <a:pt x="7622" y="11434"/>
                  <a:pt x="7624" y="11415"/>
                </a:cubicBezTo>
                <a:cubicBezTo>
                  <a:pt x="7625" y="11396"/>
                  <a:pt x="7629" y="11381"/>
                  <a:pt x="7635" y="11365"/>
                </a:cubicBezTo>
                <a:cubicBezTo>
                  <a:pt x="7641" y="11349"/>
                  <a:pt x="7648" y="11339"/>
                  <a:pt x="7658" y="11331"/>
                </a:cubicBezTo>
                <a:cubicBezTo>
                  <a:pt x="7668" y="11324"/>
                  <a:pt x="7678" y="11321"/>
                  <a:pt x="7688" y="11323"/>
                </a:cubicBezTo>
                <a:cubicBezTo>
                  <a:pt x="7699" y="11326"/>
                  <a:pt x="7707" y="11333"/>
                  <a:pt x="7716" y="11344"/>
                </a:cubicBezTo>
                <a:cubicBezTo>
                  <a:pt x="7720" y="11350"/>
                  <a:pt x="7723" y="11356"/>
                  <a:pt x="7726" y="11363"/>
                </a:cubicBezTo>
                <a:cubicBezTo>
                  <a:pt x="7730" y="11370"/>
                  <a:pt x="7732" y="11377"/>
                  <a:pt x="7734" y="11386"/>
                </a:cubicBezTo>
                <a:cubicBezTo>
                  <a:pt x="7738" y="11404"/>
                  <a:pt x="7740" y="11421"/>
                  <a:pt x="7739" y="11440"/>
                </a:cubicBezTo>
                <a:cubicBezTo>
                  <a:pt x="7737" y="11459"/>
                  <a:pt x="7734" y="11475"/>
                  <a:pt x="7727" y="11490"/>
                </a:cubicBezTo>
                <a:cubicBezTo>
                  <a:pt x="7721" y="11506"/>
                  <a:pt x="7713" y="11517"/>
                  <a:pt x="7704" y="11524"/>
                </a:cubicBezTo>
                <a:cubicBezTo>
                  <a:pt x="7698" y="11528"/>
                  <a:pt x="7694" y="11530"/>
                  <a:pt x="7689" y="11531"/>
                </a:cubicBezTo>
                <a:cubicBezTo>
                  <a:pt x="7684" y="11533"/>
                  <a:pt x="7679" y="11533"/>
                  <a:pt x="7674" y="11532"/>
                </a:cubicBezTo>
                <a:cubicBezTo>
                  <a:pt x="7669" y="11531"/>
                  <a:pt x="7664" y="11528"/>
                  <a:pt x="7659" y="11525"/>
                </a:cubicBezTo>
                <a:cubicBezTo>
                  <a:pt x="7655" y="11522"/>
                  <a:pt x="7651" y="11517"/>
                  <a:pt x="7647" y="11511"/>
                </a:cubicBezTo>
                <a:close/>
                <a:moveTo>
                  <a:pt x="8340" y="11511"/>
                </a:moveTo>
                <a:cubicBezTo>
                  <a:pt x="8335" y="11505"/>
                  <a:pt x="8332" y="11499"/>
                  <a:pt x="8328" y="11492"/>
                </a:cubicBezTo>
                <a:cubicBezTo>
                  <a:pt x="8325" y="11485"/>
                  <a:pt x="8323" y="11477"/>
                  <a:pt x="8321" y="11468"/>
                </a:cubicBezTo>
                <a:cubicBezTo>
                  <a:pt x="8317" y="11451"/>
                  <a:pt x="8315" y="11434"/>
                  <a:pt x="8317" y="11415"/>
                </a:cubicBezTo>
                <a:cubicBezTo>
                  <a:pt x="8318" y="11396"/>
                  <a:pt x="8322" y="11381"/>
                  <a:pt x="8328" y="11365"/>
                </a:cubicBezTo>
                <a:cubicBezTo>
                  <a:pt x="8334" y="11349"/>
                  <a:pt x="8341" y="11339"/>
                  <a:pt x="8351" y="11331"/>
                </a:cubicBezTo>
                <a:cubicBezTo>
                  <a:pt x="8361" y="11324"/>
                  <a:pt x="8371" y="11321"/>
                  <a:pt x="8381" y="11323"/>
                </a:cubicBezTo>
                <a:cubicBezTo>
                  <a:pt x="8392" y="11326"/>
                  <a:pt x="8400" y="11333"/>
                  <a:pt x="8409" y="11344"/>
                </a:cubicBezTo>
                <a:cubicBezTo>
                  <a:pt x="8413" y="11350"/>
                  <a:pt x="8416" y="11356"/>
                  <a:pt x="8420" y="11363"/>
                </a:cubicBezTo>
                <a:cubicBezTo>
                  <a:pt x="8423" y="11370"/>
                  <a:pt x="8425" y="11377"/>
                  <a:pt x="8427" y="11386"/>
                </a:cubicBezTo>
                <a:cubicBezTo>
                  <a:pt x="8431" y="11404"/>
                  <a:pt x="8433" y="11421"/>
                  <a:pt x="8432" y="11440"/>
                </a:cubicBezTo>
                <a:cubicBezTo>
                  <a:pt x="8430" y="11459"/>
                  <a:pt x="8426" y="11475"/>
                  <a:pt x="8420" y="11490"/>
                </a:cubicBezTo>
                <a:cubicBezTo>
                  <a:pt x="8417" y="11498"/>
                  <a:pt x="8413" y="11505"/>
                  <a:pt x="8410" y="11510"/>
                </a:cubicBezTo>
                <a:cubicBezTo>
                  <a:pt x="8406" y="11516"/>
                  <a:pt x="8401" y="11520"/>
                  <a:pt x="8397" y="11524"/>
                </a:cubicBezTo>
                <a:cubicBezTo>
                  <a:pt x="8391" y="11528"/>
                  <a:pt x="8387" y="11530"/>
                  <a:pt x="8382" y="11531"/>
                </a:cubicBezTo>
                <a:cubicBezTo>
                  <a:pt x="8377" y="11533"/>
                  <a:pt x="8372" y="11533"/>
                  <a:pt x="8367" y="11532"/>
                </a:cubicBezTo>
                <a:cubicBezTo>
                  <a:pt x="8362" y="11531"/>
                  <a:pt x="8357" y="11528"/>
                  <a:pt x="8353" y="11525"/>
                </a:cubicBezTo>
                <a:cubicBezTo>
                  <a:pt x="8348" y="11522"/>
                  <a:pt x="8344" y="11517"/>
                  <a:pt x="8340" y="11511"/>
                </a:cubicBezTo>
                <a:close/>
                <a:moveTo>
                  <a:pt x="9033" y="11511"/>
                </a:moveTo>
                <a:cubicBezTo>
                  <a:pt x="9028" y="11505"/>
                  <a:pt x="9025" y="11499"/>
                  <a:pt x="9021" y="11492"/>
                </a:cubicBezTo>
                <a:cubicBezTo>
                  <a:pt x="9018" y="11485"/>
                  <a:pt x="9016" y="11477"/>
                  <a:pt x="9014" y="11468"/>
                </a:cubicBezTo>
                <a:cubicBezTo>
                  <a:pt x="9010" y="11451"/>
                  <a:pt x="9008" y="11434"/>
                  <a:pt x="9010" y="11415"/>
                </a:cubicBezTo>
                <a:cubicBezTo>
                  <a:pt x="9011" y="11396"/>
                  <a:pt x="9015" y="11381"/>
                  <a:pt x="9021" y="11365"/>
                </a:cubicBezTo>
                <a:cubicBezTo>
                  <a:pt x="9027" y="11349"/>
                  <a:pt x="9035" y="11339"/>
                  <a:pt x="9045" y="11331"/>
                </a:cubicBezTo>
                <a:cubicBezTo>
                  <a:pt x="9054" y="11324"/>
                  <a:pt x="9064" y="11321"/>
                  <a:pt x="9074" y="11323"/>
                </a:cubicBezTo>
                <a:cubicBezTo>
                  <a:pt x="9085" y="11326"/>
                  <a:pt x="9093" y="11333"/>
                  <a:pt x="9102" y="11344"/>
                </a:cubicBezTo>
                <a:cubicBezTo>
                  <a:pt x="9106" y="11350"/>
                  <a:pt x="9109" y="11356"/>
                  <a:pt x="9113" y="11363"/>
                </a:cubicBezTo>
                <a:cubicBezTo>
                  <a:pt x="9116" y="11370"/>
                  <a:pt x="9118" y="11377"/>
                  <a:pt x="9120" y="11386"/>
                </a:cubicBezTo>
                <a:cubicBezTo>
                  <a:pt x="9124" y="11404"/>
                  <a:pt x="9126" y="11421"/>
                  <a:pt x="9125" y="11440"/>
                </a:cubicBezTo>
                <a:cubicBezTo>
                  <a:pt x="9123" y="11459"/>
                  <a:pt x="9119" y="11475"/>
                  <a:pt x="9113" y="11490"/>
                </a:cubicBezTo>
                <a:cubicBezTo>
                  <a:pt x="9110" y="11498"/>
                  <a:pt x="9106" y="11505"/>
                  <a:pt x="9103" y="11510"/>
                </a:cubicBezTo>
                <a:cubicBezTo>
                  <a:pt x="9099" y="11516"/>
                  <a:pt x="9094" y="11520"/>
                  <a:pt x="9090" y="11524"/>
                </a:cubicBezTo>
                <a:cubicBezTo>
                  <a:pt x="9084" y="11528"/>
                  <a:pt x="9080" y="11530"/>
                  <a:pt x="9075" y="11531"/>
                </a:cubicBezTo>
                <a:cubicBezTo>
                  <a:pt x="9070" y="11533"/>
                  <a:pt x="9065" y="11533"/>
                  <a:pt x="9060" y="11532"/>
                </a:cubicBezTo>
                <a:cubicBezTo>
                  <a:pt x="9055" y="11531"/>
                  <a:pt x="9050" y="11528"/>
                  <a:pt x="9046" y="11525"/>
                </a:cubicBezTo>
                <a:cubicBezTo>
                  <a:pt x="9041" y="11522"/>
                  <a:pt x="9037" y="11517"/>
                  <a:pt x="9033" y="11511"/>
                </a:cubicBezTo>
                <a:close/>
                <a:moveTo>
                  <a:pt x="9726" y="11511"/>
                </a:moveTo>
                <a:cubicBezTo>
                  <a:pt x="9721" y="11505"/>
                  <a:pt x="9718" y="11499"/>
                  <a:pt x="9714" y="11492"/>
                </a:cubicBezTo>
                <a:cubicBezTo>
                  <a:pt x="9711" y="11485"/>
                  <a:pt x="9709" y="11477"/>
                  <a:pt x="9707" y="11468"/>
                </a:cubicBezTo>
                <a:cubicBezTo>
                  <a:pt x="9703" y="11451"/>
                  <a:pt x="9701" y="11434"/>
                  <a:pt x="9703" y="11415"/>
                </a:cubicBezTo>
                <a:cubicBezTo>
                  <a:pt x="9704" y="11396"/>
                  <a:pt x="9708" y="11381"/>
                  <a:pt x="9714" y="11365"/>
                </a:cubicBezTo>
                <a:cubicBezTo>
                  <a:pt x="9720" y="11349"/>
                  <a:pt x="9728" y="11339"/>
                  <a:pt x="9738" y="11331"/>
                </a:cubicBezTo>
                <a:cubicBezTo>
                  <a:pt x="9747" y="11324"/>
                  <a:pt x="9757" y="11321"/>
                  <a:pt x="9767" y="11323"/>
                </a:cubicBezTo>
                <a:cubicBezTo>
                  <a:pt x="9778" y="11326"/>
                  <a:pt x="9786" y="11333"/>
                  <a:pt x="9795" y="11344"/>
                </a:cubicBezTo>
                <a:cubicBezTo>
                  <a:pt x="9799" y="11350"/>
                  <a:pt x="9802" y="11356"/>
                  <a:pt x="9806" y="11363"/>
                </a:cubicBezTo>
                <a:cubicBezTo>
                  <a:pt x="9809" y="11370"/>
                  <a:pt x="9811" y="11377"/>
                  <a:pt x="9813" y="11386"/>
                </a:cubicBezTo>
                <a:cubicBezTo>
                  <a:pt x="9817" y="11404"/>
                  <a:pt x="9819" y="11421"/>
                  <a:pt x="9818" y="11440"/>
                </a:cubicBezTo>
                <a:cubicBezTo>
                  <a:pt x="9816" y="11459"/>
                  <a:pt x="9812" y="11475"/>
                  <a:pt x="9806" y="11490"/>
                </a:cubicBezTo>
                <a:cubicBezTo>
                  <a:pt x="9803" y="11498"/>
                  <a:pt x="9800" y="11505"/>
                  <a:pt x="9796" y="11510"/>
                </a:cubicBezTo>
                <a:cubicBezTo>
                  <a:pt x="9792" y="11516"/>
                  <a:pt x="9788" y="11520"/>
                  <a:pt x="9783" y="11524"/>
                </a:cubicBezTo>
                <a:cubicBezTo>
                  <a:pt x="9778" y="11528"/>
                  <a:pt x="9773" y="11530"/>
                  <a:pt x="9768" y="11531"/>
                </a:cubicBezTo>
                <a:cubicBezTo>
                  <a:pt x="9763" y="11533"/>
                  <a:pt x="9758" y="11533"/>
                  <a:pt x="9753" y="11532"/>
                </a:cubicBezTo>
                <a:cubicBezTo>
                  <a:pt x="9748" y="11531"/>
                  <a:pt x="9743" y="11528"/>
                  <a:pt x="9739" y="11525"/>
                </a:cubicBezTo>
                <a:cubicBezTo>
                  <a:pt x="9734" y="11522"/>
                  <a:pt x="9730" y="11517"/>
                  <a:pt x="9726" y="11511"/>
                </a:cubicBezTo>
                <a:close/>
                <a:moveTo>
                  <a:pt x="10419" y="11511"/>
                </a:moveTo>
                <a:cubicBezTo>
                  <a:pt x="10410" y="11499"/>
                  <a:pt x="10404" y="11486"/>
                  <a:pt x="10400" y="11468"/>
                </a:cubicBezTo>
                <a:cubicBezTo>
                  <a:pt x="10396" y="11451"/>
                  <a:pt x="10394" y="11434"/>
                  <a:pt x="10396" y="11415"/>
                </a:cubicBezTo>
                <a:cubicBezTo>
                  <a:pt x="10397" y="11396"/>
                  <a:pt x="10401" y="11381"/>
                  <a:pt x="10407" y="11365"/>
                </a:cubicBezTo>
                <a:cubicBezTo>
                  <a:pt x="10410" y="11357"/>
                  <a:pt x="10414" y="11351"/>
                  <a:pt x="10418" y="11345"/>
                </a:cubicBezTo>
                <a:cubicBezTo>
                  <a:pt x="10421" y="11340"/>
                  <a:pt x="10426" y="11335"/>
                  <a:pt x="10431" y="11331"/>
                </a:cubicBezTo>
                <a:cubicBezTo>
                  <a:pt x="10440" y="11324"/>
                  <a:pt x="10450" y="11321"/>
                  <a:pt x="10460" y="11323"/>
                </a:cubicBezTo>
                <a:cubicBezTo>
                  <a:pt x="10471" y="11326"/>
                  <a:pt x="10479" y="11333"/>
                  <a:pt x="10488" y="11344"/>
                </a:cubicBezTo>
                <a:cubicBezTo>
                  <a:pt x="10492" y="11350"/>
                  <a:pt x="10495" y="11356"/>
                  <a:pt x="10499" y="11363"/>
                </a:cubicBezTo>
                <a:cubicBezTo>
                  <a:pt x="10502" y="11370"/>
                  <a:pt x="10504" y="11377"/>
                  <a:pt x="10506" y="11386"/>
                </a:cubicBezTo>
                <a:cubicBezTo>
                  <a:pt x="10510" y="11404"/>
                  <a:pt x="10512" y="11421"/>
                  <a:pt x="10511" y="11440"/>
                </a:cubicBezTo>
                <a:cubicBezTo>
                  <a:pt x="10509" y="11459"/>
                  <a:pt x="10505" y="11475"/>
                  <a:pt x="10499" y="11490"/>
                </a:cubicBezTo>
                <a:cubicBezTo>
                  <a:pt x="10496" y="11498"/>
                  <a:pt x="10493" y="11505"/>
                  <a:pt x="10489" y="11510"/>
                </a:cubicBezTo>
                <a:cubicBezTo>
                  <a:pt x="10485" y="11516"/>
                  <a:pt x="10481" y="11520"/>
                  <a:pt x="10476" y="11524"/>
                </a:cubicBezTo>
                <a:cubicBezTo>
                  <a:pt x="10471" y="11528"/>
                  <a:pt x="10466" y="11530"/>
                  <a:pt x="10461" y="11531"/>
                </a:cubicBezTo>
                <a:cubicBezTo>
                  <a:pt x="10456" y="11533"/>
                  <a:pt x="10451" y="11533"/>
                  <a:pt x="10446" y="11532"/>
                </a:cubicBezTo>
                <a:cubicBezTo>
                  <a:pt x="10436" y="11529"/>
                  <a:pt x="10427" y="11523"/>
                  <a:pt x="10419" y="11511"/>
                </a:cubicBezTo>
                <a:close/>
                <a:moveTo>
                  <a:pt x="11111" y="11511"/>
                </a:moveTo>
                <a:cubicBezTo>
                  <a:pt x="11103" y="11499"/>
                  <a:pt x="11097" y="11486"/>
                  <a:pt x="11093" y="11468"/>
                </a:cubicBezTo>
                <a:cubicBezTo>
                  <a:pt x="11091" y="11459"/>
                  <a:pt x="11089" y="11451"/>
                  <a:pt x="11089" y="11442"/>
                </a:cubicBezTo>
                <a:cubicBezTo>
                  <a:pt x="11088" y="11433"/>
                  <a:pt x="11088" y="11424"/>
                  <a:pt x="11088" y="11415"/>
                </a:cubicBezTo>
                <a:cubicBezTo>
                  <a:pt x="11089" y="11405"/>
                  <a:pt x="11090" y="11397"/>
                  <a:pt x="11092" y="11388"/>
                </a:cubicBezTo>
                <a:cubicBezTo>
                  <a:pt x="11094" y="11380"/>
                  <a:pt x="11096" y="11373"/>
                  <a:pt x="11100" y="11365"/>
                </a:cubicBezTo>
                <a:cubicBezTo>
                  <a:pt x="11103" y="11357"/>
                  <a:pt x="11106" y="11351"/>
                  <a:pt x="11110" y="11345"/>
                </a:cubicBezTo>
                <a:cubicBezTo>
                  <a:pt x="11114" y="11340"/>
                  <a:pt x="11119" y="11335"/>
                  <a:pt x="11123" y="11331"/>
                </a:cubicBezTo>
                <a:cubicBezTo>
                  <a:pt x="11133" y="11324"/>
                  <a:pt x="11142" y="11321"/>
                  <a:pt x="11153" y="11323"/>
                </a:cubicBezTo>
                <a:cubicBezTo>
                  <a:pt x="11163" y="11326"/>
                  <a:pt x="11172" y="11333"/>
                  <a:pt x="11180" y="11344"/>
                </a:cubicBezTo>
                <a:cubicBezTo>
                  <a:pt x="11189" y="11356"/>
                  <a:pt x="11195" y="11369"/>
                  <a:pt x="11199" y="11386"/>
                </a:cubicBezTo>
                <a:cubicBezTo>
                  <a:pt x="11203" y="11404"/>
                  <a:pt x="11205" y="11421"/>
                  <a:pt x="11203" y="11440"/>
                </a:cubicBezTo>
                <a:cubicBezTo>
                  <a:pt x="11202" y="11459"/>
                  <a:pt x="11198" y="11475"/>
                  <a:pt x="11192" y="11490"/>
                </a:cubicBezTo>
                <a:cubicBezTo>
                  <a:pt x="11189" y="11498"/>
                  <a:pt x="11185" y="11505"/>
                  <a:pt x="11182" y="11510"/>
                </a:cubicBezTo>
                <a:cubicBezTo>
                  <a:pt x="11178" y="11516"/>
                  <a:pt x="11174" y="11520"/>
                  <a:pt x="11169" y="11524"/>
                </a:cubicBezTo>
                <a:cubicBezTo>
                  <a:pt x="11164" y="11528"/>
                  <a:pt x="11159" y="11530"/>
                  <a:pt x="11154" y="11531"/>
                </a:cubicBezTo>
                <a:cubicBezTo>
                  <a:pt x="11149" y="11533"/>
                  <a:pt x="11144" y="11533"/>
                  <a:pt x="11139" y="11532"/>
                </a:cubicBezTo>
                <a:cubicBezTo>
                  <a:pt x="11128" y="11529"/>
                  <a:pt x="11119" y="11523"/>
                  <a:pt x="11111" y="11511"/>
                </a:cubicBezTo>
                <a:close/>
                <a:moveTo>
                  <a:pt x="11804" y="11511"/>
                </a:moveTo>
                <a:cubicBezTo>
                  <a:pt x="11796" y="11499"/>
                  <a:pt x="11790" y="11486"/>
                  <a:pt x="11786" y="11468"/>
                </a:cubicBezTo>
                <a:cubicBezTo>
                  <a:pt x="11782" y="11451"/>
                  <a:pt x="11780" y="11434"/>
                  <a:pt x="11782" y="11415"/>
                </a:cubicBezTo>
                <a:cubicBezTo>
                  <a:pt x="11783" y="11396"/>
                  <a:pt x="11787" y="11381"/>
                  <a:pt x="11793" y="11365"/>
                </a:cubicBezTo>
                <a:cubicBezTo>
                  <a:pt x="11796" y="11357"/>
                  <a:pt x="11799" y="11351"/>
                  <a:pt x="11803" y="11345"/>
                </a:cubicBezTo>
                <a:cubicBezTo>
                  <a:pt x="11807" y="11340"/>
                  <a:pt x="11812" y="11335"/>
                  <a:pt x="11816" y="11331"/>
                </a:cubicBezTo>
                <a:cubicBezTo>
                  <a:pt x="11826" y="11324"/>
                  <a:pt x="11835" y="11321"/>
                  <a:pt x="11846" y="11323"/>
                </a:cubicBezTo>
                <a:cubicBezTo>
                  <a:pt x="11856" y="11326"/>
                  <a:pt x="11865" y="11333"/>
                  <a:pt x="11873" y="11344"/>
                </a:cubicBezTo>
                <a:cubicBezTo>
                  <a:pt x="11882" y="11356"/>
                  <a:pt x="11888" y="11369"/>
                  <a:pt x="11892" y="11386"/>
                </a:cubicBezTo>
                <a:cubicBezTo>
                  <a:pt x="11896" y="11404"/>
                  <a:pt x="11898" y="11421"/>
                  <a:pt x="11896" y="11440"/>
                </a:cubicBezTo>
                <a:cubicBezTo>
                  <a:pt x="11895" y="11459"/>
                  <a:pt x="11891" y="11475"/>
                  <a:pt x="11885" y="11490"/>
                </a:cubicBezTo>
                <a:cubicBezTo>
                  <a:pt x="11882" y="11498"/>
                  <a:pt x="11878" y="11505"/>
                  <a:pt x="11875" y="11510"/>
                </a:cubicBezTo>
                <a:cubicBezTo>
                  <a:pt x="11871" y="11516"/>
                  <a:pt x="11867" y="11520"/>
                  <a:pt x="11862" y="11524"/>
                </a:cubicBezTo>
                <a:cubicBezTo>
                  <a:pt x="11857" y="11528"/>
                  <a:pt x="11852" y="11530"/>
                  <a:pt x="11847" y="11531"/>
                </a:cubicBezTo>
                <a:cubicBezTo>
                  <a:pt x="11842" y="11533"/>
                  <a:pt x="11837" y="11533"/>
                  <a:pt x="11832" y="11532"/>
                </a:cubicBezTo>
                <a:cubicBezTo>
                  <a:pt x="11821" y="11529"/>
                  <a:pt x="11812" y="11523"/>
                  <a:pt x="11804" y="11511"/>
                </a:cubicBezTo>
                <a:close/>
                <a:moveTo>
                  <a:pt x="12497" y="11511"/>
                </a:moveTo>
                <a:cubicBezTo>
                  <a:pt x="12489" y="11499"/>
                  <a:pt x="12483" y="11486"/>
                  <a:pt x="12479" y="11468"/>
                </a:cubicBezTo>
                <a:cubicBezTo>
                  <a:pt x="12475" y="11451"/>
                  <a:pt x="12473" y="11434"/>
                  <a:pt x="12475" y="11415"/>
                </a:cubicBezTo>
                <a:cubicBezTo>
                  <a:pt x="12476" y="11396"/>
                  <a:pt x="12480" y="11381"/>
                  <a:pt x="12486" y="11365"/>
                </a:cubicBezTo>
                <a:cubicBezTo>
                  <a:pt x="12489" y="11357"/>
                  <a:pt x="12492" y="11351"/>
                  <a:pt x="12496" y="11345"/>
                </a:cubicBezTo>
                <a:cubicBezTo>
                  <a:pt x="12500" y="11340"/>
                  <a:pt x="12505" y="11335"/>
                  <a:pt x="12509" y="11331"/>
                </a:cubicBezTo>
                <a:cubicBezTo>
                  <a:pt x="12519" y="11324"/>
                  <a:pt x="12528" y="11321"/>
                  <a:pt x="12539" y="11323"/>
                </a:cubicBezTo>
                <a:cubicBezTo>
                  <a:pt x="12549" y="11326"/>
                  <a:pt x="12558" y="11333"/>
                  <a:pt x="12567" y="11344"/>
                </a:cubicBezTo>
                <a:cubicBezTo>
                  <a:pt x="12576" y="11356"/>
                  <a:pt x="12581" y="11369"/>
                  <a:pt x="12585" y="11386"/>
                </a:cubicBezTo>
                <a:cubicBezTo>
                  <a:pt x="12590" y="11404"/>
                  <a:pt x="12591" y="11421"/>
                  <a:pt x="12589" y="11440"/>
                </a:cubicBezTo>
                <a:cubicBezTo>
                  <a:pt x="12588" y="11459"/>
                  <a:pt x="12584" y="11475"/>
                  <a:pt x="12578" y="11490"/>
                </a:cubicBezTo>
                <a:cubicBezTo>
                  <a:pt x="12575" y="11498"/>
                  <a:pt x="12571" y="11505"/>
                  <a:pt x="12568" y="11510"/>
                </a:cubicBezTo>
                <a:cubicBezTo>
                  <a:pt x="12564" y="11516"/>
                  <a:pt x="12560" y="11520"/>
                  <a:pt x="12555" y="11524"/>
                </a:cubicBezTo>
                <a:cubicBezTo>
                  <a:pt x="12550" y="11528"/>
                  <a:pt x="12545" y="11530"/>
                  <a:pt x="12540" y="11531"/>
                </a:cubicBezTo>
                <a:cubicBezTo>
                  <a:pt x="12535" y="11533"/>
                  <a:pt x="12530" y="11533"/>
                  <a:pt x="12525" y="11532"/>
                </a:cubicBezTo>
                <a:cubicBezTo>
                  <a:pt x="12514" y="11529"/>
                  <a:pt x="12505" y="11523"/>
                  <a:pt x="12497" y="11511"/>
                </a:cubicBezTo>
                <a:close/>
                <a:moveTo>
                  <a:pt x="13190" y="11511"/>
                </a:moveTo>
                <a:cubicBezTo>
                  <a:pt x="13182" y="11499"/>
                  <a:pt x="13176" y="11486"/>
                  <a:pt x="13172" y="11468"/>
                </a:cubicBezTo>
                <a:cubicBezTo>
                  <a:pt x="13168" y="11451"/>
                  <a:pt x="13166" y="11434"/>
                  <a:pt x="13168" y="11415"/>
                </a:cubicBezTo>
                <a:cubicBezTo>
                  <a:pt x="13169" y="11396"/>
                  <a:pt x="13173" y="11381"/>
                  <a:pt x="13179" y="11365"/>
                </a:cubicBezTo>
                <a:cubicBezTo>
                  <a:pt x="13182" y="11357"/>
                  <a:pt x="13185" y="11351"/>
                  <a:pt x="13189" y="11345"/>
                </a:cubicBezTo>
                <a:cubicBezTo>
                  <a:pt x="13193" y="11340"/>
                  <a:pt x="13198" y="11335"/>
                  <a:pt x="13202" y="11331"/>
                </a:cubicBezTo>
                <a:cubicBezTo>
                  <a:pt x="13212" y="11324"/>
                  <a:pt x="13221" y="11321"/>
                  <a:pt x="13232" y="11323"/>
                </a:cubicBezTo>
                <a:cubicBezTo>
                  <a:pt x="13242" y="11326"/>
                  <a:pt x="13252" y="11333"/>
                  <a:pt x="13260" y="11344"/>
                </a:cubicBezTo>
                <a:cubicBezTo>
                  <a:pt x="13269" y="11356"/>
                  <a:pt x="13274" y="11369"/>
                  <a:pt x="13278" y="11386"/>
                </a:cubicBezTo>
                <a:cubicBezTo>
                  <a:pt x="13283" y="11404"/>
                  <a:pt x="13284" y="11421"/>
                  <a:pt x="13282" y="11440"/>
                </a:cubicBezTo>
                <a:cubicBezTo>
                  <a:pt x="13281" y="11459"/>
                  <a:pt x="13278" y="11475"/>
                  <a:pt x="13271" y="11490"/>
                </a:cubicBezTo>
                <a:cubicBezTo>
                  <a:pt x="13268" y="11498"/>
                  <a:pt x="13265" y="11505"/>
                  <a:pt x="13261" y="11510"/>
                </a:cubicBezTo>
                <a:cubicBezTo>
                  <a:pt x="13257" y="11516"/>
                  <a:pt x="13252" y="11520"/>
                  <a:pt x="13248" y="11524"/>
                </a:cubicBezTo>
                <a:cubicBezTo>
                  <a:pt x="13243" y="11528"/>
                  <a:pt x="13238" y="11530"/>
                  <a:pt x="13233" y="11531"/>
                </a:cubicBezTo>
                <a:cubicBezTo>
                  <a:pt x="13228" y="11533"/>
                  <a:pt x="13223" y="11533"/>
                  <a:pt x="13218" y="11532"/>
                </a:cubicBezTo>
                <a:cubicBezTo>
                  <a:pt x="13207" y="11529"/>
                  <a:pt x="13198" y="11523"/>
                  <a:pt x="13190" y="11511"/>
                </a:cubicBezTo>
                <a:close/>
                <a:moveTo>
                  <a:pt x="13883" y="11511"/>
                </a:moveTo>
                <a:cubicBezTo>
                  <a:pt x="13879" y="11505"/>
                  <a:pt x="13875" y="11499"/>
                  <a:pt x="13872" y="11492"/>
                </a:cubicBezTo>
                <a:cubicBezTo>
                  <a:pt x="13869" y="11485"/>
                  <a:pt x="13867" y="11477"/>
                  <a:pt x="13865" y="11468"/>
                </a:cubicBezTo>
                <a:cubicBezTo>
                  <a:pt x="13861" y="11451"/>
                  <a:pt x="13859" y="11434"/>
                  <a:pt x="13861" y="11415"/>
                </a:cubicBezTo>
                <a:cubicBezTo>
                  <a:pt x="13862" y="11396"/>
                  <a:pt x="13866" y="11381"/>
                  <a:pt x="13872" y="11365"/>
                </a:cubicBezTo>
                <a:cubicBezTo>
                  <a:pt x="13875" y="11357"/>
                  <a:pt x="13878" y="11351"/>
                  <a:pt x="13882" y="11345"/>
                </a:cubicBezTo>
                <a:cubicBezTo>
                  <a:pt x="13886" y="11340"/>
                  <a:pt x="13891" y="11335"/>
                  <a:pt x="13895" y="11331"/>
                </a:cubicBezTo>
                <a:cubicBezTo>
                  <a:pt x="13905" y="11324"/>
                  <a:pt x="13914" y="11321"/>
                  <a:pt x="13925" y="11323"/>
                </a:cubicBezTo>
                <a:cubicBezTo>
                  <a:pt x="13936" y="11326"/>
                  <a:pt x="13945" y="11333"/>
                  <a:pt x="13953" y="11344"/>
                </a:cubicBezTo>
                <a:cubicBezTo>
                  <a:pt x="13962" y="11356"/>
                  <a:pt x="13967" y="11369"/>
                  <a:pt x="13971" y="11386"/>
                </a:cubicBezTo>
                <a:cubicBezTo>
                  <a:pt x="13976" y="11404"/>
                  <a:pt x="13977" y="11421"/>
                  <a:pt x="13975" y="11440"/>
                </a:cubicBezTo>
                <a:cubicBezTo>
                  <a:pt x="13974" y="11459"/>
                  <a:pt x="13971" y="11475"/>
                  <a:pt x="13964" y="11490"/>
                </a:cubicBezTo>
                <a:cubicBezTo>
                  <a:pt x="13961" y="11498"/>
                  <a:pt x="13958" y="11505"/>
                  <a:pt x="13954" y="11510"/>
                </a:cubicBezTo>
                <a:cubicBezTo>
                  <a:pt x="13950" y="11516"/>
                  <a:pt x="13945" y="11520"/>
                  <a:pt x="13941" y="11524"/>
                </a:cubicBezTo>
                <a:cubicBezTo>
                  <a:pt x="13936" y="11528"/>
                  <a:pt x="13931" y="11530"/>
                  <a:pt x="13926" y="11531"/>
                </a:cubicBezTo>
                <a:cubicBezTo>
                  <a:pt x="13921" y="11533"/>
                  <a:pt x="13916" y="11533"/>
                  <a:pt x="13911" y="11532"/>
                </a:cubicBezTo>
                <a:cubicBezTo>
                  <a:pt x="13905" y="11531"/>
                  <a:pt x="13901" y="11528"/>
                  <a:pt x="13896" y="11525"/>
                </a:cubicBezTo>
                <a:cubicBezTo>
                  <a:pt x="13892" y="11522"/>
                  <a:pt x="13887" y="11517"/>
                  <a:pt x="13883" y="11511"/>
                </a:cubicBezTo>
                <a:close/>
                <a:moveTo>
                  <a:pt x="14576" y="11511"/>
                </a:moveTo>
                <a:cubicBezTo>
                  <a:pt x="14572" y="11505"/>
                  <a:pt x="14568" y="11499"/>
                  <a:pt x="14565" y="11492"/>
                </a:cubicBezTo>
                <a:cubicBezTo>
                  <a:pt x="14562" y="11485"/>
                  <a:pt x="14560" y="11477"/>
                  <a:pt x="14558" y="11468"/>
                </a:cubicBezTo>
                <a:cubicBezTo>
                  <a:pt x="14554" y="11451"/>
                  <a:pt x="14552" y="11434"/>
                  <a:pt x="14554" y="11415"/>
                </a:cubicBezTo>
                <a:cubicBezTo>
                  <a:pt x="14555" y="11396"/>
                  <a:pt x="14559" y="11381"/>
                  <a:pt x="14565" y="11365"/>
                </a:cubicBezTo>
                <a:cubicBezTo>
                  <a:pt x="14568" y="11357"/>
                  <a:pt x="14571" y="11351"/>
                  <a:pt x="14575" y="11345"/>
                </a:cubicBezTo>
                <a:cubicBezTo>
                  <a:pt x="14579" y="11340"/>
                  <a:pt x="14584" y="11335"/>
                  <a:pt x="14588" y="11331"/>
                </a:cubicBezTo>
                <a:cubicBezTo>
                  <a:pt x="14598" y="11324"/>
                  <a:pt x="14607" y="11321"/>
                  <a:pt x="14618" y="11323"/>
                </a:cubicBezTo>
                <a:cubicBezTo>
                  <a:pt x="14629" y="11326"/>
                  <a:pt x="14638" y="11333"/>
                  <a:pt x="14646" y="11344"/>
                </a:cubicBezTo>
                <a:cubicBezTo>
                  <a:pt x="14655" y="11356"/>
                  <a:pt x="14660" y="11369"/>
                  <a:pt x="14664" y="11386"/>
                </a:cubicBezTo>
                <a:cubicBezTo>
                  <a:pt x="14669" y="11404"/>
                  <a:pt x="14670" y="11421"/>
                  <a:pt x="14668" y="11440"/>
                </a:cubicBezTo>
                <a:cubicBezTo>
                  <a:pt x="14667" y="11459"/>
                  <a:pt x="14664" y="11475"/>
                  <a:pt x="14657" y="11490"/>
                </a:cubicBezTo>
                <a:cubicBezTo>
                  <a:pt x="14654" y="11498"/>
                  <a:pt x="14651" y="11505"/>
                  <a:pt x="14647" y="11510"/>
                </a:cubicBezTo>
                <a:cubicBezTo>
                  <a:pt x="14643" y="11516"/>
                  <a:pt x="14638" y="11520"/>
                  <a:pt x="14634" y="11524"/>
                </a:cubicBezTo>
                <a:cubicBezTo>
                  <a:pt x="14629" y="11528"/>
                  <a:pt x="14624" y="11530"/>
                  <a:pt x="14619" y="11531"/>
                </a:cubicBezTo>
                <a:cubicBezTo>
                  <a:pt x="14614" y="11533"/>
                  <a:pt x="14609" y="11533"/>
                  <a:pt x="14604" y="11532"/>
                </a:cubicBezTo>
                <a:cubicBezTo>
                  <a:pt x="14598" y="11531"/>
                  <a:pt x="14594" y="11528"/>
                  <a:pt x="14589" y="11525"/>
                </a:cubicBezTo>
                <a:cubicBezTo>
                  <a:pt x="14585" y="11522"/>
                  <a:pt x="14580" y="11517"/>
                  <a:pt x="14576" y="11511"/>
                </a:cubicBezTo>
                <a:close/>
                <a:moveTo>
                  <a:pt x="15269" y="11511"/>
                </a:moveTo>
                <a:cubicBezTo>
                  <a:pt x="15265" y="11505"/>
                  <a:pt x="15261" y="11499"/>
                  <a:pt x="15258" y="11492"/>
                </a:cubicBezTo>
                <a:cubicBezTo>
                  <a:pt x="15255" y="11485"/>
                  <a:pt x="15253" y="11477"/>
                  <a:pt x="15251" y="11468"/>
                </a:cubicBezTo>
                <a:cubicBezTo>
                  <a:pt x="15247" y="11451"/>
                  <a:pt x="15245" y="11434"/>
                  <a:pt x="15247" y="11415"/>
                </a:cubicBezTo>
                <a:cubicBezTo>
                  <a:pt x="15248" y="11396"/>
                  <a:pt x="15252" y="11381"/>
                  <a:pt x="15258" y="11365"/>
                </a:cubicBezTo>
                <a:cubicBezTo>
                  <a:pt x="15261" y="11357"/>
                  <a:pt x="15264" y="11351"/>
                  <a:pt x="15268" y="11345"/>
                </a:cubicBezTo>
                <a:cubicBezTo>
                  <a:pt x="15272" y="11340"/>
                  <a:pt x="15277" y="11335"/>
                  <a:pt x="15281" y="11331"/>
                </a:cubicBezTo>
                <a:cubicBezTo>
                  <a:pt x="15291" y="11324"/>
                  <a:pt x="15301" y="11321"/>
                  <a:pt x="15311" y="11323"/>
                </a:cubicBezTo>
                <a:cubicBezTo>
                  <a:pt x="15322" y="11326"/>
                  <a:pt x="15331" y="11333"/>
                  <a:pt x="15339" y="11344"/>
                </a:cubicBezTo>
                <a:cubicBezTo>
                  <a:pt x="15348" y="11356"/>
                  <a:pt x="15353" y="11369"/>
                  <a:pt x="15357" y="11386"/>
                </a:cubicBezTo>
                <a:cubicBezTo>
                  <a:pt x="15362" y="11404"/>
                  <a:pt x="15363" y="11421"/>
                  <a:pt x="15361" y="11440"/>
                </a:cubicBezTo>
                <a:cubicBezTo>
                  <a:pt x="15360" y="11459"/>
                  <a:pt x="15357" y="11475"/>
                  <a:pt x="15350" y="11490"/>
                </a:cubicBezTo>
                <a:cubicBezTo>
                  <a:pt x="15347" y="11498"/>
                  <a:pt x="15344" y="11505"/>
                  <a:pt x="15340" y="11510"/>
                </a:cubicBezTo>
                <a:cubicBezTo>
                  <a:pt x="15336" y="11516"/>
                  <a:pt x="15331" y="11520"/>
                  <a:pt x="15327" y="11524"/>
                </a:cubicBezTo>
                <a:cubicBezTo>
                  <a:pt x="15322" y="11528"/>
                  <a:pt x="15317" y="11530"/>
                  <a:pt x="15312" y="11531"/>
                </a:cubicBezTo>
                <a:cubicBezTo>
                  <a:pt x="15307" y="11533"/>
                  <a:pt x="15302" y="11533"/>
                  <a:pt x="15297" y="11532"/>
                </a:cubicBezTo>
                <a:cubicBezTo>
                  <a:pt x="15292" y="11531"/>
                  <a:pt x="15287" y="11528"/>
                  <a:pt x="15282" y="11525"/>
                </a:cubicBezTo>
                <a:cubicBezTo>
                  <a:pt x="15278" y="11522"/>
                  <a:pt x="15273" y="11517"/>
                  <a:pt x="15269" y="11511"/>
                </a:cubicBezTo>
                <a:close/>
                <a:moveTo>
                  <a:pt x="15962" y="11511"/>
                </a:moveTo>
                <a:cubicBezTo>
                  <a:pt x="15958" y="11505"/>
                  <a:pt x="15954" y="11499"/>
                  <a:pt x="15951" y="11492"/>
                </a:cubicBezTo>
                <a:cubicBezTo>
                  <a:pt x="15948" y="11485"/>
                  <a:pt x="15946" y="11477"/>
                  <a:pt x="15944" y="11468"/>
                </a:cubicBezTo>
                <a:cubicBezTo>
                  <a:pt x="15940" y="11451"/>
                  <a:pt x="15938" y="11434"/>
                  <a:pt x="15940" y="11415"/>
                </a:cubicBezTo>
                <a:cubicBezTo>
                  <a:pt x="15941" y="11396"/>
                  <a:pt x="15945" y="11381"/>
                  <a:pt x="15951" y="11365"/>
                </a:cubicBezTo>
                <a:cubicBezTo>
                  <a:pt x="15954" y="11357"/>
                  <a:pt x="15958" y="11351"/>
                  <a:pt x="15961" y="11345"/>
                </a:cubicBezTo>
                <a:cubicBezTo>
                  <a:pt x="15965" y="11340"/>
                  <a:pt x="15970" y="11335"/>
                  <a:pt x="15974" y="11331"/>
                </a:cubicBezTo>
                <a:cubicBezTo>
                  <a:pt x="15984" y="11324"/>
                  <a:pt x="15994" y="11321"/>
                  <a:pt x="16004" y="11323"/>
                </a:cubicBezTo>
                <a:cubicBezTo>
                  <a:pt x="16015" y="11326"/>
                  <a:pt x="16024" y="11333"/>
                  <a:pt x="16032" y="11344"/>
                </a:cubicBezTo>
                <a:cubicBezTo>
                  <a:pt x="16036" y="11350"/>
                  <a:pt x="16040" y="11356"/>
                  <a:pt x="16043" y="11363"/>
                </a:cubicBezTo>
                <a:cubicBezTo>
                  <a:pt x="16046" y="11370"/>
                  <a:pt x="16048" y="11377"/>
                  <a:pt x="16050" y="11386"/>
                </a:cubicBezTo>
                <a:cubicBezTo>
                  <a:pt x="16055" y="11404"/>
                  <a:pt x="16056" y="11421"/>
                  <a:pt x="16054" y="11440"/>
                </a:cubicBezTo>
                <a:cubicBezTo>
                  <a:pt x="16053" y="11459"/>
                  <a:pt x="16050" y="11475"/>
                  <a:pt x="16043" y="11490"/>
                </a:cubicBezTo>
                <a:cubicBezTo>
                  <a:pt x="16040" y="11498"/>
                  <a:pt x="16037" y="11505"/>
                  <a:pt x="16033" y="11510"/>
                </a:cubicBezTo>
                <a:cubicBezTo>
                  <a:pt x="16029" y="11516"/>
                  <a:pt x="16024" y="11520"/>
                  <a:pt x="16020" y="11524"/>
                </a:cubicBezTo>
                <a:cubicBezTo>
                  <a:pt x="16015" y="11528"/>
                  <a:pt x="16010" y="11530"/>
                  <a:pt x="16005" y="11531"/>
                </a:cubicBezTo>
                <a:cubicBezTo>
                  <a:pt x="16000" y="11533"/>
                  <a:pt x="15995" y="11533"/>
                  <a:pt x="15990" y="11532"/>
                </a:cubicBezTo>
                <a:cubicBezTo>
                  <a:pt x="15985" y="11531"/>
                  <a:pt x="15980" y="11528"/>
                  <a:pt x="15975" y="11525"/>
                </a:cubicBezTo>
                <a:cubicBezTo>
                  <a:pt x="15971" y="11522"/>
                  <a:pt x="15966" y="11517"/>
                  <a:pt x="15962" y="11511"/>
                </a:cubicBezTo>
                <a:close/>
                <a:moveTo>
                  <a:pt x="16655" y="11511"/>
                </a:moveTo>
                <a:cubicBezTo>
                  <a:pt x="16651" y="11505"/>
                  <a:pt x="16647" y="11499"/>
                  <a:pt x="16644" y="11492"/>
                </a:cubicBezTo>
                <a:cubicBezTo>
                  <a:pt x="16641" y="11485"/>
                  <a:pt x="16639" y="11477"/>
                  <a:pt x="16637" y="11468"/>
                </a:cubicBezTo>
                <a:cubicBezTo>
                  <a:pt x="16633" y="11451"/>
                  <a:pt x="16631" y="11434"/>
                  <a:pt x="16633" y="11415"/>
                </a:cubicBezTo>
                <a:cubicBezTo>
                  <a:pt x="16634" y="11396"/>
                  <a:pt x="16638" y="11381"/>
                  <a:pt x="16644" y="11365"/>
                </a:cubicBezTo>
                <a:cubicBezTo>
                  <a:pt x="16647" y="11357"/>
                  <a:pt x="16651" y="11351"/>
                  <a:pt x="16655" y="11345"/>
                </a:cubicBezTo>
                <a:cubicBezTo>
                  <a:pt x="16658" y="11340"/>
                  <a:pt x="16663" y="11335"/>
                  <a:pt x="16667" y="11331"/>
                </a:cubicBezTo>
                <a:cubicBezTo>
                  <a:pt x="16677" y="11324"/>
                  <a:pt x="16687" y="11321"/>
                  <a:pt x="16697" y="11323"/>
                </a:cubicBezTo>
                <a:cubicBezTo>
                  <a:pt x="16708" y="11326"/>
                  <a:pt x="16717" y="11333"/>
                  <a:pt x="16725" y="11344"/>
                </a:cubicBezTo>
                <a:cubicBezTo>
                  <a:pt x="16729" y="11350"/>
                  <a:pt x="16733" y="11356"/>
                  <a:pt x="16736" y="11363"/>
                </a:cubicBezTo>
                <a:cubicBezTo>
                  <a:pt x="16739" y="11370"/>
                  <a:pt x="16741" y="11377"/>
                  <a:pt x="16743" y="11386"/>
                </a:cubicBezTo>
                <a:cubicBezTo>
                  <a:pt x="16748" y="11404"/>
                  <a:pt x="16749" y="11421"/>
                  <a:pt x="16747" y="11440"/>
                </a:cubicBezTo>
                <a:cubicBezTo>
                  <a:pt x="16746" y="11459"/>
                  <a:pt x="16743" y="11475"/>
                  <a:pt x="16736" y="11490"/>
                </a:cubicBezTo>
                <a:cubicBezTo>
                  <a:pt x="16733" y="11498"/>
                  <a:pt x="16730" y="11505"/>
                  <a:pt x="16726" y="11510"/>
                </a:cubicBezTo>
                <a:cubicBezTo>
                  <a:pt x="16722" y="11516"/>
                  <a:pt x="16717" y="11520"/>
                  <a:pt x="16713" y="11524"/>
                </a:cubicBezTo>
                <a:cubicBezTo>
                  <a:pt x="16708" y="11528"/>
                  <a:pt x="16703" y="11530"/>
                  <a:pt x="16698" y="11531"/>
                </a:cubicBezTo>
                <a:cubicBezTo>
                  <a:pt x="16693" y="11533"/>
                  <a:pt x="16688" y="11533"/>
                  <a:pt x="16683" y="11532"/>
                </a:cubicBezTo>
                <a:cubicBezTo>
                  <a:pt x="16678" y="11531"/>
                  <a:pt x="16673" y="11528"/>
                  <a:pt x="16668" y="11525"/>
                </a:cubicBezTo>
                <a:cubicBezTo>
                  <a:pt x="16664" y="11522"/>
                  <a:pt x="16659" y="11517"/>
                  <a:pt x="16655" y="11511"/>
                </a:cubicBezTo>
                <a:close/>
                <a:moveTo>
                  <a:pt x="17349" y="11511"/>
                </a:moveTo>
                <a:cubicBezTo>
                  <a:pt x="17344" y="11505"/>
                  <a:pt x="17341" y="11499"/>
                  <a:pt x="17338" y="11492"/>
                </a:cubicBezTo>
                <a:cubicBezTo>
                  <a:pt x="17335" y="11485"/>
                  <a:pt x="17332" y="11477"/>
                  <a:pt x="17330" y="11468"/>
                </a:cubicBezTo>
                <a:cubicBezTo>
                  <a:pt x="17326" y="11451"/>
                  <a:pt x="17324" y="11434"/>
                  <a:pt x="17326" y="11415"/>
                </a:cubicBezTo>
                <a:cubicBezTo>
                  <a:pt x="17327" y="11396"/>
                  <a:pt x="17331" y="11381"/>
                  <a:pt x="17337" y="11365"/>
                </a:cubicBezTo>
                <a:cubicBezTo>
                  <a:pt x="17340" y="11357"/>
                  <a:pt x="17344" y="11351"/>
                  <a:pt x="17348" y="11345"/>
                </a:cubicBezTo>
                <a:cubicBezTo>
                  <a:pt x="17351" y="11340"/>
                  <a:pt x="17356" y="11335"/>
                  <a:pt x="17360" y="11331"/>
                </a:cubicBezTo>
                <a:cubicBezTo>
                  <a:pt x="17370" y="11324"/>
                  <a:pt x="17380" y="11321"/>
                  <a:pt x="17390" y="11323"/>
                </a:cubicBezTo>
                <a:cubicBezTo>
                  <a:pt x="17401" y="11326"/>
                  <a:pt x="17410" y="11333"/>
                  <a:pt x="17418" y="11344"/>
                </a:cubicBezTo>
                <a:cubicBezTo>
                  <a:pt x="17422" y="11350"/>
                  <a:pt x="17426" y="11356"/>
                  <a:pt x="17429" y="11363"/>
                </a:cubicBezTo>
                <a:cubicBezTo>
                  <a:pt x="17432" y="11370"/>
                  <a:pt x="17434" y="11377"/>
                  <a:pt x="17436" y="11386"/>
                </a:cubicBezTo>
                <a:cubicBezTo>
                  <a:pt x="17441" y="11404"/>
                  <a:pt x="17442" y="11421"/>
                  <a:pt x="17440" y="11440"/>
                </a:cubicBezTo>
                <a:cubicBezTo>
                  <a:pt x="17439" y="11459"/>
                  <a:pt x="17436" y="11475"/>
                  <a:pt x="17429" y="11490"/>
                </a:cubicBezTo>
                <a:cubicBezTo>
                  <a:pt x="17426" y="11498"/>
                  <a:pt x="17423" y="11505"/>
                  <a:pt x="17419" y="11510"/>
                </a:cubicBezTo>
                <a:cubicBezTo>
                  <a:pt x="17415" y="11516"/>
                  <a:pt x="17411" y="11520"/>
                  <a:pt x="17406" y="11524"/>
                </a:cubicBezTo>
                <a:cubicBezTo>
                  <a:pt x="17401" y="11528"/>
                  <a:pt x="17396" y="11530"/>
                  <a:pt x="17391" y="11531"/>
                </a:cubicBezTo>
                <a:cubicBezTo>
                  <a:pt x="17386" y="11533"/>
                  <a:pt x="17381" y="11533"/>
                  <a:pt x="17376" y="11532"/>
                </a:cubicBezTo>
                <a:cubicBezTo>
                  <a:pt x="17371" y="11531"/>
                  <a:pt x="17366" y="11528"/>
                  <a:pt x="17362" y="11525"/>
                </a:cubicBezTo>
                <a:cubicBezTo>
                  <a:pt x="17357" y="11522"/>
                  <a:pt x="17353" y="11517"/>
                  <a:pt x="17349" y="11511"/>
                </a:cubicBezTo>
                <a:close/>
                <a:moveTo>
                  <a:pt x="18042" y="11511"/>
                </a:moveTo>
                <a:cubicBezTo>
                  <a:pt x="18037" y="11505"/>
                  <a:pt x="18034" y="11499"/>
                  <a:pt x="18031" y="11492"/>
                </a:cubicBezTo>
                <a:cubicBezTo>
                  <a:pt x="18028" y="11485"/>
                  <a:pt x="18025" y="11477"/>
                  <a:pt x="18023" y="11468"/>
                </a:cubicBezTo>
                <a:cubicBezTo>
                  <a:pt x="18019" y="11451"/>
                  <a:pt x="18017" y="11434"/>
                  <a:pt x="18019" y="11415"/>
                </a:cubicBezTo>
                <a:cubicBezTo>
                  <a:pt x="18020" y="11396"/>
                  <a:pt x="18024" y="11381"/>
                  <a:pt x="18030" y="11365"/>
                </a:cubicBezTo>
                <a:cubicBezTo>
                  <a:pt x="18033" y="11357"/>
                  <a:pt x="18037" y="11351"/>
                  <a:pt x="18041" y="11345"/>
                </a:cubicBezTo>
                <a:cubicBezTo>
                  <a:pt x="18044" y="11340"/>
                  <a:pt x="18049" y="11335"/>
                  <a:pt x="18053" y="11331"/>
                </a:cubicBezTo>
                <a:cubicBezTo>
                  <a:pt x="18063" y="11324"/>
                  <a:pt x="18073" y="11321"/>
                  <a:pt x="18083" y="11323"/>
                </a:cubicBezTo>
                <a:cubicBezTo>
                  <a:pt x="18094" y="11326"/>
                  <a:pt x="18103" y="11333"/>
                  <a:pt x="18111" y="11344"/>
                </a:cubicBezTo>
                <a:cubicBezTo>
                  <a:pt x="18115" y="11350"/>
                  <a:pt x="18119" y="11356"/>
                  <a:pt x="18122" y="11363"/>
                </a:cubicBezTo>
                <a:cubicBezTo>
                  <a:pt x="18125" y="11370"/>
                  <a:pt x="18127" y="11377"/>
                  <a:pt x="18129" y="11386"/>
                </a:cubicBezTo>
                <a:cubicBezTo>
                  <a:pt x="18131" y="11395"/>
                  <a:pt x="18133" y="11404"/>
                  <a:pt x="18133" y="11413"/>
                </a:cubicBezTo>
                <a:cubicBezTo>
                  <a:pt x="18134" y="11422"/>
                  <a:pt x="18134" y="11431"/>
                  <a:pt x="18133" y="11440"/>
                </a:cubicBezTo>
                <a:cubicBezTo>
                  <a:pt x="18132" y="11459"/>
                  <a:pt x="18129" y="11475"/>
                  <a:pt x="18122" y="11490"/>
                </a:cubicBezTo>
                <a:cubicBezTo>
                  <a:pt x="18116" y="11506"/>
                  <a:pt x="18109" y="11517"/>
                  <a:pt x="18099" y="11524"/>
                </a:cubicBezTo>
                <a:cubicBezTo>
                  <a:pt x="18094" y="11528"/>
                  <a:pt x="18089" y="11530"/>
                  <a:pt x="18084" y="11531"/>
                </a:cubicBezTo>
                <a:cubicBezTo>
                  <a:pt x="18079" y="11533"/>
                  <a:pt x="18074" y="11533"/>
                  <a:pt x="18069" y="11532"/>
                </a:cubicBezTo>
                <a:cubicBezTo>
                  <a:pt x="18064" y="11531"/>
                  <a:pt x="18059" y="11528"/>
                  <a:pt x="18055" y="11525"/>
                </a:cubicBezTo>
                <a:cubicBezTo>
                  <a:pt x="18050" y="11522"/>
                  <a:pt x="18046" y="11517"/>
                  <a:pt x="18042" y="11511"/>
                </a:cubicBezTo>
                <a:close/>
                <a:moveTo>
                  <a:pt x="18735" y="11511"/>
                </a:moveTo>
                <a:cubicBezTo>
                  <a:pt x="18730" y="11505"/>
                  <a:pt x="18727" y="11499"/>
                  <a:pt x="18724" y="11492"/>
                </a:cubicBezTo>
                <a:cubicBezTo>
                  <a:pt x="18721" y="11485"/>
                  <a:pt x="18718" y="11477"/>
                  <a:pt x="18716" y="11468"/>
                </a:cubicBezTo>
                <a:cubicBezTo>
                  <a:pt x="18712" y="11451"/>
                  <a:pt x="18710" y="11434"/>
                  <a:pt x="18712" y="11415"/>
                </a:cubicBezTo>
                <a:cubicBezTo>
                  <a:pt x="18713" y="11396"/>
                  <a:pt x="18717" y="11381"/>
                  <a:pt x="18723" y="11365"/>
                </a:cubicBezTo>
                <a:cubicBezTo>
                  <a:pt x="18726" y="11357"/>
                  <a:pt x="18730" y="11351"/>
                  <a:pt x="18734" y="11345"/>
                </a:cubicBezTo>
                <a:cubicBezTo>
                  <a:pt x="18737" y="11340"/>
                  <a:pt x="18742" y="11335"/>
                  <a:pt x="18746" y="11331"/>
                </a:cubicBezTo>
                <a:cubicBezTo>
                  <a:pt x="18756" y="11324"/>
                  <a:pt x="18766" y="11321"/>
                  <a:pt x="18776" y="11323"/>
                </a:cubicBezTo>
                <a:cubicBezTo>
                  <a:pt x="18787" y="11326"/>
                  <a:pt x="18796" y="11333"/>
                  <a:pt x="18804" y="11344"/>
                </a:cubicBezTo>
                <a:cubicBezTo>
                  <a:pt x="18808" y="11350"/>
                  <a:pt x="18812" y="11356"/>
                  <a:pt x="18815" y="11363"/>
                </a:cubicBezTo>
                <a:cubicBezTo>
                  <a:pt x="18818" y="11370"/>
                  <a:pt x="18820" y="11377"/>
                  <a:pt x="18822" y="11386"/>
                </a:cubicBezTo>
                <a:cubicBezTo>
                  <a:pt x="18827" y="11404"/>
                  <a:pt x="18828" y="11421"/>
                  <a:pt x="18827" y="11440"/>
                </a:cubicBezTo>
                <a:cubicBezTo>
                  <a:pt x="18825" y="11459"/>
                  <a:pt x="18822" y="11475"/>
                  <a:pt x="18815" y="11490"/>
                </a:cubicBezTo>
                <a:cubicBezTo>
                  <a:pt x="18809" y="11506"/>
                  <a:pt x="18802" y="11517"/>
                  <a:pt x="18792" y="11524"/>
                </a:cubicBezTo>
                <a:cubicBezTo>
                  <a:pt x="18787" y="11528"/>
                  <a:pt x="18782" y="11530"/>
                  <a:pt x="18777" y="11531"/>
                </a:cubicBezTo>
                <a:cubicBezTo>
                  <a:pt x="18772" y="11533"/>
                  <a:pt x="18767" y="11533"/>
                  <a:pt x="18762" y="11532"/>
                </a:cubicBezTo>
                <a:cubicBezTo>
                  <a:pt x="18757" y="11531"/>
                  <a:pt x="18752" y="11528"/>
                  <a:pt x="18748" y="11525"/>
                </a:cubicBezTo>
                <a:cubicBezTo>
                  <a:pt x="18743" y="11522"/>
                  <a:pt x="18739" y="11517"/>
                  <a:pt x="18735" y="11511"/>
                </a:cubicBezTo>
                <a:close/>
                <a:moveTo>
                  <a:pt x="19428" y="11511"/>
                </a:moveTo>
                <a:cubicBezTo>
                  <a:pt x="19423" y="11505"/>
                  <a:pt x="19420" y="11499"/>
                  <a:pt x="19417" y="11492"/>
                </a:cubicBezTo>
                <a:cubicBezTo>
                  <a:pt x="19414" y="11485"/>
                  <a:pt x="19411" y="11477"/>
                  <a:pt x="19409" y="11468"/>
                </a:cubicBezTo>
                <a:cubicBezTo>
                  <a:pt x="19405" y="11451"/>
                  <a:pt x="19403" y="11434"/>
                  <a:pt x="19405" y="11415"/>
                </a:cubicBezTo>
                <a:cubicBezTo>
                  <a:pt x="19406" y="11396"/>
                  <a:pt x="19410" y="11381"/>
                  <a:pt x="19416" y="11365"/>
                </a:cubicBezTo>
                <a:cubicBezTo>
                  <a:pt x="19419" y="11357"/>
                  <a:pt x="19423" y="11351"/>
                  <a:pt x="19427" y="11345"/>
                </a:cubicBezTo>
                <a:cubicBezTo>
                  <a:pt x="19430" y="11340"/>
                  <a:pt x="19435" y="11335"/>
                  <a:pt x="19439" y="11331"/>
                </a:cubicBezTo>
                <a:cubicBezTo>
                  <a:pt x="19449" y="11324"/>
                  <a:pt x="19459" y="11321"/>
                  <a:pt x="19469" y="11323"/>
                </a:cubicBezTo>
                <a:cubicBezTo>
                  <a:pt x="19480" y="11326"/>
                  <a:pt x="19489" y="11333"/>
                  <a:pt x="19497" y="11344"/>
                </a:cubicBezTo>
                <a:cubicBezTo>
                  <a:pt x="19506" y="11356"/>
                  <a:pt x="19511" y="11369"/>
                  <a:pt x="19515" y="11386"/>
                </a:cubicBezTo>
                <a:cubicBezTo>
                  <a:pt x="19520" y="11404"/>
                  <a:pt x="19521" y="11421"/>
                  <a:pt x="19520" y="11440"/>
                </a:cubicBezTo>
                <a:cubicBezTo>
                  <a:pt x="19518" y="11459"/>
                  <a:pt x="19515" y="11475"/>
                  <a:pt x="19508" y="11490"/>
                </a:cubicBezTo>
                <a:cubicBezTo>
                  <a:pt x="19505" y="11498"/>
                  <a:pt x="19502" y="11505"/>
                  <a:pt x="19498" y="11510"/>
                </a:cubicBezTo>
                <a:cubicBezTo>
                  <a:pt x="19494" y="11516"/>
                  <a:pt x="19490" y="11520"/>
                  <a:pt x="19485" y="11524"/>
                </a:cubicBezTo>
                <a:cubicBezTo>
                  <a:pt x="19480" y="11528"/>
                  <a:pt x="19475" y="11530"/>
                  <a:pt x="19470" y="11531"/>
                </a:cubicBezTo>
                <a:cubicBezTo>
                  <a:pt x="19465" y="11533"/>
                  <a:pt x="19460" y="11533"/>
                  <a:pt x="19455" y="11532"/>
                </a:cubicBezTo>
                <a:cubicBezTo>
                  <a:pt x="19450" y="11531"/>
                  <a:pt x="19445" y="11528"/>
                  <a:pt x="19441" y="11525"/>
                </a:cubicBezTo>
                <a:cubicBezTo>
                  <a:pt x="19436" y="11522"/>
                  <a:pt x="19432" y="11517"/>
                  <a:pt x="19428" y="11511"/>
                </a:cubicBezTo>
                <a:close/>
                <a:moveTo>
                  <a:pt x="20121" y="11511"/>
                </a:moveTo>
                <a:cubicBezTo>
                  <a:pt x="20116" y="11505"/>
                  <a:pt x="20113" y="11499"/>
                  <a:pt x="20110" y="11492"/>
                </a:cubicBezTo>
                <a:cubicBezTo>
                  <a:pt x="20107" y="11485"/>
                  <a:pt x="20104" y="11477"/>
                  <a:pt x="20102" y="11468"/>
                </a:cubicBezTo>
                <a:cubicBezTo>
                  <a:pt x="20098" y="11451"/>
                  <a:pt x="20096" y="11434"/>
                  <a:pt x="20098" y="11415"/>
                </a:cubicBezTo>
                <a:cubicBezTo>
                  <a:pt x="20099" y="11396"/>
                  <a:pt x="20103" y="11381"/>
                  <a:pt x="20109" y="11365"/>
                </a:cubicBezTo>
                <a:cubicBezTo>
                  <a:pt x="20112" y="11357"/>
                  <a:pt x="20116" y="11351"/>
                  <a:pt x="20120" y="11345"/>
                </a:cubicBezTo>
                <a:cubicBezTo>
                  <a:pt x="20124" y="11340"/>
                  <a:pt x="20128" y="11335"/>
                  <a:pt x="20133" y="11331"/>
                </a:cubicBezTo>
                <a:cubicBezTo>
                  <a:pt x="20143" y="11324"/>
                  <a:pt x="20152" y="11321"/>
                  <a:pt x="20162" y="11323"/>
                </a:cubicBezTo>
                <a:cubicBezTo>
                  <a:pt x="20173" y="11326"/>
                  <a:pt x="20182" y="11333"/>
                  <a:pt x="20190" y="11344"/>
                </a:cubicBezTo>
                <a:cubicBezTo>
                  <a:pt x="20199" y="11356"/>
                  <a:pt x="20204" y="11369"/>
                  <a:pt x="20208" y="11386"/>
                </a:cubicBezTo>
                <a:cubicBezTo>
                  <a:pt x="20213" y="11404"/>
                  <a:pt x="20214" y="11421"/>
                  <a:pt x="20213" y="11440"/>
                </a:cubicBezTo>
                <a:cubicBezTo>
                  <a:pt x="20211" y="11459"/>
                  <a:pt x="20208" y="11475"/>
                  <a:pt x="20201" y="11490"/>
                </a:cubicBezTo>
                <a:cubicBezTo>
                  <a:pt x="20198" y="11498"/>
                  <a:pt x="20195" y="11505"/>
                  <a:pt x="20191" y="11510"/>
                </a:cubicBezTo>
                <a:cubicBezTo>
                  <a:pt x="20187" y="11516"/>
                  <a:pt x="20183" y="11520"/>
                  <a:pt x="20178" y="11524"/>
                </a:cubicBezTo>
                <a:cubicBezTo>
                  <a:pt x="20173" y="11528"/>
                  <a:pt x="20168" y="11530"/>
                  <a:pt x="20163" y="11531"/>
                </a:cubicBezTo>
                <a:cubicBezTo>
                  <a:pt x="20158" y="11533"/>
                  <a:pt x="20153" y="11533"/>
                  <a:pt x="20148" y="11532"/>
                </a:cubicBezTo>
                <a:cubicBezTo>
                  <a:pt x="20143" y="11531"/>
                  <a:pt x="20138" y="11528"/>
                  <a:pt x="20134" y="11525"/>
                </a:cubicBezTo>
                <a:cubicBezTo>
                  <a:pt x="20129" y="11522"/>
                  <a:pt x="20125" y="11517"/>
                  <a:pt x="20121" y="11511"/>
                </a:cubicBezTo>
                <a:close/>
                <a:moveTo>
                  <a:pt x="20814" y="11511"/>
                </a:moveTo>
                <a:cubicBezTo>
                  <a:pt x="20809" y="11505"/>
                  <a:pt x="20806" y="11499"/>
                  <a:pt x="20803" y="11492"/>
                </a:cubicBezTo>
                <a:cubicBezTo>
                  <a:pt x="20800" y="11485"/>
                  <a:pt x="20797" y="11477"/>
                  <a:pt x="20795" y="11468"/>
                </a:cubicBezTo>
                <a:cubicBezTo>
                  <a:pt x="20791" y="11451"/>
                  <a:pt x="20789" y="11434"/>
                  <a:pt x="20791" y="11415"/>
                </a:cubicBezTo>
                <a:cubicBezTo>
                  <a:pt x="20792" y="11396"/>
                  <a:pt x="20796" y="11381"/>
                  <a:pt x="20802" y="11365"/>
                </a:cubicBezTo>
                <a:cubicBezTo>
                  <a:pt x="20805" y="11357"/>
                  <a:pt x="20809" y="11351"/>
                  <a:pt x="20813" y="11345"/>
                </a:cubicBezTo>
                <a:cubicBezTo>
                  <a:pt x="20817" y="11340"/>
                  <a:pt x="20821" y="11335"/>
                  <a:pt x="20826" y="11331"/>
                </a:cubicBezTo>
                <a:cubicBezTo>
                  <a:pt x="20836" y="11324"/>
                  <a:pt x="20845" y="11321"/>
                  <a:pt x="20855" y="11323"/>
                </a:cubicBezTo>
                <a:cubicBezTo>
                  <a:pt x="20866" y="11326"/>
                  <a:pt x="20875" y="11333"/>
                  <a:pt x="20883" y="11344"/>
                </a:cubicBezTo>
                <a:cubicBezTo>
                  <a:pt x="20892" y="11356"/>
                  <a:pt x="20897" y="11369"/>
                  <a:pt x="20901" y="11386"/>
                </a:cubicBezTo>
                <a:cubicBezTo>
                  <a:pt x="20906" y="11404"/>
                  <a:pt x="20907" y="11421"/>
                  <a:pt x="20906" y="11440"/>
                </a:cubicBezTo>
                <a:cubicBezTo>
                  <a:pt x="20904" y="11459"/>
                  <a:pt x="20901" y="11475"/>
                  <a:pt x="20894" y="11490"/>
                </a:cubicBezTo>
                <a:cubicBezTo>
                  <a:pt x="20891" y="11498"/>
                  <a:pt x="20888" y="11505"/>
                  <a:pt x="20884" y="11510"/>
                </a:cubicBezTo>
                <a:cubicBezTo>
                  <a:pt x="20880" y="11516"/>
                  <a:pt x="20876" y="11520"/>
                  <a:pt x="20871" y="11524"/>
                </a:cubicBezTo>
                <a:cubicBezTo>
                  <a:pt x="20866" y="11528"/>
                  <a:pt x="20861" y="11530"/>
                  <a:pt x="20856" y="11531"/>
                </a:cubicBezTo>
                <a:cubicBezTo>
                  <a:pt x="20852" y="11533"/>
                  <a:pt x="20846" y="11533"/>
                  <a:pt x="20841" y="11532"/>
                </a:cubicBezTo>
                <a:cubicBezTo>
                  <a:pt x="20836" y="11531"/>
                  <a:pt x="20831" y="11528"/>
                  <a:pt x="20827" y="11525"/>
                </a:cubicBezTo>
                <a:cubicBezTo>
                  <a:pt x="20822" y="11522"/>
                  <a:pt x="20818" y="11517"/>
                  <a:pt x="20814" y="11511"/>
                </a:cubicBezTo>
                <a:close/>
                <a:moveTo>
                  <a:pt x="21507" y="11511"/>
                </a:moveTo>
                <a:cubicBezTo>
                  <a:pt x="21498" y="11499"/>
                  <a:pt x="21493" y="11486"/>
                  <a:pt x="21488" y="11468"/>
                </a:cubicBezTo>
                <a:cubicBezTo>
                  <a:pt x="21484" y="11451"/>
                  <a:pt x="21482" y="11434"/>
                  <a:pt x="21484" y="11415"/>
                </a:cubicBezTo>
                <a:cubicBezTo>
                  <a:pt x="21485" y="11396"/>
                  <a:pt x="21489" y="11381"/>
                  <a:pt x="21495" y="11365"/>
                </a:cubicBezTo>
                <a:cubicBezTo>
                  <a:pt x="21498" y="11357"/>
                  <a:pt x="21502" y="11351"/>
                  <a:pt x="21506" y="11345"/>
                </a:cubicBezTo>
                <a:cubicBezTo>
                  <a:pt x="21510" y="11340"/>
                  <a:pt x="21514" y="11335"/>
                  <a:pt x="21519" y="11331"/>
                </a:cubicBezTo>
                <a:cubicBezTo>
                  <a:pt x="21529" y="11324"/>
                  <a:pt x="21538" y="11321"/>
                  <a:pt x="21548" y="11323"/>
                </a:cubicBezTo>
                <a:cubicBezTo>
                  <a:pt x="21559" y="11326"/>
                  <a:pt x="21568" y="11333"/>
                  <a:pt x="21576" y="11344"/>
                </a:cubicBezTo>
                <a:cubicBezTo>
                  <a:pt x="21585" y="11356"/>
                  <a:pt x="21590" y="11369"/>
                  <a:pt x="21594" y="11386"/>
                </a:cubicBezTo>
                <a:cubicBezTo>
                  <a:pt x="21599" y="11404"/>
                  <a:pt x="21600" y="11421"/>
                  <a:pt x="21599" y="11440"/>
                </a:cubicBezTo>
                <a:cubicBezTo>
                  <a:pt x="21597" y="11459"/>
                  <a:pt x="21594" y="11475"/>
                  <a:pt x="21587" y="11490"/>
                </a:cubicBezTo>
                <a:cubicBezTo>
                  <a:pt x="21584" y="11498"/>
                  <a:pt x="21581" y="11505"/>
                  <a:pt x="21577" y="11510"/>
                </a:cubicBezTo>
                <a:cubicBezTo>
                  <a:pt x="21573" y="11516"/>
                  <a:pt x="21569" y="11520"/>
                  <a:pt x="21564" y="11524"/>
                </a:cubicBezTo>
                <a:cubicBezTo>
                  <a:pt x="21559" y="11528"/>
                  <a:pt x="21554" y="11530"/>
                  <a:pt x="21549" y="11531"/>
                </a:cubicBezTo>
                <a:cubicBezTo>
                  <a:pt x="21545" y="11533"/>
                  <a:pt x="21539" y="11533"/>
                  <a:pt x="21534" y="11532"/>
                </a:cubicBezTo>
                <a:cubicBezTo>
                  <a:pt x="21524" y="11529"/>
                  <a:pt x="21515" y="11523"/>
                  <a:pt x="21507" y="11511"/>
                </a:cubicBezTo>
                <a:close/>
                <a:moveTo>
                  <a:pt x="23" y="12769"/>
                </a:moveTo>
                <a:cubicBezTo>
                  <a:pt x="15" y="12757"/>
                  <a:pt x="9" y="12745"/>
                  <a:pt x="5" y="12726"/>
                </a:cubicBezTo>
                <a:cubicBezTo>
                  <a:pt x="3" y="12718"/>
                  <a:pt x="1" y="12709"/>
                  <a:pt x="1" y="12700"/>
                </a:cubicBezTo>
                <a:cubicBezTo>
                  <a:pt x="0" y="12691"/>
                  <a:pt x="0" y="12682"/>
                  <a:pt x="1" y="12673"/>
                </a:cubicBezTo>
                <a:cubicBezTo>
                  <a:pt x="1" y="12663"/>
                  <a:pt x="2" y="12655"/>
                  <a:pt x="4" y="12647"/>
                </a:cubicBezTo>
                <a:cubicBezTo>
                  <a:pt x="6" y="12638"/>
                  <a:pt x="8" y="12631"/>
                  <a:pt x="12" y="12623"/>
                </a:cubicBezTo>
                <a:cubicBezTo>
                  <a:pt x="15" y="12615"/>
                  <a:pt x="18" y="12609"/>
                  <a:pt x="22" y="12603"/>
                </a:cubicBezTo>
                <a:cubicBezTo>
                  <a:pt x="26" y="12598"/>
                  <a:pt x="30" y="12593"/>
                  <a:pt x="35" y="12589"/>
                </a:cubicBezTo>
                <a:cubicBezTo>
                  <a:pt x="45" y="12582"/>
                  <a:pt x="54" y="12579"/>
                  <a:pt x="65" y="12581"/>
                </a:cubicBezTo>
                <a:cubicBezTo>
                  <a:pt x="75" y="12584"/>
                  <a:pt x="84" y="12591"/>
                  <a:pt x="92" y="12602"/>
                </a:cubicBezTo>
                <a:cubicBezTo>
                  <a:pt x="96" y="12608"/>
                  <a:pt x="100" y="12614"/>
                  <a:pt x="103" y="12621"/>
                </a:cubicBezTo>
                <a:cubicBezTo>
                  <a:pt x="106" y="12628"/>
                  <a:pt x="109" y="12635"/>
                  <a:pt x="111" y="12644"/>
                </a:cubicBezTo>
                <a:cubicBezTo>
                  <a:pt x="115" y="12663"/>
                  <a:pt x="116" y="12679"/>
                  <a:pt x="115" y="12698"/>
                </a:cubicBezTo>
                <a:cubicBezTo>
                  <a:pt x="114" y="12718"/>
                  <a:pt x="110" y="12733"/>
                  <a:pt x="104" y="12749"/>
                </a:cubicBezTo>
                <a:cubicBezTo>
                  <a:pt x="100" y="12756"/>
                  <a:pt x="97" y="12763"/>
                  <a:pt x="93" y="12768"/>
                </a:cubicBezTo>
                <a:cubicBezTo>
                  <a:pt x="89" y="12774"/>
                  <a:pt x="85" y="12778"/>
                  <a:pt x="80" y="12782"/>
                </a:cubicBezTo>
                <a:cubicBezTo>
                  <a:pt x="75" y="12786"/>
                  <a:pt x="71" y="12788"/>
                  <a:pt x="66" y="12790"/>
                </a:cubicBezTo>
                <a:cubicBezTo>
                  <a:pt x="61" y="12791"/>
                  <a:pt x="56" y="12791"/>
                  <a:pt x="51" y="12790"/>
                </a:cubicBezTo>
                <a:cubicBezTo>
                  <a:pt x="40" y="12788"/>
                  <a:pt x="31" y="12781"/>
                  <a:pt x="23" y="12769"/>
                </a:cubicBezTo>
                <a:close/>
                <a:moveTo>
                  <a:pt x="716" y="12769"/>
                </a:moveTo>
                <a:cubicBezTo>
                  <a:pt x="708" y="12757"/>
                  <a:pt x="702" y="12745"/>
                  <a:pt x="698" y="12726"/>
                </a:cubicBezTo>
                <a:cubicBezTo>
                  <a:pt x="693" y="12709"/>
                  <a:pt x="692" y="12692"/>
                  <a:pt x="694" y="12673"/>
                </a:cubicBezTo>
                <a:cubicBezTo>
                  <a:pt x="695" y="12654"/>
                  <a:pt x="698" y="12639"/>
                  <a:pt x="705" y="12623"/>
                </a:cubicBezTo>
                <a:cubicBezTo>
                  <a:pt x="711" y="12608"/>
                  <a:pt x="718" y="12597"/>
                  <a:pt x="728" y="12589"/>
                </a:cubicBezTo>
                <a:cubicBezTo>
                  <a:pt x="738" y="12582"/>
                  <a:pt x="747" y="12579"/>
                  <a:pt x="758" y="12581"/>
                </a:cubicBezTo>
                <a:cubicBezTo>
                  <a:pt x="768" y="12584"/>
                  <a:pt x="777" y="12591"/>
                  <a:pt x="785" y="12602"/>
                </a:cubicBezTo>
                <a:cubicBezTo>
                  <a:pt x="789" y="12608"/>
                  <a:pt x="793" y="12614"/>
                  <a:pt x="796" y="12621"/>
                </a:cubicBezTo>
                <a:cubicBezTo>
                  <a:pt x="799" y="12628"/>
                  <a:pt x="802" y="12635"/>
                  <a:pt x="804" y="12644"/>
                </a:cubicBezTo>
                <a:cubicBezTo>
                  <a:pt x="808" y="12663"/>
                  <a:pt x="809" y="12679"/>
                  <a:pt x="808" y="12698"/>
                </a:cubicBezTo>
                <a:cubicBezTo>
                  <a:pt x="807" y="12718"/>
                  <a:pt x="803" y="12733"/>
                  <a:pt x="797" y="12749"/>
                </a:cubicBezTo>
                <a:cubicBezTo>
                  <a:pt x="793" y="12756"/>
                  <a:pt x="790" y="12763"/>
                  <a:pt x="786" y="12768"/>
                </a:cubicBezTo>
                <a:cubicBezTo>
                  <a:pt x="782" y="12774"/>
                  <a:pt x="778" y="12778"/>
                  <a:pt x="773" y="12782"/>
                </a:cubicBezTo>
                <a:cubicBezTo>
                  <a:pt x="768" y="12786"/>
                  <a:pt x="764" y="12788"/>
                  <a:pt x="759" y="12790"/>
                </a:cubicBezTo>
                <a:cubicBezTo>
                  <a:pt x="754" y="12791"/>
                  <a:pt x="749" y="12791"/>
                  <a:pt x="744" y="12790"/>
                </a:cubicBezTo>
                <a:cubicBezTo>
                  <a:pt x="733" y="12788"/>
                  <a:pt x="724" y="12781"/>
                  <a:pt x="716" y="12769"/>
                </a:cubicBezTo>
                <a:close/>
                <a:moveTo>
                  <a:pt x="1409" y="12769"/>
                </a:moveTo>
                <a:cubicBezTo>
                  <a:pt x="1401" y="12757"/>
                  <a:pt x="1395" y="12745"/>
                  <a:pt x="1391" y="12726"/>
                </a:cubicBezTo>
                <a:cubicBezTo>
                  <a:pt x="1386" y="12709"/>
                  <a:pt x="1385" y="12692"/>
                  <a:pt x="1387" y="12673"/>
                </a:cubicBezTo>
                <a:cubicBezTo>
                  <a:pt x="1388" y="12654"/>
                  <a:pt x="1391" y="12639"/>
                  <a:pt x="1398" y="12623"/>
                </a:cubicBezTo>
                <a:cubicBezTo>
                  <a:pt x="1404" y="12608"/>
                  <a:pt x="1412" y="12597"/>
                  <a:pt x="1421" y="12589"/>
                </a:cubicBezTo>
                <a:cubicBezTo>
                  <a:pt x="1431" y="12582"/>
                  <a:pt x="1440" y="12579"/>
                  <a:pt x="1451" y="12581"/>
                </a:cubicBezTo>
                <a:cubicBezTo>
                  <a:pt x="1461" y="12584"/>
                  <a:pt x="1470" y="12591"/>
                  <a:pt x="1479" y="12602"/>
                </a:cubicBezTo>
                <a:cubicBezTo>
                  <a:pt x="1483" y="12608"/>
                  <a:pt x="1486" y="12614"/>
                  <a:pt x="1489" y="12621"/>
                </a:cubicBezTo>
                <a:cubicBezTo>
                  <a:pt x="1492" y="12628"/>
                  <a:pt x="1495" y="12635"/>
                  <a:pt x="1497" y="12644"/>
                </a:cubicBezTo>
                <a:cubicBezTo>
                  <a:pt x="1501" y="12663"/>
                  <a:pt x="1502" y="12679"/>
                  <a:pt x="1501" y="12698"/>
                </a:cubicBezTo>
                <a:cubicBezTo>
                  <a:pt x="1500" y="12718"/>
                  <a:pt x="1496" y="12733"/>
                  <a:pt x="1490" y="12749"/>
                </a:cubicBezTo>
                <a:cubicBezTo>
                  <a:pt x="1486" y="12756"/>
                  <a:pt x="1483" y="12763"/>
                  <a:pt x="1479" y="12768"/>
                </a:cubicBezTo>
                <a:cubicBezTo>
                  <a:pt x="1475" y="12774"/>
                  <a:pt x="1471" y="12778"/>
                  <a:pt x="1466" y="12782"/>
                </a:cubicBezTo>
                <a:cubicBezTo>
                  <a:pt x="1461" y="12786"/>
                  <a:pt x="1457" y="12788"/>
                  <a:pt x="1452" y="12790"/>
                </a:cubicBezTo>
                <a:cubicBezTo>
                  <a:pt x="1447" y="12791"/>
                  <a:pt x="1442" y="12791"/>
                  <a:pt x="1437" y="12790"/>
                </a:cubicBezTo>
                <a:cubicBezTo>
                  <a:pt x="1426" y="12788"/>
                  <a:pt x="1417" y="12781"/>
                  <a:pt x="1409" y="12769"/>
                </a:cubicBezTo>
                <a:close/>
                <a:moveTo>
                  <a:pt x="2102" y="12769"/>
                </a:moveTo>
                <a:cubicBezTo>
                  <a:pt x="2094" y="12757"/>
                  <a:pt x="2088" y="12745"/>
                  <a:pt x="2084" y="12726"/>
                </a:cubicBezTo>
                <a:cubicBezTo>
                  <a:pt x="2079" y="12709"/>
                  <a:pt x="2078" y="12692"/>
                  <a:pt x="2080" y="12673"/>
                </a:cubicBezTo>
                <a:cubicBezTo>
                  <a:pt x="2081" y="12654"/>
                  <a:pt x="2084" y="12639"/>
                  <a:pt x="2091" y="12623"/>
                </a:cubicBezTo>
                <a:cubicBezTo>
                  <a:pt x="2097" y="12608"/>
                  <a:pt x="2105" y="12597"/>
                  <a:pt x="2114" y="12589"/>
                </a:cubicBezTo>
                <a:cubicBezTo>
                  <a:pt x="2124" y="12582"/>
                  <a:pt x="2133" y="12579"/>
                  <a:pt x="2144" y="12581"/>
                </a:cubicBezTo>
                <a:cubicBezTo>
                  <a:pt x="2154" y="12584"/>
                  <a:pt x="2163" y="12591"/>
                  <a:pt x="2172" y="12602"/>
                </a:cubicBezTo>
                <a:cubicBezTo>
                  <a:pt x="2176" y="12608"/>
                  <a:pt x="2179" y="12614"/>
                  <a:pt x="2182" y="12621"/>
                </a:cubicBezTo>
                <a:cubicBezTo>
                  <a:pt x="2185" y="12628"/>
                  <a:pt x="2188" y="12635"/>
                  <a:pt x="2190" y="12644"/>
                </a:cubicBezTo>
                <a:cubicBezTo>
                  <a:pt x="2194" y="12663"/>
                  <a:pt x="2195" y="12679"/>
                  <a:pt x="2194" y="12698"/>
                </a:cubicBezTo>
                <a:cubicBezTo>
                  <a:pt x="2193" y="12718"/>
                  <a:pt x="2189" y="12733"/>
                  <a:pt x="2183" y="12749"/>
                </a:cubicBezTo>
                <a:cubicBezTo>
                  <a:pt x="2180" y="12756"/>
                  <a:pt x="2176" y="12763"/>
                  <a:pt x="2172" y="12768"/>
                </a:cubicBezTo>
                <a:cubicBezTo>
                  <a:pt x="2169" y="12774"/>
                  <a:pt x="2164" y="12778"/>
                  <a:pt x="2159" y="12782"/>
                </a:cubicBezTo>
                <a:cubicBezTo>
                  <a:pt x="2155" y="12786"/>
                  <a:pt x="2150" y="12788"/>
                  <a:pt x="2145" y="12790"/>
                </a:cubicBezTo>
                <a:cubicBezTo>
                  <a:pt x="2140" y="12791"/>
                  <a:pt x="2135" y="12791"/>
                  <a:pt x="2130" y="12790"/>
                </a:cubicBezTo>
                <a:cubicBezTo>
                  <a:pt x="2119" y="12788"/>
                  <a:pt x="2110" y="12781"/>
                  <a:pt x="2102" y="12769"/>
                </a:cubicBezTo>
                <a:close/>
                <a:moveTo>
                  <a:pt x="2795" y="12769"/>
                </a:moveTo>
                <a:cubicBezTo>
                  <a:pt x="2791" y="12763"/>
                  <a:pt x="2787" y="12757"/>
                  <a:pt x="2784" y="12750"/>
                </a:cubicBezTo>
                <a:cubicBezTo>
                  <a:pt x="2781" y="12743"/>
                  <a:pt x="2779" y="12735"/>
                  <a:pt x="2777" y="12726"/>
                </a:cubicBezTo>
                <a:cubicBezTo>
                  <a:pt x="2772" y="12709"/>
                  <a:pt x="2771" y="12692"/>
                  <a:pt x="2773" y="12673"/>
                </a:cubicBezTo>
                <a:cubicBezTo>
                  <a:pt x="2774" y="12654"/>
                  <a:pt x="2777" y="12639"/>
                  <a:pt x="2784" y="12623"/>
                </a:cubicBezTo>
                <a:cubicBezTo>
                  <a:pt x="2790" y="12608"/>
                  <a:pt x="2798" y="12597"/>
                  <a:pt x="2807" y="12589"/>
                </a:cubicBezTo>
                <a:cubicBezTo>
                  <a:pt x="2817" y="12582"/>
                  <a:pt x="2826" y="12579"/>
                  <a:pt x="2837" y="12581"/>
                </a:cubicBezTo>
                <a:cubicBezTo>
                  <a:pt x="2848" y="12584"/>
                  <a:pt x="2856" y="12591"/>
                  <a:pt x="2865" y="12602"/>
                </a:cubicBezTo>
                <a:cubicBezTo>
                  <a:pt x="2869" y="12608"/>
                  <a:pt x="2872" y="12614"/>
                  <a:pt x="2875" y="12621"/>
                </a:cubicBezTo>
                <a:cubicBezTo>
                  <a:pt x="2878" y="12628"/>
                  <a:pt x="2881" y="12635"/>
                  <a:pt x="2883" y="12644"/>
                </a:cubicBezTo>
                <a:cubicBezTo>
                  <a:pt x="2887" y="12663"/>
                  <a:pt x="2888" y="12679"/>
                  <a:pt x="2887" y="12698"/>
                </a:cubicBezTo>
                <a:cubicBezTo>
                  <a:pt x="2886" y="12718"/>
                  <a:pt x="2882" y="12733"/>
                  <a:pt x="2876" y="12749"/>
                </a:cubicBezTo>
                <a:cubicBezTo>
                  <a:pt x="2873" y="12756"/>
                  <a:pt x="2869" y="12763"/>
                  <a:pt x="2865" y="12768"/>
                </a:cubicBezTo>
                <a:cubicBezTo>
                  <a:pt x="2862" y="12774"/>
                  <a:pt x="2857" y="12778"/>
                  <a:pt x="2852" y="12782"/>
                </a:cubicBezTo>
                <a:cubicBezTo>
                  <a:pt x="2848" y="12786"/>
                  <a:pt x="2843" y="12788"/>
                  <a:pt x="2838" y="12790"/>
                </a:cubicBezTo>
                <a:cubicBezTo>
                  <a:pt x="2833" y="12791"/>
                  <a:pt x="2828" y="12791"/>
                  <a:pt x="2823" y="12790"/>
                </a:cubicBezTo>
                <a:cubicBezTo>
                  <a:pt x="2817" y="12789"/>
                  <a:pt x="2813" y="12787"/>
                  <a:pt x="2808" y="12783"/>
                </a:cubicBezTo>
                <a:cubicBezTo>
                  <a:pt x="2804" y="12780"/>
                  <a:pt x="2799" y="12775"/>
                  <a:pt x="2795" y="12769"/>
                </a:cubicBezTo>
                <a:close/>
                <a:moveTo>
                  <a:pt x="3488" y="12769"/>
                </a:moveTo>
                <a:cubicBezTo>
                  <a:pt x="3484" y="12763"/>
                  <a:pt x="3480" y="12757"/>
                  <a:pt x="3477" y="12750"/>
                </a:cubicBezTo>
                <a:cubicBezTo>
                  <a:pt x="3474" y="12743"/>
                  <a:pt x="3472" y="12735"/>
                  <a:pt x="3470" y="12726"/>
                </a:cubicBezTo>
                <a:cubicBezTo>
                  <a:pt x="3465" y="12709"/>
                  <a:pt x="3464" y="12692"/>
                  <a:pt x="3466" y="12673"/>
                </a:cubicBezTo>
                <a:cubicBezTo>
                  <a:pt x="3467" y="12654"/>
                  <a:pt x="3470" y="12639"/>
                  <a:pt x="3477" y="12623"/>
                </a:cubicBezTo>
                <a:cubicBezTo>
                  <a:pt x="3483" y="12608"/>
                  <a:pt x="3491" y="12597"/>
                  <a:pt x="3500" y="12589"/>
                </a:cubicBezTo>
                <a:cubicBezTo>
                  <a:pt x="3510" y="12582"/>
                  <a:pt x="3519" y="12579"/>
                  <a:pt x="3530" y="12581"/>
                </a:cubicBezTo>
                <a:cubicBezTo>
                  <a:pt x="3541" y="12584"/>
                  <a:pt x="3549" y="12591"/>
                  <a:pt x="3558" y="12602"/>
                </a:cubicBezTo>
                <a:cubicBezTo>
                  <a:pt x="3562" y="12608"/>
                  <a:pt x="3565" y="12614"/>
                  <a:pt x="3568" y="12621"/>
                </a:cubicBezTo>
                <a:cubicBezTo>
                  <a:pt x="3571" y="12628"/>
                  <a:pt x="3574" y="12635"/>
                  <a:pt x="3576" y="12644"/>
                </a:cubicBezTo>
                <a:cubicBezTo>
                  <a:pt x="3580" y="12663"/>
                  <a:pt x="3581" y="12679"/>
                  <a:pt x="3580" y="12698"/>
                </a:cubicBezTo>
                <a:cubicBezTo>
                  <a:pt x="3579" y="12718"/>
                  <a:pt x="3575" y="12733"/>
                  <a:pt x="3569" y="12749"/>
                </a:cubicBezTo>
                <a:cubicBezTo>
                  <a:pt x="3566" y="12756"/>
                  <a:pt x="3562" y="12763"/>
                  <a:pt x="3558" y="12768"/>
                </a:cubicBezTo>
                <a:cubicBezTo>
                  <a:pt x="3555" y="12774"/>
                  <a:pt x="3550" y="12778"/>
                  <a:pt x="3546" y="12782"/>
                </a:cubicBezTo>
                <a:cubicBezTo>
                  <a:pt x="3541" y="12786"/>
                  <a:pt x="3536" y="12788"/>
                  <a:pt x="3531" y="12790"/>
                </a:cubicBezTo>
                <a:cubicBezTo>
                  <a:pt x="3526" y="12791"/>
                  <a:pt x="3521" y="12791"/>
                  <a:pt x="3516" y="12790"/>
                </a:cubicBezTo>
                <a:cubicBezTo>
                  <a:pt x="3510" y="12789"/>
                  <a:pt x="3506" y="12787"/>
                  <a:pt x="3501" y="12783"/>
                </a:cubicBezTo>
                <a:cubicBezTo>
                  <a:pt x="3497" y="12780"/>
                  <a:pt x="3492" y="12775"/>
                  <a:pt x="3488" y="12769"/>
                </a:cubicBezTo>
                <a:close/>
                <a:moveTo>
                  <a:pt x="4181" y="12769"/>
                </a:moveTo>
                <a:cubicBezTo>
                  <a:pt x="4177" y="12763"/>
                  <a:pt x="4173" y="12757"/>
                  <a:pt x="4170" y="12750"/>
                </a:cubicBezTo>
                <a:cubicBezTo>
                  <a:pt x="4167" y="12743"/>
                  <a:pt x="4165" y="12735"/>
                  <a:pt x="4163" y="12726"/>
                </a:cubicBezTo>
                <a:cubicBezTo>
                  <a:pt x="4158" y="12709"/>
                  <a:pt x="4157" y="12692"/>
                  <a:pt x="4159" y="12673"/>
                </a:cubicBezTo>
                <a:cubicBezTo>
                  <a:pt x="4160" y="12654"/>
                  <a:pt x="4163" y="12639"/>
                  <a:pt x="4170" y="12623"/>
                </a:cubicBezTo>
                <a:cubicBezTo>
                  <a:pt x="4176" y="12608"/>
                  <a:pt x="4184" y="12597"/>
                  <a:pt x="4193" y="12589"/>
                </a:cubicBezTo>
                <a:cubicBezTo>
                  <a:pt x="4203" y="12582"/>
                  <a:pt x="4213" y="12579"/>
                  <a:pt x="4223" y="12581"/>
                </a:cubicBezTo>
                <a:cubicBezTo>
                  <a:pt x="4234" y="12584"/>
                  <a:pt x="4242" y="12591"/>
                  <a:pt x="4251" y="12602"/>
                </a:cubicBezTo>
                <a:cubicBezTo>
                  <a:pt x="4255" y="12608"/>
                  <a:pt x="4258" y="12614"/>
                  <a:pt x="4261" y="12621"/>
                </a:cubicBezTo>
                <a:cubicBezTo>
                  <a:pt x="4264" y="12628"/>
                  <a:pt x="4267" y="12635"/>
                  <a:pt x="4269" y="12644"/>
                </a:cubicBezTo>
                <a:cubicBezTo>
                  <a:pt x="4273" y="12663"/>
                  <a:pt x="4274" y="12679"/>
                  <a:pt x="4273" y="12698"/>
                </a:cubicBezTo>
                <a:cubicBezTo>
                  <a:pt x="4272" y="12718"/>
                  <a:pt x="4268" y="12733"/>
                  <a:pt x="4262" y="12749"/>
                </a:cubicBezTo>
                <a:cubicBezTo>
                  <a:pt x="4259" y="12756"/>
                  <a:pt x="4255" y="12763"/>
                  <a:pt x="4252" y="12768"/>
                </a:cubicBezTo>
                <a:cubicBezTo>
                  <a:pt x="4248" y="12774"/>
                  <a:pt x="4243" y="12778"/>
                  <a:pt x="4239" y="12782"/>
                </a:cubicBezTo>
                <a:cubicBezTo>
                  <a:pt x="4234" y="12786"/>
                  <a:pt x="4229" y="12788"/>
                  <a:pt x="4224" y="12790"/>
                </a:cubicBezTo>
                <a:cubicBezTo>
                  <a:pt x="4219" y="12791"/>
                  <a:pt x="4214" y="12791"/>
                  <a:pt x="4209" y="12790"/>
                </a:cubicBezTo>
                <a:cubicBezTo>
                  <a:pt x="4204" y="12789"/>
                  <a:pt x="4199" y="12787"/>
                  <a:pt x="4194" y="12783"/>
                </a:cubicBezTo>
                <a:cubicBezTo>
                  <a:pt x="4190" y="12780"/>
                  <a:pt x="4185" y="12775"/>
                  <a:pt x="4181" y="12769"/>
                </a:cubicBezTo>
                <a:close/>
                <a:moveTo>
                  <a:pt x="4874" y="12769"/>
                </a:moveTo>
                <a:cubicBezTo>
                  <a:pt x="4870" y="12763"/>
                  <a:pt x="4866" y="12757"/>
                  <a:pt x="4863" y="12750"/>
                </a:cubicBezTo>
                <a:cubicBezTo>
                  <a:pt x="4860" y="12743"/>
                  <a:pt x="4858" y="12735"/>
                  <a:pt x="4856" y="12726"/>
                </a:cubicBezTo>
                <a:cubicBezTo>
                  <a:pt x="4851" y="12709"/>
                  <a:pt x="4850" y="12692"/>
                  <a:pt x="4852" y="12673"/>
                </a:cubicBezTo>
                <a:cubicBezTo>
                  <a:pt x="4853" y="12654"/>
                  <a:pt x="4856" y="12639"/>
                  <a:pt x="4863" y="12623"/>
                </a:cubicBezTo>
                <a:cubicBezTo>
                  <a:pt x="4869" y="12608"/>
                  <a:pt x="4877" y="12597"/>
                  <a:pt x="4886" y="12589"/>
                </a:cubicBezTo>
                <a:cubicBezTo>
                  <a:pt x="4896" y="12582"/>
                  <a:pt x="4906" y="12579"/>
                  <a:pt x="4916" y="12581"/>
                </a:cubicBezTo>
                <a:cubicBezTo>
                  <a:pt x="4927" y="12584"/>
                  <a:pt x="4935" y="12591"/>
                  <a:pt x="4944" y="12602"/>
                </a:cubicBezTo>
                <a:cubicBezTo>
                  <a:pt x="4948" y="12608"/>
                  <a:pt x="4951" y="12614"/>
                  <a:pt x="4954" y="12621"/>
                </a:cubicBezTo>
                <a:cubicBezTo>
                  <a:pt x="4957" y="12628"/>
                  <a:pt x="4960" y="12635"/>
                  <a:pt x="4962" y="12644"/>
                </a:cubicBezTo>
                <a:cubicBezTo>
                  <a:pt x="4966" y="12663"/>
                  <a:pt x="4967" y="12679"/>
                  <a:pt x="4966" y="12698"/>
                </a:cubicBezTo>
                <a:cubicBezTo>
                  <a:pt x="4965" y="12718"/>
                  <a:pt x="4961" y="12733"/>
                  <a:pt x="4955" y="12749"/>
                </a:cubicBezTo>
                <a:cubicBezTo>
                  <a:pt x="4952" y="12756"/>
                  <a:pt x="4948" y="12763"/>
                  <a:pt x="4945" y="12768"/>
                </a:cubicBezTo>
                <a:cubicBezTo>
                  <a:pt x="4941" y="12774"/>
                  <a:pt x="4936" y="12778"/>
                  <a:pt x="4932" y="12782"/>
                </a:cubicBezTo>
                <a:cubicBezTo>
                  <a:pt x="4927" y="12786"/>
                  <a:pt x="4922" y="12788"/>
                  <a:pt x="4917" y="12790"/>
                </a:cubicBezTo>
                <a:cubicBezTo>
                  <a:pt x="4912" y="12791"/>
                  <a:pt x="4907" y="12791"/>
                  <a:pt x="4902" y="12790"/>
                </a:cubicBezTo>
                <a:cubicBezTo>
                  <a:pt x="4897" y="12789"/>
                  <a:pt x="4892" y="12787"/>
                  <a:pt x="4887" y="12783"/>
                </a:cubicBezTo>
                <a:cubicBezTo>
                  <a:pt x="4883" y="12780"/>
                  <a:pt x="4878" y="12775"/>
                  <a:pt x="4874" y="12769"/>
                </a:cubicBezTo>
                <a:close/>
                <a:moveTo>
                  <a:pt x="5567" y="12769"/>
                </a:moveTo>
                <a:cubicBezTo>
                  <a:pt x="5563" y="12763"/>
                  <a:pt x="5559" y="12757"/>
                  <a:pt x="5556" y="12750"/>
                </a:cubicBezTo>
                <a:cubicBezTo>
                  <a:pt x="5553" y="12743"/>
                  <a:pt x="5551" y="12735"/>
                  <a:pt x="5549" y="12726"/>
                </a:cubicBezTo>
                <a:cubicBezTo>
                  <a:pt x="5544" y="12709"/>
                  <a:pt x="5543" y="12692"/>
                  <a:pt x="5545" y="12673"/>
                </a:cubicBezTo>
                <a:cubicBezTo>
                  <a:pt x="5546" y="12654"/>
                  <a:pt x="5550" y="12639"/>
                  <a:pt x="5556" y="12623"/>
                </a:cubicBezTo>
                <a:cubicBezTo>
                  <a:pt x="5562" y="12608"/>
                  <a:pt x="5569" y="12597"/>
                  <a:pt x="5579" y="12589"/>
                </a:cubicBezTo>
                <a:cubicBezTo>
                  <a:pt x="5589" y="12582"/>
                  <a:pt x="5599" y="12579"/>
                  <a:pt x="5609" y="12581"/>
                </a:cubicBezTo>
                <a:cubicBezTo>
                  <a:pt x="5620" y="12584"/>
                  <a:pt x="5628" y="12591"/>
                  <a:pt x="5637" y="12602"/>
                </a:cubicBezTo>
                <a:cubicBezTo>
                  <a:pt x="5641" y="12608"/>
                  <a:pt x="5644" y="12614"/>
                  <a:pt x="5647" y="12621"/>
                </a:cubicBezTo>
                <a:cubicBezTo>
                  <a:pt x="5651" y="12628"/>
                  <a:pt x="5653" y="12635"/>
                  <a:pt x="5655" y="12644"/>
                </a:cubicBezTo>
                <a:cubicBezTo>
                  <a:pt x="5659" y="12663"/>
                  <a:pt x="5660" y="12679"/>
                  <a:pt x="5659" y="12698"/>
                </a:cubicBezTo>
                <a:cubicBezTo>
                  <a:pt x="5658" y="12718"/>
                  <a:pt x="5654" y="12733"/>
                  <a:pt x="5648" y="12749"/>
                </a:cubicBezTo>
                <a:cubicBezTo>
                  <a:pt x="5645" y="12756"/>
                  <a:pt x="5641" y="12763"/>
                  <a:pt x="5638" y="12768"/>
                </a:cubicBezTo>
                <a:cubicBezTo>
                  <a:pt x="5634" y="12774"/>
                  <a:pt x="5629" y="12778"/>
                  <a:pt x="5625" y="12782"/>
                </a:cubicBezTo>
                <a:cubicBezTo>
                  <a:pt x="5620" y="12786"/>
                  <a:pt x="5615" y="12788"/>
                  <a:pt x="5610" y="12790"/>
                </a:cubicBezTo>
                <a:cubicBezTo>
                  <a:pt x="5605" y="12791"/>
                  <a:pt x="5600" y="12791"/>
                  <a:pt x="5595" y="12790"/>
                </a:cubicBezTo>
                <a:cubicBezTo>
                  <a:pt x="5590" y="12789"/>
                  <a:pt x="5585" y="12787"/>
                  <a:pt x="5580" y="12783"/>
                </a:cubicBezTo>
                <a:cubicBezTo>
                  <a:pt x="5576" y="12780"/>
                  <a:pt x="5571" y="12775"/>
                  <a:pt x="5567" y="12769"/>
                </a:cubicBezTo>
                <a:close/>
                <a:moveTo>
                  <a:pt x="6260" y="12769"/>
                </a:moveTo>
                <a:cubicBezTo>
                  <a:pt x="6256" y="12763"/>
                  <a:pt x="6252" y="12757"/>
                  <a:pt x="6249" y="12750"/>
                </a:cubicBezTo>
                <a:cubicBezTo>
                  <a:pt x="6246" y="12743"/>
                  <a:pt x="6244" y="12735"/>
                  <a:pt x="6242" y="12726"/>
                </a:cubicBezTo>
                <a:cubicBezTo>
                  <a:pt x="6238" y="12709"/>
                  <a:pt x="6236" y="12692"/>
                  <a:pt x="6238" y="12673"/>
                </a:cubicBezTo>
                <a:cubicBezTo>
                  <a:pt x="6239" y="12654"/>
                  <a:pt x="6243" y="12639"/>
                  <a:pt x="6249" y="12623"/>
                </a:cubicBezTo>
                <a:cubicBezTo>
                  <a:pt x="6255" y="12608"/>
                  <a:pt x="6262" y="12597"/>
                  <a:pt x="6272" y="12589"/>
                </a:cubicBezTo>
                <a:cubicBezTo>
                  <a:pt x="6282" y="12582"/>
                  <a:pt x="6292" y="12579"/>
                  <a:pt x="6302" y="12581"/>
                </a:cubicBezTo>
                <a:cubicBezTo>
                  <a:pt x="6313" y="12584"/>
                  <a:pt x="6321" y="12591"/>
                  <a:pt x="6330" y="12602"/>
                </a:cubicBezTo>
                <a:cubicBezTo>
                  <a:pt x="6334" y="12608"/>
                  <a:pt x="6337" y="12614"/>
                  <a:pt x="6340" y="12621"/>
                </a:cubicBezTo>
                <a:cubicBezTo>
                  <a:pt x="6344" y="12628"/>
                  <a:pt x="6346" y="12635"/>
                  <a:pt x="6348" y="12644"/>
                </a:cubicBezTo>
                <a:cubicBezTo>
                  <a:pt x="6352" y="12663"/>
                  <a:pt x="6353" y="12679"/>
                  <a:pt x="6352" y="12698"/>
                </a:cubicBezTo>
                <a:cubicBezTo>
                  <a:pt x="6351" y="12718"/>
                  <a:pt x="6347" y="12733"/>
                  <a:pt x="6341" y="12749"/>
                </a:cubicBezTo>
                <a:cubicBezTo>
                  <a:pt x="6338" y="12756"/>
                  <a:pt x="6334" y="12763"/>
                  <a:pt x="6331" y="12768"/>
                </a:cubicBezTo>
                <a:cubicBezTo>
                  <a:pt x="6327" y="12774"/>
                  <a:pt x="6322" y="12778"/>
                  <a:pt x="6318" y="12782"/>
                </a:cubicBezTo>
                <a:cubicBezTo>
                  <a:pt x="6312" y="12786"/>
                  <a:pt x="6308" y="12788"/>
                  <a:pt x="6303" y="12790"/>
                </a:cubicBezTo>
                <a:cubicBezTo>
                  <a:pt x="6298" y="12791"/>
                  <a:pt x="6293" y="12791"/>
                  <a:pt x="6288" y="12790"/>
                </a:cubicBezTo>
                <a:cubicBezTo>
                  <a:pt x="6283" y="12789"/>
                  <a:pt x="6278" y="12787"/>
                  <a:pt x="6273" y="12783"/>
                </a:cubicBezTo>
                <a:cubicBezTo>
                  <a:pt x="6269" y="12780"/>
                  <a:pt x="6265" y="12775"/>
                  <a:pt x="6260" y="12769"/>
                </a:cubicBezTo>
                <a:close/>
                <a:moveTo>
                  <a:pt x="6954" y="12769"/>
                </a:moveTo>
                <a:cubicBezTo>
                  <a:pt x="6949" y="12763"/>
                  <a:pt x="6945" y="12757"/>
                  <a:pt x="6942" y="12750"/>
                </a:cubicBezTo>
                <a:cubicBezTo>
                  <a:pt x="6939" y="12743"/>
                  <a:pt x="6937" y="12735"/>
                  <a:pt x="6935" y="12726"/>
                </a:cubicBezTo>
                <a:cubicBezTo>
                  <a:pt x="6931" y="12709"/>
                  <a:pt x="6929" y="12692"/>
                  <a:pt x="6931" y="12673"/>
                </a:cubicBezTo>
                <a:cubicBezTo>
                  <a:pt x="6932" y="12654"/>
                  <a:pt x="6936" y="12639"/>
                  <a:pt x="6942" y="12623"/>
                </a:cubicBezTo>
                <a:cubicBezTo>
                  <a:pt x="6948" y="12608"/>
                  <a:pt x="6955" y="12597"/>
                  <a:pt x="6965" y="12589"/>
                </a:cubicBezTo>
                <a:cubicBezTo>
                  <a:pt x="6975" y="12582"/>
                  <a:pt x="6985" y="12579"/>
                  <a:pt x="6995" y="12581"/>
                </a:cubicBezTo>
                <a:cubicBezTo>
                  <a:pt x="7006" y="12584"/>
                  <a:pt x="7014" y="12591"/>
                  <a:pt x="7023" y="12602"/>
                </a:cubicBezTo>
                <a:cubicBezTo>
                  <a:pt x="7027" y="12608"/>
                  <a:pt x="7031" y="12614"/>
                  <a:pt x="7034" y="12621"/>
                </a:cubicBezTo>
                <a:cubicBezTo>
                  <a:pt x="7037" y="12628"/>
                  <a:pt x="7039" y="12635"/>
                  <a:pt x="7041" y="12644"/>
                </a:cubicBezTo>
                <a:cubicBezTo>
                  <a:pt x="7043" y="12653"/>
                  <a:pt x="7045" y="12662"/>
                  <a:pt x="7045" y="12671"/>
                </a:cubicBezTo>
                <a:cubicBezTo>
                  <a:pt x="7046" y="12680"/>
                  <a:pt x="7046" y="12689"/>
                  <a:pt x="7046" y="12698"/>
                </a:cubicBezTo>
                <a:cubicBezTo>
                  <a:pt x="7044" y="12718"/>
                  <a:pt x="7041" y="12733"/>
                  <a:pt x="7034" y="12749"/>
                </a:cubicBezTo>
                <a:cubicBezTo>
                  <a:pt x="7028" y="12764"/>
                  <a:pt x="7020" y="12775"/>
                  <a:pt x="7011" y="12782"/>
                </a:cubicBezTo>
                <a:cubicBezTo>
                  <a:pt x="7005" y="12786"/>
                  <a:pt x="7001" y="12788"/>
                  <a:pt x="6996" y="12790"/>
                </a:cubicBezTo>
                <a:cubicBezTo>
                  <a:pt x="6991" y="12791"/>
                  <a:pt x="6986" y="12791"/>
                  <a:pt x="6981" y="12790"/>
                </a:cubicBezTo>
                <a:cubicBezTo>
                  <a:pt x="6976" y="12789"/>
                  <a:pt x="6971" y="12787"/>
                  <a:pt x="6966" y="12783"/>
                </a:cubicBezTo>
                <a:cubicBezTo>
                  <a:pt x="6962" y="12780"/>
                  <a:pt x="6958" y="12775"/>
                  <a:pt x="6954" y="12769"/>
                </a:cubicBezTo>
                <a:close/>
                <a:moveTo>
                  <a:pt x="7647" y="12769"/>
                </a:moveTo>
                <a:cubicBezTo>
                  <a:pt x="7642" y="12763"/>
                  <a:pt x="7639" y="12757"/>
                  <a:pt x="7635" y="12750"/>
                </a:cubicBezTo>
                <a:cubicBezTo>
                  <a:pt x="7632" y="12743"/>
                  <a:pt x="7630" y="12735"/>
                  <a:pt x="7628" y="12726"/>
                </a:cubicBezTo>
                <a:cubicBezTo>
                  <a:pt x="7624" y="12709"/>
                  <a:pt x="7622" y="12692"/>
                  <a:pt x="7624" y="12673"/>
                </a:cubicBezTo>
                <a:cubicBezTo>
                  <a:pt x="7625" y="12654"/>
                  <a:pt x="7629" y="12639"/>
                  <a:pt x="7635" y="12623"/>
                </a:cubicBezTo>
                <a:cubicBezTo>
                  <a:pt x="7641" y="12608"/>
                  <a:pt x="7648" y="12597"/>
                  <a:pt x="7658" y="12589"/>
                </a:cubicBezTo>
                <a:cubicBezTo>
                  <a:pt x="7668" y="12582"/>
                  <a:pt x="7678" y="12579"/>
                  <a:pt x="7688" y="12581"/>
                </a:cubicBezTo>
                <a:cubicBezTo>
                  <a:pt x="7699" y="12584"/>
                  <a:pt x="7707" y="12591"/>
                  <a:pt x="7716" y="12602"/>
                </a:cubicBezTo>
                <a:cubicBezTo>
                  <a:pt x="7720" y="12608"/>
                  <a:pt x="7723" y="12614"/>
                  <a:pt x="7726" y="12621"/>
                </a:cubicBezTo>
                <a:cubicBezTo>
                  <a:pt x="7730" y="12628"/>
                  <a:pt x="7732" y="12635"/>
                  <a:pt x="7734" y="12644"/>
                </a:cubicBezTo>
                <a:cubicBezTo>
                  <a:pt x="7738" y="12663"/>
                  <a:pt x="7740" y="12679"/>
                  <a:pt x="7739" y="12698"/>
                </a:cubicBezTo>
                <a:cubicBezTo>
                  <a:pt x="7737" y="12718"/>
                  <a:pt x="7734" y="12733"/>
                  <a:pt x="7727" y="12749"/>
                </a:cubicBezTo>
                <a:cubicBezTo>
                  <a:pt x="7721" y="12764"/>
                  <a:pt x="7713" y="12775"/>
                  <a:pt x="7704" y="12782"/>
                </a:cubicBezTo>
                <a:cubicBezTo>
                  <a:pt x="7698" y="12786"/>
                  <a:pt x="7694" y="12788"/>
                  <a:pt x="7689" y="12790"/>
                </a:cubicBezTo>
                <a:cubicBezTo>
                  <a:pt x="7684" y="12791"/>
                  <a:pt x="7679" y="12791"/>
                  <a:pt x="7674" y="12790"/>
                </a:cubicBezTo>
                <a:cubicBezTo>
                  <a:pt x="7669" y="12789"/>
                  <a:pt x="7664" y="12787"/>
                  <a:pt x="7659" y="12783"/>
                </a:cubicBezTo>
                <a:cubicBezTo>
                  <a:pt x="7655" y="12780"/>
                  <a:pt x="7651" y="12775"/>
                  <a:pt x="7647" y="12769"/>
                </a:cubicBezTo>
                <a:close/>
                <a:moveTo>
                  <a:pt x="8340" y="12769"/>
                </a:moveTo>
                <a:cubicBezTo>
                  <a:pt x="8335" y="12763"/>
                  <a:pt x="8332" y="12757"/>
                  <a:pt x="8328" y="12750"/>
                </a:cubicBezTo>
                <a:cubicBezTo>
                  <a:pt x="8325" y="12743"/>
                  <a:pt x="8323" y="12735"/>
                  <a:pt x="8321" y="12726"/>
                </a:cubicBezTo>
                <a:cubicBezTo>
                  <a:pt x="8317" y="12709"/>
                  <a:pt x="8315" y="12692"/>
                  <a:pt x="8317" y="12673"/>
                </a:cubicBezTo>
                <a:cubicBezTo>
                  <a:pt x="8318" y="12654"/>
                  <a:pt x="8322" y="12639"/>
                  <a:pt x="8328" y="12623"/>
                </a:cubicBezTo>
                <a:cubicBezTo>
                  <a:pt x="8334" y="12608"/>
                  <a:pt x="8341" y="12597"/>
                  <a:pt x="8351" y="12589"/>
                </a:cubicBezTo>
                <a:cubicBezTo>
                  <a:pt x="8361" y="12582"/>
                  <a:pt x="8371" y="12579"/>
                  <a:pt x="8381" y="12581"/>
                </a:cubicBezTo>
                <a:cubicBezTo>
                  <a:pt x="8392" y="12584"/>
                  <a:pt x="8400" y="12591"/>
                  <a:pt x="8409" y="12602"/>
                </a:cubicBezTo>
                <a:cubicBezTo>
                  <a:pt x="8413" y="12608"/>
                  <a:pt x="8416" y="12614"/>
                  <a:pt x="8420" y="12621"/>
                </a:cubicBezTo>
                <a:cubicBezTo>
                  <a:pt x="8423" y="12628"/>
                  <a:pt x="8425" y="12635"/>
                  <a:pt x="8427" y="12644"/>
                </a:cubicBezTo>
                <a:cubicBezTo>
                  <a:pt x="8431" y="12663"/>
                  <a:pt x="8433" y="12679"/>
                  <a:pt x="8432" y="12698"/>
                </a:cubicBezTo>
                <a:cubicBezTo>
                  <a:pt x="8430" y="12718"/>
                  <a:pt x="8426" y="12733"/>
                  <a:pt x="8420" y="12749"/>
                </a:cubicBezTo>
                <a:cubicBezTo>
                  <a:pt x="8417" y="12756"/>
                  <a:pt x="8413" y="12763"/>
                  <a:pt x="8410" y="12768"/>
                </a:cubicBezTo>
                <a:cubicBezTo>
                  <a:pt x="8406" y="12774"/>
                  <a:pt x="8401" y="12778"/>
                  <a:pt x="8397" y="12782"/>
                </a:cubicBezTo>
                <a:cubicBezTo>
                  <a:pt x="8391" y="12786"/>
                  <a:pt x="8387" y="12788"/>
                  <a:pt x="8382" y="12790"/>
                </a:cubicBezTo>
                <a:cubicBezTo>
                  <a:pt x="8377" y="12791"/>
                  <a:pt x="8372" y="12791"/>
                  <a:pt x="8367" y="12790"/>
                </a:cubicBezTo>
                <a:cubicBezTo>
                  <a:pt x="8362" y="12789"/>
                  <a:pt x="8357" y="12787"/>
                  <a:pt x="8353" y="12783"/>
                </a:cubicBezTo>
                <a:cubicBezTo>
                  <a:pt x="8348" y="12780"/>
                  <a:pt x="8344" y="12775"/>
                  <a:pt x="8340" y="12769"/>
                </a:cubicBezTo>
                <a:close/>
                <a:moveTo>
                  <a:pt x="9033" y="12769"/>
                </a:moveTo>
                <a:cubicBezTo>
                  <a:pt x="9028" y="12763"/>
                  <a:pt x="9025" y="12757"/>
                  <a:pt x="9021" y="12750"/>
                </a:cubicBezTo>
                <a:cubicBezTo>
                  <a:pt x="9018" y="12743"/>
                  <a:pt x="9016" y="12735"/>
                  <a:pt x="9014" y="12726"/>
                </a:cubicBezTo>
                <a:cubicBezTo>
                  <a:pt x="9010" y="12709"/>
                  <a:pt x="9008" y="12692"/>
                  <a:pt x="9010" y="12673"/>
                </a:cubicBezTo>
                <a:cubicBezTo>
                  <a:pt x="9011" y="12654"/>
                  <a:pt x="9015" y="12639"/>
                  <a:pt x="9021" y="12623"/>
                </a:cubicBezTo>
                <a:cubicBezTo>
                  <a:pt x="9027" y="12608"/>
                  <a:pt x="9035" y="12597"/>
                  <a:pt x="9045" y="12589"/>
                </a:cubicBezTo>
                <a:cubicBezTo>
                  <a:pt x="9054" y="12582"/>
                  <a:pt x="9064" y="12579"/>
                  <a:pt x="9074" y="12581"/>
                </a:cubicBezTo>
                <a:cubicBezTo>
                  <a:pt x="9085" y="12584"/>
                  <a:pt x="9093" y="12591"/>
                  <a:pt x="9102" y="12602"/>
                </a:cubicBezTo>
                <a:cubicBezTo>
                  <a:pt x="9106" y="12608"/>
                  <a:pt x="9109" y="12614"/>
                  <a:pt x="9113" y="12621"/>
                </a:cubicBezTo>
                <a:cubicBezTo>
                  <a:pt x="9116" y="12628"/>
                  <a:pt x="9118" y="12635"/>
                  <a:pt x="9120" y="12644"/>
                </a:cubicBezTo>
                <a:cubicBezTo>
                  <a:pt x="9124" y="12663"/>
                  <a:pt x="9126" y="12679"/>
                  <a:pt x="9125" y="12698"/>
                </a:cubicBezTo>
                <a:cubicBezTo>
                  <a:pt x="9123" y="12718"/>
                  <a:pt x="9119" y="12733"/>
                  <a:pt x="9113" y="12749"/>
                </a:cubicBezTo>
                <a:cubicBezTo>
                  <a:pt x="9110" y="12756"/>
                  <a:pt x="9106" y="12763"/>
                  <a:pt x="9103" y="12768"/>
                </a:cubicBezTo>
                <a:cubicBezTo>
                  <a:pt x="9099" y="12774"/>
                  <a:pt x="9094" y="12778"/>
                  <a:pt x="9090" y="12782"/>
                </a:cubicBezTo>
                <a:cubicBezTo>
                  <a:pt x="9084" y="12786"/>
                  <a:pt x="9080" y="12788"/>
                  <a:pt x="9075" y="12790"/>
                </a:cubicBezTo>
                <a:cubicBezTo>
                  <a:pt x="9070" y="12791"/>
                  <a:pt x="9065" y="12791"/>
                  <a:pt x="9060" y="12790"/>
                </a:cubicBezTo>
                <a:cubicBezTo>
                  <a:pt x="9055" y="12789"/>
                  <a:pt x="9050" y="12787"/>
                  <a:pt x="9046" y="12783"/>
                </a:cubicBezTo>
                <a:cubicBezTo>
                  <a:pt x="9041" y="12780"/>
                  <a:pt x="9037" y="12775"/>
                  <a:pt x="9033" y="12769"/>
                </a:cubicBezTo>
                <a:close/>
                <a:moveTo>
                  <a:pt x="9726" y="12769"/>
                </a:moveTo>
                <a:cubicBezTo>
                  <a:pt x="9721" y="12763"/>
                  <a:pt x="9718" y="12757"/>
                  <a:pt x="9714" y="12750"/>
                </a:cubicBezTo>
                <a:cubicBezTo>
                  <a:pt x="9711" y="12743"/>
                  <a:pt x="9709" y="12735"/>
                  <a:pt x="9707" y="12726"/>
                </a:cubicBezTo>
                <a:cubicBezTo>
                  <a:pt x="9703" y="12709"/>
                  <a:pt x="9701" y="12692"/>
                  <a:pt x="9703" y="12673"/>
                </a:cubicBezTo>
                <a:cubicBezTo>
                  <a:pt x="9704" y="12654"/>
                  <a:pt x="9708" y="12639"/>
                  <a:pt x="9714" y="12623"/>
                </a:cubicBezTo>
                <a:cubicBezTo>
                  <a:pt x="9720" y="12608"/>
                  <a:pt x="9728" y="12597"/>
                  <a:pt x="9738" y="12589"/>
                </a:cubicBezTo>
                <a:cubicBezTo>
                  <a:pt x="9747" y="12582"/>
                  <a:pt x="9757" y="12579"/>
                  <a:pt x="9767" y="12581"/>
                </a:cubicBezTo>
                <a:cubicBezTo>
                  <a:pt x="9778" y="12584"/>
                  <a:pt x="9786" y="12591"/>
                  <a:pt x="9795" y="12602"/>
                </a:cubicBezTo>
                <a:cubicBezTo>
                  <a:pt x="9799" y="12608"/>
                  <a:pt x="9802" y="12614"/>
                  <a:pt x="9806" y="12621"/>
                </a:cubicBezTo>
                <a:cubicBezTo>
                  <a:pt x="9809" y="12628"/>
                  <a:pt x="9811" y="12635"/>
                  <a:pt x="9813" y="12644"/>
                </a:cubicBezTo>
                <a:cubicBezTo>
                  <a:pt x="9817" y="12663"/>
                  <a:pt x="9819" y="12679"/>
                  <a:pt x="9818" y="12698"/>
                </a:cubicBezTo>
                <a:cubicBezTo>
                  <a:pt x="9816" y="12718"/>
                  <a:pt x="9812" y="12733"/>
                  <a:pt x="9806" y="12749"/>
                </a:cubicBezTo>
                <a:cubicBezTo>
                  <a:pt x="9803" y="12756"/>
                  <a:pt x="9800" y="12763"/>
                  <a:pt x="9796" y="12768"/>
                </a:cubicBezTo>
                <a:cubicBezTo>
                  <a:pt x="9792" y="12774"/>
                  <a:pt x="9788" y="12778"/>
                  <a:pt x="9783" y="12782"/>
                </a:cubicBezTo>
                <a:cubicBezTo>
                  <a:pt x="9778" y="12786"/>
                  <a:pt x="9773" y="12788"/>
                  <a:pt x="9768" y="12790"/>
                </a:cubicBezTo>
                <a:cubicBezTo>
                  <a:pt x="9763" y="12791"/>
                  <a:pt x="9758" y="12791"/>
                  <a:pt x="9753" y="12790"/>
                </a:cubicBezTo>
                <a:cubicBezTo>
                  <a:pt x="9748" y="12789"/>
                  <a:pt x="9743" y="12787"/>
                  <a:pt x="9739" y="12783"/>
                </a:cubicBezTo>
                <a:cubicBezTo>
                  <a:pt x="9734" y="12780"/>
                  <a:pt x="9730" y="12775"/>
                  <a:pt x="9726" y="12769"/>
                </a:cubicBezTo>
                <a:close/>
                <a:moveTo>
                  <a:pt x="10419" y="12769"/>
                </a:moveTo>
                <a:cubicBezTo>
                  <a:pt x="10410" y="12757"/>
                  <a:pt x="10404" y="12745"/>
                  <a:pt x="10400" y="12726"/>
                </a:cubicBezTo>
                <a:cubicBezTo>
                  <a:pt x="10396" y="12709"/>
                  <a:pt x="10394" y="12692"/>
                  <a:pt x="10396" y="12673"/>
                </a:cubicBezTo>
                <a:cubicBezTo>
                  <a:pt x="10397" y="12654"/>
                  <a:pt x="10401" y="12639"/>
                  <a:pt x="10407" y="12623"/>
                </a:cubicBezTo>
                <a:cubicBezTo>
                  <a:pt x="10410" y="12615"/>
                  <a:pt x="10414" y="12609"/>
                  <a:pt x="10418" y="12603"/>
                </a:cubicBezTo>
                <a:cubicBezTo>
                  <a:pt x="10421" y="12598"/>
                  <a:pt x="10426" y="12593"/>
                  <a:pt x="10431" y="12589"/>
                </a:cubicBezTo>
                <a:cubicBezTo>
                  <a:pt x="10440" y="12582"/>
                  <a:pt x="10450" y="12579"/>
                  <a:pt x="10460" y="12581"/>
                </a:cubicBezTo>
                <a:cubicBezTo>
                  <a:pt x="10471" y="12584"/>
                  <a:pt x="10479" y="12591"/>
                  <a:pt x="10488" y="12602"/>
                </a:cubicBezTo>
                <a:cubicBezTo>
                  <a:pt x="10492" y="12608"/>
                  <a:pt x="10495" y="12614"/>
                  <a:pt x="10499" y="12621"/>
                </a:cubicBezTo>
                <a:cubicBezTo>
                  <a:pt x="10502" y="12628"/>
                  <a:pt x="10504" y="12635"/>
                  <a:pt x="10506" y="12644"/>
                </a:cubicBezTo>
                <a:cubicBezTo>
                  <a:pt x="10510" y="12663"/>
                  <a:pt x="10512" y="12679"/>
                  <a:pt x="10511" y="12698"/>
                </a:cubicBezTo>
                <a:cubicBezTo>
                  <a:pt x="10509" y="12718"/>
                  <a:pt x="10505" y="12733"/>
                  <a:pt x="10499" y="12749"/>
                </a:cubicBezTo>
                <a:cubicBezTo>
                  <a:pt x="10496" y="12756"/>
                  <a:pt x="10493" y="12763"/>
                  <a:pt x="10489" y="12768"/>
                </a:cubicBezTo>
                <a:cubicBezTo>
                  <a:pt x="10485" y="12774"/>
                  <a:pt x="10481" y="12778"/>
                  <a:pt x="10476" y="12782"/>
                </a:cubicBezTo>
                <a:cubicBezTo>
                  <a:pt x="10471" y="12786"/>
                  <a:pt x="10466" y="12788"/>
                  <a:pt x="10461" y="12790"/>
                </a:cubicBezTo>
                <a:cubicBezTo>
                  <a:pt x="10456" y="12791"/>
                  <a:pt x="10451" y="12791"/>
                  <a:pt x="10446" y="12790"/>
                </a:cubicBezTo>
                <a:cubicBezTo>
                  <a:pt x="10436" y="12788"/>
                  <a:pt x="10427" y="12781"/>
                  <a:pt x="10419" y="12769"/>
                </a:cubicBezTo>
                <a:close/>
                <a:moveTo>
                  <a:pt x="11111" y="12769"/>
                </a:moveTo>
                <a:cubicBezTo>
                  <a:pt x="11103" y="12757"/>
                  <a:pt x="11097" y="12745"/>
                  <a:pt x="11093" y="12726"/>
                </a:cubicBezTo>
                <a:cubicBezTo>
                  <a:pt x="11091" y="12718"/>
                  <a:pt x="11089" y="12709"/>
                  <a:pt x="11089" y="12700"/>
                </a:cubicBezTo>
                <a:cubicBezTo>
                  <a:pt x="11088" y="12691"/>
                  <a:pt x="11088" y="12682"/>
                  <a:pt x="11088" y="12673"/>
                </a:cubicBezTo>
                <a:cubicBezTo>
                  <a:pt x="11089" y="12663"/>
                  <a:pt x="11090" y="12655"/>
                  <a:pt x="11092" y="12647"/>
                </a:cubicBezTo>
                <a:cubicBezTo>
                  <a:pt x="11094" y="12638"/>
                  <a:pt x="11096" y="12631"/>
                  <a:pt x="11100" y="12623"/>
                </a:cubicBezTo>
                <a:cubicBezTo>
                  <a:pt x="11103" y="12615"/>
                  <a:pt x="11106" y="12609"/>
                  <a:pt x="11110" y="12603"/>
                </a:cubicBezTo>
                <a:cubicBezTo>
                  <a:pt x="11114" y="12598"/>
                  <a:pt x="11119" y="12593"/>
                  <a:pt x="11123" y="12589"/>
                </a:cubicBezTo>
                <a:cubicBezTo>
                  <a:pt x="11133" y="12582"/>
                  <a:pt x="11142" y="12579"/>
                  <a:pt x="11153" y="12581"/>
                </a:cubicBezTo>
                <a:cubicBezTo>
                  <a:pt x="11163" y="12584"/>
                  <a:pt x="11172" y="12591"/>
                  <a:pt x="11180" y="12602"/>
                </a:cubicBezTo>
                <a:cubicBezTo>
                  <a:pt x="11189" y="12614"/>
                  <a:pt x="11195" y="12627"/>
                  <a:pt x="11199" y="12644"/>
                </a:cubicBezTo>
                <a:cubicBezTo>
                  <a:pt x="11203" y="12663"/>
                  <a:pt x="11205" y="12679"/>
                  <a:pt x="11203" y="12698"/>
                </a:cubicBezTo>
                <a:cubicBezTo>
                  <a:pt x="11202" y="12718"/>
                  <a:pt x="11198" y="12733"/>
                  <a:pt x="11192" y="12749"/>
                </a:cubicBezTo>
                <a:cubicBezTo>
                  <a:pt x="11189" y="12756"/>
                  <a:pt x="11185" y="12763"/>
                  <a:pt x="11182" y="12768"/>
                </a:cubicBezTo>
                <a:cubicBezTo>
                  <a:pt x="11178" y="12774"/>
                  <a:pt x="11174" y="12778"/>
                  <a:pt x="11169" y="12782"/>
                </a:cubicBezTo>
                <a:cubicBezTo>
                  <a:pt x="11164" y="12786"/>
                  <a:pt x="11159" y="12788"/>
                  <a:pt x="11154" y="12790"/>
                </a:cubicBezTo>
                <a:cubicBezTo>
                  <a:pt x="11149" y="12791"/>
                  <a:pt x="11144" y="12791"/>
                  <a:pt x="11139" y="12790"/>
                </a:cubicBezTo>
                <a:cubicBezTo>
                  <a:pt x="11128" y="12788"/>
                  <a:pt x="11119" y="12781"/>
                  <a:pt x="11111" y="12769"/>
                </a:cubicBezTo>
                <a:close/>
                <a:moveTo>
                  <a:pt x="11804" y="12769"/>
                </a:moveTo>
                <a:cubicBezTo>
                  <a:pt x="11796" y="12757"/>
                  <a:pt x="11790" y="12745"/>
                  <a:pt x="11786" y="12726"/>
                </a:cubicBezTo>
                <a:cubicBezTo>
                  <a:pt x="11782" y="12709"/>
                  <a:pt x="11780" y="12692"/>
                  <a:pt x="11782" y="12673"/>
                </a:cubicBezTo>
                <a:cubicBezTo>
                  <a:pt x="11783" y="12654"/>
                  <a:pt x="11787" y="12639"/>
                  <a:pt x="11793" y="12623"/>
                </a:cubicBezTo>
                <a:cubicBezTo>
                  <a:pt x="11796" y="12615"/>
                  <a:pt x="11799" y="12609"/>
                  <a:pt x="11803" y="12603"/>
                </a:cubicBezTo>
                <a:cubicBezTo>
                  <a:pt x="11807" y="12598"/>
                  <a:pt x="11812" y="12593"/>
                  <a:pt x="11816" y="12589"/>
                </a:cubicBezTo>
                <a:cubicBezTo>
                  <a:pt x="11826" y="12582"/>
                  <a:pt x="11835" y="12579"/>
                  <a:pt x="11846" y="12581"/>
                </a:cubicBezTo>
                <a:cubicBezTo>
                  <a:pt x="11856" y="12584"/>
                  <a:pt x="11865" y="12591"/>
                  <a:pt x="11873" y="12602"/>
                </a:cubicBezTo>
                <a:cubicBezTo>
                  <a:pt x="11882" y="12614"/>
                  <a:pt x="11888" y="12627"/>
                  <a:pt x="11892" y="12644"/>
                </a:cubicBezTo>
                <a:cubicBezTo>
                  <a:pt x="11896" y="12663"/>
                  <a:pt x="11898" y="12679"/>
                  <a:pt x="11896" y="12698"/>
                </a:cubicBezTo>
                <a:cubicBezTo>
                  <a:pt x="11895" y="12718"/>
                  <a:pt x="11891" y="12733"/>
                  <a:pt x="11885" y="12749"/>
                </a:cubicBezTo>
                <a:cubicBezTo>
                  <a:pt x="11882" y="12756"/>
                  <a:pt x="11878" y="12763"/>
                  <a:pt x="11875" y="12768"/>
                </a:cubicBezTo>
                <a:cubicBezTo>
                  <a:pt x="11871" y="12774"/>
                  <a:pt x="11867" y="12778"/>
                  <a:pt x="11862" y="12782"/>
                </a:cubicBezTo>
                <a:cubicBezTo>
                  <a:pt x="11857" y="12786"/>
                  <a:pt x="11852" y="12788"/>
                  <a:pt x="11847" y="12790"/>
                </a:cubicBezTo>
                <a:cubicBezTo>
                  <a:pt x="11842" y="12791"/>
                  <a:pt x="11837" y="12791"/>
                  <a:pt x="11832" y="12790"/>
                </a:cubicBezTo>
                <a:cubicBezTo>
                  <a:pt x="11821" y="12788"/>
                  <a:pt x="11812" y="12781"/>
                  <a:pt x="11804" y="12769"/>
                </a:cubicBezTo>
                <a:close/>
                <a:moveTo>
                  <a:pt x="12497" y="12769"/>
                </a:moveTo>
                <a:cubicBezTo>
                  <a:pt x="12489" y="12757"/>
                  <a:pt x="12483" y="12745"/>
                  <a:pt x="12479" y="12726"/>
                </a:cubicBezTo>
                <a:cubicBezTo>
                  <a:pt x="12475" y="12709"/>
                  <a:pt x="12473" y="12692"/>
                  <a:pt x="12475" y="12673"/>
                </a:cubicBezTo>
                <a:cubicBezTo>
                  <a:pt x="12476" y="12654"/>
                  <a:pt x="12480" y="12639"/>
                  <a:pt x="12486" y="12623"/>
                </a:cubicBezTo>
                <a:cubicBezTo>
                  <a:pt x="12489" y="12615"/>
                  <a:pt x="12492" y="12609"/>
                  <a:pt x="12496" y="12603"/>
                </a:cubicBezTo>
                <a:cubicBezTo>
                  <a:pt x="12500" y="12598"/>
                  <a:pt x="12505" y="12593"/>
                  <a:pt x="12509" y="12589"/>
                </a:cubicBezTo>
                <a:cubicBezTo>
                  <a:pt x="12519" y="12582"/>
                  <a:pt x="12528" y="12579"/>
                  <a:pt x="12539" y="12581"/>
                </a:cubicBezTo>
                <a:cubicBezTo>
                  <a:pt x="12549" y="12584"/>
                  <a:pt x="12558" y="12591"/>
                  <a:pt x="12567" y="12602"/>
                </a:cubicBezTo>
                <a:cubicBezTo>
                  <a:pt x="12576" y="12614"/>
                  <a:pt x="12581" y="12627"/>
                  <a:pt x="12585" y="12644"/>
                </a:cubicBezTo>
                <a:cubicBezTo>
                  <a:pt x="12590" y="12663"/>
                  <a:pt x="12591" y="12679"/>
                  <a:pt x="12589" y="12698"/>
                </a:cubicBezTo>
                <a:cubicBezTo>
                  <a:pt x="12588" y="12718"/>
                  <a:pt x="12584" y="12733"/>
                  <a:pt x="12578" y="12749"/>
                </a:cubicBezTo>
                <a:cubicBezTo>
                  <a:pt x="12575" y="12756"/>
                  <a:pt x="12571" y="12763"/>
                  <a:pt x="12568" y="12768"/>
                </a:cubicBezTo>
                <a:cubicBezTo>
                  <a:pt x="12564" y="12774"/>
                  <a:pt x="12560" y="12778"/>
                  <a:pt x="12555" y="12782"/>
                </a:cubicBezTo>
                <a:cubicBezTo>
                  <a:pt x="12550" y="12786"/>
                  <a:pt x="12545" y="12788"/>
                  <a:pt x="12540" y="12790"/>
                </a:cubicBezTo>
                <a:cubicBezTo>
                  <a:pt x="12535" y="12791"/>
                  <a:pt x="12530" y="12791"/>
                  <a:pt x="12525" y="12790"/>
                </a:cubicBezTo>
                <a:cubicBezTo>
                  <a:pt x="12514" y="12788"/>
                  <a:pt x="12505" y="12781"/>
                  <a:pt x="12497" y="12769"/>
                </a:cubicBezTo>
                <a:close/>
                <a:moveTo>
                  <a:pt x="13190" y="12769"/>
                </a:moveTo>
                <a:cubicBezTo>
                  <a:pt x="13182" y="12757"/>
                  <a:pt x="13176" y="12745"/>
                  <a:pt x="13172" y="12726"/>
                </a:cubicBezTo>
                <a:cubicBezTo>
                  <a:pt x="13168" y="12709"/>
                  <a:pt x="13166" y="12692"/>
                  <a:pt x="13168" y="12673"/>
                </a:cubicBezTo>
                <a:cubicBezTo>
                  <a:pt x="13169" y="12654"/>
                  <a:pt x="13173" y="12639"/>
                  <a:pt x="13179" y="12623"/>
                </a:cubicBezTo>
                <a:cubicBezTo>
                  <a:pt x="13182" y="12615"/>
                  <a:pt x="13185" y="12609"/>
                  <a:pt x="13189" y="12603"/>
                </a:cubicBezTo>
                <a:cubicBezTo>
                  <a:pt x="13193" y="12598"/>
                  <a:pt x="13198" y="12593"/>
                  <a:pt x="13202" y="12589"/>
                </a:cubicBezTo>
                <a:cubicBezTo>
                  <a:pt x="13212" y="12582"/>
                  <a:pt x="13221" y="12579"/>
                  <a:pt x="13232" y="12581"/>
                </a:cubicBezTo>
                <a:cubicBezTo>
                  <a:pt x="13242" y="12584"/>
                  <a:pt x="13252" y="12591"/>
                  <a:pt x="13260" y="12602"/>
                </a:cubicBezTo>
                <a:cubicBezTo>
                  <a:pt x="13269" y="12614"/>
                  <a:pt x="13274" y="12627"/>
                  <a:pt x="13278" y="12644"/>
                </a:cubicBezTo>
                <a:cubicBezTo>
                  <a:pt x="13283" y="12663"/>
                  <a:pt x="13284" y="12679"/>
                  <a:pt x="13282" y="12698"/>
                </a:cubicBezTo>
                <a:cubicBezTo>
                  <a:pt x="13281" y="12718"/>
                  <a:pt x="13278" y="12733"/>
                  <a:pt x="13271" y="12749"/>
                </a:cubicBezTo>
                <a:cubicBezTo>
                  <a:pt x="13268" y="12756"/>
                  <a:pt x="13265" y="12763"/>
                  <a:pt x="13261" y="12768"/>
                </a:cubicBezTo>
                <a:cubicBezTo>
                  <a:pt x="13257" y="12774"/>
                  <a:pt x="13252" y="12778"/>
                  <a:pt x="13248" y="12782"/>
                </a:cubicBezTo>
                <a:cubicBezTo>
                  <a:pt x="13243" y="12786"/>
                  <a:pt x="13238" y="12788"/>
                  <a:pt x="13233" y="12790"/>
                </a:cubicBezTo>
                <a:cubicBezTo>
                  <a:pt x="13228" y="12791"/>
                  <a:pt x="13223" y="12791"/>
                  <a:pt x="13218" y="12790"/>
                </a:cubicBezTo>
                <a:cubicBezTo>
                  <a:pt x="13207" y="12788"/>
                  <a:pt x="13198" y="12781"/>
                  <a:pt x="13190" y="12769"/>
                </a:cubicBezTo>
                <a:close/>
                <a:moveTo>
                  <a:pt x="13883" y="12769"/>
                </a:moveTo>
                <a:cubicBezTo>
                  <a:pt x="13879" y="12763"/>
                  <a:pt x="13875" y="12757"/>
                  <a:pt x="13872" y="12750"/>
                </a:cubicBezTo>
                <a:cubicBezTo>
                  <a:pt x="13869" y="12743"/>
                  <a:pt x="13867" y="12735"/>
                  <a:pt x="13865" y="12726"/>
                </a:cubicBezTo>
                <a:cubicBezTo>
                  <a:pt x="13861" y="12709"/>
                  <a:pt x="13859" y="12692"/>
                  <a:pt x="13861" y="12673"/>
                </a:cubicBezTo>
                <a:cubicBezTo>
                  <a:pt x="13862" y="12654"/>
                  <a:pt x="13866" y="12639"/>
                  <a:pt x="13872" y="12623"/>
                </a:cubicBezTo>
                <a:cubicBezTo>
                  <a:pt x="13875" y="12615"/>
                  <a:pt x="13878" y="12609"/>
                  <a:pt x="13882" y="12603"/>
                </a:cubicBezTo>
                <a:cubicBezTo>
                  <a:pt x="13886" y="12598"/>
                  <a:pt x="13891" y="12593"/>
                  <a:pt x="13895" y="12589"/>
                </a:cubicBezTo>
                <a:cubicBezTo>
                  <a:pt x="13905" y="12582"/>
                  <a:pt x="13914" y="12579"/>
                  <a:pt x="13925" y="12581"/>
                </a:cubicBezTo>
                <a:cubicBezTo>
                  <a:pt x="13936" y="12584"/>
                  <a:pt x="13945" y="12591"/>
                  <a:pt x="13953" y="12602"/>
                </a:cubicBezTo>
                <a:cubicBezTo>
                  <a:pt x="13962" y="12614"/>
                  <a:pt x="13967" y="12627"/>
                  <a:pt x="13971" y="12644"/>
                </a:cubicBezTo>
                <a:cubicBezTo>
                  <a:pt x="13976" y="12663"/>
                  <a:pt x="13977" y="12679"/>
                  <a:pt x="13975" y="12698"/>
                </a:cubicBezTo>
                <a:cubicBezTo>
                  <a:pt x="13974" y="12718"/>
                  <a:pt x="13971" y="12733"/>
                  <a:pt x="13964" y="12749"/>
                </a:cubicBezTo>
                <a:cubicBezTo>
                  <a:pt x="13961" y="12756"/>
                  <a:pt x="13958" y="12763"/>
                  <a:pt x="13954" y="12768"/>
                </a:cubicBezTo>
                <a:cubicBezTo>
                  <a:pt x="13950" y="12774"/>
                  <a:pt x="13945" y="12778"/>
                  <a:pt x="13941" y="12782"/>
                </a:cubicBezTo>
                <a:cubicBezTo>
                  <a:pt x="13936" y="12786"/>
                  <a:pt x="13931" y="12788"/>
                  <a:pt x="13926" y="12790"/>
                </a:cubicBezTo>
                <a:cubicBezTo>
                  <a:pt x="13921" y="12791"/>
                  <a:pt x="13916" y="12791"/>
                  <a:pt x="13911" y="12790"/>
                </a:cubicBezTo>
                <a:cubicBezTo>
                  <a:pt x="13905" y="12789"/>
                  <a:pt x="13901" y="12787"/>
                  <a:pt x="13896" y="12783"/>
                </a:cubicBezTo>
                <a:cubicBezTo>
                  <a:pt x="13892" y="12780"/>
                  <a:pt x="13887" y="12775"/>
                  <a:pt x="13883" y="12769"/>
                </a:cubicBezTo>
                <a:close/>
                <a:moveTo>
                  <a:pt x="14576" y="12769"/>
                </a:moveTo>
                <a:cubicBezTo>
                  <a:pt x="14572" y="12763"/>
                  <a:pt x="14568" y="12757"/>
                  <a:pt x="14565" y="12750"/>
                </a:cubicBezTo>
                <a:cubicBezTo>
                  <a:pt x="14562" y="12743"/>
                  <a:pt x="14560" y="12735"/>
                  <a:pt x="14558" y="12726"/>
                </a:cubicBezTo>
                <a:cubicBezTo>
                  <a:pt x="14554" y="12709"/>
                  <a:pt x="14552" y="12692"/>
                  <a:pt x="14554" y="12673"/>
                </a:cubicBezTo>
                <a:cubicBezTo>
                  <a:pt x="14555" y="12654"/>
                  <a:pt x="14559" y="12639"/>
                  <a:pt x="14565" y="12623"/>
                </a:cubicBezTo>
                <a:cubicBezTo>
                  <a:pt x="14568" y="12615"/>
                  <a:pt x="14571" y="12609"/>
                  <a:pt x="14575" y="12603"/>
                </a:cubicBezTo>
                <a:cubicBezTo>
                  <a:pt x="14579" y="12598"/>
                  <a:pt x="14584" y="12593"/>
                  <a:pt x="14588" y="12589"/>
                </a:cubicBezTo>
                <a:cubicBezTo>
                  <a:pt x="14598" y="12582"/>
                  <a:pt x="14607" y="12579"/>
                  <a:pt x="14618" y="12581"/>
                </a:cubicBezTo>
                <a:cubicBezTo>
                  <a:pt x="14629" y="12584"/>
                  <a:pt x="14638" y="12591"/>
                  <a:pt x="14646" y="12602"/>
                </a:cubicBezTo>
                <a:cubicBezTo>
                  <a:pt x="14655" y="12614"/>
                  <a:pt x="14660" y="12627"/>
                  <a:pt x="14664" y="12644"/>
                </a:cubicBezTo>
                <a:cubicBezTo>
                  <a:pt x="14669" y="12663"/>
                  <a:pt x="14670" y="12679"/>
                  <a:pt x="14668" y="12698"/>
                </a:cubicBezTo>
                <a:cubicBezTo>
                  <a:pt x="14667" y="12718"/>
                  <a:pt x="14664" y="12733"/>
                  <a:pt x="14657" y="12749"/>
                </a:cubicBezTo>
                <a:cubicBezTo>
                  <a:pt x="14654" y="12756"/>
                  <a:pt x="14651" y="12763"/>
                  <a:pt x="14647" y="12768"/>
                </a:cubicBezTo>
                <a:cubicBezTo>
                  <a:pt x="14643" y="12774"/>
                  <a:pt x="14638" y="12778"/>
                  <a:pt x="14634" y="12782"/>
                </a:cubicBezTo>
                <a:cubicBezTo>
                  <a:pt x="14629" y="12786"/>
                  <a:pt x="14624" y="12788"/>
                  <a:pt x="14619" y="12790"/>
                </a:cubicBezTo>
                <a:cubicBezTo>
                  <a:pt x="14614" y="12791"/>
                  <a:pt x="14609" y="12791"/>
                  <a:pt x="14604" y="12790"/>
                </a:cubicBezTo>
                <a:cubicBezTo>
                  <a:pt x="14598" y="12789"/>
                  <a:pt x="14594" y="12787"/>
                  <a:pt x="14589" y="12783"/>
                </a:cubicBezTo>
                <a:cubicBezTo>
                  <a:pt x="14585" y="12780"/>
                  <a:pt x="14580" y="12775"/>
                  <a:pt x="14576" y="12769"/>
                </a:cubicBezTo>
                <a:close/>
                <a:moveTo>
                  <a:pt x="15269" y="12769"/>
                </a:moveTo>
                <a:cubicBezTo>
                  <a:pt x="15265" y="12763"/>
                  <a:pt x="15261" y="12757"/>
                  <a:pt x="15258" y="12750"/>
                </a:cubicBezTo>
                <a:cubicBezTo>
                  <a:pt x="15255" y="12743"/>
                  <a:pt x="15253" y="12735"/>
                  <a:pt x="15251" y="12726"/>
                </a:cubicBezTo>
                <a:cubicBezTo>
                  <a:pt x="15247" y="12709"/>
                  <a:pt x="15245" y="12692"/>
                  <a:pt x="15247" y="12673"/>
                </a:cubicBezTo>
                <a:cubicBezTo>
                  <a:pt x="15248" y="12654"/>
                  <a:pt x="15252" y="12639"/>
                  <a:pt x="15258" y="12623"/>
                </a:cubicBezTo>
                <a:cubicBezTo>
                  <a:pt x="15261" y="12615"/>
                  <a:pt x="15264" y="12609"/>
                  <a:pt x="15268" y="12603"/>
                </a:cubicBezTo>
                <a:cubicBezTo>
                  <a:pt x="15272" y="12598"/>
                  <a:pt x="15277" y="12593"/>
                  <a:pt x="15281" y="12589"/>
                </a:cubicBezTo>
                <a:cubicBezTo>
                  <a:pt x="15291" y="12582"/>
                  <a:pt x="15301" y="12579"/>
                  <a:pt x="15311" y="12581"/>
                </a:cubicBezTo>
                <a:cubicBezTo>
                  <a:pt x="15322" y="12584"/>
                  <a:pt x="15331" y="12591"/>
                  <a:pt x="15339" y="12602"/>
                </a:cubicBezTo>
                <a:cubicBezTo>
                  <a:pt x="15348" y="12614"/>
                  <a:pt x="15353" y="12627"/>
                  <a:pt x="15357" y="12644"/>
                </a:cubicBezTo>
                <a:cubicBezTo>
                  <a:pt x="15362" y="12663"/>
                  <a:pt x="15363" y="12679"/>
                  <a:pt x="15361" y="12698"/>
                </a:cubicBezTo>
                <a:cubicBezTo>
                  <a:pt x="15360" y="12718"/>
                  <a:pt x="15357" y="12733"/>
                  <a:pt x="15350" y="12749"/>
                </a:cubicBezTo>
                <a:cubicBezTo>
                  <a:pt x="15347" y="12756"/>
                  <a:pt x="15344" y="12763"/>
                  <a:pt x="15340" y="12768"/>
                </a:cubicBezTo>
                <a:cubicBezTo>
                  <a:pt x="15336" y="12774"/>
                  <a:pt x="15331" y="12778"/>
                  <a:pt x="15327" y="12782"/>
                </a:cubicBezTo>
                <a:cubicBezTo>
                  <a:pt x="15322" y="12786"/>
                  <a:pt x="15317" y="12788"/>
                  <a:pt x="15312" y="12790"/>
                </a:cubicBezTo>
                <a:cubicBezTo>
                  <a:pt x="15307" y="12791"/>
                  <a:pt x="15302" y="12791"/>
                  <a:pt x="15297" y="12790"/>
                </a:cubicBezTo>
                <a:cubicBezTo>
                  <a:pt x="15292" y="12789"/>
                  <a:pt x="15287" y="12787"/>
                  <a:pt x="15282" y="12783"/>
                </a:cubicBezTo>
                <a:cubicBezTo>
                  <a:pt x="15278" y="12780"/>
                  <a:pt x="15273" y="12775"/>
                  <a:pt x="15269" y="12769"/>
                </a:cubicBezTo>
                <a:close/>
                <a:moveTo>
                  <a:pt x="15962" y="12769"/>
                </a:moveTo>
                <a:cubicBezTo>
                  <a:pt x="15958" y="12763"/>
                  <a:pt x="15954" y="12757"/>
                  <a:pt x="15951" y="12750"/>
                </a:cubicBezTo>
                <a:cubicBezTo>
                  <a:pt x="15948" y="12743"/>
                  <a:pt x="15946" y="12735"/>
                  <a:pt x="15944" y="12726"/>
                </a:cubicBezTo>
                <a:cubicBezTo>
                  <a:pt x="15940" y="12709"/>
                  <a:pt x="15938" y="12692"/>
                  <a:pt x="15940" y="12673"/>
                </a:cubicBezTo>
                <a:cubicBezTo>
                  <a:pt x="15941" y="12654"/>
                  <a:pt x="15945" y="12639"/>
                  <a:pt x="15951" y="12623"/>
                </a:cubicBezTo>
                <a:cubicBezTo>
                  <a:pt x="15954" y="12615"/>
                  <a:pt x="15958" y="12609"/>
                  <a:pt x="15961" y="12603"/>
                </a:cubicBezTo>
                <a:cubicBezTo>
                  <a:pt x="15965" y="12598"/>
                  <a:pt x="15970" y="12593"/>
                  <a:pt x="15974" y="12589"/>
                </a:cubicBezTo>
                <a:cubicBezTo>
                  <a:pt x="15984" y="12582"/>
                  <a:pt x="15994" y="12579"/>
                  <a:pt x="16004" y="12581"/>
                </a:cubicBezTo>
                <a:cubicBezTo>
                  <a:pt x="16015" y="12584"/>
                  <a:pt x="16024" y="12591"/>
                  <a:pt x="16032" y="12602"/>
                </a:cubicBezTo>
                <a:cubicBezTo>
                  <a:pt x="16036" y="12608"/>
                  <a:pt x="16040" y="12614"/>
                  <a:pt x="16043" y="12621"/>
                </a:cubicBezTo>
                <a:cubicBezTo>
                  <a:pt x="16046" y="12628"/>
                  <a:pt x="16048" y="12635"/>
                  <a:pt x="16050" y="12644"/>
                </a:cubicBezTo>
                <a:cubicBezTo>
                  <a:pt x="16055" y="12663"/>
                  <a:pt x="16056" y="12679"/>
                  <a:pt x="16054" y="12698"/>
                </a:cubicBezTo>
                <a:cubicBezTo>
                  <a:pt x="16053" y="12718"/>
                  <a:pt x="16050" y="12733"/>
                  <a:pt x="16043" y="12749"/>
                </a:cubicBezTo>
                <a:cubicBezTo>
                  <a:pt x="16040" y="12756"/>
                  <a:pt x="16037" y="12763"/>
                  <a:pt x="16033" y="12768"/>
                </a:cubicBezTo>
                <a:cubicBezTo>
                  <a:pt x="16029" y="12774"/>
                  <a:pt x="16024" y="12778"/>
                  <a:pt x="16020" y="12782"/>
                </a:cubicBezTo>
                <a:cubicBezTo>
                  <a:pt x="16015" y="12786"/>
                  <a:pt x="16010" y="12788"/>
                  <a:pt x="16005" y="12790"/>
                </a:cubicBezTo>
                <a:cubicBezTo>
                  <a:pt x="16000" y="12791"/>
                  <a:pt x="15995" y="12791"/>
                  <a:pt x="15990" y="12790"/>
                </a:cubicBezTo>
                <a:cubicBezTo>
                  <a:pt x="15985" y="12789"/>
                  <a:pt x="15980" y="12787"/>
                  <a:pt x="15975" y="12783"/>
                </a:cubicBezTo>
                <a:cubicBezTo>
                  <a:pt x="15971" y="12780"/>
                  <a:pt x="15966" y="12775"/>
                  <a:pt x="15962" y="12769"/>
                </a:cubicBezTo>
                <a:close/>
                <a:moveTo>
                  <a:pt x="16655" y="12769"/>
                </a:moveTo>
                <a:cubicBezTo>
                  <a:pt x="16651" y="12763"/>
                  <a:pt x="16647" y="12757"/>
                  <a:pt x="16644" y="12750"/>
                </a:cubicBezTo>
                <a:cubicBezTo>
                  <a:pt x="16641" y="12743"/>
                  <a:pt x="16639" y="12735"/>
                  <a:pt x="16637" y="12726"/>
                </a:cubicBezTo>
                <a:cubicBezTo>
                  <a:pt x="16633" y="12709"/>
                  <a:pt x="16631" y="12692"/>
                  <a:pt x="16633" y="12673"/>
                </a:cubicBezTo>
                <a:cubicBezTo>
                  <a:pt x="16634" y="12654"/>
                  <a:pt x="16638" y="12639"/>
                  <a:pt x="16644" y="12623"/>
                </a:cubicBezTo>
                <a:cubicBezTo>
                  <a:pt x="16647" y="12615"/>
                  <a:pt x="16651" y="12609"/>
                  <a:pt x="16655" y="12603"/>
                </a:cubicBezTo>
                <a:cubicBezTo>
                  <a:pt x="16658" y="12598"/>
                  <a:pt x="16663" y="12593"/>
                  <a:pt x="16667" y="12589"/>
                </a:cubicBezTo>
                <a:cubicBezTo>
                  <a:pt x="16677" y="12582"/>
                  <a:pt x="16687" y="12579"/>
                  <a:pt x="16697" y="12581"/>
                </a:cubicBezTo>
                <a:cubicBezTo>
                  <a:pt x="16708" y="12584"/>
                  <a:pt x="16717" y="12591"/>
                  <a:pt x="16725" y="12602"/>
                </a:cubicBezTo>
                <a:cubicBezTo>
                  <a:pt x="16729" y="12608"/>
                  <a:pt x="16733" y="12614"/>
                  <a:pt x="16736" y="12621"/>
                </a:cubicBezTo>
                <a:cubicBezTo>
                  <a:pt x="16739" y="12628"/>
                  <a:pt x="16741" y="12635"/>
                  <a:pt x="16743" y="12644"/>
                </a:cubicBezTo>
                <a:cubicBezTo>
                  <a:pt x="16748" y="12663"/>
                  <a:pt x="16749" y="12679"/>
                  <a:pt x="16747" y="12698"/>
                </a:cubicBezTo>
                <a:cubicBezTo>
                  <a:pt x="16746" y="12718"/>
                  <a:pt x="16743" y="12733"/>
                  <a:pt x="16736" y="12749"/>
                </a:cubicBezTo>
                <a:cubicBezTo>
                  <a:pt x="16733" y="12756"/>
                  <a:pt x="16730" y="12763"/>
                  <a:pt x="16726" y="12768"/>
                </a:cubicBezTo>
                <a:cubicBezTo>
                  <a:pt x="16722" y="12774"/>
                  <a:pt x="16717" y="12778"/>
                  <a:pt x="16713" y="12782"/>
                </a:cubicBezTo>
                <a:cubicBezTo>
                  <a:pt x="16708" y="12786"/>
                  <a:pt x="16703" y="12788"/>
                  <a:pt x="16698" y="12790"/>
                </a:cubicBezTo>
                <a:cubicBezTo>
                  <a:pt x="16693" y="12791"/>
                  <a:pt x="16688" y="12791"/>
                  <a:pt x="16683" y="12790"/>
                </a:cubicBezTo>
                <a:cubicBezTo>
                  <a:pt x="16678" y="12789"/>
                  <a:pt x="16673" y="12787"/>
                  <a:pt x="16668" y="12783"/>
                </a:cubicBezTo>
                <a:cubicBezTo>
                  <a:pt x="16664" y="12780"/>
                  <a:pt x="16659" y="12775"/>
                  <a:pt x="16655" y="12769"/>
                </a:cubicBezTo>
                <a:close/>
                <a:moveTo>
                  <a:pt x="17349" y="12769"/>
                </a:moveTo>
                <a:cubicBezTo>
                  <a:pt x="17344" y="12763"/>
                  <a:pt x="17341" y="12757"/>
                  <a:pt x="17338" y="12750"/>
                </a:cubicBezTo>
                <a:cubicBezTo>
                  <a:pt x="17335" y="12743"/>
                  <a:pt x="17332" y="12735"/>
                  <a:pt x="17330" y="12726"/>
                </a:cubicBezTo>
                <a:cubicBezTo>
                  <a:pt x="17326" y="12709"/>
                  <a:pt x="17324" y="12692"/>
                  <a:pt x="17326" y="12673"/>
                </a:cubicBezTo>
                <a:cubicBezTo>
                  <a:pt x="17327" y="12654"/>
                  <a:pt x="17331" y="12639"/>
                  <a:pt x="17337" y="12623"/>
                </a:cubicBezTo>
                <a:cubicBezTo>
                  <a:pt x="17340" y="12615"/>
                  <a:pt x="17344" y="12609"/>
                  <a:pt x="17348" y="12603"/>
                </a:cubicBezTo>
                <a:cubicBezTo>
                  <a:pt x="17351" y="12598"/>
                  <a:pt x="17356" y="12593"/>
                  <a:pt x="17360" y="12589"/>
                </a:cubicBezTo>
                <a:cubicBezTo>
                  <a:pt x="17370" y="12582"/>
                  <a:pt x="17380" y="12579"/>
                  <a:pt x="17390" y="12581"/>
                </a:cubicBezTo>
                <a:cubicBezTo>
                  <a:pt x="17401" y="12584"/>
                  <a:pt x="17410" y="12591"/>
                  <a:pt x="17418" y="12602"/>
                </a:cubicBezTo>
                <a:cubicBezTo>
                  <a:pt x="17422" y="12608"/>
                  <a:pt x="17426" y="12614"/>
                  <a:pt x="17429" y="12621"/>
                </a:cubicBezTo>
                <a:cubicBezTo>
                  <a:pt x="17432" y="12628"/>
                  <a:pt x="17434" y="12635"/>
                  <a:pt x="17436" y="12644"/>
                </a:cubicBezTo>
                <a:cubicBezTo>
                  <a:pt x="17441" y="12663"/>
                  <a:pt x="17442" y="12679"/>
                  <a:pt x="17440" y="12698"/>
                </a:cubicBezTo>
                <a:cubicBezTo>
                  <a:pt x="17439" y="12718"/>
                  <a:pt x="17436" y="12733"/>
                  <a:pt x="17429" y="12749"/>
                </a:cubicBezTo>
                <a:cubicBezTo>
                  <a:pt x="17426" y="12756"/>
                  <a:pt x="17423" y="12763"/>
                  <a:pt x="17419" y="12768"/>
                </a:cubicBezTo>
                <a:cubicBezTo>
                  <a:pt x="17415" y="12774"/>
                  <a:pt x="17411" y="12778"/>
                  <a:pt x="17406" y="12782"/>
                </a:cubicBezTo>
                <a:cubicBezTo>
                  <a:pt x="17401" y="12786"/>
                  <a:pt x="17396" y="12788"/>
                  <a:pt x="17391" y="12790"/>
                </a:cubicBezTo>
                <a:cubicBezTo>
                  <a:pt x="17386" y="12791"/>
                  <a:pt x="17381" y="12791"/>
                  <a:pt x="17376" y="12790"/>
                </a:cubicBezTo>
                <a:cubicBezTo>
                  <a:pt x="17371" y="12789"/>
                  <a:pt x="17366" y="12787"/>
                  <a:pt x="17362" y="12783"/>
                </a:cubicBezTo>
                <a:cubicBezTo>
                  <a:pt x="17357" y="12780"/>
                  <a:pt x="17353" y="12775"/>
                  <a:pt x="17349" y="12769"/>
                </a:cubicBezTo>
                <a:close/>
                <a:moveTo>
                  <a:pt x="18042" y="12769"/>
                </a:moveTo>
                <a:cubicBezTo>
                  <a:pt x="18037" y="12763"/>
                  <a:pt x="18034" y="12757"/>
                  <a:pt x="18031" y="12750"/>
                </a:cubicBezTo>
                <a:cubicBezTo>
                  <a:pt x="18028" y="12743"/>
                  <a:pt x="18025" y="12735"/>
                  <a:pt x="18023" y="12726"/>
                </a:cubicBezTo>
                <a:cubicBezTo>
                  <a:pt x="18019" y="12709"/>
                  <a:pt x="18017" y="12692"/>
                  <a:pt x="18019" y="12673"/>
                </a:cubicBezTo>
                <a:cubicBezTo>
                  <a:pt x="18020" y="12654"/>
                  <a:pt x="18024" y="12639"/>
                  <a:pt x="18030" y="12623"/>
                </a:cubicBezTo>
                <a:cubicBezTo>
                  <a:pt x="18033" y="12615"/>
                  <a:pt x="18037" y="12609"/>
                  <a:pt x="18041" y="12603"/>
                </a:cubicBezTo>
                <a:cubicBezTo>
                  <a:pt x="18044" y="12598"/>
                  <a:pt x="18049" y="12593"/>
                  <a:pt x="18053" y="12589"/>
                </a:cubicBezTo>
                <a:cubicBezTo>
                  <a:pt x="18063" y="12582"/>
                  <a:pt x="18073" y="12579"/>
                  <a:pt x="18083" y="12581"/>
                </a:cubicBezTo>
                <a:cubicBezTo>
                  <a:pt x="18094" y="12584"/>
                  <a:pt x="18103" y="12591"/>
                  <a:pt x="18111" y="12602"/>
                </a:cubicBezTo>
                <a:cubicBezTo>
                  <a:pt x="18115" y="12608"/>
                  <a:pt x="18119" y="12614"/>
                  <a:pt x="18122" y="12621"/>
                </a:cubicBezTo>
                <a:cubicBezTo>
                  <a:pt x="18125" y="12628"/>
                  <a:pt x="18127" y="12635"/>
                  <a:pt x="18129" y="12644"/>
                </a:cubicBezTo>
                <a:cubicBezTo>
                  <a:pt x="18131" y="12653"/>
                  <a:pt x="18133" y="12662"/>
                  <a:pt x="18133" y="12671"/>
                </a:cubicBezTo>
                <a:cubicBezTo>
                  <a:pt x="18134" y="12680"/>
                  <a:pt x="18134" y="12689"/>
                  <a:pt x="18133" y="12698"/>
                </a:cubicBezTo>
                <a:cubicBezTo>
                  <a:pt x="18132" y="12718"/>
                  <a:pt x="18129" y="12733"/>
                  <a:pt x="18122" y="12749"/>
                </a:cubicBezTo>
                <a:cubicBezTo>
                  <a:pt x="18116" y="12764"/>
                  <a:pt x="18109" y="12775"/>
                  <a:pt x="18099" y="12782"/>
                </a:cubicBezTo>
                <a:cubicBezTo>
                  <a:pt x="18094" y="12786"/>
                  <a:pt x="18089" y="12788"/>
                  <a:pt x="18084" y="12790"/>
                </a:cubicBezTo>
                <a:cubicBezTo>
                  <a:pt x="18079" y="12791"/>
                  <a:pt x="18074" y="12791"/>
                  <a:pt x="18069" y="12790"/>
                </a:cubicBezTo>
                <a:cubicBezTo>
                  <a:pt x="18064" y="12789"/>
                  <a:pt x="18059" y="12787"/>
                  <a:pt x="18055" y="12783"/>
                </a:cubicBezTo>
                <a:cubicBezTo>
                  <a:pt x="18050" y="12780"/>
                  <a:pt x="18046" y="12775"/>
                  <a:pt x="18042" y="12769"/>
                </a:cubicBezTo>
                <a:close/>
                <a:moveTo>
                  <a:pt x="18735" y="12769"/>
                </a:moveTo>
                <a:cubicBezTo>
                  <a:pt x="18730" y="12763"/>
                  <a:pt x="18727" y="12757"/>
                  <a:pt x="18724" y="12750"/>
                </a:cubicBezTo>
                <a:cubicBezTo>
                  <a:pt x="18721" y="12743"/>
                  <a:pt x="18718" y="12735"/>
                  <a:pt x="18716" y="12726"/>
                </a:cubicBezTo>
                <a:cubicBezTo>
                  <a:pt x="18712" y="12709"/>
                  <a:pt x="18710" y="12692"/>
                  <a:pt x="18712" y="12673"/>
                </a:cubicBezTo>
                <a:cubicBezTo>
                  <a:pt x="18713" y="12654"/>
                  <a:pt x="18717" y="12639"/>
                  <a:pt x="18723" y="12623"/>
                </a:cubicBezTo>
                <a:cubicBezTo>
                  <a:pt x="18726" y="12615"/>
                  <a:pt x="18730" y="12609"/>
                  <a:pt x="18734" y="12603"/>
                </a:cubicBezTo>
                <a:cubicBezTo>
                  <a:pt x="18737" y="12598"/>
                  <a:pt x="18742" y="12593"/>
                  <a:pt x="18746" y="12589"/>
                </a:cubicBezTo>
                <a:cubicBezTo>
                  <a:pt x="18756" y="12582"/>
                  <a:pt x="18766" y="12579"/>
                  <a:pt x="18776" y="12581"/>
                </a:cubicBezTo>
                <a:cubicBezTo>
                  <a:pt x="18787" y="12584"/>
                  <a:pt x="18796" y="12591"/>
                  <a:pt x="18804" y="12602"/>
                </a:cubicBezTo>
                <a:cubicBezTo>
                  <a:pt x="18808" y="12608"/>
                  <a:pt x="18812" y="12614"/>
                  <a:pt x="18815" y="12621"/>
                </a:cubicBezTo>
                <a:cubicBezTo>
                  <a:pt x="18818" y="12628"/>
                  <a:pt x="18820" y="12635"/>
                  <a:pt x="18822" y="12644"/>
                </a:cubicBezTo>
                <a:cubicBezTo>
                  <a:pt x="18827" y="12663"/>
                  <a:pt x="18828" y="12679"/>
                  <a:pt x="18827" y="12698"/>
                </a:cubicBezTo>
                <a:cubicBezTo>
                  <a:pt x="18825" y="12718"/>
                  <a:pt x="18822" y="12733"/>
                  <a:pt x="18815" y="12749"/>
                </a:cubicBezTo>
                <a:cubicBezTo>
                  <a:pt x="18809" y="12764"/>
                  <a:pt x="18802" y="12775"/>
                  <a:pt x="18792" y="12782"/>
                </a:cubicBezTo>
                <a:cubicBezTo>
                  <a:pt x="18787" y="12786"/>
                  <a:pt x="18782" y="12788"/>
                  <a:pt x="18777" y="12790"/>
                </a:cubicBezTo>
                <a:cubicBezTo>
                  <a:pt x="18772" y="12791"/>
                  <a:pt x="18767" y="12791"/>
                  <a:pt x="18762" y="12790"/>
                </a:cubicBezTo>
                <a:cubicBezTo>
                  <a:pt x="18757" y="12789"/>
                  <a:pt x="18752" y="12787"/>
                  <a:pt x="18748" y="12783"/>
                </a:cubicBezTo>
                <a:cubicBezTo>
                  <a:pt x="18743" y="12780"/>
                  <a:pt x="18739" y="12775"/>
                  <a:pt x="18735" y="12769"/>
                </a:cubicBezTo>
                <a:close/>
                <a:moveTo>
                  <a:pt x="19428" y="12769"/>
                </a:moveTo>
                <a:cubicBezTo>
                  <a:pt x="19423" y="12763"/>
                  <a:pt x="19420" y="12757"/>
                  <a:pt x="19417" y="12750"/>
                </a:cubicBezTo>
                <a:cubicBezTo>
                  <a:pt x="19414" y="12743"/>
                  <a:pt x="19411" y="12735"/>
                  <a:pt x="19409" y="12726"/>
                </a:cubicBezTo>
                <a:cubicBezTo>
                  <a:pt x="19405" y="12709"/>
                  <a:pt x="19403" y="12692"/>
                  <a:pt x="19405" y="12673"/>
                </a:cubicBezTo>
                <a:cubicBezTo>
                  <a:pt x="19406" y="12654"/>
                  <a:pt x="19410" y="12639"/>
                  <a:pt x="19416" y="12623"/>
                </a:cubicBezTo>
                <a:cubicBezTo>
                  <a:pt x="19419" y="12615"/>
                  <a:pt x="19423" y="12609"/>
                  <a:pt x="19427" y="12603"/>
                </a:cubicBezTo>
                <a:cubicBezTo>
                  <a:pt x="19430" y="12598"/>
                  <a:pt x="19435" y="12593"/>
                  <a:pt x="19439" y="12589"/>
                </a:cubicBezTo>
                <a:cubicBezTo>
                  <a:pt x="19449" y="12582"/>
                  <a:pt x="19459" y="12579"/>
                  <a:pt x="19469" y="12581"/>
                </a:cubicBezTo>
                <a:cubicBezTo>
                  <a:pt x="19480" y="12584"/>
                  <a:pt x="19489" y="12591"/>
                  <a:pt x="19497" y="12602"/>
                </a:cubicBezTo>
                <a:cubicBezTo>
                  <a:pt x="19506" y="12614"/>
                  <a:pt x="19511" y="12627"/>
                  <a:pt x="19515" y="12644"/>
                </a:cubicBezTo>
                <a:cubicBezTo>
                  <a:pt x="19520" y="12663"/>
                  <a:pt x="19521" y="12679"/>
                  <a:pt x="19520" y="12698"/>
                </a:cubicBezTo>
                <a:cubicBezTo>
                  <a:pt x="19518" y="12718"/>
                  <a:pt x="19515" y="12733"/>
                  <a:pt x="19508" y="12749"/>
                </a:cubicBezTo>
                <a:cubicBezTo>
                  <a:pt x="19505" y="12756"/>
                  <a:pt x="19502" y="12763"/>
                  <a:pt x="19498" y="12768"/>
                </a:cubicBezTo>
                <a:cubicBezTo>
                  <a:pt x="19494" y="12774"/>
                  <a:pt x="19490" y="12778"/>
                  <a:pt x="19485" y="12782"/>
                </a:cubicBezTo>
                <a:cubicBezTo>
                  <a:pt x="19480" y="12786"/>
                  <a:pt x="19475" y="12788"/>
                  <a:pt x="19470" y="12790"/>
                </a:cubicBezTo>
                <a:cubicBezTo>
                  <a:pt x="19465" y="12791"/>
                  <a:pt x="19460" y="12791"/>
                  <a:pt x="19455" y="12790"/>
                </a:cubicBezTo>
                <a:cubicBezTo>
                  <a:pt x="19450" y="12789"/>
                  <a:pt x="19445" y="12787"/>
                  <a:pt x="19441" y="12783"/>
                </a:cubicBezTo>
                <a:cubicBezTo>
                  <a:pt x="19436" y="12780"/>
                  <a:pt x="19432" y="12775"/>
                  <a:pt x="19428" y="12769"/>
                </a:cubicBezTo>
                <a:close/>
                <a:moveTo>
                  <a:pt x="20121" y="12769"/>
                </a:moveTo>
                <a:cubicBezTo>
                  <a:pt x="20116" y="12763"/>
                  <a:pt x="20113" y="12757"/>
                  <a:pt x="20110" y="12750"/>
                </a:cubicBezTo>
                <a:cubicBezTo>
                  <a:pt x="20107" y="12743"/>
                  <a:pt x="20104" y="12735"/>
                  <a:pt x="20102" y="12726"/>
                </a:cubicBezTo>
                <a:cubicBezTo>
                  <a:pt x="20098" y="12709"/>
                  <a:pt x="20096" y="12692"/>
                  <a:pt x="20098" y="12673"/>
                </a:cubicBezTo>
                <a:cubicBezTo>
                  <a:pt x="20099" y="12654"/>
                  <a:pt x="20103" y="12639"/>
                  <a:pt x="20109" y="12623"/>
                </a:cubicBezTo>
                <a:cubicBezTo>
                  <a:pt x="20112" y="12615"/>
                  <a:pt x="20116" y="12609"/>
                  <a:pt x="20120" y="12603"/>
                </a:cubicBezTo>
                <a:cubicBezTo>
                  <a:pt x="20124" y="12598"/>
                  <a:pt x="20128" y="12593"/>
                  <a:pt x="20133" y="12589"/>
                </a:cubicBezTo>
                <a:cubicBezTo>
                  <a:pt x="20143" y="12582"/>
                  <a:pt x="20152" y="12579"/>
                  <a:pt x="20162" y="12581"/>
                </a:cubicBezTo>
                <a:cubicBezTo>
                  <a:pt x="20173" y="12584"/>
                  <a:pt x="20182" y="12591"/>
                  <a:pt x="20190" y="12602"/>
                </a:cubicBezTo>
                <a:cubicBezTo>
                  <a:pt x="20199" y="12614"/>
                  <a:pt x="20204" y="12627"/>
                  <a:pt x="20208" y="12644"/>
                </a:cubicBezTo>
                <a:cubicBezTo>
                  <a:pt x="20213" y="12663"/>
                  <a:pt x="20214" y="12679"/>
                  <a:pt x="20213" y="12698"/>
                </a:cubicBezTo>
                <a:cubicBezTo>
                  <a:pt x="20211" y="12718"/>
                  <a:pt x="20208" y="12733"/>
                  <a:pt x="20201" y="12749"/>
                </a:cubicBezTo>
                <a:cubicBezTo>
                  <a:pt x="20198" y="12756"/>
                  <a:pt x="20195" y="12763"/>
                  <a:pt x="20191" y="12768"/>
                </a:cubicBezTo>
                <a:cubicBezTo>
                  <a:pt x="20187" y="12774"/>
                  <a:pt x="20183" y="12778"/>
                  <a:pt x="20178" y="12782"/>
                </a:cubicBezTo>
                <a:cubicBezTo>
                  <a:pt x="20173" y="12786"/>
                  <a:pt x="20168" y="12788"/>
                  <a:pt x="20163" y="12790"/>
                </a:cubicBezTo>
                <a:cubicBezTo>
                  <a:pt x="20158" y="12791"/>
                  <a:pt x="20153" y="12791"/>
                  <a:pt x="20148" y="12790"/>
                </a:cubicBezTo>
                <a:cubicBezTo>
                  <a:pt x="20143" y="12789"/>
                  <a:pt x="20138" y="12787"/>
                  <a:pt x="20134" y="12783"/>
                </a:cubicBezTo>
                <a:cubicBezTo>
                  <a:pt x="20129" y="12780"/>
                  <a:pt x="20125" y="12775"/>
                  <a:pt x="20121" y="12769"/>
                </a:cubicBezTo>
                <a:close/>
                <a:moveTo>
                  <a:pt x="20814" y="12769"/>
                </a:moveTo>
                <a:cubicBezTo>
                  <a:pt x="20809" y="12763"/>
                  <a:pt x="20806" y="12757"/>
                  <a:pt x="20803" y="12750"/>
                </a:cubicBezTo>
                <a:cubicBezTo>
                  <a:pt x="20800" y="12743"/>
                  <a:pt x="20797" y="12735"/>
                  <a:pt x="20795" y="12726"/>
                </a:cubicBezTo>
                <a:cubicBezTo>
                  <a:pt x="20791" y="12709"/>
                  <a:pt x="20789" y="12692"/>
                  <a:pt x="20791" y="12673"/>
                </a:cubicBezTo>
                <a:cubicBezTo>
                  <a:pt x="20792" y="12654"/>
                  <a:pt x="20796" y="12639"/>
                  <a:pt x="20802" y="12623"/>
                </a:cubicBezTo>
                <a:cubicBezTo>
                  <a:pt x="20805" y="12615"/>
                  <a:pt x="20809" y="12609"/>
                  <a:pt x="20813" y="12603"/>
                </a:cubicBezTo>
                <a:cubicBezTo>
                  <a:pt x="20817" y="12598"/>
                  <a:pt x="20821" y="12593"/>
                  <a:pt x="20826" y="12589"/>
                </a:cubicBezTo>
                <a:cubicBezTo>
                  <a:pt x="20836" y="12582"/>
                  <a:pt x="20845" y="12579"/>
                  <a:pt x="20855" y="12581"/>
                </a:cubicBezTo>
                <a:cubicBezTo>
                  <a:pt x="20866" y="12584"/>
                  <a:pt x="20875" y="12591"/>
                  <a:pt x="20883" y="12602"/>
                </a:cubicBezTo>
                <a:cubicBezTo>
                  <a:pt x="20892" y="12614"/>
                  <a:pt x="20897" y="12627"/>
                  <a:pt x="20901" y="12644"/>
                </a:cubicBezTo>
                <a:cubicBezTo>
                  <a:pt x="20906" y="12663"/>
                  <a:pt x="20907" y="12679"/>
                  <a:pt x="20906" y="12698"/>
                </a:cubicBezTo>
                <a:cubicBezTo>
                  <a:pt x="20904" y="12718"/>
                  <a:pt x="20901" y="12733"/>
                  <a:pt x="20894" y="12749"/>
                </a:cubicBezTo>
                <a:cubicBezTo>
                  <a:pt x="20891" y="12756"/>
                  <a:pt x="20888" y="12763"/>
                  <a:pt x="20884" y="12768"/>
                </a:cubicBezTo>
                <a:cubicBezTo>
                  <a:pt x="20880" y="12774"/>
                  <a:pt x="20876" y="12778"/>
                  <a:pt x="20871" y="12782"/>
                </a:cubicBezTo>
                <a:cubicBezTo>
                  <a:pt x="20866" y="12786"/>
                  <a:pt x="20861" y="12788"/>
                  <a:pt x="20856" y="12790"/>
                </a:cubicBezTo>
                <a:cubicBezTo>
                  <a:pt x="20852" y="12791"/>
                  <a:pt x="20846" y="12791"/>
                  <a:pt x="20841" y="12790"/>
                </a:cubicBezTo>
                <a:cubicBezTo>
                  <a:pt x="20836" y="12789"/>
                  <a:pt x="20831" y="12787"/>
                  <a:pt x="20827" y="12783"/>
                </a:cubicBezTo>
                <a:cubicBezTo>
                  <a:pt x="20822" y="12780"/>
                  <a:pt x="20818" y="12775"/>
                  <a:pt x="20814" y="12769"/>
                </a:cubicBezTo>
                <a:close/>
                <a:moveTo>
                  <a:pt x="21507" y="12769"/>
                </a:moveTo>
                <a:cubicBezTo>
                  <a:pt x="21498" y="12757"/>
                  <a:pt x="21493" y="12745"/>
                  <a:pt x="21488" y="12726"/>
                </a:cubicBezTo>
                <a:cubicBezTo>
                  <a:pt x="21484" y="12709"/>
                  <a:pt x="21482" y="12692"/>
                  <a:pt x="21484" y="12673"/>
                </a:cubicBezTo>
                <a:cubicBezTo>
                  <a:pt x="21485" y="12654"/>
                  <a:pt x="21489" y="12639"/>
                  <a:pt x="21495" y="12623"/>
                </a:cubicBezTo>
                <a:cubicBezTo>
                  <a:pt x="21498" y="12615"/>
                  <a:pt x="21502" y="12609"/>
                  <a:pt x="21506" y="12603"/>
                </a:cubicBezTo>
                <a:cubicBezTo>
                  <a:pt x="21510" y="12598"/>
                  <a:pt x="21514" y="12593"/>
                  <a:pt x="21519" y="12589"/>
                </a:cubicBezTo>
                <a:cubicBezTo>
                  <a:pt x="21529" y="12582"/>
                  <a:pt x="21538" y="12579"/>
                  <a:pt x="21548" y="12581"/>
                </a:cubicBezTo>
                <a:cubicBezTo>
                  <a:pt x="21559" y="12584"/>
                  <a:pt x="21568" y="12591"/>
                  <a:pt x="21576" y="12602"/>
                </a:cubicBezTo>
                <a:cubicBezTo>
                  <a:pt x="21585" y="12614"/>
                  <a:pt x="21590" y="12627"/>
                  <a:pt x="21594" y="12644"/>
                </a:cubicBezTo>
                <a:cubicBezTo>
                  <a:pt x="21599" y="12663"/>
                  <a:pt x="21600" y="12679"/>
                  <a:pt x="21599" y="12698"/>
                </a:cubicBezTo>
                <a:cubicBezTo>
                  <a:pt x="21597" y="12718"/>
                  <a:pt x="21594" y="12733"/>
                  <a:pt x="21587" y="12749"/>
                </a:cubicBezTo>
                <a:cubicBezTo>
                  <a:pt x="21584" y="12756"/>
                  <a:pt x="21581" y="12763"/>
                  <a:pt x="21577" y="12768"/>
                </a:cubicBezTo>
                <a:cubicBezTo>
                  <a:pt x="21573" y="12774"/>
                  <a:pt x="21569" y="12778"/>
                  <a:pt x="21564" y="12782"/>
                </a:cubicBezTo>
                <a:cubicBezTo>
                  <a:pt x="21559" y="12786"/>
                  <a:pt x="21554" y="12788"/>
                  <a:pt x="21549" y="12790"/>
                </a:cubicBezTo>
                <a:cubicBezTo>
                  <a:pt x="21545" y="12791"/>
                  <a:pt x="21539" y="12791"/>
                  <a:pt x="21534" y="12790"/>
                </a:cubicBezTo>
                <a:cubicBezTo>
                  <a:pt x="21524" y="12788"/>
                  <a:pt x="21515" y="12781"/>
                  <a:pt x="21507" y="12769"/>
                </a:cubicBezTo>
                <a:close/>
                <a:moveTo>
                  <a:pt x="23" y="14027"/>
                </a:moveTo>
                <a:cubicBezTo>
                  <a:pt x="15" y="14016"/>
                  <a:pt x="9" y="14003"/>
                  <a:pt x="5" y="13984"/>
                </a:cubicBezTo>
                <a:cubicBezTo>
                  <a:pt x="3" y="13976"/>
                  <a:pt x="1" y="13967"/>
                  <a:pt x="1" y="13958"/>
                </a:cubicBezTo>
                <a:cubicBezTo>
                  <a:pt x="0" y="13950"/>
                  <a:pt x="0" y="13941"/>
                  <a:pt x="1" y="13931"/>
                </a:cubicBezTo>
                <a:cubicBezTo>
                  <a:pt x="1" y="13922"/>
                  <a:pt x="2" y="13913"/>
                  <a:pt x="4" y="13905"/>
                </a:cubicBezTo>
                <a:cubicBezTo>
                  <a:pt x="6" y="13897"/>
                  <a:pt x="8" y="13889"/>
                  <a:pt x="12" y="13881"/>
                </a:cubicBezTo>
                <a:cubicBezTo>
                  <a:pt x="15" y="13873"/>
                  <a:pt x="18" y="13867"/>
                  <a:pt x="22" y="13862"/>
                </a:cubicBezTo>
                <a:cubicBezTo>
                  <a:pt x="26" y="13856"/>
                  <a:pt x="30" y="13851"/>
                  <a:pt x="35" y="13847"/>
                </a:cubicBezTo>
                <a:cubicBezTo>
                  <a:pt x="45" y="13840"/>
                  <a:pt x="54" y="13837"/>
                  <a:pt x="65" y="13840"/>
                </a:cubicBezTo>
                <a:cubicBezTo>
                  <a:pt x="75" y="13842"/>
                  <a:pt x="84" y="13849"/>
                  <a:pt x="92" y="13860"/>
                </a:cubicBezTo>
                <a:cubicBezTo>
                  <a:pt x="96" y="13866"/>
                  <a:pt x="100" y="13872"/>
                  <a:pt x="103" y="13879"/>
                </a:cubicBezTo>
                <a:cubicBezTo>
                  <a:pt x="106" y="13886"/>
                  <a:pt x="109" y="13894"/>
                  <a:pt x="111" y="13902"/>
                </a:cubicBezTo>
                <a:cubicBezTo>
                  <a:pt x="115" y="13921"/>
                  <a:pt x="116" y="13937"/>
                  <a:pt x="115" y="13957"/>
                </a:cubicBezTo>
                <a:cubicBezTo>
                  <a:pt x="114" y="13976"/>
                  <a:pt x="110" y="13992"/>
                  <a:pt x="104" y="14007"/>
                </a:cubicBezTo>
                <a:cubicBezTo>
                  <a:pt x="100" y="14014"/>
                  <a:pt x="97" y="14021"/>
                  <a:pt x="93" y="14026"/>
                </a:cubicBezTo>
                <a:cubicBezTo>
                  <a:pt x="89" y="14032"/>
                  <a:pt x="85" y="14037"/>
                  <a:pt x="80" y="14040"/>
                </a:cubicBezTo>
                <a:cubicBezTo>
                  <a:pt x="75" y="14044"/>
                  <a:pt x="71" y="14047"/>
                  <a:pt x="66" y="14048"/>
                </a:cubicBezTo>
                <a:cubicBezTo>
                  <a:pt x="61" y="14049"/>
                  <a:pt x="56" y="14049"/>
                  <a:pt x="51" y="14048"/>
                </a:cubicBezTo>
                <a:cubicBezTo>
                  <a:pt x="40" y="14046"/>
                  <a:pt x="31" y="14039"/>
                  <a:pt x="23" y="14027"/>
                </a:cubicBezTo>
                <a:close/>
                <a:moveTo>
                  <a:pt x="716" y="14027"/>
                </a:moveTo>
                <a:cubicBezTo>
                  <a:pt x="708" y="14016"/>
                  <a:pt x="702" y="14003"/>
                  <a:pt x="698" y="13984"/>
                </a:cubicBezTo>
                <a:cubicBezTo>
                  <a:pt x="693" y="13967"/>
                  <a:pt x="692" y="13950"/>
                  <a:pt x="694" y="13931"/>
                </a:cubicBezTo>
                <a:cubicBezTo>
                  <a:pt x="695" y="13912"/>
                  <a:pt x="698" y="13897"/>
                  <a:pt x="705" y="13881"/>
                </a:cubicBezTo>
                <a:cubicBezTo>
                  <a:pt x="711" y="13866"/>
                  <a:pt x="718" y="13855"/>
                  <a:pt x="728" y="13847"/>
                </a:cubicBezTo>
                <a:cubicBezTo>
                  <a:pt x="738" y="13840"/>
                  <a:pt x="747" y="13837"/>
                  <a:pt x="758" y="13840"/>
                </a:cubicBezTo>
                <a:cubicBezTo>
                  <a:pt x="768" y="13842"/>
                  <a:pt x="777" y="13849"/>
                  <a:pt x="785" y="13860"/>
                </a:cubicBezTo>
                <a:cubicBezTo>
                  <a:pt x="789" y="13866"/>
                  <a:pt x="793" y="13872"/>
                  <a:pt x="796" y="13879"/>
                </a:cubicBezTo>
                <a:cubicBezTo>
                  <a:pt x="799" y="13886"/>
                  <a:pt x="802" y="13894"/>
                  <a:pt x="804" y="13902"/>
                </a:cubicBezTo>
                <a:cubicBezTo>
                  <a:pt x="808" y="13921"/>
                  <a:pt x="809" y="13937"/>
                  <a:pt x="808" y="13957"/>
                </a:cubicBezTo>
                <a:cubicBezTo>
                  <a:pt x="807" y="13976"/>
                  <a:pt x="803" y="13992"/>
                  <a:pt x="797" y="14007"/>
                </a:cubicBezTo>
                <a:cubicBezTo>
                  <a:pt x="793" y="14014"/>
                  <a:pt x="790" y="14021"/>
                  <a:pt x="786" y="14026"/>
                </a:cubicBezTo>
                <a:cubicBezTo>
                  <a:pt x="782" y="14032"/>
                  <a:pt x="778" y="14037"/>
                  <a:pt x="773" y="14040"/>
                </a:cubicBezTo>
                <a:cubicBezTo>
                  <a:pt x="768" y="14044"/>
                  <a:pt x="764" y="14047"/>
                  <a:pt x="759" y="14048"/>
                </a:cubicBezTo>
                <a:cubicBezTo>
                  <a:pt x="754" y="14049"/>
                  <a:pt x="749" y="14049"/>
                  <a:pt x="744" y="14048"/>
                </a:cubicBezTo>
                <a:cubicBezTo>
                  <a:pt x="733" y="14046"/>
                  <a:pt x="724" y="14039"/>
                  <a:pt x="716" y="14027"/>
                </a:cubicBezTo>
                <a:close/>
                <a:moveTo>
                  <a:pt x="1409" y="14027"/>
                </a:moveTo>
                <a:cubicBezTo>
                  <a:pt x="1401" y="14016"/>
                  <a:pt x="1395" y="14003"/>
                  <a:pt x="1391" y="13984"/>
                </a:cubicBezTo>
                <a:cubicBezTo>
                  <a:pt x="1386" y="13967"/>
                  <a:pt x="1385" y="13950"/>
                  <a:pt x="1387" y="13931"/>
                </a:cubicBezTo>
                <a:cubicBezTo>
                  <a:pt x="1388" y="13912"/>
                  <a:pt x="1391" y="13897"/>
                  <a:pt x="1398" y="13881"/>
                </a:cubicBezTo>
                <a:cubicBezTo>
                  <a:pt x="1404" y="13866"/>
                  <a:pt x="1412" y="13855"/>
                  <a:pt x="1421" y="13847"/>
                </a:cubicBezTo>
                <a:cubicBezTo>
                  <a:pt x="1431" y="13840"/>
                  <a:pt x="1440" y="13837"/>
                  <a:pt x="1451" y="13840"/>
                </a:cubicBezTo>
                <a:cubicBezTo>
                  <a:pt x="1461" y="13842"/>
                  <a:pt x="1470" y="13849"/>
                  <a:pt x="1479" y="13860"/>
                </a:cubicBezTo>
                <a:cubicBezTo>
                  <a:pt x="1483" y="13866"/>
                  <a:pt x="1486" y="13872"/>
                  <a:pt x="1489" y="13879"/>
                </a:cubicBezTo>
                <a:cubicBezTo>
                  <a:pt x="1492" y="13886"/>
                  <a:pt x="1495" y="13894"/>
                  <a:pt x="1497" y="13902"/>
                </a:cubicBezTo>
                <a:cubicBezTo>
                  <a:pt x="1501" y="13921"/>
                  <a:pt x="1502" y="13937"/>
                  <a:pt x="1501" y="13957"/>
                </a:cubicBezTo>
                <a:cubicBezTo>
                  <a:pt x="1500" y="13976"/>
                  <a:pt x="1496" y="13992"/>
                  <a:pt x="1490" y="14007"/>
                </a:cubicBezTo>
                <a:cubicBezTo>
                  <a:pt x="1486" y="14014"/>
                  <a:pt x="1483" y="14021"/>
                  <a:pt x="1479" y="14026"/>
                </a:cubicBezTo>
                <a:cubicBezTo>
                  <a:pt x="1475" y="14032"/>
                  <a:pt x="1471" y="14037"/>
                  <a:pt x="1466" y="14040"/>
                </a:cubicBezTo>
                <a:cubicBezTo>
                  <a:pt x="1461" y="14044"/>
                  <a:pt x="1457" y="14047"/>
                  <a:pt x="1452" y="14048"/>
                </a:cubicBezTo>
                <a:cubicBezTo>
                  <a:pt x="1447" y="14049"/>
                  <a:pt x="1442" y="14049"/>
                  <a:pt x="1437" y="14048"/>
                </a:cubicBezTo>
                <a:cubicBezTo>
                  <a:pt x="1426" y="14046"/>
                  <a:pt x="1417" y="14039"/>
                  <a:pt x="1409" y="14027"/>
                </a:cubicBezTo>
                <a:close/>
                <a:moveTo>
                  <a:pt x="2102" y="14027"/>
                </a:moveTo>
                <a:cubicBezTo>
                  <a:pt x="2094" y="14016"/>
                  <a:pt x="2088" y="14003"/>
                  <a:pt x="2084" y="13984"/>
                </a:cubicBezTo>
                <a:cubicBezTo>
                  <a:pt x="2079" y="13967"/>
                  <a:pt x="2078" y="13950"/>
                  <a:pt x="2080" y="13931"/>
                </a:cubicBezTo>
                <a:cubicBezTo>
                  <a:pt x="2081" y="13912"/>
                  <a:pt x="2084" y="13897"/>
                  <a:pt x="2091" y="13881"/>
                </a:cubicBezTo>
                <a:cubicBezTo>
                  <a:pt x="2097" y="13866"/>
                  <a:pt x="2105" y="13855"/>
                  <a:pt x="2114" y="13847"/>
                </a:cubicBezTo>
                <a:cubicBezTo>
                  <a:pt x="2124" y="13840"/>
                  <a:pt x="2133" y="13837"/>
                  <a:pt x="2144" y="13840"/>
                </a:cubicBezTo>
                <a:cubicBezTo>
                  <a:pt x="2154" y="13842"/>
                  <a:pt x="2163" y="13849"/>
                  <a:pt x="2172" y="13860"/>
                </a:cubicBezTo>
                <a:cubicBezTo>
                  <a:pt x="2176" y="13866"/>
                  <a:pt x="2179" y="13872"/>
                  <a:pt x="2182" y="13879"/>
                </a:cubicBezTo>
                <a:cubicBezTo>
                  <a:pt x="2185" y="13886"/>
                  <a:pt x="2188" y="13894"/>
                  <a:pt x="2190" y="13902"/>
                </a:cubicBezTo>
                <a:cubicBezTo>
                  <a:pt x="2194" y="13921"/>
                  <a:pt x="2195" y="13937"/>
                  <a:pt x="2194" y="13957"/>
                </a:cubicBezTo>
                <a:cubicBezTo>
                  <a:pt x="2193" y="13976"/>
                  <a:pt x="2189" y="13992"/>
                  <a:pt x="2183" y="14007"/>
                </a:cubicBezTo>
                <a:cubicBezTo>
                  <a:pt x="2180" y="14014"/>
                  <a:pt x="2176" y="14021"/>
                  <a:pt x="2172" y="14026"/>
                </a:cubicBezTo>
                <a:cubicBezTo>
                  <a:pt x="2169" y="14032"/>
                  <a:pt x="2164" y="14037"/>
                  <a:pt x="2159" y="14040"/>
                </a:cubicBezTo>
                <a:cubicBezTo>
                  <a:pt x="2155" y="14044"/>
                  <a:pt x="2150" y="14047"/>
                  <a:pt x="2145" y="14048"/>
                </a:cubicBezTo>
                <a:cubicBezTo>
                  <a:pt x="2140" y="14049"/>
                  <a:pt x="2135" y="14049"/>
                  <a:pt x="2130" y="14048"/>
                </a:cubicBezTo>
                <a:cubicBezTo>
                  <a:pt x="2119" y="14046"/>
                  <a:pt x="2110" y="14039"/>
                  <a:pt x="2102" y="14027"/>
                </a:cubicBezTo>
                <a:close/>
                <a:moveTo>
                  <a:pt x="2795" y="14027"/>
                </a:moveTo>
                <a:cubicBezTo>
                  <a:pt x="2791" y="14021"/>
                  <a:pt x="2787" y="14015"/>
                  <a:pt x="2784" y="14008"/>
                </a:cubicBezTo>
                <a:cubicBezTo>
                  <a:pt x="2781" y="14001"/>
                  <a:pt x="2779" y="13994"/>
                  <a:pt x="2777" y="13984"/>
                </a:cubicBezTo>
                <a:cubicBezTo>
                  <a:pt x="2772" y="13967"/>
                  <a:pt x="2771" y="13950"/>
                  <a:pt x="2773" y="13931"/>
                </a:cubicBezTo>
                <a:cubicBezTo>
                  <a:pt x="2774" y="13912"/>
                  <a:pt x="2777" y="13897"/>
                  <a:pt x="2784" y="13881"/>
                </a:cubicBezTo>
                <a:cubicBezTo>
                  <a:pt x="2790" y="13866"/>
                  <a:pt x="2798" y="13855"/>
                  <a:pt x="2807" y="13847"/>
                </a:cubicBezTo>
                <a:cubicBezTo>
                  <a:pt x="2817" y="13840"/>
                  <a:pt x="2826" y="13837"/>
                  <a:pt x="2837" y="13840"/>
                </a:cubicBezTo>
                <a:cubicBezTo>
                  <a:pt x="2848" y="13842"/>
                  <a:pt x="2856" y="13849"/>
                  <a:pt x="2865" y="13860"/>
                </a:cubicBezTo>
                <a:cubicBezTo>
                  <a:pt x="2869" y="13866"/>
                  <a:pt x="2872" y="13872"/>
                  <a:pt x="2875" y="13879"/>
                </a:cubicBezTo>
                <a:cubicBezTo>
                  <a:pt x="2878" y="13886"/>
                  <a:pt x="2881" y="13894"/>
                  <a:pt x="2883" y="13902"/>
                </a:cubicBezTo>
                <a:cubicBezTo>
                  <a:pt x="2887" y="13921"/>
                  <a:pt x="2888" y="13937"/>
                  <a:pt x="2887" y="13957"/>
                </a:cubicBezTo>
                <a:cubicBezTo>
                  <a:pt x="2886" y="13976"/>
                  <a:pt x="2882" y="13992"/>
                  <a:pt x="2876" y="14007"/>
                </a:cubicBezTo>
                <a:cubicBezTo>
                  <a:pt x="2873" y="14014"/>
                  <a:pt x="2869" y="14021"/>
                  <a:pt x="2865" y="14026"/>
                </a:cubicBezTo>
                <a:cubicBezTo>
                  <a:pt x="2862" y="14032"/>
                  <a:pt x="2857" y="14037"/>
                  <a:pt x="2852" y="14040"/>
                </a:cubicBezTo>
                <a:cubicBezTo>
                  <a:pt x="2848" y="14044"/>
                  <a:pt x="2843" y="14047"/>
                  <a:pt x="2838" y="14048"/>
                </a:cubicBezTo>
                <a:cubicBezTo>
                  <a:pt x="2833" y="14049"/>
                  <a:pt x="2828" y="14049"/>
                  <a:pt x="2823" y="14048"/>
                </a:cubicBezTo>
                <a:cubicBezTo>
                  <a:pt x="2817" y="14047"/>
                  <a:pt x="2813" y="14045"/>
                  <a:pt x="2808" y="14041"/>
                </a:cubicBezTo>
                <a:cubicBezTo>
                  <a:pt x="2804" y="14038"/>
                  <a:pt x="2799" y="14033"/>
                  <a:pt x="2795" y="14027"/>
                </a:cubicBezTo>
                <a:close/>
                <a:moveTo>
                  <a:pt x="3488" y="14027"/>
                </a:moveTo>
                <a:cubicBezTo>
                  <a:pt x="3484" y="14021"/>
                  <a:pt x="3480" y="14015"/>
                  <a:pt x="3477" y="14008"/>
                </a:cubicBezTo>
                <a:cubicBezTo>
                  <a:pt x="3474" y="14001"/>
                  <a:pt x="3472" y="13994"/>
                  <a:pt x="3470" y="13984"/>
                </a:cubicBezTo>
                <a:cubicBezTo>
                  <a:pt x="3465" y="13967"/>
                  <a:pt x="3464" y="13950"/>
                  <a:pt x="3466" y="13931"/>
                </a:cubicBezTo>
                <a:cubicBezTo>
                  <a:pt x="3467" y="13912"/>
                  <a:pt x="3470" y="13897"/>
                  <a:pt x="3477" y="13881"/>
                </a:cubicBezTo>
                <a:cubicBezTo>
                  <a:pt x="3483" y="13866"/>
                  <a:pt x="3491" y="13855"/>
                  <a:pt x="3500" y="13847"/>
                </a:cubicBezTo>
                <a:cubicBezTo>
                  <a:pt x="3510" y="13840"/>
                  <a:pt x="3519" y="13837"/>
                  <a:pt x="3530" y="13840"/>
                </a:cubicBezTo>
                <a:cubicBezTo>
                  <a:pt x="3541" y="13842"/>
                  <a:pt x="3549" y="13849"/>
                  <a:pt x="3558" y="13860"/>
                </a:cubicBezTo>
                <a:cubicBezTo>
                  <a:pt x="3562" y="13866"/>
                  <a:pt x="3565" y="13872"/>
                  <a:pt x="3568" y="13879"/>
                </a:cubicBezTo>
                <a:cubicBezTo>
                  <a:pt x="3571" y="13886"/>
                  <a:pt x="3574" y="13894"/>
                  <a:pt x="3576" y="13902"/>
                </a:cubicBezTo>
                <a:cubicBezTo>
                  <a:pt x="3580" y="13921"/>
                  <a:pt x="3581" y="13937"/>
                  <a:pt x="3580" y="13957"/>
                </a:cubicBezTo>
                <a:cubicBezTo>
                  <a:pt x="3579" y="13976"/>
                  <a:pt x="3575" y="13992"/>
                  <a:pt x="3569" y="14007"/>
                </a:cubicBezTo>
                <a:cubicBezTo>
                  <a:pt x="3566" y="14014"/>
                  <a:pt x="3562" y="14021"/>
                  <a:pt x="3558" y="14026"/>
                </a:cubicBezTo>
                <a:cubicBezTo>
                  <a:pt x="3555" y="14032"/>
                  <a:pt x="3550" y="14037"/>
                  <a:pt x="3546" y="14040"/>
                </a:cubicBezTo>
                <a:cubicBezTo>
                  <a:pt x="3541" y="14044"/>
                  <a:pt x="3536" y="14047"/>
                  <a:pt x="3531" y="14048"/>
                </a:cubicBezTo>
                <a:cubicBezTo>
                  <a:pt x="3526" y="14049"/>
                  <a:pt x="3521" y="14049"/>
                  <a:pt x="3516" y="14048"/>
                </a:cubicBezTo>
                <a:cubicBezTo>
                  <a:pt x="3510" y="14047"/>
                  <a:pt x="3506" y="14045"/>
                  <a:pt x="3501" y="14041"/>
                </a:cubicBezTo>
                <a:cubicBezTo>
                  <a:pt x="3497" y="14038"/>
                  <a:pt x="3492" y="14033"/>
                  <a:pt x="3488" y="14027"/>
                </a:cubicBezTo>
                <a:close/>
                <a:moveTo>
                  <a:pt x="4181" y="14027"/>
                </a:moveTo>
                <a:cubicBezTo>
                  <a:pt x="4177" y="14021"/>
                  <a:pt x="4173" y="14015"/>
                  <a:pt x="4170" y="14008"/>
                </a:cubicBezTo>
                <a:cubicBezTo>
                  <a:pt x="4167" y="14001"/>
                  <a:pt x="4165" y="13994"/>
                  <a:pt x="4163" y="13984"/>
                </a:cubicBezTo>
                <a:cubicBezTo>
                  <a:pt x="4158" y="13967"/>
                  <a:pt x="4157" y="13950"/>
                  <a:pt x="4159" y="13931"/>
                </a:cubicBezTo>
                <a:cubicBezTo>
                  <a:pt x="4160" y="13912"/>
                  <a:pt x="4163" y="13897"/>
                  <a:pt x="4170" y="13881"/>
                </a:cubicBezTo>
                <a:cubicBezTo>
                  <a:pt x="4176" y="13866"/>
                  <a:pt x="4184" y="13855"/>
                  <a:pt x="4193" y="13847"/>
                </a:cubicBezTo>
                <a:cubicBezTo>
                  <a:pt x="4203" y="13840"/>
                  <a:pt x="4213" y="13837"/>
                  <a:pt x="4223" y="13840"/>
                </a:cubicBezTo>
                <a:cubicBezTo>
                  <a:pt x="4234" y="13842"/>
                  <a:pt x="4242" y="13849"/>
                  <a:pt x="4251" y="13860"/>
                </a:cubicBezTo>
                <a:cubicBezTo>
                  <a:pt x="4255" y="13866"/>
                  <a:pt x="4258" y="13872"/>
                  <a:pt x="4261" y="13879"/>
                </a:cubicBezTo>
                <a:cubicBezTo>
                  <a:pt x="4264" y="13886"/>
                  <a:pt x="4267" y="13894"/>
                  <a:pt x="4269" y="13902"/>
                </a:cubicBezTo>
                <a:cubicBezTo>
                  <a:pt x="4273" y="13921"/>
                  <a:pt x="4274" y="13937"/>
                  <a:pt x="4273" y="13957"/>
                </a:cubicBezTo>
                <a:cubicBezTo>
                  <a:pt x="4272" y="13976"/>
                  <a:pt x="4268" y="13992"/>
                  <a:pt x="4262" y="14007"/>
                </a:cubicBezTo>
                <a:cubicBezTo>
                  <a:pt x="4259" y="14014"/>
                  <a:pt x="4255" y="14021"/>
                  <a:pt x="4252" y="14026"/>
                </a:cubicBezTo>
                <a:cubicBezTo>
                  <a:pt x="4248" y="14032"/>
                  <a:pt x="4243" y="14037"/>
                  <a:pt x="4239" y="14040"/>
                </a:cubicBezTo>
                <a:cubicBezTo>
                  <a:pt x="4234" y="14044"/>
                  <a:pt x="4229" y="14047"/>
                  <a:pt x="4224" y="14048"/>
                </a:cubicBezTo>
                <a:cubicBezTo>
                  <a:pt x="4219" y="14049"/>
                  <a:pt x="4214" y="14049"/>
                  <a:pt x="4209" y="14048"/>
                </a:cubicBezTo>
                <a:cubicBezTo>
                  <a:pt x="4204" y="14047"/>
                  <a:pt x="4199" y="14045"/>
                  <a:pt x="4194" y="14041"/>
                </a:cubicBezTo>
                <a:cubicBezTo>
                  <a:pt x="4190" y="14038"/>
                  <a:pt x="4185" y="14033"/>
                  <a:pt x="4181" y="14027"/>
                </a:cubicBezTo>
                <a:close/>
                <a:moveTo>
                  <a:pt x="4874" y="14027"/>
                </a:moveTo>
                <a:cubicBezTo>
                  <a:pt x="4870" y="14021"/>
                  <a:pt x="4866" y="14015"/>
                  <a:pt x="4863" y="14008"/>
                </a:cubicBezTo>
                <a:cubicBezTo>
                  <a:pt x="4860" y="14001"/>
                  <a:pt x="4858" y="13994"/>
                  <a:pt x="4856" y="13984"/>
                </a:cubicBezTo>
                <a:cubicBezTo>
                  <a:pt x="4851" y="13967"/>
                  <a:pt x="4850" y="13950"/>
                  <a:pt x="4852" y="13931"/>
                </a:cubicBezTo>
                <a:cubicBezTo>
                  <a:pt x="4853" y="13912"/>
                  <a:pt x="4856" y="13897"/>
                  <a:pt x="4863" y="13881"/>
                </a:cubicBezTo>
                <a:cubicBezTo>
                  <a:pt x="4869" y="13866"/>
                  <a:pt x="4877" y="13855"/>
                  <a:pt x="4886" y="13847"/>
                </a:cubicBezTo>
                <a:cubicBezTo>
                  <a:pt x="4896" y="13840"/>
                  <a:pt x="4906" y="13837"/>
                  <a:pt x="4916" y="13840"/>
                </a:cubicBezTo>
                <a:cubicBezTo>
                  <a:pt x="4927" y="13842"/>
                  <a:pt x="4935" y="13849"/>
                  <a:pt x="4944" y="13860"/>
                </a:cubicBezTo>
                <a:cubicBezTo>
                  <a:pt x="4948" y="13866"/>
                  <a:pt x="4951" y="13872"/>
                  <a:pt x="4954" y="13879"/>
                </a:cubicBezTo>
                <a:cubicBezTo>
                  <a:pt x="4957" y="13886"/>
                  <a:pt x="4960" y="13894"/>
                  <a:pt x="4962" y="13902"/>
                </a:cubicBezTo>
                <a:cubicBezTo>
                  <a:pt x="4966" y="13921"/>
                  <a:pt x="4967" y="13937"/>
                  <a:pt x="4966" y="13957"/>
                </a:cubicBezTo>
                <a:cubicBezTo>
                  <a:pt x="4965" y="13976"/>
                  <a:pt x="4961" y="13992"/>
                  <a:pt x="4955" y="14007"/>
                </a:cubicBezTo>
                <a:cubicBezTo>
                  <a:pt x="4952" y="14014"/>
                  <a:pt x="4948" y="14021"/>
                  <a:pt x="4945" y="14026"/>
                </a:cubicBezTo>
                <a:cubicBezTo>
                  <a:pt x="4941" y="14032"/>
                  <a:pt x="4936" y="14037"/>
                  <a:pt x="4932" y="14040"/>
                </a:cubicBezTo>
                <a:cubicBezTo>
                  <a:pt x="4927" y="14044"/>
                  <a:pt x="4922" y="14047"/>
                  <a:pt x="4917" y="14048"/>
                </a:cubicBezTo>
                <a:cubicBezTo>
                  <a:pt x="4912" y="14049"/>
                  <a:pt x="4907" y="14049"/>
                  <a:pt x="4902" y="14048"/>
                </a:cubicBezTo>
                <a:cubicBezTo>
                  <a:pt x="4897" y="14047"/>
                  <a:pt x="4892" y="14045"/>
                  <a:pt x="4887" y="14041"/>
                </a:cubicBezTo>
                <a:cubicBezTo>
                  <a:pt x="4883" y="14038"/>
                  <a:pt x="4878" y="14033"/>
                  <a:pt x="4874" y="14027"/>
                </a:cubicBezTo>
                <a:close/>
                <a:moveTo>
                  <a:pt x="5567" y="14027"/>
                </a:moveTo>
                <a:cubicBezTo>
                  <a:pt x="5563" y="14021"/>
                  <a:pt x="5559" y="14015"/>
                  <a:pt x="5556" y="14008"/>
                </a:cubicBezTo>
                <a:cubicBezTo>
                  <a:pt x="5553" y="14001"/>
                  <a:pt x="5551" y="13994"/>
                  <a:pt x="5549" y="13984"/>
                </a:cubicBezTo>
                <a:cubicBezTo>
                  <a:pt x="5544" y="13967"/>
                  <a:pt x="5543" y="13950"/>
                  <a:pt x="5545" y="13931"/>
                </a:cubicBezTo>
                <a:cubicBezTo>
                  <a:pt x="5546" y="13912"/>
                  <a:pt x="5550" y="13897"/>
                  <a:pt x="5556" y="13881"/>
                </a:cubicBezTo>
                <a:cubicBezTo>
                  <a:pt x="5562" y="13866"/>
                  <a:pt x="5569" y="13855"/>
                  <a:pt x="5579" y="13847"/>
                </a:cubicBezTo>
                <a:cubicBezTo>
                  <a:pt x="5589" y="13840"/>
                  <a:pt x="5599" y="13837"/>
                  <a:pt x="5609" y="13840"/>
                </a:cubicBezTo>
                <a:cubicBezTo>
                  <a:pt x="5620" y="13842"/>
                  <a:pt x="5628" y="13849"/>
                  <a:pt x="5637" y="13860"/>
                </a:cubicBezTo>
                <a:cubicBezTo>
                  <a:pt x="5641" y="13866"/>
                  <a:pt x="5644" y="13872"/>
                  <a:pt x="5647" y="13879"/>
                </a:cubicBezTo>
                <a:cubicBezTo>
                  <a:pt x="5651" y="13886"/>
                  <a:pt x="5653" y="13894"/>
                  <a:pt x="5655" y="13902"/>
                </a:cubicBezTo>
                <a:cubicBezTo>
                  <a:pt x="5659" y="13921"/>
                  <a:pt x="5660" y="13937"/>
                  <a:pt x="5659" y="13957"/>
                </a:cubicBezTo>
                <a:cubicBezTo>
                  <a:pt x="5658" y="13976"/>
                  <a:pt x="5654" y="13992"/>
                  <a:pt x="5648" y="14007"/>
                </a:cubicBezTo>
                <a:cubicBezTo>
                  <a:pt x="5645" y="14014"/>
                  <a:pt x="5641" y="14021"/>
                  <a:pt x="5638" y="14026"/>
                </a:cubicBezTo>
                <a:cubicBezTo>
                  <a:pt x="5634" y="14032"/>
                  <a:pt x="5629" y="14037"/>
                  <a:pt x="5625" y="14040"/>
                </a:cubicBezTo>
                <a:cubicBezTo>
                  <a:pt x="5620" y="14044"/>
                  <a:pt x="5615" y="14047"/>
                  <a:pt x="5610" y="14048"/>
                </a:cubicBezTo>
                <a:cubicBezTo>
                  <a:pt x="5605" y="14049"/>
                  <a:pt x="5600" y="14049"/>
                  <a:pt x="5595" y="14048"/>
                </a:cubicBezTo>
                <a:cubicBezTo>
                  <a:pt x="5590" y="14047"/>
                  <a:pt x="5585" y="14045"/>
                  <a:pt x="5580" y="14041"/>
                </a:cubicBezTo>
                <a:cubicBezTo>
                  <a:pt x="5576" y="14038"/>
                  <a:pt x="5571" y="14033"/>
                  <a:pt x="5567" y="14027"/>
                </a:cubicBezTo>
                <a:close/>
                <a:moveTo>
                  <a:pt x="6260" y="14027"/>
                </a:moveTo>
                <a:cubicBezTo>
                  <a:pt x="6256" y="14021"/>
                  <a:pt x="6252" y="14015"/>
                  <a:pt x="6249" y="14008"/>
                </a:cubicBezTo>
                <a:cubicBezTo>
                  <a:pt x="6246" y="14001"/>
                  <a:pt x="6244" y="13994"/>
                  <a:pt x="6242" y="13984"/>
                </a:cubicBezTo>
                <a:cubicBezTo>
                  <a:pt x="6238" y="13967"/>
                  <a:pt x="6236" y="13950"/>
                  <a:pt x="6238" y="13931"/>
                </a:cubicBezTo>
                <a:cubicBezTo>
                  <a:pt x="6239" y="13912"/>
                  <a:pt x="6243" y="13897"/>
                  <a:pt x="6249" y="13881"/>
                </a:cubicBezTo>
                <a:cubicBezTo>
                  <a:pt x="6255" y="13866"/>
                  <a:pt x="6262" y="13855"/>
                  <a:pt x="6272" y="13847"/>
                </a:cubicBezTo>
                <a:cubicBezTo>
                  <a:pt x="6282" y="13840"/>
                  <a:pt x="6292" y="13837"/>
                  <a:pt x="6302" y="13840"/>
                </a:cubicBezTo>
                <a:cubicBezTo>
                  <a:pt x="6313" y="13842"/>
                  <a:pt x="6321" y="13849"/>
                  <a:pt x="6330" y="13860"/>
                </a:cubicBezTo>
                <a:cubicBezTo>
                  <a:pt x="6334" y="13866"/>
                  <a:pt x="6337" y="13872"/>
                  <a:pt x="6340" y="13879"/>
                </a:cubicBezTo>
                <a:cubicBezTo>
                  <a:pt x="6344" y="13886"/>
                  <a:pt x="6346" y="13894"/>
                  <a:pt x="6348" y="13902"/>
                </a:cubicBezTo>
                <a:cubicBezTo>
                  <a:pt x="6352" y="13921"/>
                  <a:pt x="6353" y="13937"/>
                  <a:pt x="6352" y="13957"/>
                </a:cubicBezTo>
                <a:cubicBezTo>
                  <a:pt x="6351" y="13976"/>
                  <a:pt x="6347" y="13992"/>
                  <a:pt x="6341" y="14007"/>
                </a:cubicBezTo>
                <a:cubicBezTo>
                  <a:pt x="6338" y="14014"/>
                  <a:pt x="6334" y="14021"/>
                  <a:pt x="6331" y="14026"/>
                </a:cubicBezTo>
                <a:cubicBezTo>
                  <a:pt x="6327" y="14032"/>
                  <a:pt x="6322" y="14037"/>
                  <a:pt x="6318" y="14040"/>
                </a:cubicBezTo>
                <a:cubicBezTo>
                  <a:pt x="6312" y="14044"/>
                  <a:pt x="6308" y="14047"/>
                  <a:pt x="6303" y="14048"/>
                </a:cubicBezTo>
                <a:cubicBezTo>
                  <a:pt x="6298" y="14049"/>
                  <a:pt x="6293" y="14049"/>
                  <a:pt x="6288" y="14048"/>
                </a:cubicBezTo>
                <a:cubicBezTo>
                  <a:pt x="6283" y="14047"/>
                  <a:pt x="6278" y="14045"/>
                  <a:pt x="6273" y="14041"/>
                </a:cubicBezTo>
                <a:cubicBezTo>
                  <a:pt x="6269" y="14038"/>
                  <a:pt x="6265" y="14033"/>
                  <a:pt x="6260" y="14027"/>
                </a:cubicBezTo>
                <a:close/>
                <a:moveTo>
                  <a:pt x="6954" y="14027"/>
                </a:moveTo>
                <a:cubicBezTo>
                  <a:pt x="6949" y="14021"/>
                  <a:pt x="6945" y="14015"/>
                  <a:pt x="6942" y="14008"/>
                </a:cubicBezTo>
                <a:cubicBezTo>
                  <a:pt x="6939" y="14001"/>
                  <a:pt x="6937" y="13994"/>
                  <a:pt x="6935" y="13984"/>
                </a:cubicBezTo>
                <a:cubicBezTo>
                  <a:pt x="6931" y="13967"/>
                  <a:pt x="6929" y="13950"/>
                  <a:pt x="6931" y="13931"/>
                </a:cubicBezTo>
                <a:cubicBezTo>
                  <a:pt x="6932" y="13912"/>
                  <a:pt x="6936" y="13897"/>
                  <a:pt x="6942" y="13881"/>
                </a:cubicBezTo>
                <a:cubicBezTo>
                  <a:pt x="6948" y="13866"/>
                  <a:pt x="6955" y="13855"/>
                  <a:pt x="6965" y="13847"/>
                </a:cubicBezTo>
                <a:cubicBezTo>
                  <a:pt x="6975" y="13840"/>
                  <a:pt x="6985" y="13837"/>
                  <a:pt x="6995" y="13840"/>
                </a:cubicBezTo>
                <a:cubicBezTo>
                  <a:pt x="7006" y="13842"/>
                  <a:pt x="7014" y="13849"/>
                  <a:pt x="7023" y="13860"/>
                </a:cubicBezTo>
                <a:cubicBezTo>
                  <a:pt x="7027" y="13866"/>
                  <a:pt x="7031" y="13872"/>
                  <a:pt x="7034" y="13879"/>
                </a:cubicBezTo>
                <a:cubicBezTo>
                  <a:pt x="7037" y="13886"/>
                  <a:pt x="7039" y="13894"/>
                  <a:pt x="7041" y="13902"/>
                </a:cubicBezTo>
                <a:cubicBezTo>
                  <a:pt x="7043" y="13912"/>
                  <a:pt x="7045" y="13920"/>
                  <a:pt x="7045" y="13929"/>
                </a:cubicBezTo>
                <a:cubicBezTo>
                  <a:pt x="7046" y="13938"/>
                  <a:pt x="7046" y="13947"/>
                  <a:pt x="7046" y="13957"/>
                </a:cubicBezTo>
                <a:cubicBezTo>
                  <a:pt x="7044" y="13976"/>
                  <a:pt x="7041" y="13992"/>
                  <a:pt x="7034" y="14007"/>
                </a:cubicBezTo>
                <a:cubicBezTo>
                  <a:pt x="7028" y="14022"/>
                  <a:pt x="7020" y="14033"/>
                  <a:pt x="7011" y="14040"/>
                </a:cubicBezTo>
                <a:cubicBezTo>
                  <a:pt x="7005" y="14044"/>
                  <a:pt x="7001" y="14047"/>
                  <a:pt x="6996" y="14048"/>
                </a:cubicBezTo>
                <a:cubicBezTo>
                  <a:pt x="6991" y="14049"/>
                  <a:pt x="6986" y="14049"/>
                  <a:pt x="6981" y="14048"/>
                </a:cubicBezTo>
                <a:cubicBezTo>
                  <a:pt x="6976" y="14047"/>
                  <a:pt x="6971" y="14045"/>
                  <a:pt x="6966" y="14041"/>
                </a:cubicBezTo>
                <a:cubicBezTo>
                  <a:pt x="6962" y="14038"/>
                  <a:pt x="6958" y="14033"/>
                  <a:pt x="6954" y="14027"/>
                </a:cubicBezTo>
                <a:close/>
                <a:moveTo>
                  <a:pt x="7647" y="14027"/>
                </a:moveTo>
                <a:cubicBezTo>
                  <a:pt x="7642" y="14021"/>
                  <a:pt x="7639" y="14015"/>
                  <a:pt x="7635" y="14008"/>
                </a:cubicBezTo>
                <a:cubicBezTo>
                  <a:pt x="7632" y="14001"/>
                  <a:pt x="7630" y="13994"/>
                  <a:pt x="7628" y="13984"/>
                </a:cubicBezTo>
                <a:cubicBezTo>
                  <a:pt x="7624" y="13967"/>
                  <a:pt x="7622" y="13950"/>
                  <a:pt x="7624" y="13931"/>
                </a:cubicBezTo>
                <a:cubicBezTo>
                  <a:pt x="7625" y="13912"/>
                  <a:pt x="7629" y="13897"/>
                  <a:pt x="7635" y="13881"/>
                </a:cubicBezTo>
                <a:cubicBezTo>
                  <a:pt x="7641" y="13866"/>
                  <a:pt x="7648" y="13855"/>
                  <a:pt x="7658" y="13847"/>
                </a:cubicBezTo>
                <a:cubicBezTo>
                  <a:pt x="7668" y="13840"/>
                  <a:pt x="7678" y="13837"/>
                  <a:pt x="7688" y="13840"/>
                </a:cubicBezTo>
                <a:cubicBezTo>
                  <a:pt x="7699" y="13842"/>
                  <a:pt x="7707" y="13849"/>
                  <a:pt x="7716" y="13860"/>
                </a:cubicBezTo>
                <a:cubicBezTo>
                  <a:pt x="7720" y="13866"/>
                  <a:pt x="7723" y="13872"/>
                  <a:pt x="7726" y="13879"/>
                </a:cubicBezTo>
                <a:cubicBezTo>
                  <a:pt x="7730" y="13886"/>
                  <a:pt x="7732" y="13894"/>
                  <a:pt x="7734" y="13902"/>
                </a:cubicBezTo>
                <a:cubicBezTo>
                  <a:pt x="7738" y="13921"/>
                  <a:pt x="7740" y="13937"/>
                  <a:pt x="7739" y="13957"/>
                </a:cubicBezTo>
                <a:cubicBezTo>
                  <a:pt x="7737" y="13976"/>
                  <a:pt x="7734" y="13992"/>
                  <a:pt x="7727" y="14007"/>
                </a:cubicBezTo>
                <a:cubicBezTo>
                  <a:pt x="7721" y="14022"/>
                  <a:pt x="7713" y="14033"/>
                  <a:pt x="7704" y="14040"/>
                </a:cubicBezTo>
                <a:cubicBezTo>
                  <a:pt x="7698" y="14044"/>
                  <a:pt x="7694" y="14047"/>
                  <a:pt x="7689" y="14048"/>
                </a:cubicBezTo>
                <a:cubicBezTo>
                  <a:pt x="7684" y="14049"/>
                  <a:pt x="7679" y="14049"/>
                  <a:pt x="7674" y="14048"/>
                </a:cubicBezTo>
                <a:cubicBezTo>
                  <a:pt x="7669" y="14047"/>
                  <a:pt x="7664" y="14045"/>
                  <a:pt x="7659" y="14041"/>
                </a:cubicBezTo>
                <a:cubicBezTo>
                  <a:pt x="7655" y="14038"/>
                  <a:pt x="7651" y="14033"/>
                  <a:pt x="7647" y="14027"/>
                </a:cubicBezTo>
                <a:close/>
                <a:moveTo>
                  <a:pt x="8340" y="14027"/>
                </a:moveTo>
                <a:cubicBezTo>
                  <a:pt x="8335" y="14021"/>
                  <a:pt x="8332" y="14015"/>
                  <a:pt x="8328" y="14008"/>
                </a:cubicBezTo>
                <a:cubicBezTo>
                  <a:pt x="8325" y="14001"/>
                  <a:pt x="8323" y="13994"/>
                  <a:pt x="8321" y="13984"/>
                </a:cubicBezTo>
                <a:cubicBezTo>
                  <a:pt x="8317" y="13967"/>
                  <a:pt x="8315" y="13950"/>
                  <a:pt x="8317" y="13931"/>
                </a:cubicBezTo>
                <a:cubicBezTo>
                  <a:pt x="8318" y="13912"/>
                  <a:pt x="8322" y="13897"/>
                  <a:pt x="8328" y="13881"/>
                </a:cubicBezTo>
                <a:cubicBezTo>
                  <a:pt x="8334" y="13866"/>
                  <a:pt x="8341" y="13855"/>
                  <a:pt x="8351" y="13847"/>
                </a:cubicBezTo>
                <a:cubicBezTo>
                  <a:pt x="8361" y="13840"/>
                  <a:pt x="8371" y="13837"/>
                  <a:pt x="8381" y="13840"/>
                </a:cubicBezTo>
                <a:cubicBezTo>
                  <a:pt x="8392" y="13842"/>
                  <a:pt x="8400" y="13849"/>
                  <a:pt x="8409" y="13860"/>
                </a:cubicBezTo>
                <a:cubicBezTo>
                  <a:pt x="8413" y="13866"/>
                  <a:pt x="8416" y="13872"/>
                  <a:pt x="8420" y="13879"/>
                </a:cubicBezTo>
                <a:cubicBezTo>
                  <a:pt x="8423" y="13886"/>
                  <a:pt x="8425" y="13894"/>
                  <a:pt x="8427" y="13902"/>
                </a:cubicBezTo>
                <a:cubicBezTo>
                  <a:pt x="8431" y="13921"/>
                  <a:pt x="8433" y="13937"/>
                  <a:pt x="8432" y="13957"/>
                </a:cubicBezTo>
                <a:cubicBezTo>
                  <a:pt x="8430" y="13976"/>
                  <a:pt x="8426" y="13992"/>
                  <a:pt x="8420" y="14007"/>
                </a:cubicBezTo>
                <a:cubicBezTo>
                  <a:pt x="8417" y="14014"/>
                  <a:pt x="8413" y="14021"/>
                  <a:pt x="8410" y="14026"/>
                </a:cubicBezTo>
                <a:cubicBezTo>
                  <a:pt x="8406" y="14032"/>
                  <a:pt x="8401" y="14037"/>
                  <a:pt x="8397" y="14040"/>
                </a:cubicBezTo>
                <a:cubicBezTo>
                  <a:pt x="8391" y="14044"/>
                  <a:pt x="8387" y="14047"/>
                  <a:pt x="8382" y="14048"/>
                </a:cubicBezTo>
                <a:cubicBezTo>
                  <a:pt x="8377" y="14049"/>
                  <a:pt x="8372" y="14049"/>
                  <a:pt x="8367" y="14048"/>
                </a:cubicBezTo>
                <a:cubicBezTo>
                  <a:pt x="8362" y="14047"/>
                  <a:pt x="8357" y="14045"/>
                  <a:pt x="8353" y="14041"/>
                </a:cubicBezTo>
                <a:cubicBezTo>
                  <a:pt x="8348" y="14038"/>
                  <a:pt x="8344" y="14033"/>
                  <a:pt x="8340" y="14027"/>
                </a:cubicBezTo>
                <a:close/>
                <a:moveTo>
                  <a:pt x="9033" y="14027"/>
                </a:moveTo>
                <a:cubicBezTo>
                  <a:pt x="9028" y="14021"/>
                  <a:pt x="9025" y="14015"/>
                  <a:pt x="9021" y="14008"/>
                </a:cubicBezTo>
                <a:cubicBezTo>
                  <a:pt x="9018" y="14001"/>
                  <a:pt x="9016" y="13994"/>
                  <a:pt x="9014" y="13984"/>
                </a:cubicBezTo>
                <a:cubicBezTo>
                  <a:pt x="9010" y="13967"/>
                  <a:pt x="9008" y="13950"/>
                  <a:pt x="9010" y="13931"/>
                </a:cubicBezTo>
                <a:cubicBezTo>
                  <a:pt x="9011" y="13912"/>
                  <a:pt x="9015" y="13897"/>
                  <a:pt x="9021" y="13881"/>
                </a:cubicBezTo>
                <a:cubicBezTo>
                  <a:pt x="9027" y="13866"/>
                  <a:pt x="9035" y="13855"/>
                  <a:pt x="9045" y="13847"/>
                </a:cubicBezTo>
                <a:cubicBezTo>
                  <a:pt x="9054" y="13840"/>
                  <a:pt x="9064" y="13837"/>
                  <a:pt x="9074" y="13840"/>
                </a:cubicBezTo>
                <a:cubicBezTo>
                  <a:pt x="9085" y="13842"/>
                  <a:pt x="9093" y="13849"/>
                  <a:pt x="9102" y="13860"/>
                </a:cubicBezTo>
                <a:cubicBezTo>
                  <a:pt x="9106" y="13866"/>
                  <a:pt x="9109" y="13872"/>
                  <a:pt x="9113" y="13879"/>
                </a:cubicBezTo>
                <a:cubicBezTo>
                  <a:pt x="9116" y="13886"/>
                  <a:pt x="9118" y="13894"/>
                  <a:pt x="9120" y="13902"/>
                </a:cubicBezTo>
                <a:cubicBezTo>
                  <a:pt x="9124" y="13921"/>
                  <a:pt x="9126" y="13937"/>
                  <a:pt x="9125" y="13957"/>
                </a:cubicBezTo>
                <a:cubicBezTo>
                  <a:pt x="9123" y="13976"/>
                  <a:pt x="9119" y="13992"/>
                  <a:pt x="9113" y="14007"/>
                </a:cubicBezTo>
                <a:cubicBezTo>
                  <a:pt x="9110" y="14014"/>
                  <a:pt x="9106" y="14021"/>
                  <a:pt x="9103" y="14026"/>
                </a:cubicBezTo>
                <a:cubicBezTo>
                  <a:pt x="9099" y="14032"/>
                  <a:pt x="9094" y="14037"/>
                  <a:pt x="9090" y="14040"/>
                </a:cubicBezTo>
                <a:cubicBezTo>
                  <a:pt x="9084" y="14044"/>
                  <a:pt x="9080" y="14047"/>
                  <a:pt x="9075" y="14048"/>
                </a:cubicBezTo>
                <a:cubicBezTo>
                  <a:pt x="9070" y="14049"/>
                  <a:pt x="9065" y="14049"/>
                  <a:pt x="9060" y="14048"/>
                </a:cubicBezTo>
                <a:cubicBezTo>
                  <a:pt x="9055" y="14047"/>
                  <a:pt x="9050" y="14045"/>
                  <a:pt x="9046" y="14041"/>
                </a:cubicBezTo>
                <a:cubicBezTo>
                  <a:pt x="9041" y="14038"/>
                  <a:pt x="9037" y="14033"/>
                  <a:pt x="9033" y="14027"/>
                </a:cubicBezTo>
                <a:close/>
                <a:moveTo>
                  <a:pt x="9726" y="14027"/>
                </a:moveTo>
                <a:cubicBezTo>
                  <a:pt x="9721" y="14021"/>
                  <a:pt x="9718" y="14015"/>
                  <a:pt x="9714" y="14008"/>
                </a:cubicBezTo>
                <a:cubicBezTo>
                  <a:pt x="9711" y="14001"/>
                  <a:pt x="9709" y="13994"/>
                  <a:pt x="9707" y="13984"/>
                </a:cubicBezTo>
                <a:cubicBezTo>
                  <a:pt x="9703" y="13967"/>
                  <a:pt x="9701" y="13950"/>
                  <a:pt x="9703" y="13931"/>
                </a:cubicBezTo>
                <a:cubicBezTo>
                  <a:pt x="9704" y="13912"/>
                  <a:pt x="9708" y="13897"/>
                  <a:pt x="9714" y="13881"/>
                </a:cubicBezTo>
                <a:cubicBezTo>
                  <a:pt x="9720" y="13866"/>
                  <a:pt x="9728" y="13855"/>
                  <a:pt x="9738" y="13847"/>
                </a:cubicBezTo>
                <a:cubicBezTo>
                  <a:pt x="9747" y="13840"/>
                  <a:pt x="9757" y="13837"/>
                  <a:pt x="9767" y="13840"/>
                </a:cubicBezTo>
                <a:cubicBezTo>
                  <a:pt x="9778" y="13842"/>
                  <a:pt x="9786" y="13849"/>
                  <a:pt x="9795" y="13860"/>
                </a:cubicBezTo>
                <a:cubicBezTo>
                  <a:pt x="9799" y="13866"/>
                  <a:pt x="9802" y="13872"/>
                  <a:pt x="9806" y="13879"/>
                </a:cubicBezTo>
                <a:cubicBezTo>
                  <a:pt x="9809" y="13886"/>
                  <a:pt x="9811" y="13894"/>
                  <a:pt x="9813" y="13902"/>
                </a:cubicBezTo>
                <a:cubicBezTo>
                  <a:pt x="9817" y="13921"/>
                  <a:pt x="9819" y="13937"/>
                  <a:pt x="9818" y="13957"/>
                </a:cubicBezTo>
                <a:cubicBezTo>
                  <a:pt x="9816" y="13976"/>
                  <a:pt x="9812" y="13992"/>
                  <a:pt x="9806" y="14007"/>
                </a:cubicBezTo>
                <a:cubicBezTo>
                  <a:pt x="9803" y="14014"/>
                  <a:pt x="9800" y="14021"/>
                  <a:pt x="9796" y="14026"/>
                </a:cubicBezTo>
                <a:cubicBezTo>
                  <a:pt x="9792" y="14032"/>
                  <a:pt x="9788" y="14037"/>
                  <a:pt x="9783" y="14040"/>
                </a:cubicBezTo>
                <a:cubicBezTo>
                  <a:pt x="9778" y="14044"/>
                  <a:pt x="9773" y="14047"/>
                  <a:pt x="9768" y="14048"/>
                </a:cubicBezTo>
                <a:cubicBezTo>
                  <a:pt x="9763" y="14049"/>
                  <a:pt x="9758" y="14049"/>
                  <a:pt x="9753" y="14048"/>
                </a:cubicBezTo>
                <a:cubicBezTo>
                  <a:pt x="9748" y="14047"/>
                  <a:pt x="9743" y="14045"/>
                  <a:pt x="9739" y="14041"/>
                </a:cubicBezTo>
                <a:cubicBezTo>
                  <a:pt x="9734" y="14038"/>
                  <a:pt x="9730" y="14033"/>
                  <a:pt x="9726" y="14027"/>
                </a:cubicBezTo>
                <a:close/>
                <a:moveTo>
                  <a:pt x="10419" y="14027"/>
                </a:moveTo>
                <a:cubicBezTo>
                  <a:pt x="10410" y="14016"/>
                  <a:pt x="10404" y="14003"/>
                  <a:pt x="10400" y="13984"/>
                </a:cubicBezTo>
                <a:cubicBezTo>
                  <a:pt x="10396" y="13967"/>
                  <a:pt x="10394" y="13950"/>
                  <a:pt x="10396" y="13931"/>
                </a:cubicBezTo>
                <a:cubicBezTo>
                  <a:pt x="10397" y="13912"/>
                  <a:pt x="10401" y="13897"/>
                  <a:pt x="10407" y="13881"/>
                </a:cubicBezTo>
                <a:cubicBezTo>
                  <a:pt x="10410" y="13873"/>
                  <a:pt x="10414" y="13867"/>
                  <a:pt x="10418" y="13862"/>
                </a:cubicBezTo>
                <a:cubicBezTo>
                  <a:pt x="10421" y="13856"/>
                  <a:pt x="10426" y="13851"/>
                  <a:pt x="10431" y="13847"/>
                </a:cubicBezTo>
                <a:cubicBezTo>
                  <a:pt x="10440" y="13840"/>
                  <a:pt x="10450" y="13837"/>
                  <a:pt x="10460" y="13840"/>
                </a:cubicBezTo>
                <a:cubicBezTo>
                  <a:pt x="10471" y="13842"/>
                  <a:pt x="10479" y="13849"/>
                  <a:pt x="10488" y="13860"/>
                </a:cubicBezTo>
                <a:cubicBezTo>
                  <a:pt x="10492" y="13866"/>
                  <a:pt x="10495" y="13872"/>
                  <a:pt x="10499" y="13879"/>
                </a:cubicBezTo>
                <a:cubicBezTo>
                  <a:pt x="10502" y="13886"/>
                  <a:pt x="10504" y="13894"/>
                  <a:pt x="10506" y="13902"/>
                </a:cubicBezTo>
                <a:cubicBezTo>
                  <a:pt x="10510" y="13921"/>
                  <a:pt x="10512" y="13937"/>
                  <a:pt x="10511" y="13957"/>
                </a:cubicBezTo>
                <a:cubicBezTo>
                  <a:pt x="10509" y="13976"/>
                  <a:pt x="10505" y="13992"/>
                  <a:pt x="10499" y="14007"/>
                </a:cubicBezTo>
                <a:cubicBezTo>
                  <a:pt x="10496" y="14014"/>
                  <a:pt x="10493" y="14021"/>
                  <a:pt x="10489" y="14026"/>
                </a:cubicBezTo>
                <a:cubicBezTo>
                  <a:pt x="10485" y="14032"/>
                  <a:pt x="10481" y="14037"/>
                  <a:pt x="10476" y="14040"/>
                </a:cubicBezTo>
                <a:cubicBezTo>
                  <a:pt x="10471" y="14044"/>
                  <a:pt x="10466" y="14047"/>
                  <a:pt x="10461" y="14048"/>
                </a:cubicBezTo>
                <a:cubicBezTo>
                  <a:pt x="10456" y="14049"/>
                  <a:pt x="10451" y="14049"/>
                  <a:pt x="10446" y="14048"/>
                </a:cubicBezTo>
                <a:cubicBezTo>
                  <a:pt x="10436" y="14046"/>
                  <a:pt x="10427" y="14039"/>
                  <a:pt x="10419" y="14027"/>
                </a:cubicBezTo>
                <a:close/>
                <a:moveTo>
                  <a:pt x="11111" y="14027"/>
                </a:moveTo>
                <a:cubicBezTo>
                  <a:pt x="11103" y="14016"/>
                  <a:pt x="11097" y="14003"/>
                  <a:pt x="11093" y="13984"/>
                </a:cubicBezTo>
                <a:cubicBezTo>
                  <a:pt x="11091" y="13976"/>
                  <a:pt x="11089" y="13967"/>
                  <a:pt x="11089" y="13958"/>
                </a:cubicBezTo>
                <a:cubicBezTo>
                  <a:pt x="11088" y="13950"/>
                  <a:pt x="11088" y="13941"/>
                  <a:pt x="11088" y="13931"/>
                </a:cubicBezTo>
                <a:cubicBezTo>
                  <a:pt x="11089" y="13922"/>
                  <a:pt x="11090" y="13913"/>
                  <a:pt x="11092" y="13905"/>
                </a:cubicBezTo>
                <a:cubicBezTo>
                  <a:pt x="11094" y="13897"/>
                  <a:pt x="11096" y="13889"/>
                  <a:pt x="11100" y="13881"/>
                </a:cubicBezTo>
                <a:cubicBezTo>
                  <a:pt x="11103" y="13873"/>
                  <a:pt x="11106" y="13867"/>
                  <a:pt x="11110" y="13862"/>
                </a:cubicBezTo>
                <a:cubicBezTo>
                  <a:pt x="11114" y="13856"/>
                  <a:pt x="11119" y="13851"/>
                  <a:pt x="11123" y="13847"/>
                </a:cubicBezTo>
                <a:cubicBezTo>
                  <a:pt x="11133" y="13840"/>
                  <a:pt x="11142" y="13837"/>
                  <a:pt x="11153" y="13840"/>
                </a:cubicBezTo>
                <a:cubicBezTo>
                  <a:pt x="11163" y="13842"/>
                  <a:pt x="11172" y="13849"/>
                  <a:pt x="11180" y="13860"/>
                </a:cubicBezTo>
                <a:cubicBezTo>
                  <a:pt x="11189" y="13872"/>
                  <a:pt x="11195" y="13885"/>
                  <a:pt x="11199" y="13902"/>
                </a:cubicBezTo>
                <a:cubicBezTo>
                  <a:pt x="11203" y="13921"/>
                  <a:pt x="11205" y="13937"/>
                  <a:pt x="11203" y="13957"/>
                </a:cubicBezTo>
                <a:cubicBezTo>
                  <a:pt x="11202" y="13976"/>
                  <a:pt x="11198" y="13992"/>
                  <a:pt x="11192" y="14007"/>
                </a:cubicBezTo>
                <a:cubicBezTo>
                  <a:pt x="11189" y="14014"/>
                  <a:pt x="11185" y="14021"/>
                  <a:pt x="11182" y="14026"/>
                </a:cubicBezTo>
                <a:cubicBezTo>
                  <a:pt x="11178" y="14032"/>
                  <a:pt x="11174" y="14037"/>
                  <a:pt x="11169" y="14040"/>
                </a:cubicBezTo>
                <a:cubicBezTo>
                  <a:pt x="11164" y="14044"/>
                  <a:pt x="11159" y="14047"/>
                  <a:pt x="11154" y="14048"/>
                </a:cubicBezTo>
                <a:cubicBezTo>
                  <a:pt x="11149" y="14049"/>
                  <a:pt x="11144" y="14049"/>
                  <a:pt x="11139" y="14048"/>
                </a:cubicBezTo>
                <a:cubicBezTo>
                  <a:pt x="11128" y="14046"/>
                  <a:pt x="11119" y="14039"/>
                  <a:pt x="11111" y="14027"/>
                </a:cubicBezTo>
                <a:close/>
                <a:moveTo>
                  <a:pt x="11804" y="14027"/>
                </a:moveTo>
                <a:cubicBezTo>
                  <a:pt x="11796" y="14016"/>
                  <a:pt x="11790" y="14003"/>
                  <a:pt x="11786" y="13984"/>
                </a:cubicBezTo>
                <a:cubicBezTo>
                  <a:pt x="11782" y="13967"/>
                  <a:pt x="11780" y="13950"/>
                  <a:pt x="11782" y="13931"/>
                </a:cubicBezTo>
                <a:cubicBezTo>
                  <a:pt x="11783" y="13912"/>
                  <a:pt x="11787" y="13897"/>
                  <a:pt x="11793" y="13881"/>
                </a:cubicBezTo>
                <a:cubicBezTo>
                  <a:pt x="11796" y="13873"/>
                  <a:pt x="11799" y="13867"/>
                  <a:pt x="11803" y="13862"/>
                </a:cubicBezTo>
                <a:cubicBezTo>
                  <a:pt x="11807" y="13856"/>
                  <a:pt x="11812" y="13851"/>
                  <a:pt x="11816" y="13847"/>
                </a:cubicBezTo>
                <a:cubicBezTo>
                  <a:pt x="11826" y="13840"/>
                  <a:pt x="11835" y="13837"/>
                  <a:pt x="11846" y="13840"/>
                </a:cubicBezTo>
                <a:cubicBezTo>
                  <a:pt x="11856" y="13842"/>
                  <a:pt x="11865" y="13849"/>
                  <a:pt x="11873" y="13860"/>
                </a:cubicBezTo>
                <a:cubicBezTo>
                  <a:pt x="11882" y="13872"/>
                  <a:pt x="11888" y="13885"/>
                  <a:pt x="11892" y="13902"/>
                </a:cubicBezTo>
                <a:cubicBezTo>
                  <a:pt x="11896" y="13921"/>
                  <a:pt x="11898" y="13937"/>
                  <a:pt x="11896" y="13957"/>
                </a:cubicBezTo>
                <a:cubicBezTo>
                  <a:pt x="11895" y="13976"/>
                  <a:pt x="11891" y="13992"/>
                  <a:pt x="11885" y="14007"/>
                </a:cubicBezTo>
                <a:cubicBezTo>
                  <a:pt x="11882" y="14014"/>
                  <a:pt x="11878" y="14021"/>
                  <a:pt x="11875" y="14026"/>
                </a:cubicBezTo>
                <a:cubicBezTo>
                  <a:pt x="11871" y="14032"/>
                  <a:pt x="11867" y="14037"/>
                  <a:pt x="11862" y="14040"/>
                </a:cubicBezTo>
                <a:cubicBezTo>
                  <a:pt x="11857" y="14044"/>
                  <a:pt x="11852" y="14047"/>
                  <a:pt x="11847" y="14048"/>
                </a:cubicBezTo>
                <a:cubicBezTo>
                  <a:pt x="11842" y="14049"/>
                  <a:pt x="11837" y="14049"/>
                  <a:pt x="11832" y="14048"/>
                </a:cubicBezTo>
                <a:cubicBezTo>
                  <a:pt x="11821" y="14046"/>
                  <a:pt x="11812" y="14039"/>
                  <a:pt x="11804" y="14027"/>
                </a:cubicBezTo>
                <a:close/>
                <a:moveTo>
                  <a:pt x="12497" y="14027"/>
                </a:moveTo>
                <a:cubicBezTo>
                  <a:pt x="12489" y="14016"/>
                  <a:pt x="12483" y="14003"/>
                  <a:pt x="12479" y="13984"/>
                </a:cubicBezTo>
                <a:cubicBezTo>
                  <a:pt x="12475" y="13967"/>
                  <a:pt x="12473" y="13950"/>
                  <a:pt x="12475" y="13931"/>
                </a:cubicBezTo>
                <a:cubicBezTo>
                  <a:pt x="12476" y="13912"/>
                  <a:pt x="12480" y="13897"/>
                  <a:pt x="12486" y="13881"/>
                </a:cubicBezTo>
                <a:cubicBezTo>
                  <a:pt x="12489" y="13873"/>
                  <a:pt x="12492" y="13867"/>
                  <a:pt x="12496" y="13862"/>
                </a:cubicBezTo>
                <a:cubicBezTo>
                  <a:pt x="12500" y="13856"/>
                  <a:pt x="12505" y="13851"/>
                  <a:pt x="12509" y="13847"/>
                </a:cubicBezTo>
                <a:cubicBezTo>
                  <a:pt x="12519" y="13840"/>
                  <a:pt x="12528" y="13837"/>
                  <a:pt x="12539" y="13840"/>
                </a:cubicBezTo>
                <a:cubicBezTo>
                  <a:pt x="12549" y="13842"/>
                  <a:pt x="12558" y="13849"/>
                  <a:pt x="12567" y="13860"/>
                </a:cubicBezTo>
                <a:cubicBezTo>
                  <a:pt x="12576" y="13872"/>
                  <a:pt x="12581" y="13885"/>
                  <a:pt x="12585" y="13902"/>
                </a:cubicBezTo>
                <a:cubicBezTo>
                  <a:pt x="12590" y="13921"/>
                  <a:pt x="12591" y="13937"/>
                  <a:pt x="12589" y="13957"/>
                </a:cubicBezTo>
                <a:cubicBezTo>
                  <a:pt x="12588" y="13976"/>
                  <a:pt x="12584" y="13992"/>
                  <a:pt x="12578" y="14007"/>
                </a:cubicBezTo>
                <a:cubicBezTo>
                  <a:pt x="12575" y="14014"/>
                  <a:pt x="12571" y="14021"/>
                  <a:pt x="12568" y="14026"/>
                </a:cubicBezTo>
                <a:cubicBezTo>
                  <a:pt x="12564" y="14032"/>
                  <a:pt x="12560" y="14037"/>
                  <a:pt x="12555" y="14040"/>
                </a:cubicBezTo>
                <a:cubicBezTo>
                  <a:pt x="12550" y="14044"/>
                  <a:pt x="12545" y="14047"/>
                  <a:pt x="12540" y="14048"/>
                </a:cubicBezTo>
                <a:cubicBezTo>
                  <a:pt x="12535" y="14049"/>
                  <a:pt x="12530" y="14049"/>
                  <a:pt x="12525" y="14048"/>
                </a:cubicBezTo>
                <a:cubicBezTo>
                  <a:pt x="12514" y="14046"/>
                  <a:pt x="12505" y="14039"/>
                  <a:pt x="12497" y="14027"/>
                </a:cubicBezTo>
                <a:close/>
                <a:moveTo>
                  <a:pt x="13190" y="14027"/>
                </a:moveTo>
                <a:cubicBezTo>
                  <a:pt x="13182" y="14016"/>
                  <a:pt x="13176" y="14003"/>
                  <a:pt x="13172" y="13984"/>
                </a:cubicBezTo>
                <a:cubicBezTo>
                  <a:pt x="13168" y="13967"/>
                  <a:pt x="13166" y="13950"/>
                  <a:pt x="13168" y="13931"/>
                </a:cubicBezTo>
                <a:cubicBezTo>
                  <a:pt x="13169" y="13912"/>
                  <a:pt x="13173" y="13897"/>
                  <a:pt x="13179" y="13881"/>
                </a:cubicBezTo>
                <a:cubicBezTo>
                  <a:pt x="13182" y="13873"/>
                  <a:pt x="13185" y="13867"/>
                  <a:pt x="13189" y="13862"/>
                </a:cubicBezTo>
                <a:cubicBezTo>
                  <a:pt x="13193" y="13856"/>
                  <a:pt x="13198" y="13851"/>
                  <a:pt x="13202" y="13847"/>
                </a:cubicBezTo>
                <a:cubicBezTo>
                  <a:pt x="13212" y="13840"/>
                  <a:pt x="13221" y="13837"/>
                  <a:pt x="13232" y="13840"/>
                </a:cubicBezTo>
                <a:cubicBezTo>
                  <a:pt x="13242" y="13842"/>
                  <a:pt x="13252" y="13849"/>
                  <a:pt x="13260" y="13860"/>
                </a:cubicBezTo>
                <a:cubicBezTo>
                  <a:pt x="13269" y="13872"/>
                  <a:pt x="13274" y="13885"/>
                  <a:pt x="13278" y="13902"/>
                </a:cubicBezTo>
                <a:cubicBezTo>
                  <a:pt x="13283" y="13921"/>
                  <a:pt x="13284" y="13937"/>
                  <a:pt x="13282" y="13957"/>
                </a:cubicBezTo>
                <a:cubicBezTo>
                  <a:pt x="13281" y="13976"/>
                  <a:pt x="13278" y="13992"/>
                  <a:pt x="13271" y="14007"/>
                </a:cubicBezTo>
                <a:cubicBezTo>
                  <a:pt x="13268" y="14014"/>
                  <a:pt x="13265" y="14021"/>
                  <a:pt x="13261" y="14026"/>
                </a:cubicBezTo>
                <a:cubicBezTo>
                  <a:pt x="13257" y="14032"/>
                  <a:pt x="13252" y="14037"/>
                  <a:pt x="13248" y="14040"/>
                </a:cubicBezTo>
                <a:cubicBezTo>
                  <a:pt x="13243" y="14044"/>
                  <a:pt x="13238" y="14047"/>
                  <a:pt x="13233" y="14048"/>
                </a:cubicBezTo>
                <a:cubicBezTo>
                  <a:pt x="13228" y="14049"/>
                  <a:pt x="13223" y="14049"/>
                  <a:pt x="13218" y="14048"/>
                </a:cubicBezTo>
                <a:cubicBezTo>
                  <a:pt x="13207" y="14046"/>
                  <a:pt x="13198" y="14039"/>
                  <a:pt x="13190" y="14027"/>
                </a:cubicBezTo>
                <a:close/>
                <a:moveTo>
                  <a:pt x="13883" y="14027"/>
                </a:moveTo>
                <a:cubicBezTo>
                  <a:pt x="13879" y="14021"/>
                  <a:pt x="13875" y="14015"/>
                  <a:pt x="13872" y="14008"/>
                </a:cubicBezTo>
                <a:cubicBezTo>
                  <a:pt x="13869" y="14001"/>
                  <a:pt x="13867" y="13994"/>
                  <a:pt x="13865" y="13984"/>
                </a:cubicBezTo>
                <a:cubicBezTo>
                  <a:pt x="13861" y="13967"/>
                  <a:pt x="13859" y="13950"/>
                  <a:pt x="13861" y="13931"/>
                </a:cubicBezTo>
                <a:cubicBezTo>
                  <a:pt x="13862" y="13912"/>
                  <a:pt x="13866" y="13897"/>
                  <a:pt x="13872" y="13881"/>
                </a:cubicBezTo>
                <a:cubicBezTo>
                  <a:pt x="13875" y="13873"/>
                  <a:pt x="13878" y="13867"/>
                  <a:pt x="13882" y="13862"/>
                </a:cubicBezTo>
                <a:cubicBezTo>
                  <a:pt x="13886" y="13856"/>
                  <a:pt x="13891" y="13851"/>
                  <a:pt x="13895" y="13847"/>
                </a:cubicBezTo>
                <a:cubicBezTo>
                  <a:pt x="13905" y="13840"/>
                  <a:pt x="13914" y="13837"/>
                  <a:pt x="13925" y="13840"/>
                </a:cubicBezTo>
                <a:cubicBezTo>
                  <a:pt x="13936" y="13842"/>
                  <a:pt x="13945" y="13849"/>
                  <a:pt x="13953" y="13860"/>
                </a:cubicBezTo>
                <a:cubicBezTo>
                  <a:pt x="13962" y="13872"/>
                  <a:pt x="13967" y="13885"/>
                  <a:pt x="13971" y="13902"/>
                </a:cubicBezTo>
                <a:cubicBezTo>
                  <a:pt x="13976" y="13921"/>
                  <a:pt x="13977" y="13937"/>
                  <a:pt x="13975" y="13957"/>
                </a:cubicBezTo>
                <a:cubicBezTo>
                  <a:pt x="13974" y="13976"/>
                  <a:pt x="13971" y="13992"/>
                  <a:pt x="13964" y="14007"/>
                </a:cubicBezTo>
                <a:cubicBezTo>
                  <a:pt x="13961" y="14014"/>
                  <a:pt x="13958" y="14021"/>
                  <a:pt x="13954" y="14026"/>
                </a:cubicBezTo>
                <a:cubicBezTo>
                  <a:pt x="13950" y="14032"/>
                  <a:pt x="13945" y="14037"/>
                  <a:pt x="13941" y="14040"/>
                </a:cubicBezTo>
                <a:cubicBezTo>
                  <a:pt x="13936" y="14044"/>
                  <a:pt x="13931" y="14047"/>
                  <a:pt x="13926" y="14048"/>
                </a:cubicBezTo>
                <a:cubicBezTo>
                  <a:pt x="13921" y="14049"/>
                  <a:pt x="13916" y="14049"/>
                  <a:pt x="13911" y="14048"/>
                </a:cubicBezTo>
                <a:cubicBezTo>
                  <a:pt x="13905" y="14047"/>
                  <a:pt x="13901" y="14045"/>
                  <a:pt x="13896" y="14041"/>
                </a:cubicBezTo>
                <a:cubicBezTo>
                  <a:pt x="13892" y="14038"/>
                  <a:pt x="13887" y="14033"/>
                  <a:pt x="13883" y="14027"/>
                </a:cubicBezTo>
                <a:close/>
                <a:moveTo>
                  <a:pt x="14576" y="14027"/>
                </a:moveTo>
                <a:cubicBezTo>
                  <a:pt x="14572" y="14021"/>
                  <a:pt x="14568" y="14015"/>
                  <a:pt x="14565" y="14008"/>
                </a:cubicBezTo>
                <a:cubicBezTo>
                  <a:pt x="14562" y="14001"/>
                  <a:pt x="14560" y="13994"/>
                  <a:pt x="14558" y="13984"/>
                </a:cubicBezTo>
                <a:cubicBezTo>
                  <a:pt x="14554" y="13967"/>
                  <a:pt x="14552" y="13950"/>
                  <a:pt x="14554" y="13931"/>
                </a:cubicBezTo>
                <a:cubicBezTo>
                  <a:pt x="14555" y="13912"/>
                  <a:pt x="14559" y="13897"/>
                  <a:pt x="14565" y="13881"/>
                </a:cubicBezTo>
                <a:cubicBezTo>
                  <a:pt x="14568" y="13873"/>
                  <a:pt x="14571" y="13867"/>
                  <a:pt x="14575" y="13862"/>
                </a:cubicBezTo>
                <a:cubicBezTo>
                  <a:pt x="14579" y="13856"/>
                  <a:pt x="14584" y="13851"/>
                  <a:pt x="14588" y="13847"/>
                </a:cubicBezTo>
                <a:cubicBezTo>
                  <a:pt x="14598" y="13840"/>
                  <a:pt x="14607" y="13837"/>
                  <a:pt x="14618" y="13840"/>
                </a:cubicBezTo>
                <a:cubicBezTo>
                  <a:pt x="14629" y="13842"/>
                  <a:pt x="14638" y="13849"/>
                  <a:pt x="14646" y="13860"/>
                </a:cubicBezTo>
                <a:cubicBezTo>
                  <a:pt x="14655" y="13872"/>
                  <a:pt x="14660" y="13885"/>
                  <a:pt x="14664" y="13902"/>
                </a:cubicBezTo>
                <a:cubicBezTo>
                  <a:pt x="14669" y="13921"/>
                  <a:pt x="14670" y="13937"/>
                  <a:pt x="14668" y="13957"/>
                </a:cubicBezTo>
                <a:cubicBezTo>
                  <a:pt x="14667" y="13976"/>
                  <a:pt x="14664" y="13992"/>
                  <a:pt x="14657" y="14007"/>
                </a:cubicBezTo>
                <a:cubicBezTo>
                  <a:pt x="14654" y="14014"/>
                  <a:pt x="14651" y="14021"/>
                  <a:pt x="14647" y="14026"/>
                </a:cubicBezTo>
                <a:cubicBezTo>
                  <a:pt x="14643" y="14032"/>
                  <a:pt x="14638" y="14037"/>
                  <a:pt x="14634" y="14040"/>
                </a:cubicBezTo>
                <a:cubicBezTo>
                  <a:pt x="14629" y="14044"/>
                  <a:pt x="14624" y="14047"/>
                  <a:pt x="14619" y="14048"/>
                </a:cubicBezTo>
                <a:cubicBezTo>
                  <a:pt x="14614" y="14049"/>
                  <a:pt x="14609" y="14049"/>
                  <a:pt x="14604" y="14048"/>
                </a:cubicBezTo>
                <a:cubicBezTo>
                  <a:pt x="14598" y="14047"/>
                  <a:pt x="14594" y="14045"/>
                  <a:pt x="14589" y="14041"/>
                </a:cubicBezTo>
                <a:cubicBezTo>
                  <a:pt x="14585" y="14038"/>
                  <a:pt x="14580" y="14033"/>
                  <a:pt x="14576" y="14027"/>
                </a:cubicBezTo>
                <a:close/>
                <a:moveTo>
                  <a:pt x="15269" y="14027"/>
                </a:moveTo>
                <a:cubicBezTo>
                  <a:pt x="15265" y="14021"/>
                  <a:pt x="15261" y="14015"/>
                  <a:pt x="15258" y="14008"/>
                </a:cubicBezTo>
                <a:cubicBezTo>
                  <a:pt x="15255" y="14001"/>
                  <a:pt x="15253" y="13994"/>
                  <a:pt x="15251" y="13984"/>
                </a:cubicBezTo>
                <a:cubicBezTo>
                  <a:pt x="15247" y="13967"/>
                  <a:pt x="15245" y="13950"/>
                  <a:pt x="15247" y="13931"/>
                </a:cubicBezTo>
                <a:cubicBezTo>
                  <a:pt x="15248" y="13912"/>
                  <a:pt x="15252" y="13897"/>
                  <a:pt x="15258" y="13881"/>
                </a:cubicBezTo>
                <a:cubicBezTo>
                  <a:pt x="15261" y="13873"/>
                  <a:pt x="15264" y="13867"/>
                  <a:pt x="15268" y="13862"/>
                </a:cubicBezTo>
                <a:cubicBezTo>
                  <a:pt x="15272" y="13856"/>
                  <a:pt x="15277" y="13851"/>
                  <a:pt x="15281" y="13847"/>
                </a:cubicBezTo>
                <a:cubicBezTo>
                  <a:pt x="15291" y="13840"/>
                  <a:pt x="15301" y="13837"/>
                  <a:pt x="15311" y="13840"/>
                </a:cubicBezTo>
                <a:cubicBezTo>
                  <a:pt x="15322" y="13842"/>
                  <a:pt x="15331" y="13849"/>
                  <a:pt x="15339" y="13860"/>
                </a:cubicBezTo>
                <a:cubicBezTo>
                  <a:pt x="15348" y="13872"/>
                  <a:pt x="15353" y="13885"/>
                  <a:pt x="15357" y="13902"/>
                </a:cubicBezTo>
                <a:cubicBezTo>
                  <a:pt x="15362" y="13921"/>
                  <a:pt x="15363" y="13937"/>
                  <a:pt x="15361" y="13957"/>
                </a:cubicBezTo>
                <a:cubicBezTo>
                  <a:pt x="15360" y="13976"/>
                  <a:pt x="15357" y="13992"/>
                  <a:pt x="15350" y="14007"/>
                </a:cubicBezTo>
                <a:cubicBezTo>
                  <a:pt x="15347" y="14014"/>
                  <a:pt x="15344" y="14021"/>
                  <a:pt x="15340" y="14026"/>
                </a:cubicBezTo>
                <a:cubicBezTo>
                  <a:pt x="15336" y="14032"/>
                  <a:pt x="15331" y="14037"/>
                  <a:pt x="15327" y="14040"/>
                </a:cubicBezTo>
                <a:cubicBezTo>
                  <a:pt x="15322" y="14044"/>
                  <a:pt x="15317" y="14047"/>
                  <a:pt x="15312" y="14048"/>
                </a:cubicBezTo>
                <a:cubicBezTo>
                  <a:pt x="15307" y="14049"/>
                  <a:pt x="15302" y="14049"/>
                  <a:pt x="15297" y="14048"/>
                </a:cubicBezTo>
                <a:cubicBezTo>
                  <a:pt x="15292" y="14047"/>
                  <a:pt x="15287" y="14045"/>
                  <a:pt x="15282" y="14041"/>
                </a:cubicBezTo>
                <a:cubicBezTo>
                  <a:pt x="15278" y="14038"/>
                  <a:pt x="15273" y="14033"/>
                  <a:pt x="15269" y="14027"/>
                </a:cubicBezTo>
                <a:close/>
                <a:moveTo>
                  <a:pt x="15962" y="14027"/>
                </a:moveTo>
                <a:cubicBezTo>
                  <a:pt x="15958" y="14021"/>
                  <a:pt x="15954" y="14015"/>
                  <a:pt x="15951" y="14008"/>
                </a:cubicBezTo>
                <a:cubicBezTo>
                  <a:pt x="15948" y="14001"/>
                  <a:pt x="15946" y="13994"/>
                  <a:pt x="15944" y="13984"/>
                </a:cubicBezTo>
                <a:cubicBezTo>
                  <a:pt x="15940" y="13967"/>
                  <a:pt x="15938" y="13950"/>
                  <a:pt x="15940" y="13931"/>
                </a:cubicBezTo>
                <a:cubicBezTo>
                  <a:pt x="15941" y="13912"/>
                  <a:pt x="15945" y="13897"/>
                  <a:pt x="15951" y="13881"/>
                </a:cubicBezTo>
                <a:cubicBezTo>
                  <a:pt x="15954" y="13873"/>
                  <a:pt x="15958" y="13867"/>
                  <a:pt x="15961" y="13862"/>
                </a:cubicBezTo>
                <a:cubicBezTo>
                  <a:pt x="15965" y="13856"/>
                  <a:pt x="15970" y="13851"/>
                  <a:pt x="15974" y="13847"/>
                </a:cubicBezTo>
                <a:cubicBezTo>
                  <a:pt x="15984" y="13840"/>
                  <a:pt x="15994" y="13837"/>
                  <a:pt x="16004" y="13840"/>
                </a:cubicBezTo>
                <a:cubicBezTo>
                  <a:pt x="16015" y="13842"/>
                  <a:pt x="16024" y="13849"/>
                  <a:pt x="16032" y="13860"/>
                </a:cubicBezTo>
                <a:cubicBezTo>
                  <a:pt x="16036" y="13866"/>
                  <a:pt x="16040" y="13872"/>
                  <a:pt x="16043" y="13879"/>
                </a:cubicBezTo>
                <a:cubicBezTo>
                  <a:pt x="16046" y="13886"/>
                  <a:pt x="16048" y="13894"/>
                  <a:pt x="16050" y="13902"/>
                </a:cubicBezTo>
                <a:cubicBezTo>
                  <a:pt x="16055" y="13921"/>
                  <a:pt x="16056" y="13937"/>
                  <a:pt x="16054" y="13957"/>
                </a:cubicBezTo>
                <a:cubicBezTo>
                  <a:pt x="16053" y="13976"/>
                  <a:pt x="16050" y="13992"/>
                  <a:pt x="16043" y="14007"/>
                </a:cubicBezTo>
                <a:cubicBezTo>
                  <a:pt x="16040" y="14014"/>
                  <a:pt x="16037" y="14021"/>
                  <a:pt x="16033" y="14026"/>
                </a:cubicBezTo>
                <a:cubicBezTo>
                  <a:pt x="16029" y="14032"/>
                  <a:pt x="16024" y="14037"/>
                  <a:pt x="16020" y="14040"/>
                </a:cubicBezTo>
                <a:cubicBezTo>
                  <a:pt x="16015" y="14044"/>
                  <a:pt x="16010" y="14047"/>
                  <a:pt x="16005" y="14048"/>
                </a:cubicBezTo>
                <a:cubicBezTo>
                  <a:pt x="16000" y="14049"/>
                  <a:pt x="15995" y="14049"/>
                  <a:pt x="15990" y="14048"/>
                </a:cubicBezTo>
                <a:cubicBezTo>
                  <a:pt x="15985" y="14047"/>
                  <a:pt x="15980" y="14045"/>
                  <a:pt x="15975" y="14041"/>
                </a:cubicBezTo>
                <a:cubicBezTo>
                  <a:pt x="15971" y="14038"/>
                  <a:pt x="15966" y="14033"/>
                  <a:pt x="15962" y="14027"/>
                </a:cubicBezTo>
                <a:close/>
                <a:moveTo>
                  <a:pt x="16655" y="14027"/>
                </a:moveTo>
                <a:cubicBezTo>
                  <a:pt x="16651" y="14021"/>
                  <a:pt x="16647" y="14015"/>
                  <a:pt x="16644" y="14008"/>
                </a:cubicBezTo>
                <a:cubicBezTo>
                  <a:pt x="16641" y="14001"/>
                  <a:pt x="16639" y="13994"/>
                  <a:pt x="16637" y="13984"/>
                </a:cubicBezTo>
                <a:cubicBezTo>
                  <a:pt x="16633" y="13967"/>
                  <a:pt x="16631" y="13950"/>
                  <a:pt x="16633" y="13931"/>
                </a:cubicBezTo>
                <a:cubicBezTo>
                  <a:pt x="16634" y="13912"/>
                  <a:pt x="16638" y="13897"/>
                  <a:pt x="16644" y="13881"/>
                </a:cubicBezTo>
                <a:cubicBezTo>
                  <a:pt x="16647" y="13873"/>
                  <a:pt x="16651" y="13867"/>
                  <a:pt x="16655" y="13862"/>
                </a:cubicBezTo>
                <a:cubicBezTo>
                  <a:pt x="16658" y="13856"/>
                  <a:pt x="16663" y="13851"/>
                  <a:pt x="16667" y="13847"/>
                </a:cubicBezTo>
                <a:cubicBezTo>
                  <a:pt x="16677" y="13840"/>
                  <a:pt x="16687" y="13837"/>
                  <a:pt x="16697" y="13840"/>
                </a:cubicBezTo>
                <a:cubicBezTo>
                  <a:pt x="16708" y="13842"/>
                  <a:pt x="16717" y="13849"/>
                  <a:pt x="16725" y="13860"/>
                </a:cubicBezTo>
                <a:cubicBezTo>
                  <a:pt x="16729" y="13866"/>
                  <a:pt x="16733" y="13872"/>
                  <a:pt x="16736" y="13879"/>
                </a:cubicBezTo>
                <a:cubicBezTo>
                  <a:pt x="16739" y="13886"/>
                  <a:pt x="16741" y="13894"/>
                  <a:pt x="16743" y="13902"/>
                </a:cubicBezTo>
                <a:cubicBezTo>
                  <a:pt x="16748" y="13921"/>
                  <a:pt x="16749" y="13937"/>
                  <a:pt x="16747" y="13957"/>
                </a:cubicBezTo>
                <a:cubicBezTo>
                  <a:pt x="16746" y="13976"/>
                  <a:pt x="16743" y="13992"/>
                  <a:pt x="16736" y="14007"/>
                </a:cubicBezTo>
                <a:cubicBezTo>
                  <a:pt x="16733" y="14014"/>
                  <a:pt x="16730" y="14021"/>
                  <a:pt x="16726" y="14026"/>
                </a:cubicBezTo>
                <a:cubicBezTo>
                  <a:pt x="16722" y="14032"/>
                  <a:pt x="16717" y="14037"/>
                  <a:pt x="16713" y="14040"/>
                </a:cubicBezTo>
                <a:cubicBezTo>
                  <a:pt x="16708" y="14044"/>
                  <a:pt x="16703" y="14047"/>
                  <a:pt x="16698" y="14048"/>
                </a:cubicBezTo>
                <a:cubicBezTo>
                  <a:pt x="16693" y="14049"/>
                  <a:pt x="16688" y="14049"/>
                  <a:pt x="16683" y="14048"/>
                </a:cubicBezTo>
                <a:cubicBezTo>
                  <a:pt x="16678" y="14047"/>
                  <a:pt x="16673" y="14045"/>
                  <a:pt x="16668" y="14041"/>
                </a:cubicBezTo>
                <a:cubicBezTo>
                  <a:pt x="16664" y="14038"/>
                  <a:pt x="16659" y="14033"/>
                  <a:pt x="16655" y="14027"/>
                </a:cubicBezTo>
                <a:close/>
                <a:moveTo>
                  <a:pt x="17349" y="14027"/>
                </a:moveTo>
                <a:cubicBezTo>
                  <a:pt x="17344" y="14021"/>
                  <a:pt x="17341" y="14015"/>
                  <a:pt x="17338" y="14008"/>
                </a:cubicBezTo>
                <a:cubicBezTo>
                  <a:pt x="17335" y="14001"/>
                  <a:pt x="17332" y="13994"/>
                  <a:pt x="17330" y="13984"/>
                </a:cubicBezTo>
                <a:cubicBezTo>
                  <a:pt x="17326" y="13967"/>
                  <a:pt x="17324" y="13950"/>
                  <a:pt x="17326" y="13931"/>
                </a:cubicBezTo>
                <a:cubicBezTo>
                  <a:pt x="17327" y="13912"/>
                  <a:pt x="17331" y="13897"/>
                  <a:pt x="17337" y="13881"/>
                </a:cubicBezTo>
                <a:cubicBezTo>
                  <a:pt x="17340" y="13873"/>
                  <a:pt x="17344" y="13867"/>
                  <a:pt x="17348" y="13862"/>
                </a:cubicBezTo>
                <a:cubicBezTo>
                  <a:pt x="17351" y="13856"/>
                  <a:pt x="17356" y="13851"/>
                  <a:pt x="17360" y="13847"/>
                </a:cubicBezTo>
                <a:cubicBezTo>
                  <a:pt x="17370" y="13840"/>
                  <a:pt x="17380" y="13837"/>
                  <a:pt x="17390" y="13840"/>
                </a:cubicBezTo>
                <a:cubicBezTo>
                  <a:pt x="17401" y="13842"/>
                  <a:pt x="17410" y="13849"/>
                  <a:pt x="17418" y="13860"/>
                </a:cubicBezTo>
                <a:cubicBezTo>
                  <a:pt x="17422" y="13866"/>
                  <a:pt x="17426" y="13872"/>
                  <a:pt x="17429" y="13879"/>
                </a:cubicBezTo>
                <a:cubicBezTo>
                  <a:pt x="17432" y="13886"/>
                  <a:pt x="17434" y="13894"/>
                  <a:pt x="17436" y="13902"/>
                </a:cubicBezTo>
                <a:cubicBezTo>
                  <a:pt x="17441" y="13921"/>
                  <a:pt x="17442" y="13937"/>
                  <a:pt x="17440" y="13957"/>
                </a:cubicBezTo>
                <a:cubicBezTo>
                  <a:pt x="17439" y="13976"/>
                  <a:pt x="17436" y="13992"/>
                  <a:pt x="17429" y="14007"/>
                </a:cubicBezTo>
                <a:cubicBezTo>
                  <a:pt x="17426" y="14014"/>
                  <a:pt x="17423" y="14021"/>
                  <a:pt x="17419" y="14026"/>
                </a:cubicBezTo>
                <a:cubicBezTo>
                  <a:pt x="17415" y="14032"/>
                  <a:pt x="17411" y="14037"/>
                  <a:pt x="17406" y="14040"/>
                </a:cubicBezTo>
                <a:cubicBezTo>
                  <a:pt x="17401" y="14044"/>
                  <a:pt x="17396" y="14047"/>
                  <a:pt x="17391" y="14048"/>
                </a:cubicBezTo>
                <a:cubicBezTo>
                  <a:pt x="17386" y="14049"/>
                  <a:pt x="17381" y="14049"/>
                  <a:pt x="17376" y="14048"/>
                </a:cubicBezTo>
                <a:cubicBezTo>
                  <a:pt x="17371" y="14047"/>
                  <a:pt x="17366" y="14045"/>
                  <a:pt x="17362" y="14041"/>
                </a:cubicBezTo>
                <a:cubicBezTo>
                  <a:pt x="17357" y="14038"/>
                  <a:pt x="17353" y="14033"/>
                  <a:pt x="17349" y="14027"/>
                </a:cubicBezTo>
                <a:close/>
                <a:moveTo>
                  <a:pt x="18042" y="14027"/>
                </a:moveTo>
                <a:cubicBezTo>
                  <a:pt x="18037" y="14021"/>
                  <a:pt x="18034" y="14015"/>
                  <a:pt x="18031" y="14008"/>
                </a:cubicBezTo>
                <a:cubicBezTo>
                  <a:pt x="18028" y="14001"/>
                  <a:pt x="18025" y="13994"/>
                  <a:pt x="18023" y="13984"/>
                </a:cubicBezTo>
                <a:cubicBezTo>
                  <a:pt x="18019" y="13967"/>
                  <a:pt x="18017" y="13950"/>
                  <a:pt x="18019" y="13931"/>
                </a:cubicBezTo>
                <a:cubicBezTo>
                  <a:pt x="18020" y="13912"/>
                  <a:pt x="18024" y="13897"/>
                  <a:pt x="18030" y="13881"/>
                </a:cubicBezTo>
                <a:cubicBezTo>
                  <a:pt x="18033" y="13873"/>
                  <a:pt x="18037" y="13867"/>
                  <a:pt x="18041" y="13862"/>
                </a:cubicBezTo>
                <a:cubicBezTo>
                  <a:pt x="18044" y="13856"/>
                  <a:pt x="18049" y="13851"/>
                  <a:pt x="18053" y="13847"/>
                </a:cubicBezTo>
                <a:cubicBezTo>
                  <a:pt x="18063" y="13840"/>
                  <a:pt x="18073" y="13837"/>
                  <a:pt x="18083" y="13840"/>
                </a:cubicBezTo>
                <a:cubicBezTo>
                  <a:pt x="18094" y="13842"/>
                  <a:pt x="18103" y="13849"/>
                  <a:pt x="18111" y="13860"/>
                </a:cubicBezTo>
                <a:cubicBezTo>
                  <a:pt x="18115" y="13866"/>
                  <a:pt x="18119" y="13872"/>
                  <a:pt x="18122" y="13879"/>
                </a:cubicBezTo>
                <a:cubicBezTo>
                  <a:pt x="18125" y="13886"/>
                  <a:pt x="18127" y="13894"/>
                  <a:pt x="18129" y="13902"/>
                </a:cubicBezTo>
                <a:cubicBezTo>
                  <a:pt x="18131" y="13912"/>
                  <a:pt x="18133" y="13920"/>
                  <a:pt x="18133" y="13929"/>
                </a:cubicBezTo>
                <a:cubicBezTo>
                  <a:pt x="18134" y="13938"/>
                  <a:pt x="18134" y="13947"/>
                  <a:pt x="18133" y="13957"/>
                </a:cubicBezTo>
                <a:cubicBezTo>
                  <a:pt x="18132" y="13976"/>
                  <a:pt x="18129" y="13992"/>
                  <a:pt x="18122" y="14007"/>
                </a:cubicBezTo>
                <a:cubicBezTo>
                  <a:pt x="18116" y="14022"/>
                  <a:pt x="18109" y="14033"/>
                  <a:pt x="18099" y="14040"/>
                </a:cubicBezTo>
                <a:cubicBezTo>
                  <a:pt x="18094" y="14044"/>
                  <a:pt x="18089" y="14047"/>
                  <a:pt x="18084" y="14048"/>
                </a:cubicBezTo>
                <a:cubicBezTo>
                  <a:pt x="18079" y="14049"/>
                  <a:pt x="18074" y="14049"/>
                  <a:pt x="18069" y="14048"/>
                </a:cubicBezTo>
                <a:cubicBezTo>
                  <a:pt x="18064" y="14047"/>
                  <a:pt x="18059" y="14045"/>
                  <a:pt x="18055" y="14041"/>
                </a:cubicBezTo>
                <a:cubicBezTo>
                  <a:pt x="18050" y="14038"/>
                  <a:pt x="18046" y="14033"/>
                  <a:pt x="18042" y="14027"/>
                </a:cubicBezTo>
                <a:close/>
                <a:moveTo>
                  <a:pt x="18735" y="14027"/>
                </a:moveTo>
                <a:cubicBezTo>
                  <a:pt x="18730" y="14021"/>
                  <a:pt x="18727" y="14015"/>
                  <a:pt x="18724" y="14008"/>
                </a:cubicBezTo>
                <a:cubicBezTo>
                  <a:pt x="18721" y="14001"/>
                  <a:pt x="18718" y="13994"/>
                  <a:pt x="18716" y="13984"/>
                </a:cubicBezTo>
                <a:cubicBezTo>
                  <a:pt x="18712" y="13967"/>
                  <a:pt x="18710" y="13950"/>
                  <a:pt x="18712" y="13931"/>
                </a:cubicBezTo>
                <a:cubicBezTo>
                  <a:pt x="18713" y="13912"/>
                  <a:pt x="18717" y="13897"/>
                  <a:pt x="18723" y="13881"/>
                </a:cubicBezTo>
                <a:cubicBezTo>
                  <a:pt x="18726" y="13873"/>
                  <a:pt x="18730" y="13867"/>
                  <a:pt x="18734" y="13862"/>
                </a:cubicBezTo>
                <a:cubicBezTo>
                  <a:pt x="18737" y="13856"/>
                  <a:pt x="18742" y="13851"/>
                  <a:pt x="18746" y="13847"/>
                </a:cubicBezTo>
                <a:cubicBezTo>
                  <a:pt x="18756" y="13840"/>
                  <a:pt x="18766" y="13837"/>
                  <a:pt x="18776" y="13840"/>
                </a:cubicBezTo>
                <a:cubicBezTo>
                  <a:pt x="18787" y="13842"/>
                  <a:pt x="18796" y="13849"/>
                  <a:pt x="18804" y="13860"/>
                </a:cubicBezTo>
                <a:cubicBezTo>
                  <a:pt x="18808" y="13866"/>
                  <a:pt x="18812" y="13872"/>
                  <a:pt x="18815" y="13879"/>
                </a:cubicBezTo>
                <a:cubicBezTo>
                  <a:pt x="18818" y="13886"/>
                  <a:pt x="18820" y="13894"/>
                  <a:pt x="18822" y="13902"/>
                </a:cubicBezTo>
                <a:cubicBezTo>
                  <a:pt x="18827" y="13921"/>
                  <a:pt x="18828" y="13937"/>
                  <a:pt x="18827" y="13957"/>
                </a:cubicBezTo>
                <a:cubicBezTo>
                  <a:pt x="18825" y="13976"/>
                  <a:pt x="18822" y="13992"/>
                  <a:pt x="18815" y="14007"/>
                </a:cubicBezTo>
                <a:cubicBezTo>
                  <a:pt x="18809" y="14022"/>
                  <a:pt x="18802" y="14033"/>
                  <a:pt x="18792" y="14040"/>
                </a:cubicBezTo>
                <a:cubicBezTo>
                  <a:pt x="18787" y="14044"/>
                  <a:pt x="18782" y="14047"/>
                  <a:pt x="18777" y="14048"/>
                </a:cubicBezTo>
                <a:cubicBezTo>
                  <a:pt x="18772" y="14049"/>
                  <a:pt x="18767" y="14049"/>
                  <a:pt x="18762" y="14048"/>
                </a:cubicBezTo>
                <a:cubicBezTo>
                  <a:pt x="18757" y="14047"/>
                  <a:pt x="18752" y="14045"/>
                  <a:pt x="18748" y="14041"/>
                </a:cubicBezTo>
                <a:cubicBezTo>
                  <a:pt x="18743" y="14038"/>
                  <a:pt x="18739" y="14033"/>
                  <a:pt x="18735" y="14027"/>
                </a:cubicBezTo>
                <a:close/>
                <a:moveTo>
                  <a:pt x="19428" y="14027"/>
                </a:moveTo>
                <a:cubicBezTo>
                  <a:pt x="19423" y="14021"/>
                  <a:pt x="19420" y="14015"/>
                  <a:pt x="19417" y="14008"/>
                </a:cubicBezTo>
                <a:cubicBezTo>
                  <a:pt x="19414" y="14001"/>
                  <a:pt x="19411" y="13994"/>
                  <a:pt x="19409" y="13984"/>
                </a:cubicBezTo>
                <a:cubicBezTo>
                  <a:pt x="19405" y="13967"/>
                  <a:pt x="19403" y="13950"/>
                  <a:pt x="19405" y="13931"/>
                </a:cubicBezTo>
                <a:cubicBezTo>
                  <a:pt x="19406" y="13912"/>
                  <a:pt x="19410" y="13897"/>
                  <a:pt x="19416" y="13881"/>
                </a:cubicBezTo>
                <a:cubicBezTo>
                  <a:pt x="19419" y="13873"/>
                  <a:pt x="19423" y="13867"/>
                  <a:pt x="19427" y="13862"/>
                </a:cubicBezTo>
                <a:cubicBezTo>
                  <a:pt x="19430" y="13856"/>
                  <a:pt x="19435" y="13851"/>
                  <a:pt x="19439" y="13847"/>
                </a:cubicBezTo>
                <a:cubicBezTo>
                  <a:pt x="19449" y="13840"/>
                  <a:pt x="19459" y="13837"/>
                  <a:pt x="19469" y="13840"/>
                </a:cubicBezTo>
                <a:cubicBezTo>
                  <a:pt x="19480" y="13842"/>
                  <a:pt x="19489" y="13849"/>
                  <a:pt x="19497" y="13860"/>
                </a:cubicBezTo>
                <a:cubicBezTo>
                  <a:pt x="19506" y="13872"/>
                  <a:pt x="19511" y="13885"/>
                  <a:pt x="19515" y="13902"/>
                </a:cubicBezTo>
                <a:cubicBezTo>
                  <a:pt x="19520" y="13921"/>
                  <a:pt x="19521" y="13937"/>
                  <a:pt x="19520" y="13957"/>
                </a:cubicBezTo>
                <a:cubicBezTo>
                  <a:pt x="19518" y="13976"/>
                  <a:pt x="19515" y="13992"/>
                  <a:pt x="19508" y="14007"/>
                </a:cubicBezTo>
                <a:cubicBezTo>
                  <a:pt x="19505" y="14014"/>
                  <a:pt x="19502" y="14021"/>
                  <a:pt x="19498" y="14026"/>
                </a:cubicBezTo>
                <a:cubicBezTo>
                  <a:pt x="19494" y="14032"/>
                  <a:pt x="19490" y="14037"/>
                  <a:pt x="19485" y="14040"/>
                </a:cubicBezTo>
                <a:cubicBezTo>
                  <a:pt x="19480" y="14044"/>
                  <a:pt x="19475" y="14047"/>
                  <a:pt x="19470" y="14048"/>
                </a:cubicBezTo>
                <a:cubicBezTo>
                  <a:pt x="19465" y="14049"/>
                  <a:pt x="19460" y="14049"/>
                  <a:pt x="19455" y="14048"/>
                </a:cubicBezTo>
                <a:cubicBezTo>
                  <a:pt x="19450" y="14047"/>
                  <a:pt x="19445" y="14045"/>
                  <a:pt x="19441" y="14041"/>
                </a:cubicBezTo>
                <a:cubicBezTo>
                  <a:pt x="19436" y="14038"/>
                  <a:pt x="19432" y="14033"/>
                  <a:pt x="19428" y="14027"/>
                </a:cubicBezTo>
                <a:close/>
                <a:moveTo>
                  <a:pt x="20121" y="14027"/>
                </a:moveTo>
                <a:cubicBezTo>
                  <a:pt x="20116" y="14021"/>
                  <a:pt x="20113" y="14015"/>
                  <a:pt x="20110" y="14008"/>
                </a:cubicBezTo>
                <a:cubicBezTo>
                  <a:pt x="20107" y="14001"/>
                  <a:pt x="20104" y="13994"/>
                  <a:pt x="20102" y="13984"/>
                </a:cubicBezTo>
                <a:cubicBezTo>
                  <a:pt x="20098" y="13967"/>
                  <a:pt x="20096" y="13950"/>
                  <a:pt x="20098" y="13931"/>
                </a:cubicBezTo>
                <a:cubicBezTo>
                  <a:pt x="20099" y="13912"/>
                  <a:pt x="20103" y="13897"/>
                  <a:pt x="20109" y="13881"/>
                </a:cubicBezTo>
                <a:cubicBezTo>
                  <a:pt x="20112" y="13873"/>
                  <a:pt x="20116" y="13867"/>
                  <a:pt x="20120" y="13862"/>
                </a:cubicBezTo>
                <a:cubicBezTo>
                  <a:pt x="20124" y="13856"/>
                  <a:pt x="20128" y="13851"/>
                  <a:pt x="20133" y="13847"/>
                </a:cubicBezTo>
                <a:cubicBezTo>
                  <a:pt x="20143" y="13840"/>
                  <a:pt x="20152" y="13837"/>
                  <a:pt x="20162" y="13840"/>
                </a:cubicBezTo>
                <a:cubicBezTo>
                  <a:pt x="20173" y="13842"/>
                  <a:pt x="20182" y="13849"/>
                  <a:pt x="20190" y="13860"/>
                </a:cubicBezTo>
                <a:cubicBezTo>
                  <a:pt x="20199" y="13872"/>
                  <a:pt x="20204" y="13885"/>
                  <a:pt x="20208" y="13902"/>
                </a:cubicBezTo>
                <a:cubicBezTo>
                  <a:pt x="20213" y="13921"/>
                  <a:pt x="20214" y="13937"/>
                  <a:pt x="20213" y="13957"/>
                </a:cubicBezTo>
                <a:cubicBezTo>
                  <a:pt x="20211" y="13976"/>
                  <a:pt x="20208" y="13992"/>
                  <a:pt x="20201" y="14007"/>
                </a:cubicBezTo>
                <a:cubicBezTo>
                  <a:pt x="20198" y="14014"/>
                  <a:pt x="20195" y="14021"/>
                  <a:pt x="20191" y="14026"/>
                </a:cubicBezTo>
                <a:cubicBezTo>
                  <a:pt x="20187" y="14032"/>
                  <a:pt x="20183" y="14037"/>
                  <a:pt x="20178" y="14040"/>
                </a:cubicBezTo>
                <a:cubicBezTo>
                  <a:pt x="20173" y="14044"/>
                  <a:pt x="20168" y="14047"/>
                  <a:pt x="20163" y="14048"/>
                </a:cubicBezTo>
                <a:cubicBezTo>
                  <a:pt x="20158" y="14049"/>
                  <a:pt x="20153" y="14049"/>
                  <a:pt x="20148" y="14048"/>
                </a:cubicBezTo>
                <a:cubicBezTo>
                  <a:pt x="20143" y="14047"/>
                  <a:pt x="20138" y="14045"/>
                  <a:pt x="20134" y="14041"/>
                </a:cubicBezTo>
                <a:cubicBezTo>
                  <a:pt x="20129" y="14038"/>
                  <a:pt x="20125" y="14033"/>
                  <a:pt x="20121" y="14027"/>
                </a:cubicBezTo>
                <a:close/>
                <a:moveTo>
                  <a:pt x="20814" y="14027"/>
                </a:moveTo>
                <a:cubicBezTo>
                  <a:pt x="20809" y="14021"/>
                  <a:pt x="20806" y="14015"/>
                  <a:pt x="20803" y="14008"/>
                </a:cubicBezTo>
                <a:cubicBezTo>
                  <a:pt x="20800" y="14001"/>
                  <a:pt x="20797" y="13994"/>
                  <a:pt x="20795" y="13984"/>
                </a:cubicBezTo>
                <a:cubicBezTo>
                  <a:pt x="20791" y="13967"/>
                  <a:pt x="20789" y="13950"/>
                  <a:pt x="20791" y="13931"/>
                </a:cubicBezTo>
                <a:cubicBezTo>
                  <a:pt x="20792" y="13912"/>
                  <a:pt x="20796" y="13897"/>
                  <a:pt x="20802" y="13881"/>
                </a:cubicBezTo>
                <a:cubicBezTo>
                  <a:pt x="20805" y="13873"/>
                  <a:pt x="20809" y="13867"/>
                  <a:pt x="20813" y="13862"/>
                </a:cubicBezTo>
                <a:cubicBezTo>
                  <a:pt x="20817" y="13856"/>
                  <a:pt x="20821" y="13851"/>
                  <a:pt x="20826" y="13847"/>
                </a:cubicBezTo>
                <a:cubicBezTo>
                  <a:pt x="20836" y="13840"/>
                  <a:pt x="20845" y="13837"/>
                  <a:pt x="20855" y="13840"/>
                </a:cubicBezTo>
                <a:cubicBezTo>
                  <a:pt x="20866" y="13842"/>
                  <a:pt x="20875" y="13849"/>
                  <a:pt x="20883" y="13860"/>
                </a:cubicBezTo>
                <a:cubicBezTo>
                  <a:pt x="20892" y="13872"/>
                  <a:pt x="20897" y="13885"/>
                  <a:pt x="20901" y="13902"/>
                </a:cubicBezTo>
                <a:cubicBezTo>
                  <a:pt x="20906" y="13921"/>
                  <a:pt x="20907" y="13937"/>
                  <a:pt x="20906" y="13957"/>
                </a:cubicBezTo>
                <a:cubicBezTo>
                  <a:pt x="20904" y="13976"/>
                  <a:pt x="20901" y="13992"/>
                  <a:pt x="20894" y="14007"/>
                </a:cubicBezTo>
                <a:cubicBezTo>
                  <a:pt x="20891" y="14014"/>
                  <a:pt x="20888" y="14021"/>
                  <a:pt x="20884" y="14026"/>
                </a:cubicBezTo>
                <a:cubicBezTo>
                  <a:pt x="20880" y="14032"/>
                  <a:pt x="20876" y="14037"/>
                  <a:pt x="20871" y="14040"/>
                </a:cubicBezTo>
                <a:cubicBezTo>
                  <a:pt x="20866" y="14044"/>
                  <a:pt x="20861" y="14047"/>
                  <a:pt x="20856" y="14048"/>
                </a:cubicBezTo>
                <a:cubicBezTo>
                  <a:pt x="20852" y="14049"/>
                  <a:pt x="20846" y="14049"/>
                  <a:pt x="20841" y="14048"/>
                </a:cubicBezTo>
                <a:cubicBezTo>
                  <a:pt x="20836" y="14047"/>
                  <a:pt x="20831" y="14045"/>
                  <a:pt x="20827" y="14041"/>
                </a:cubicBezTo>
                <a:cubicBezTo>
                  <a:pt x="20822" y="14038"/>
                  <a:pt x="20818" y="14033"/>
                  <a:pt x="20814" y="14027"/>
                </a:cubicBezTo>
                <a:close/>
                <a:moveTo>
                  <a:pt x="21507" y="14027"/>
                </a:moveTo>
                <a:cubicBezTo>
                  <a:pt x="21498" y="14016"/>
                  <a:pt x="21493" y="14003"/>
                  <a:pt x="21488" y="13984"/>
                </a:cubicBezTo>
                <a:cubicBezTo>
                  <a:pt x="21484" y="13967"/>
                  <a:pt x="21482" y="13950"/>
                  <a:pt x="21484" y="13931"/>
                </a:cubicBezTo>
                <a:cubicBezTo>
                  <a:pt x="21485" y="13912"/>
                  <a:pt x="21489" y="13897"/>
                  <a:pt x="21495" y="13881"/>
                </a:cubicBezTo>
                <a:cubicBezTo>
                  <a:pt x="21498" y="13873"/>
                  <a:pt x="21502" y="13867"/>
                  <a:pt x="21506" y="13862"/>
                </a:cubicBezTo>
                <a:cubicBezTo>
                  <a:pt x="21510" y="13856"/>
                  <a:pt x="21514" y="13851"/>
                  <a:pt x="21519" y="13847"/>
                </a:cubicBezTo>
                <a:cubicBezTo>
                  <a:pt x="21529" y="13840"/>
                  <a:pt x="21538" y="13837"/>
                  <a:pt x="21548" y="13840"/>
                </a:cubicBezTo>
                <a:cubicBezTo>
                  <a:pt x="21559" y="13842"/>
                  <a:pt x="21568" y="13849"/>
                  <a:pt x="21576" y="13860"/>
                </a:cubicBezTo>
                <a:cubicBezTo>
                  <a:pt x="21585" y="13872"/>
                  <a:pt x="21590" y="13885"/>
                  <a:pt x="21594" y="13902"/>
                </a:cubicBezTo>
                <a:cubicBezTo>
                  <a:pt x="21599" y="13921"/>
                  <a:pt x="21600" y="13937"/>
                  <a:pt x="21599" y="13957"/>
                </a:cubicBezTo>
                <a:cubicBezTo>
                  <a:pt x="21597" y="13976"/>
                  <a:pt x="21594" y="13992"/>
                  <a:pt x="21587" y="14007"/>
                </a:cubicBezTo>
                <a:cubicBezTo>
                  <a:pt x="21584" y="14014"/>
                  <a:pt x="21581" y="14021"/>
                  <a:pt x="21577" y="14026"/>
                </a:cubicBezTo>
                <a:cubicBezTo>
                  <a:pt x="21573" y="14032"/>
                  <a:pt x="21569" y="14037"/>
                  <a:pt x="21564" y="14040"/>
                </a:cubicBezTo>
                <a:cubicBezTo>
                  <a:pt x="21559" y="14044"/>
                  <a:pt x="21554" y="14047"/>
                  <a:pt x="21549" y="14048"/>
                </a:cubicBezTo>
                <a:cubicBezTo>
                  <a:pt x="21545" y="14049"/>
                  <a:pt x="21539" y="14049"/>
                  <a:pt x="21534" y="14048"/>
                </a:cubicBezTo>
                <a:cubicBezTo>
                  <a:pt x="21524" y="14046"/>
                  <a:pt x="21515" y="14039"/>
                  <a:pt x="21507" y="14027"/>
                </a:cubicBezTo>
                <a:close/>
                <a:moveTo>
                  <a:pt x="23" y="15286"/>
                </a:moveTo>
                <a:cubicBezTo>
                  <a:pt x="15" y="15274"/>
                  <a:pt x="9" y="15261"/>
                  <a:pt x="5" y="15243"/>
                </a:cubicBezTo>
                <a:cubicBezTo>
                  <a:pt x="3" y="15234"/>
                  <a:pt x="1" y="15225"/>
                  <a:pt x="1" y="15217"/>
                </a:cubicBezTo>
                <a:cubicBezTo>
                  <a:pt x="0" y="15208"/>
                  <a:pt x="0" y="15199"/>
                  <a:pt x="1" y="15189"/>
                </a:cubicBezTo>
                <a:cubicBezTo>
                  <a:pt x="1" y="15180"/>
                  <a:pt x="2" y="15171"/>
                  <a:pt x="4" y="15163"/>
                </a:cubicBezTo>
                <a:cubicBezTo>
                  <a:pt x="6" y="15155"/>
                  <a:pt x="8" y="15147"/>
                  <a:pt x="12" y="15139"/>
                </a:cubicBezTo>
                <a:cubicBezTo>
                  <a:pt x="15" y="15132"/>
                  <a:pt x="18" y="15125"/>
                  <a:pt x="22" y="15120"/>
                </a:cubicBezTo>
                <a:cubicBezTo>
                  <a:pt x="26" y="15114"/>
                  <a:pt x="30" y="15110"/>
                  <a:pt x="35" y="15106"/>
                </a:cubicBezTo>
                <a:cubicBezTo>
                  <a:pt x="45" y="15098"/>
                  <a:pt x="54" y="15095"/>
                  <a:pt x="65" y="15098"/>
                </a:cubicBezTo>
                <a:cubicBezTo>
                  <a:pt x="75" y="15100"/>
                  <a:pt x="84" y="15107"/>
                  <a:pt x="92" y="15118"/>
                </a:cubicBezTo>
                <a:cubicBezTo>
                  <a:pt x="96" y="15124"/>
                  <a:pt x="100" y="15131"/>
                  <a:pt x="103" y="15137"/>
                </a:cubicBezTo>
                <a:cubicBezTo>
                  <a:pt x="106" y="15144"/>
                  <a:pt x="109" y="15152"/>
                  <a:pt x="111" y="15161"/>
                </a:cubicBezTo>
                <a:cubicBezTo>
                  <a:pt x="115" y="15179"/>
                  <a:pt x="116" y="15196"/>
                  <a:pt x="115" y="15215"/>
                </a:cubicBezTo>
                <a:cubicBezTo>
                  <a:pt x="114" y="15234"/>
                  <a:pt x="110" y="15250"/>
                  <a:pt x="104" y="15265"/>
                </a:cubicBezTo>
                <a:cubicBezTo>
                  <a:pt x="100" y="15272"/>
                  <a:pt x="97" y="15279"/>
                  <a:pt x="93" y="15285"/>
                </a:cubicBezTo>
                <a:cubicBezTo>
                  <a:pt x="89" y="15290"/>
                  <a:pt x="85" y="15295"/>
                  <a:pt x="80" y="15298"/>
                </a:cubicBezTo>
                <a:cubicBezTo>
                  <a:pt x="75" y="15302"/>
                  <a:pt x="71" y="15305"/>
                  <a:pt x="66" y="15306"/>
                </a:cubicBezTo>
                <a:cubicBezTo>
                  <a:pt x="61" y="15307"/>
                  <a:pt x="56" y="15307"/>
                  <a:pt x="51" y="15306"/>
                </a:cubicBezTo>
                <a:cubicBezTo>
                  <a:pt x="40" y="15304"/>
                  <a:pt x="31" y="15298"/>
                  <a:pt x="23" y="15286"/>
                </a:cubicBezTo>
                <a:close/>
                <a:moveTo>
                  <a:pt x="716" y="15286"/>
                </a:moveTo>
                <a:cubicBezTo>
                  <a:pt x="708" y="15274"/>
                  <a:pt x="702" y="15261"/>
                  <a:pt x="698" y="15243"/>
                </a:cubicBezTo>
                <a:cubicBezTo>
                  <a:pt x="693" y="15225"/>
                  <a:pt x="692" y="15208"/>
                  <a:pt x="694" y="15189"/>
                </a:cubicBezTo>
                <a:cubicBezTo>
                  <a:pt x="695" y="15170"/>
                  <a:pt x="698" y="15155"/>
                  <a:pt x="705" y="15139"/>
                </a:cubicBezTo>
                <a:cubicBezTo>
                  <a:pt x="711" y="15124"/>
                  <a:pt x="718" y="15114"/>
                  <a:pt x="728" y="15106"/>
                </a:cubicBezTo>
                <a:cubicBezTo>
                  <a:pt x="738" y="15098"/>
                  <a:pt x="747" y="15095"/>
                  <a:pt x="758" y="15098"/>
                </a:cubicBezTo>
                <a:cubicBezTo>
                  <a:pt x="768" y="15100"/>
                  <a:pt x="777" y="15107"/>
                  <a:pt x="785" y="15118"/>
                </a:cubicBezTo>
                <a:cubicBezTo>
                  <a:pt x="789" y="15124"/>
                  <a:pt x="793" y="15131"/>
                  <a:pt x="796" y="15137"/>
                </a:cubicBezTo>
                <a:cubicBezTo>
                  <a:pt x="799" y="15144"/>
                  <a:pt x="802" y="15152"/>
                  <a:pt x="804" y="15161"/>
                </a:cubicBezTo>
                <a:cubicBezTo>
                  <a:pt x="808" y="15179"/>
                  <a:pt x="809" y="15196"/>
                  <a:pt x="808" y="15215"/>
                </a:cubicBezTo>
                <a:cubicBezTo>
                  <a:pt x="807" y="15234"/>
                  <a:pt x="803" y="15250"/>
                  <a:pt x="797" y="15265"/>
                </a:cubicBezTo>
                <a:cubicBezTo>
                  <a:pt x="793" y="15272"/>
                  <a:pt x="790" y="15279"/>
                  <a:pt x="786" y="15285"/>
                </a:cubicBezTo>
                <a:cubicBezTo>
                  <a:pt x="782" y="15290"/>
                  <a:pt x="778" y="15295"/>
                  <a:pt x="773" y="15298"/>
                </a:cubicBezTo>
                <a:cubicBezTo>
                  <a:pt x="768" y="15302"/>
                  <a:pt x="764" y="15305"/>
                  <a:pt x="759" y="15306"/>
                </a:cubicBezTo>
                <a:cubicBezTo>
                  <a:pt x="754" y="15307"/>
                  <a:pt x="749" y="15307"/>
                  <a:pt x="744" y="15306"/>
                </a:cubicBezTo>
                <a:cubicBezTo>
                  <a:pt x="733" y="15304"/>
                  <a:pt x="724" y="15298"/>
                  <a:pt x="716" y="15286"/>
                </a:cubicBezTo>
                <a:close/>
                <a:moveTo>
                  <a:pt x="1409" y="15286"/>
                </a:moveTo>
                <a:cubicBezTo>
                  <a:pt x="1401" y="15274"/>
                  <a:pt x="1395" y="15261"/>
                  <a:pt x="1391" y="15243"/>
                </a:cubicBezTo>
                <a:cubicBezTo>
                  <a:pt x="1386" y="15225"/>
                  <a:pt x="1385" y="15208"/>
                  <a:pt x="1387" y="15189"/>
                </a:cubicBezTo>
                <a:cubicBezTo>
                  <a:pt x="1388" y="15170"/>
                  <a:pt x="1391" y="15155"/>
                  <a:pt x="1398" y="15139"/>
                </a:cubicBezTo>
                <a:cubicBezTo>
                  <a:pt x="1404" y="15124"/>
                  <a:pt x="1412" y="15114"/>
                  <a:pt x="1421" y="15106"/>
                </a:cubicBezTo>
                <a:cubicBezTo>
                  <a:pt x="1431" y="15098"/>
                  <a:pt x="1440" y="15095"/>
                  <a:pt x="1451" y="15098"/>
                </a:cubicBezTo>
                <a:cubicBezTo>
                  <a:pt x="1461" y="15100"/>
                  <a:pt x="1470" y="15107"/>
                  <a:pt x="1479" y="15118"/>
                </a:cubicBezTo>
                <a:cubicBezTo>
                  <a:pt x="1483" y="15124"/>
                  <a:pt x="1486" y="15131"/>
                  <a:pt x="1489" y="15137"/>
                </a:cubicBezTo>
                <a:cubicBezTo>
                  <a:pt x="1492" y="15144"/>
                  <a:pt x="1495" y="15152"/>
                  <a:pt x="1497" y="15161"/>
                </a:cubicBezTo>
                <a:cubicBezTo>
                  <a:pt x="1501" y="15179"/>
                  <a:pt x="1502" y="15196"/>
                  <a:pt x="1501" y="15215"/>
                </a:cubicBezTo>
                <a:cubicBezTo>
                  <a:pt x="1500" y="15234"/>
                  <a:pt x="1496" y="15250"/>
                  <a:pt x="1490" y="15265"/>
                </a:cubicBezTo>
                <a:cubicBezTo>
                  <a:pt x="1486" y="15272"/>
                  <a:pt x="1483" y="15279"/>
                  <a:pt x="1479" y="15285"/>
                </a:cubicBezTo>
                <a:cubicBezTo>
                  <a:pt x="1475" y="15290"/>
                  <a:pt x="1471" y="15295"/>
                  <a:pt x="1466" y="15298"/>
                </a:cubicBezTo>
                <a:cubicBezTo>
                  <a:pt x="1461" y="15302"/>
                  <a:pt x="1457" y="15305"/>
                  <a:pt x="1452" y="15306"/>
                </a:cubicBezTo>
                <a:cubicBezTo>
                  <a:pt x="1447" y="15307"/>
                  <a:pt x="1442" y="15307"/>
                  <a:pt x="1437" y="15306"/>
                </a:cubicBezTo>
                <a:cubicBezTo>
                  <a:pt x="1426" y="15304"/>
                  <a:pt x="1417" y="15298"/>
                  <a:pt x="1409" y="15286"/>
                </a:cubicBezTo>
                <a:close/>
                <a:moveTo>
                  <a:pt x="2102" y="15286"/>
                </a:moveTo>
                <a:cubicBezTo>
                  <a:pt x="2094" y="15274"/>
                  <a:pt x="2088" y="15261"/>
                  <a:pt x="2084" y="15243"/>
                </a:cubicBezTo>
                <a:cubicBezTo>
                  <a:pt x="2079" y="15225"/>
                  <a:pt x="2078" y="15208"/>
                  <a:pt x="2080" y="15189"/>
                </a:cubicBezTo>
                <a:cubicBezTo>
                  <a:pt x="2081" y="15170"/>
                  <a:pt x="2084" y="15155"/>
                  <a:pt x="2091" y="15139"/>
                </a:cubicBezTo>
                <a:cubicBezTo>
                  <a:pt x="2097" y="15124"/>
                  <a:pt x="2105" y="15114"/>
                  <a:pt x="2114" y="15106"/>
                </a:cubicBezTo>
                <a:cubicBezTo>
                  <a:pt x="2124" y="15098"/>
                  <a:pt x="2133" y="15095"/>
                  <a:pt x="2144" y="15098"/>
                </a:cubicBezTo>
                <a:cubicBezTo>
                  <a:pt x="2154" y="15100"/>
                  <a:pt x="2163" y="15107"/>
                  <a:pt x="2172" y="15118"/>
                </a:cubicBezTo>
                <a:cubicBezTo>
                  <a:pt x="2176" y="15124"/>
                  <a:pt x="2179" y="15131"/>
                  <a:pt x="2182" y="15137"/>
                </a:cubicBezTo>
                <a:cubicBezTo>
                  <a:pt x="2185" y="15144"/>
                  <a:pt x="2188" y="15152"/>
                  <a:pt x="2190" y="15161"/>
                </a:cubicBezTo>
                <a:cubicBezTo>
                  <a:pt x="2194" y="15179"/>
                  <a:pt x="2195" y="15196"/>
                  <a:pt x="2194" y="15215"/>
                </a:cubicBezTo>
                <a:cubicBezTo>
                  <a:pt x="2193" y="15234"/>
                  <a:pt x="2189" y="15250"/>
                  <a:pt x="2183" y="15265"/>
                </a:cubicBezTo>
                <a:cubicBezTo>
                  <a:pt x="2180" y="15272"/>
                  <a:pt x="2176" y="15279"/>
                  <a:pt x="2172" y="15285"/>
                </a:cubicBezTo>
                <a:cubicBezTo>
                  <a:pt x="2169" y="15290"/>
                  <a:pt x="2164" y="15295"/>
                  <a:pt x="2159" y="15298"/>
                </a:cubicBezTo>
                <a:cubicBezTo>
                  <a:pt x="2155" y="15302"/>
                  <a:pt x="2150" y="15305"/>
                  <a:pt x="2145" y="15306"/>
                </a:cubicBezTo>
                <a:cubicBezTo>
                  <a:pt x="2140" y="15307"/>
                  <a:pt x="2135" y="15307"/>
                  <a:pt x="2130" y="15306"/>
                </a:cubicBezTo>
                <a:cubicBezTo>
                  <a:pt x="2119" y="15304"/>
                  <a:pt x="2110" y="15298"/>
                  <a:pt x="2102" y="15286"/>
                </a:cubicBezTo>
                <a:close/>
                <a:moveTo>
                  <a:pt x="2795" y="15286"/>
                </a:moveTo>
                <a:cubicBezTo>
                  <a:pt x="2791" y="15280"/>
                  <a:pt x="2787" y="15273"/>
                  <a:pt x="2784" y="15267"/>
                </a:cubicBezTo>
                <a:cubicBezTo>
                  <a:pt x="2781" y="15260"/>
                  <a:pt x="2779" y="15252"/>
                  <a:pt x="2777" y="15243"/>
                </a:cubicBezTo>
                <a:cubicBezTo>
                  <a:pt x="2772" y="15225"/>
                  <a:pt x="2771" y="15208"/>
                  <a:pt x="2773" y="15189"/>
                </a:cubicBezTo>
                <a:cubicBezTo>
                  <a:pt x="2774" y="15170"/>
                  <a:pt x="2777" y="15155"/>
                  <a:pt x="2784" y="15139"/>
                </a:cubicBezTo>
                <a:cubicBezTo>
                  <a:pt x="2790" y="15124"/>
                  <a:pt x="2798" y="15114"/>
                  <a:pt x="2807" y="15106"/>
                </a:cubicBezTo>
                <a:cubicBezTo>
                  <a:pt x="2817" y="15098"/>
                  <a:pt x="2826" y="15095"/>
                  <a:pt x="2837" y="15098"/>
                </a:cubicBezTo>
                <a:cubicBezTo>
                  <a:pt x="2848" y="15100"/>
                  <a:pt x="2856" y="15107"/>
                  <a:pt x="2865" y="15118"/>
                </a:cubicBezTo>
                <a:cubicBezTo>
                  <a:pt x="2869" y="15124"/>
                  <a:pt x="2872" y="15131"/>
                  <a:pt x="2875" y="15137"/>
                </a:cubicBezTo>
                <a:cubicBezTo>
                  <a:pt x="2878" y="15144"/>
                  <a:pt x="2881" y="15152"/>
                  <a:pt x="2883" y="15161"/>
                </a:cubicBezTo>
                <a:cubicBezTo>
                  <a:pt x="2887" y="15179"/>
                  <a:pt x="2888" y="15196"/>
                  <a:pt x="2887" y="15215"/>
                </a:cubicBezTo>
                <a:cubicBezTo>
                  <a:pt x="2886" y="15234"/>
                  <a:pt x="2882" y="15250"/>
                  <a:pt x="2876" y="15265"/>
                </a:cubicBezTo>
                <a:cubicBezTo>
                  <a:pt x="2873" y="15272"/>
                  <a:pt x="2869" y="15279"/>
                  <a:pt x="2865" y="15285"/>
                </a:cubicBezTo>
                <a:cubicBezTo>
                  <a:pt x="2862" y="15290"/>
                  <a:pt x="2857" y="15295"/>
                  <a:pt x="2852" y="15298"/>
                </a:cubicBezTo>
                <a:cubicBezTo>
                  <a:pt x="2848" y="15302"/>
                  <a:pt x="2843" y="15305"/>
                  <a:pt x="2838" y="15306"/>
                </a:cubicBezTo>
                <a:cubicBezTo>
                  <a:pt x="2833" y="15307"/>
                  <a:pt x="2828" y="15307"/>
                  <a:pt x="2823" y="15306"/>
                </a:cubicBezTo>
                <a:cubicBezTo>
                  <a:pt x="2817" y="15305"/>
                  <a:pt x="2813" y="15303"/>
                  <a:pt x="2808" y="15300"/>
                </a:cubicBezTo>
                <a:cubicBezTo>
                  <a:pt x="2804" y="15296"/>
                  <a:pt x="2799" y="15292"/>
                  <a:pt x="2795" y="15286"/>
                </a:cubicBezTo>
                <a:close/>
                <a:moveTo>
                  <a:pt x="3488" y="15286"/>
                </a:moveTo>
                <a:cubicBezTo>
                  <a:pt x="3484" y="15280"/>
                  <a:pt x="3480" y="15273"/>
                  <a:pt x="3477" y="15267"/>
                </a:cubicBezTo>
                <a:cubicBezTo>
                  <a:pt x="3474" y="15260"/>
                  <a:pt x="3472" y="15252"/>
                  <a:pt x="3470" y="15243"/>
                </a:cubicBezTo>
                <a:cubicBezTo>
                  <a:pt x="3465" y="15225"/>
                  <a:pt x="3464" y="15208"/>
                  <a:pt x="3466" y="15189"/>
                </a:cubicBezTo>
                <a:cubicBezTo>
                  <a:pt x="3467" y="15170"/>
                  <a:pt x="3470" y="15155"/>
                  <a:pt x="3477" y="15139"/>
                </a:cubicBezTo>
                <a:cubicBezTo>
                  <a:pt x="3483" y="15124"/>
                  <a:pt x="3491" y="15114"/>
                  <a:pt x="3500" y="15106"/>
                </a:cubicBezTo>
                <a:cubicBezTo>
                  <a:pt x="3510" y="15098"/>
                  <a:pt x="3519" y="15095"/>
                  <a:pt x="3530" y="15098"/>
                </a:cubicBezTo>
                <a:cubicBezTo>
                  <a:pt x="3541" y="15100"/>
                  <a:pt x="3549" y="15107"/>
                  <a:pt x="3558" y="15118"/>
                </a:cubicBezTo>
                <a:cubicBezTo>
                  <a:pt x="3562" y="15124"/>
                  <a:pt x="3565" y="15131"/>
                  <a:pt x="3568" y="15137"/>
                </a:cubicBezTo>
                <a:cubicBezTo>
                  <a:pt x="3571" y="15144"/>
                  <a:pt x="3574" y="15152"/>
                  <a:pt x="3576" y="15161"/>
                </a:cubicBezTo>
                <a:cubicBezTo>
                  <a:pt x="3580" y="15179"/>
                  <a:pt x="3581" y="15196"/>
                  <a:pt x="3580" y="15215"/>
                </a:cubicBezTo>
                <a:cubicBezTo>
                  <a:pt x="3579" y="15234"/>
                  <a:pt x="3575" y="15250"/>
                  <a:pt x="3569" y="15265"/>
                </a:cubicBezTo>
                <a:cubicBezTo>
                  <a:pt x="3566" y="15272"/>
                  <a:pt x="3562" y="15279"/>
                  <a:pt x="3558" y="15285"/>
                </a:cubicBezTo>
                <a:cubicBezTo>
                  <a:pt x="3555" y="15290"/>
                  <a:pt x="3550" y="15295"/>
                  <a:pt x="3546" y="15298"/>
                </a:cubicBezTo>
                <a:cubicBezTo>
                  <a:pt x="3541" y="15302"/>
                  <a:pt x="3536" y="15305"/>
                  <a:pt x="3531" y="15306"/>
                </a:cubicBezTo>
                <a:cubicBezTo>
                  <a:pt x="3526" y="15307"/>
                  <a:pt x="3521" y="15307"/>
                  <a:pt x="3516" y="15306"/>
                </a:cubicBezTo>
                <a:cubicBezTo>
                  <a:pt x="3510" y="15305"/>
                  <a:pt x="3506" y="15303"/>
                  <a:pt x="3501" y="15300"/>
                </a:cubicBezTo>
                <a:cubicBezTo>
                  <a:pt x="3497" y="15296"/>
                  <a:pt x="3492" y="15292"/>
                  <a:pt x="3488" y="15286"/>
                </a:cubicBezTo>
                <a:close/>
                <a:moveTo>
                  <a:pt x="4181" y="15286"/>
                </a:moveTo>
                <a:cubicBezTo>
                  <a:pt x="4177" y="15280"/>
                  <a:pt x="4173" y="15273"/>
                  <a:pt x="4170" y="15267"/>
                </a:cubicBezTo>
                <a:cubicBezTo>
                  <a:pt x="4167" y="15260"/>
                  <a:pt x="4165" y="15252"/>
                  <a:pt x="4163" y="15243"/>
                </a:cubicBezTo>
                <a:cubicBezTo>
                  <a:pt x="4158" y="15225"/>
                  <a:pt x="4157" y="15208"/>
                  <a:pt x="4159" y="15189"/>
                </a:cubicBezTo>
                <a:cubicBezTo>
                  <a:pt x="4160" y="15170"/>
                  <a:pt x="4163" y="15155"/>
                  <a:pt x="4170" y="15139"/>
                </a:cubicBezTo>
                <a:cubicBezTo>
                  <a:pt x="4176" y="15124"/>
                  <a:pt x="4184" y="15114"/>
                  <a:pt x="4193" y="15106"/>
                </a:cubicBezTo>
                <a:cubicBezTo>
                  <a:pt x="4203" y="15098"/>
                  <a:pt x="4213" y="15095"/>
                  <a:pt x="4223" y="15098"/>
                </a:cubicBezTo>
                <a:cubicBezTo>
                  <a:pt x="4234" y="15100"/>
                  <a:pt x="4242" y="15107"/>
                  <a:pt x="4251" y="15118"/>
                </a:cubicBezTo>
                <a:cubicBezTo>
                  <a:pt x="4255" y="15124"/>
                  <a:pt x="4258" y="15131"/>
                  <a:pt x="4261" y="15137"/>
                </a:cubicBezTo>
                <a:cubicBezTo>
                  <a:pt x="4264" y="15144"/>
                  <a:pt x="4267" y="15152"/>
                  <a:pt x="4269" y="15161"/>
                </a:cubicBezTo>
                <a:cubicBezTo>
                  <a:pt x="4273" y="15179"/>
                  <a:pt x="4274" y="15196"/>
                  <a:pt x="4273" y="15215"/>
                </a:cubicBezTo>
                <a:cubicBezTo>
                  <a:pt x="4272" y="15234"/>
                  <a:pt x="4268" y="15250"/>
                  <a:pt x="4262" y="15265"/>
                </a:cubicBezTo>
                <a:cubicBezTo>
                  <a:pt x="4259" y="15272"/>
                  <a:pt x="4255" y="15279"/>
                  <a:pt x="4252" y="15285"/>
                </a:cubicBezTo>
                <a:cubicBezTo>
                  <a:pt x="4248" y="15290"/>
                  <a:pt x="4243" y="15295"/>
                  <a:pt x="4239" y="15298"/>
                </a:cubicBezTo>
                <a:cubicBezTo>
                  <a:pt x="4234" y="15302"/>
                  <a:pt x="4229" y="15305"/>
                  <a:pt x="4224" y="15306"/>
                </a:cubicBezTo>
                <a:cubicBezTo>
                  <a:pt x="4219" y="15307"/>
                  <a:pt x="4214" y="15307"/>
                  <a:pt x="4209" y="15306"/>
                </a:cubicBezTo>
                <a:cubicBezTo>
                  <a:pt x="4204" y="15305"/>
                  <a:pt x="4199" y="15303"/>
                  <a:pt x="4194" y="15300"/>
                </a:cubicBezTo>
                <a:cubicBezTo>
                  <a:pt x="4190" y="15296"/>
                  <a:pt x="4185" y="15292"/>
                  <a:pt x="4181" y="15286"/>
                </a:cubicBezTo>
                <a:close/>
                <a:moveTo>
                  <a:pt x="4874" y="15286"/>
                </a:moveTo>
                <a:cubicBezTo>
                  <a:pt x="4870" y="15280"/>
                  <a:pt x="4866" y="15273"/>
                  <a:pt x="4863" y="15267"/>
                </a:cubicBezTo>
                <a:cubicBezTo>
                  <a:pt x="4860" y="15260"/>
                  <a:pt x="4858" y="15252"/>
                  <a:pt x="4856" y="15243"/>
                </a:cubicBezTo>
                <a:cubicBezTo>
                  <a:pt x="4851" y="15225"/>
                  <a:pt x="4850" y="15208"/>
                  <a:pt x="4852" y="15189"/>
                </a:cubicBezTo>
                <a:cubicBezTo>
                  <a:pt x="4853" y="15170"/>
                  <a:pt x="4856" y="15155"/>
                  <a:pt x="4863" y="15139"/>
                </a:cubicBezTo>
                <a:cubicBezTo>
                  <a:pt x="4869" y="15124"/>
                  <a:pt x="4877" y="15114"/>
                  <a:pt x="4886" y="15106"/>
                </a:cubicBezTo>
                <a:cubicBezTo>
                  <a:pt x="4896" y="15098"/>
                  <a:pt x="4906" y="15095"/>
                  <a:pt x="4916" y="15098"/>
                </a:cubicBezTo>
                <a:cubicBezTo>
                  <a:pt x="4927" y="15100"/>
                  <a:pt x="4935" y="15107"/>
                  <a:pt x="4944" y="15118"/>
                </a:cubicBezTo>
                <a:cubicBezTo>
                  <a:pt x="4948" y="15124"/>
                  <a:pt x="4951" y="15131"/>
                  <a:pt x="4954" y="15137"/>
                </a:cubicBezTo>
                <a:cubicBezTo>
                  <a:pt x="4957" y="15144"/>
                  <a:pt x="4960" y="15152"/>
                  <a:pt x="4962" y="15161"/>
                </a:cubicBezTo>
                <a:cubicBezTo>
                  <a:pt x="4966" y="15179"/>
                  <a:pt x="4967" y="15196"/>
                  <a:pt x="4966" y="15215"/>
                </a:cubicBezTo>
                <a:cubicBezTo>
                  <a:pt x="4965" y="15234"/>
                  <a:pt x="4961" y="15250"/>
                  <a:pt x="4955" y="15265"/>
                </a:cubicBezTo>
                <a:cubicBezTo>
                  <a:pt x="4952" y="15272"/>
                  <a:pt x="4948" y="15279"/>
                  <a:pt x="4945" y="15285"/>
                </a:cubicBezTo>
                <a:cubicBezTo>
                  <a:pt x="4941" y="15290"/>
                  <a:pt x="4936" y="15295"/>
                  <a:pt x="4932" y="15298"/>
                </a:cubicBezTo>
                <a:cubicBezTo>
                  <a:pt x="4927" y="15302"/>
                  <a:pt x="4922" y="15305"/>
                  <a:pt x="4917" y="15306"/>
                </a:cubicBezTo>
                <a:cubicBezTo>
                  <a:pt x="4912" y="15307"/>
                  <a:pt x="4907" y="15307"/>
                  <a:pt x="4902" y="15306"/>
                </a:cubicBezTo>
                <a:cubicBezTo>
                  <a:pt x="4897" y="15305"/>
                  <a:pt x="4892" y="15303"/>
                  <a:pt x="4887" y="15300"/>
                </a:cubicBezTo>
                <a:cubicBezTo>
                  <a:pt x="4883" y="15296"/>
                  <a:pt x="4878" y="15292"/>
                  <a:pt x="4874" y="15286"/>
                </a:cubicBezTo>
                <a:close/>
                <a:moveTo>
                  <a:pt x="5567" y="15286"/>
                </a:moveTo>
                <a:cubicBezTo>
                  <a:pt x="5563" y="15280"/>
                  <a:pt x="5559" y="15273"/>
                  <a:pt x="5556" y="15267"/>
                </a:cubicBezTo>
                <a:cubicBezTo>
                  <a:pt x="5553" y="15260"/>
                  <a:pt x="5551" y="15252"/>
                  <a:pt x="5549" y="15243"/>
                </a:cubicBezTo>
                <a:cubicBezTo>
                  <a:pt x="5544" y="15225"/>
                  <a:pt x="5543" y="15208"/>
                  <a:pt x="5545" y="15189"/>
                </a:cubicBezTo>
                <a:cubicBezTo>
                  <a:pt x="5546" y="15170"/>
                  <a:pt x="5550" y="15155"/>
                  <a:pt x="5556" y="15139"/>
                </a:cubicBezTo>
                <a:cubicBezTo>
                  <a:pt x="5562" y="15124"/>
                  <a:pt x="5569" y="15114"/>
                  <a:pt x="5579" y="15106"/>
                </a:cubicBezTo>
                <a:cubicBezTo>
                  <a:pt x="5589" y="15098"/>
                  <a:pt x="5599" y="15095"/>
                  <a:pt x="5609" y="15098"/>
                </a:cubicBezTo>
                <a:cubicBezTo>
                  <a:pt x="5620" y="15100"/>
                  <a:pt x="5628" y="15107"/>
                  <a:pt x="5637" y="15118"/>
                </a:cubicBezTo>
                <a:cubicBezTo>
                  <a:pt x="5641" y="15124"/>
                  <a:pt x="5644" y="15131"/>
                  <a:pt x="5647" y="15137"/>
                </a:cubicBezTo>
                <a:cubicBezTo>
                  <a:pt x="5651" y="15144"/>
                  <a:pt x="5653" y="15152"/>
                  <a:pt x="5655" y="15161"/>
                </a:cubicBezTo>
                <a:cubicBezTo>
                  <a:pt x="5659" y="15179"/>
                  <a:pt x="5660" y="15196"/>
                  <a:pt x="5659" y="15215"/>
                </a:cubicBezTo>
                <a:cubicBezTo>
                  <a:pt x="5658" y="15234"/>
                  <a:pt x="5654" y="15250"/>
                  <a:pt x="5648" y="15265"/>
                </a:cubicBezTo>
                <a:cubicBezTo>
                  <a:pt x="5645" y="15272"/>
                  <a:pt x="5641" y="15279"/>
                  <a:pt x="5638" y="15285"/>
                </a:cubicBezTo>
                <a:cubicBezTo>
                  <a:pt x="5634" y="15290"/>
                  <a:pt x="5629" y="15295"/>
                  <a:pt x="5625" y="15298"/>
                </a:cubicBezTo>
                <a:cubicBezTo>
                  <a:pt x="5620" y="15302"/>
                  <a:pt x="5615" y="15305"/>
                  <a:pt x="5610" y="15306"/>
                </a:cubicBezTo>
                <a:cubicBezTo>
                  <a:pt x="5605" y="15307"/>
                  <a:pt x="5600" y="15307"/>
                  <a:pt x="5595" y="15306"/>
                </a:cubicBezTo>
                <a:cubicBezTo>
                  <a:pt x="5590" y="15305"/>
                  <a:pt x="5585" y="15303"/>
                  <a:pt x="5580" y="15300"/>
                </a:cubicBezTo>
                <a:cubicBezTo>
                  <a:pt x="5576" y="15296"/>
                  <a:pt x="5571" y="15292"/>
                  <a:pt x="5567" y="15286"/>
                </a:cubicBezTo>
                <a:close/>
                <a:moveTo>
                  <a:pt x="6260" y="15286"/>
                </a:moveTo>
                <a:cubicBezTo>
                  <a:pt x="6256" y="15280"/>
                  <a:pt x="6252" y="15273"/>
                  <a:pt x="6249" y="15267"/>
                </a:cubicBezTo>
                <a:cubicBezTo>
                  <a:pt x="6246" y="15260"/>
                  <a:pt x="6244" y="15252"/>
                  <a:pt x="6242" y="15243"/>
                </a:cubicBezTo>
                <a:cubicBezTo>
                  <a:pt x="6238" y="15225"/>
                  <a:pt x="6236" y="15208"/>
                  <a:pt x="6238" y="15189"/>
                </a:cubicBezTo>
                <a:cubicBezTo>
                  <a:pt x="6239" y="15170"/>
                  <a:pt x="6243" y="15155"/>
                  <a:pt x="6249" y="15139"/>
                </a:cubicBezTo>
                <a:cubicBezTo>
                  <a:pt x="6255" y="15124"/>
                  <a:pt x="6262" y="15114"/>
                  <a:pt x="6272" y="15106"/>
                </a:cubicBezTo>
                <a:cubicBezTo>
                  <a:pt x="6282" y="15098"/>
                  <a:pt x="6292" y="15095"/>
                  <a:pt x="6302" y="15098"/>
                </a:cubicBezTo>
                <a:cubicBezTo>
                  <a:pt x="6313" y="15100"/>
                  <a:pt x="6321" y="15107"/>
                  <a:pt x="6330" y="15118"/>
                </a:cubicBezTo>
                <a:cubicBezTo>
                  <a:pt x="6334" y="15124"/>
                  <a:pt x="6337" y="15131"/>
                  <a:pt x="6340" y="15137"/>
                </a:cubicBezTo>
                <a:cubicBezTo>
                  <a:pt x="6344" y="15144"/>
                  <a:pt x="6346" y="15152"/>
                  <a:pt x="6348" y="15161"/>
                </a:cubicBezTo>
                <a:cubicBezTo>
                  <a:pt x="6352" y="15179"/>
                  <a:pt x="6353" y="15196"/>
                  <a:pt x="6352" y="15215"/>
                </a:cubicBezTo>
                <a:cubicBezTo>
                  <a:pt x="6351" y="15234"/>
                  <a:pt x="6347" y="15250"/>
                  <a:pt x="6341" y="15265"/>
                </a:cubicBezTo>
                <a:cubicBezTo>
                  <a:pt x="6338" y="15272"/>
                  <a:pt x="6334" y="15279"/>
                  <a:pt x="6331" y="15285"/>
                </a:cubicBezTo>
                <a:cubicBezTo>
                  <a:pt x="6327" y="15290"/>
                  <a:pt x="6322" y="15295"/>
                  <a:pt x="6318" y="15298"/>
                </a:cubicBezTo>
                <a:cubicBezTo>
                  <a:pt x="6312" y="15302"/>
                  <a:pt x="6308" y="15305"/>
                  <a:pt x="6303" y="15306"/>
                </a:cubicBezTo>
                <a:cubicBezTo>
                  <a:pt x="6298" y="15307"/>
                  <a:pt x="6293" y="15307"/>
                  <a:pt x="6288" y="15306"/>
                </a:cubicBezTo>
                <a:cubicBezTo>
                  <a:pt x="6283" y="15305"/>
                  <a:pt x="6278" y="15303"/>
                  <a:pt x="6273" y="15300"/>
                </a:cubicBezTo>
                <a:cubicBezTo>
                  <a:pt x="6269" y="15296"/>
                  <a:pt x="6265" y="15292"/>
                  <a:pt x="6260" y="15286"/>
                </a:cubicBezTo>
                <a:close/>
                <a:moveTo>
                  <a:pt x="6954" y="15286"/>
                </a:moveTo>
                <a:cubicBezTo>
                  <a:pt x="6949" y="15280"/>
                  <a:pt x="6945" y="15273"/>
                  <a:pt x="6942" y="15267"/>
                </a:cubicBezTo>
                <a:cubicBezTo>
                  <a:pt x="6939" y="15260"/>
                  <a:pt x="6937" y="15252"/>
                  <a:pt x="6935" y="15243"/>
                </a:cubicBezTo>
                <a:cubicBezTo>
                  <a:pt x="6931" y="15225"/>
                  <a:pt x="6929" y="15208"/>
                  <a:pt x="6931" y="15189"/>
                </a:cubicBezTo>
                <a:cubicBezTo>
                  <a:pt x="6932" y="15170"/>
                  <a:pt x="6936" y="15155"/>
                  <a:pt x="6942" y="15139"/>
                </a:cubicBezTo>
                <a:cubicBezTo>
                  <a:pt x="6948" y="15124"/>
                  <a:pt x="6955" y="15114"/>
                  <a:pt x="6965" y="15106"/>
                </a:cubicBezTo>
                <a:cubicBezTo>
                  <a:pt x="6975" y="15098"/>
                  <a:pt x="6985" y="15095"/>
                  <a:pt x="6995" y="15098"/>
                </a:cubicBezTo>
                <a:cubicBezTo>
                  <a:pt x="7006" y="15100"/>
                  <a:pt x="7014" y="15107"/>
                  <a:pt x="7023" y="15118"/>
                </a:cubicBezTo>
                <a:cubicBezTo>
                  <a:pt x="7027" y="15124"/>
                  <a:pt x="7031" y="15131"/>
                  <a:pt x="7034" y="15137"/>
                </a:cubicBezTo>
                <a:cubicBezTo>
                  <a:pt x="7037" y="15144"/>
                  <a:pt x="7039" y="15152"/>
                  <a:pt x="7041" y="15161"/>
                </a:cubicBezTo>
                <a:cubicBezTo>
                  <a:pt x="7043" y="15170"/>
                  <a:pt x="7045" y="15179"/>
                  <a:pt x="7045" y="15187"/>
                </a:cubicBezTo>
                <a:cubicBezTo>
                  <a:pt x="7046" y="15196"/>
                  <a:pt x="7046" y="15205"/>
                  <a:pt x="7046" y="15215"/>
                </a:cubicBezTo>
                <a:cubicBezTo>
                  <a:pt x="7044" y="15234"/>
                  <a:pt x="7041" y="15250"/>
                  <a:pt x="7034" y="15265"/>
                </a:cubicBezTo>
                <a:cubicBezTo>
                  <a:pt x="7028" y="15280"/>
                  <a:pt x="7020" y="15291"/>
                  <a:pt x="7011" y="15298"/>
                </a:cubicBezTo>
                <a:cubicBezTo>
                  <a:pt x="7005" y="15302"/>
                  <a:pt x="7001" y="15305"/>
                  <a:pt x="6996" y="15306"/>
                </a:cubicBezTo>
                <a:cubicBezTo>
                  <a:pt x="6991" y="15307"/>
                  <a:pt x="6986" y="15307"/>
                  <a:pt x="6981" y="15306"/>
                </a:cubicBezTo>
                <a:cubicBezTo>
                  <a:pt x="6976" y="15305"/>
                  <a:pt x="6971" y="15303"/>
                  <a:pt x="6966" y="15300"/>
                </a:cubicBezTo>
                <a:cubicBezTo>
                  <a:pt x="6962" y="15296"/>
                  <a:pt x="6958" y="15292"/>
                  <a:pt x="6954" y="15286"/>
                </a:cubicBezTo>
                <a:close/>
                <a:moveTo>
                  <a:pt x="7647" y="15286"/>
                </a:moveTo>
                <a:cubicBezTo>
                  <a:pt x="7642" y="15280"/>
                  <a:pt x="7639" y="15273"/>
                  <a:pt x="7635" y="15267"/>
                </a:cubicBezTo>
                <a:cubicBezTo>
                  <a:pt x="7632" y="15260"/>
                  <a:pt x="7630" y="15252"/>
                  <a:pt x="7628" y="15243"/>
                </a:cubicBezTo>
                <a:cubicBezTo>
                  <a:pt x="7624" y="15225"/>
                  <a:pt x="7622" y="15208"/>
                  <a:pt x="7624" y="15189"/>
                </a:cubicBezTo>
                <a:cubicBezTo>
                  <a:pt x="7625" y="15170"/>
                  <a:pt x="7629" y="15155"/>
                  <a:pt x="7635" y="15139"/>
                </a:cubicBezTo>
                <a:cubicBezTo>
                  <a:pt x="7641" y="15124"/>
                  <a:pt x="7648" y="15114"/>
                  <a:pt x="7658" y="15106"/>
                </a:cubicBezTo>
                <a:cubicBezTo>
                  <a:pt x="7668" y="15098"/>
                  <a:pt x="7678" y="15095"/>
                  <a:pt x="7688" y="15098"/>
                </a:cubicBezTo>
                <a:cubicBezTo>
                  <a:pt x="7699" y="15100"/>
                  <a:pt x="7707" y="15107"/>
                  <a:pt x="7716" y="15118"/>
                </a:cubicBezTo>
                <a:cubicBezTo>
                  <a:pt x="7720" y="15124"/>
                  <a:pt x="7723" y="15131"/>
                  <a:pt x="7726" y="15137"/>
                </a:cubicBezTo>
                <a:cubicBezTo>
                  <a:pt x="7730" y="15144"/>
                  <a:pt x="7732" y="15152"/>
                  <a:pt x="7734" y="15161"/>
                </a:cubicBezTo>
                <a:cubicBezTo>
                  <a:pt x="7738" y="15179"/>
                  <a:pt x="7740" y="15196"/>
                  <a:pt x="7739" y="15215"/>
                </a:cubicBezTo>
                <a:cubicBezTo>
                  <a:pt x="7737" y="15234"/>
                  <a:pt x="7734" y="15250"/>
                  <a:pt x="7727" y="15265"/>
                </a:cubicBezTo>
                <a:cubicBezTo>
                  <a:pt x="7721" y="15280"/>
                  <a:pt x="7713" y="15291"/>
                  <a:pt x="7704" y="15298"/>
                </a:cubicBezTo>
                <a:cubicBezTo>
                  <a:pt x="7698" y="15302"/>
                  <a:pt x="7694" y="15305"/>
                  <a:pt x="7689" y="15306"/>
                </a:cubicBezTo>
                <a:cubicBezTo>
                  <a:pt x="7684" y="15307"/>
                  <a:pt x="7679" y="15307"/>
                  <a:pt x="7674" y="15306"/>
                </a:cubicBezTo>
                <a:cubicBezTo>
                  <a:pt x="7669" y="15305"/>
                  <a:pt x="7664" y="15303"/>
                  <a:pt x="7659" y="15300"/>
                </a:cubicBezTo>
                <a:cubicBezTo>
                  <a:pt x="7655" y="15296"/>
                  <a:pt x="7651" y="15292"/>
                  <a:pt x="7647" y="15286"/>
                </a:cubicBezTo>
                <a:close/>
                <a:moveTo>
                  <a:pt x="8340" y="15286"/>
                </a:moveTo>
                <a:cubicBezTo>
                  <a:pt x="8335" y="15280"/>
                  <a:pt x="8332" y="15273"/>
                  <a:pt x="8328" y="15267"/>
                </a:cubicBezTo>
                <a:cubicBezTo>
                  <a:pt x="8325" y="15260"/>
                  <a:pt x="8323" y="15252"/>
                  <a:pt x="8321" y="15243"/>
                </a:cubicBezTo>
                <a:cubicBezTo>
                  <a:pt x="8317" y="15225"/>
                  <a:pt x="8315" y="15208"/>
                  <a:pt x="8317" y="15189"/>
                </a:cubicBezTo>
                <a:cubicBezTo>
                  <a:pt x="8318" y="15170"/>
                  <a:pt x="8322" y="15155"/>
                  <a:pt x="8328" y="15139"/>
                </a:cubicBezTo>
                <a:cubicBezTo>
                  <a:pt x="8334" y="15124"/>
                  <a:pt x="8341" y="15114"/>
                  <a:pt x="8351" y="15106"/>
                </a:cubicBezTo>
                <a:cubicBezTo>
                  <a:pt x="8361" y="15098"/>
                  <a:pt x="8371" y="15095"/>
                  <a:pt x="8381" y="15098"/>
                </a:cubicBezTo>
                <a:cubicBezTo>
                  <a:pt x="8392" y="15100"/>
                  <a:pt x="8400" y="15107"/>
                  <a:pt x="8409" y="15118"/>
                </a:cubicBezTo>
                <a:cubicBezTo>
                  <a:pt x="8413" y="15124"/>
                  <a:pt x="8416" y="15131"/>
                  <a:pt x="8420" y="15137"/>
                </a:cubicBezTo>
                <a:cubicBezTo>
                  <a:pt x="8423" y="15144"/>
                  <a:pt x="8425" y="15152"/>
                  <a:pt x="8427" y="15161"/>
                </a:cubicBezTo>
                <a:cubicBezTo>
                  <a:pt x="8431" y="15179"/>
                  <a:pt x="8433" y="15196"/>
                  <a:pt x="8432" y="15215"/>
                </a:cubicBezTo>
                <a:cubicBezTo>
                  <a:pt x="8430" y="15234"/>
                  <a:pt x="8426" y="15250"/>
                  <a:pt x="8420" y="15265"/>
                </a:cubicBezTo>
                <a:cubicBezTo>
                  <a:pt x="8417" y="15272"/>
                  <a:pt x="8413" y="15279"/>
                  <a:pt x="8410" y="15285"/>
                </a:cubicBezTo>
                <a:cubicBezTo>
                  <a:pt x="8406" y="15290"/>
                  <a:pt x="8401" y="15295"/>
                  <a:pt x="8397" y="15298"/>
                </a:cubicBezTo>
                <a:cubicBezTo>
                  <a:pt x="8391" y="15302"/>
                  <a:pt x="8387" y="15305"/>
                  <a:pt x="8382" y="15306"/>
                </a:cubicBezTo>
                <a:cubicBezTo>
                  <a:pt x="8377" y="15307"/>
                  <a:pt x="8372" y="15307"/>
                  <a:pt x="8367" y="15306"/>
                </a:cubicBezTo>
                <a:cubicBezTo>
                  <a:pt x="8362" y="15305"/>
                  <a:pt x="8357" y="15303"/>
                  <a:pt x="8353" y="15300"/>
                </a:cubicBezTo>
                <a:cubicBezTo>
                  <a:pt x="8348" y="15296"/>
                  <a:pt x="8344" y="15292"/>
                  <a:pt x="8340" y="15286"/>
                </a:cubicBezTo>
                <a:close/>
                <a:moveTo>
                  <a:pt x="9033" y="15286"/>
                </a:moveTo>
                <a:cubicBezTo>
                  <a:pt x="9028" y="15280"/>
                  <a:pt x="9025" y="15273"/>
                  <a:pt x="9021" y="15267"/>
                </a:cubicBezTo>
                <a:cubicBezTo>
                  <a:pt x="9018" y="15260"/>
                  <a:pt x="9016" y="15252"/>
                  <a:pt x="9014" y="15243"/>
                </a:cubicBezTo>
                <a:cubicBezTo>
                  <a:pt x="9010" y="15225"/>
                  <a:pt x="9008" y="15208"/>
                  <a:pt x="9010" y="15189"/>
                </a:cubicBezTo>
                <a:cubicBezTo>
                  <a:pt x="9011" y="15170"/>
                  <a:pt x="9015" y="15155"/>
                  <a:pt x="9021" y="15139"/>
                </a:cubicBezTo>
                <a:cubicBezTo>
                  <a:pt x="9027" y="15124"/>
                  <a:pt x="9035" y="15114"/>
                  <a:pt x="9045" y="15106"/>
                </a:cubicBezTo>
                <a:cubicBezTo>
                  <a:pt x="9054" y="15098"/>
                  <a:pt x="9064" y="15095"/>
                  <a:pt x="9074" y="15098"/>
                </a:cubicBezTo>
                <a:cubicBezTo>
                  <a:pt x="9085" y="15100"/>
                  <a:pt x="9093" y="15107"/>
                  <a:pt x="9102" y="15118"/>
                </a:cubicBezTo>
                <a:cubicBezTo>
                  <a:pt x="9106" y="15124"/>
                  <a:pt x="9109" y="15131"/>
                  <a:pt x="9113" y="15137"/>
                </a:cubicBezTo>
                <a:cubicBezTo>
                  <a:pt x="9116" y="15144"/>
                  <a:pt x="9118" y="15152"/>
                  <a:pt x="9120" y="15161"/>
                </a:cubicBezTo>
                <a:cubicBezTo>
                  <a:pt x="9124" y="15179"/>
                  <a:pt x="9126" y="15196"/>
                  <a:pt x="9125" y="15215"/>
                </a:cubicBezTo>
                <a:cubicBezTo>
                  <a:pt x="9123" y="15234"/>
                  <a:pt x="9119" y="15250"/>
                  <a:pt x="9113" y="15265"/>
                </a:cubicBezTo>
                <a:cubicBezTo>
                  <a:pt x="9110" y="15272"/>
                  <a:pt x="9106" y="15279"/>
                  <a:pt x="9103" y="15285"/>
                </a:cubicBezTo>
                <a:cubicBezTo>
                  <a:pt x="9099" y="15290"/>
                  <a:pt x="9094" y="15295"/>
                  <a:pt x="9090" y="15298"/>
                </a:cubicBezTo>
                <a:cubicBezTo>
                  <a:pt x="9084" y="15302"/>
                  <a:pt x="9080" y="15305"/>
                  <a:pt x="9075" y="15306"/>
                </a:cubicBezTo>
                <a:cubicBezTo>
                  <a:pt x="9070" y="15307"/>
                  <a:pt x="9065" y="15307"/>
                  <a:pt x="9060" y="15306"/>
                </a:cubicBezTo>
                <a:cubicBezTo>
                  <a:pt x="9055" y="15305"/>
                  <a:pt x="9050" y="15303"/>
                  <a:pt x="9046" y="15300"/>
                </a:cubicBezTo>
                <a:cubicBezTo>
                  <a:pt x="9041" y="15296"/>
                  <a:pt x="9037" y="15292"/>
                  <a:pt x="9033" y="15286"/>
                </a:cubicBezTo>
                <a:close/>
                <a:moveTo>
                  <a:pt x="9726" y="15286"/>
                </a:moveTo>
                <a:cubicBezTo>
                  <a:pt x="9721" y="15280"/>
                  <a:pt x="9718" y="15273"/>
                  <a:pt x="9714" y="15267"/>
                </a:cubicBezTo>
                <a:cubicBezTo>
                  <a:pt x="9711" y="15260"/>
                  <a:pt x="9709" y="15252"/>
                  <a:pt x="9707" y="15243"/>
                </a:cubicBezTo>
                <a:cubicBezTo>
                  <a:pt x="9703" y="15225"/>
                  <a:pt x="9701" y="15208"/>
                  <a:pt x="9703" y="15189"/>
                </a:cubicBezTo>
                <a:cubicBezTo>
                  <a:pt x="9704" y="15170"/>
                  <a:pt x="9708" y="15155"/>
                  <a:pt x="9714" y="15139"/>
                </a:cubicBezTo>
                <a:cubicBezTo>
                  <a:pt x="9720" y="15124"/>
                  <a:pt x="9728" y="15114"/>
                  <a:pt x="9738" y="15106"/>
                </a:cubicBezTo>
                <a:cubicBezTo>
                  <a:pt x="9747" y="15098"/>
                  <a:pt x="9757" y="15095"/>
                  <a:pt x="9767" y="15098"/>
                </a:cubicBezTo>
                <a:cubicBezTo>
                  <a:pt x="9778" y="15100"/>
                  <a:pt x="9786" y="15107"/>
                  <a:pt x="9795" y="15118"/>
                </a:cubicBezTo>
                <a:cubicBezTo>
                  <a:pt x="9799" y="15124"/>
                  <a:pt x="9802" y="15131"/>
                  <a:pt x="9806" y="15137"/>
                </a:cubicBezTo>
                <a:cubicBezTo>
                  <a:pt x="9809" y="15144"/>
                  <a:pt x="9811" y="15152"/>
                  <a:pt x="9813" y="15161"/>
                </a:cubicBezTo>
                <a:cubicBezTo>
                  <a:pt x="9817" y="15179"/>
                  <a:pt x="9819" y="15196"/>
                  <a:pt x="9818" y="15215"/>
                </a:cubicBezTo>
                <a:cubicBezTo>
                  <a:pt x="9816" y="15234"/>
                  <a:pt x="9812" y="15250"/>
                  <a:pt x="9806" y="15265"/>
                </a:cubicBezTo>
                <a:cubicBezTo>
                  <a:pt x="9803" y="15272"/>
                  <a:pt x="9800" y="15279"/>
                  <a:pt x="9796" y="15285"/>
                </a:cubicBezTo>
                <a:cubicBezTo>
                  <a:pt x="9792" y="15290"/>
                  <a:pt x="9788" y="15295"/>
                  <a:pt x="9783" y="15298"/>
                </a:cubicBezTo>
                <a:cubicBezTo>
                  <a:pt x="9778" y="15302"/>
                  <a:pt x="9773" y="15305"/>
                  <a:pt x="9768" y="15306"/>
                </a:cubicBezTo>
                <a:cubicBezTo>
                  <a:pt x="9763" y="15307"/>
                  <a:pt x="9758" y="15307"/>
                  <a:pt x="9753" y="15306"/>
                </a:cubicBezTo>
                <a:cubicBezTo>
                  <a:pt x="9748" y="15305"/>
                  <a:pt x="9743" y="15303"/>
                  <a:pt x="9739" y="15300"/>
                </a:cubicBezTo>
                <a:cubicBezTo>
                  <a:pt x="9734" y="15296"/>
                  <a:pt x="9730" y="15292"/>
                  <a:pt x="9726" y="15286"/>
                </a:cubicBezTo>
                <a:close/>
                <a:moveTo>
                  <a:pt x="10419" y="15286"/>
                </a:moveTo>
                <a:cubicBezTo>
                  <a:pt x="10410" y="15274"/>
                  <a:pt x="10404" y="15261"/>
                  <a:pt x="10400" y="15243"/>
                </a:cubicBezTo>
                <a:cubicBezTo>
                  <a:pt x="10396" y="15225"/>
                  <a:pt x="10394" y="15208"/>
                  <a:pt x="10396" y="15189"/>
                </a:cubicBezTo>
                <a:cubicBezTo>
                  <a:pt x="10397" y="15170"/>
                  <a:pt x="10401" y="15155"/>
                  <a:pt x="10407" y="15139"/>
                </a:cubicBezTo>
                <a:cubicBezTo>
                  <a:pt x="10410" y="15132"/>
                  <a:pt x="10414" y="15125"/>
                  <a:pt x="10418" y="15120"/>
                </a:cubicBezTo>
                <a:cubicBezTo>
                  <a:pt x="10421" y="15114"/>
                  <a:pt x="10426" y="15110"/>
                  <a:pt x="10431" y="15106"/>
                </a:cubicBezTo>
                <a:cubicBezTo>
                  <a:pt x="10440" y="15098"/>
                  <a:pt x="10450" y="15095"/>
                  <a:pt x="10460" y="15098"/>
                </a:cubicBezTo>
                <a:cubicBezTo>
                  <a:pt x="10471" y="15100"/>
                  <a:pt x="10479" y="15107"/>
                  <a:pt x="10488" y="15118"/>
                </a:cubicBezTo>
                <a:cubicBezTo>
                  <a:pt x="10492" y="15124"/>
                  <a:pt x="10495" y="15131"/>
                  <a:pt x="10499" y="15137"/>
                </a:cubicBezTo>
                <a:cubicBezTo>
                  <a:pt x="10502" y="15144"/>
                  <a:pt x="10504" y="15152"/>
                  <a:pt x="10506" y="15161"/>
                </a:cubicBezTo>
                <a:cubicBezTo>
                  <a:pt x="10510" y="15179"/>
                  <a:pt x="10512" y="15196"/>
                  <a:pt x="10511" y="15215"/>
                </a:cubicBezTo>
                <a:cubicBezTo>
                  <a:pt x="10509" y="15234"/>
                  <a:pt x="10505" y="15250"/>
                  <a:pt x="10499" y="15265"/>
                </a:cubicBezTo>
                <a:cubicBezTo>
                  <a:pt x="10496" y="15272"/>
                  <a:pt x="10493" y="15279"/>
                  <a:pt x="10489" y="15285"/>
                </a:cubicBezTo>
                <a:cubicBezTo>
                  <a:pt x="10485" y="15290"/>
                  <a:pt x="10481" y="15295"/>
                  <a:pt x="10476" y="15298"/>
                </a:cubicBezTo>
                <a:cubicBezTo>
                  <a:pt x="10471" y="15302"/>
                  <a:pt x="10466" y="15305"/>
                  <a:pt x="10461" y="15306"/>
                </a:cubicBezTo>
                <a:cubicBezTo>
                  <a:pt x="10456" y="15307"/>
                  <a:pt x="10451" y="15307"/>
                  <a:pt x="10446" y="15306"/>
                </a:cubicBezTo>
                <a:cubicBezTo>
                  <a:pt x="10436" y="15304"/>
                  <a:pt x="10427" y="15298"/>
                  <a:pt x="10419" y="15286"/>
                </a:cubicBezTo>
                <a:close/>
                <a:moveTo>
                  <a:pt x="11111" y="15286"/>
                </a:moveTo>
                <a:cubicBezTo>
                  <a:pt x="11103" y="15274"/>
                  <a:pt x="11097" y="15261"/>
                  <a:pt x="11093" y="15243"/>
                </a:cubicBezTo>
                <a:cubicBezTo>
                  <a:pt x="11091" y="15234"/>
                  <a:pt x="11089" y="15225"/>
                  <a:pt x="11089" y="15217"/>
                </a:cubicBezTo>
                <a:cubicBezTo>
                  <a:pt x="11088" y="15208"/>
                  <a:pt x="11088" y="15199"/>
                  <a:pt x="11088" y="15189"/>
                </a:cubicBezTo>
                <a:cubicBezTo>
                  <a:pt x="11089" y="15180"/>
                  <a:pt x="11090" y="15171"/>
                  <a:pt x="11092" y="15163"/>
                </a:cubicBezTo>
                <a:cubicBezTo>
                  <a:pt x="11094" y="15155"/>
                  <a:pt x="11096" y="15147"/>
                  <a:pt x="11100" y="15139"/>
                </a:cubicBezTo>
                <a:cubicBezTo>
                  <a:pt x="11103" y="15132"/>
                  <a:pt x="11106" y="15125"/>
                  <a:pt x="11110" y="15120"/>
                </a:cubicBezTo>
                <a:cubicBezTo>
                  <a:pt x="11114" y="15114"/>
                  <a:pt x="11119" y="15110"/>
                  <a:pt x="11123" y="15106"/>
                </a:cubicBezTo>
                <a:cubicBezTo>
                  <a:pt x="11133" y="15098"/>
                  <a:pt x="11142" y="15095"/>
                  <a:pt x="11153" y="15098"/>
                </a:cubicBezTo>
                <a:cubicBezTo>
                  <a:pt x="11163" y="15100"/>
                  <a:pt x="11172" y="15107"/>
                  <a:pt x="11180" y="15118"/>
                </a:cubicBezTo>
                <a:cubicBezTo>
                  <a:pt x="11189" y="15130"/>
                  <a:pt x="11195" y="15143"/>
                  <a:pt x="11199" y="15161"/>
                </a:cubicBezTo>
                <a:cubicBezTo>
                  <a:pt x="11203" y="15179"/>
                  <a:pt x="11205" y="15196"/>
                  <a:pt x="11203" y="15215"/>
                </a:cubicBezTo>
                <a:cubicBezTo>
                  <a:pt x="11202" y="15234"/>
                  <a:pt x="11198" y="15250"/>
                  <a:pt x="11192" y="15265"/>
                </a:cubicBezTo>
                <a:cubicBezTo>
                  <a:pt x="11189" y="15272"/>
                  <a:pt x="11185" y="15279"/>
                  <a:pt x="11182" y="15285"/>
                </a:cubicBezTo>
                <a:cubicBezTo>
                  <a:pt x="11178" y="15290"/>
                  <a:pt x="11174" y="15295"/>
                  <a:pt x="11169" y="15298"/>
                </a:cubicBezTo>
                <a:cubicBezTo>
                  <a:pt x="11164" y="15302"/>
                  <a:pt x="11159" y="15305"/>
                  <a:pt x="11154" y="15306"/>
                </a:cubicBezTo>
                <a:cubicBezTo>
                  <a:pt x="11149" y="15307"/>
                  <a:pt x="11144" y="15307"/>
                  <a:pt x="11139" y="15306"/>
                </a:cubicBezTo>
                <a:cubicBezTo>
                  <a:pt x="11128" y="15304"/>
                  <a:pt x="11119" y="15298"/>
                  <a:pt x="11111" y="15286"/>
                </a:cubicBezTo>
                <a:close/>
                <a:moveTo>
                  <a:pt x="11804" y="15286"/>
                </a:moveTo>
                <a:cubicBezTo>
                  <a:pt x="11796" y="15274"/>
                  <a:pt x="11790" y="15261"/>
                  <a:pt x="11786" y="15243"/>
                </a:cubicBezTo>
                <a:cubicBezTo>
                  <a:pt x="11782" y="15225"/>
                  <a:pt x="11780" y="15208"/>
                  <a:pt x="11782" y="15189"/>
                </a:cubicBezTo>
                <a:cubicBezTo>
                  <a:pt x="11783" y="15170"/>
                  <a:pt x="11787" y="15155"/>
                  <a:pt x="11793" y="15139"/>
                </a:cubicBezTo>
                <a:cubicBezTo>
                  <a:pt x="11796" y="15132"/>
                  <a:pt x="11799" y="15125"/>
                  <a:pt x="11803" y="15120"/>
                </a:cubicBezTo>
                <a:cubicBezTo>
                  <a:pt x="11807" y="15114"/>
                  <a:pt x="11812" y="15110"/>
                  <a:pt x="11816" y="15106"/>
                </a:cubicBezTo>
                <a:cubicBezTo>
                  <a:pt x="11826" y="15098"/>
                  <a:pt x="11835" y="15095"/>
                  <a:pt x="11846" y="15098"/>
                </a:cubicBezTo>
                <a:cubicBezTo>
                  <a:pt x="11856" y="15100"/>
                  <a:pt x="11865" y="15107"/>
                  <a:pt x="11873" y="15118"/>
                </a:cubicBezTo>
                <a:cubicBezTo>
                  <a:pt x="11882" y="15130"/>
                  <a:pt x="11888" y="15143"/>
                  <a:pt x="11892" y="15161"/>
                </a:cubicBezTo>
                <a:cubicBezTo>
                  <a:pt x="11896" y="15179"/>
                  <a:pt x="11898" y="15196"/>
                  <a:pt x="11896" y="15215"/>
                </a:cubicBezTo>
                <a:cubicBezTo>
                  <a:pt x="11895" y="15234"/>
                  <a:pt x="11891" y="15250"/>
                  <a:pt x="11885" y="15265"/>
                </a:cubicBezTo>
                <a:cubicBezTo>
                  <a:pt x="11882" y="15272"/>
                  <a:pt x="11878" y="15279"/>
                  <a:pt x="11875" y="15285"/>
                </a:cubicBezTo>
                <a:cubicBezTo>
                  <a:pt x="11871" y="15290"/>
                  <a:pt x="11867" y="15295"/>
                  <a:pt x="11862" y="15298"/>
                </a:cubicBezTo>
                <a:cubicBezTo>
                  <a:pt x="11857" y="15302"/>
                  <a:pt x="11852" y="15305"/>
                  <a:pt x="11847" y="15306"/>
                </a:cubicBezTo>
                <a:cubicBezTo>
                  <a:pt x="11842" y="15307"/>
                  <a:pt x="11837" y="15307"/>
                  <a:pt x="11832" y="15306"/>
                </a:cubicBezTo>
                <a:cubicBezTo>
                  <a:pt x="11821" y="15304"/>
                  <a:pt x="11812" y="15298"/>
                  <a:pt x="11804" y="15286"/>
                </a:cubicBezTo>
                <a:close/>
                <a:moveTo>
                  <a:pt x="12497" y="15286"/>
                </a:moveTo>
                <a:cubicBezTo>
                  <a:pt x="12489" y="15274"/>
                  <a:pt x="12483" y="15261"/>
                  <a:pt x="12479" y="15243"/>
                </a:cubicBezTo>
                <a:cubicBezTo>
                  <a:pt x="12475" y="15225"/>
                  <a:pt x="12473" y="15208"/>
                  <a:pt x="12475" y="15189"/>
                </a:cubicBezTo>
                <a:cubicBezTo>
                  <a:pt x="12476" y="15170"/>
                  <a:pt x="12480" y="15155"/>
                  <a:pt x="12486" y="15139"/>
                </a:cubicBezTo>
                <a:cubicBezTo>
                  <a:pt x="12489" y="15132"/>
                  <a:pt x="12492" y="15125"/>
                  <a:pt x="12496" y="15120"/>
                </a:cubicBezTo>
                <a:cubicBezTo>
                  <a:pt x="12500" y="15114"/>
                  <a:pt x="12505" y="15110"/>
                  <a:pt x="12509" y="15106"/>
                </a:cubicBezTo>
                <a:cubicBezTo>
                  <a:pt x="12519" y="15098"/>
                  <a:pt x="12528" y="15095"/>
                  <a:pt x="12539" y="15098"/>
                </a:cubicBezTo>
                <a:cubicBezTo>
                  <a:pt x="12549" y="15100"/>
                  <a:pt x="12558" y="15107"/>
                  <a:pt x="12567" y="15118"/>
                </a:cubicBezTo>
                <a:cubicBezTo>
                  <a:pt x="12576" y="15130"/>
                  <a:pt x="12581" y="15143"/>
                  <a:pt x="12585" y="15161"/>
                </a:cubicBezTo>
                <a:cubicBezTo>
                  <a:pt x="12590" y="15179"/>
                  <a:pt x="12591" y="15196"/>
                  <a:pt x="12589" y="15215"/>
                </a:cubicBezTo>
                <a:cubicBezTo>
                  <a:pt x="12588" y="15234"/>
                  <a:pt x="12584" y="15250"/>
                  <a:pt x="12578" y="15265"/>
                </a:cubicBezTo>
                <a:cubicBezTo>
                  <a:pt x="12575" y="15272"/>
                  <a:pt x="12571" y="15279"/>
                  <a:pt x="12568" y="15285"/>
                </a:cubicBezTo>
                <a:cubicBezTo>
                  <a:pt x="12564" y="15290"/>
                  <a:pt x="12560" y="15295"/>
                  <a:pt x="12555" y="15298"/>
                </a:cubicBezTo>
                <a:cubicBezTo>
                  <a:pt x="12550" y="15302"/>
                  <a:pt x="12545" y="15305"/>
                  <a:pt x="12540" y="15306"/>
                </a:cubicBezTo>
                <a:cubicBezTo>
                  <a:pt x="12535" y="15307"/>
                  <a:pt x="12530" y="15307"/>
                  <a:pt x="12525" y="15306"/>
                </a:cubicBezTo>
                <a:cubicBezTo>
                  <a:pt x="12514" y="15304"/>
                  <a:pt x="12505" y="15298"/>
                  <a:pt x="12497" y="15286"/>
                </a:cubicBezTo>
                <a:close/>
                <a:moveTo>
                  <a:pt x="13190" y="15286"/>
                </a:moveTo>
                <a:cubicBezTo>
                  <a:pt x="13182" y="15274"/>
                  <a:pt x="13176" y="15261"/>
                  <a:pt x="13172" y="15243"/>
                </a:cubicBezTo>
                <a:cubicBezTo>
                  <a:pt x="13168" y="15225"/>
                  <a:pt x="13166" y="15208"/>
                  <a:pt x="13168" y="15189"/>
                </a:cubicBezTo>
                <a:cubicBezTo>
                  <a:pt x="13169" y="15170"/>
                  <a:pt x="13173" y="15155"/>
                  <a:pt x="13179" y="15139"/>
                </a:cubicBezTo>
                <a:cubicBezTo>
                  <a:pt x="13182" y="15132"/>
                  <a:pt x="13185" y="15125"/>
                  <a:pt x="13189" y="15120"/>
                </a:cubicBezTo>
                <a:cubicBezTo>
                  <a:pt x="13193" y="15114"/>
                  <a:pt x="13198" y="15110"/>
                  <a:pt x="13202" y="15106"/>
                </a:cubicBezTo>
                <a:cubicBezTo>
                  <a:pt x="13212" y="15098"/>
                  <a:pt x="13221" y="15095"/>
                  <a:pt x="13232" y="15098"/>
                </a:cubicBezTo>
                <a:cubicBezTo>
                  <a:pt x="13242" y="15100"/>
                  <a:pt x="13252" y="15107"/>
                  <a:pt x="13260" y="15118"/>
                </a:cubicBezTo>
                <a:cubicBezTo>
                  <a:pt x="13269" y="15130"/>
                  <a:pt x="13274" y="15143"/>
                  <a:pt x="13278" y="15161"/>
                </a:cubicBezTo>
                <a:cubicBezTo>
                  <a:pt x="13283" y="15179"/>
                  <a:pt x="13284" y="15196"/>
                  <a:pt x="13282" y="15215"/>
                </a:cubicBezTo>
                <a:cubicBezTo>
                  <a:pt x="13281" y="15234"/>
                  <a:pt x="13278" y="15250"/>
                  <a:pt x="13271" y="15265"/>
                </a:cubicBezTo>
                <a:cubicBezTo>
                  <a:pt x="13268" y="15272"/>
                  <a:pt x="13265" y="15279"/>
                  <a:pt x="13261" y="15285"/>
                </a:cubicBezTo>
                <a:cubicBezTo>
                  <a:pt x="13257" y="15290"/>
                  <a:pt x="13252" y="15295"/>
                  <a:pt x="13248" y="15298"/>
                </a:cubicBezTo>
                <a:cubicBezTo>
                  <a:pt x="13243" y="15302"/>
                  <a:pt x="13238" y="15305"/>
                  <a:pt x="13233" y="15306"/>
                </a:cubicBezTo>
                <a:cubicBezTo>
                  <a:pt x="13228" y="15307"/>
                  <a:pt x="13223" y="15307"/>
                  <a:pt x="13218" y="15306"/>
                </a:cubicBezTo>
                <a:cubicBezTo>
                  <a:pt x="13207" y="15304"/>
                  <a:pt x="13198" y="15298"/>
                  <a:pt x="13190" y="15286"/>
                </a:cubicBezTo>
                <a:close/>
                <a:moveTo>
                  <a:pt x="13883" y="15286"/>
                </a:moveTo>
                <a:cubicBezTo>
                  <a:pt x="13879" y="15280"/>
                  <a:pt x="13875" y="15273"/>
                  <a:pt x="13872" y="15267"/>
                </a:cubicBezTo>
                <a:cubicBezTo>
                  <a:pt x="13869" y="15260"/>
                  <a:pt x="13867" y="15252"/>
                  <a:pt x="13865" y="15243"/>
                </a:cubicBezTo>
                <a:cubicBezTo>
                  <a:pt x="13861" y="15225"/>
                  <a:pt x="13859" y="15208"/>
                  <a:pt x="13861" y="15189"/>
                </a:cubicBezTo>
                <a:cubicBezTo>
                  <a:pt x="13862" y="15170"/>
                  <a:pt x="13866" y="15155"/>
                  <a:pt x="13872" y="15139"/>
                </a:cubicBezTo>
                <a:cubicBezTo>
                  <a:pt x="13875" y="15132"/>
                  <a:pt x="13878" y="15125"/>
                  <a:pt x="13882" y="15120"/>
                </a:cubicBezTo>
                <a:cubicBezTo>
                  <a:pt x="13886" y="15114"/>
                  <a:pt x="13891" y="15110"/>
                  <a:pt x="13895" y="15106"/>
                </a:cubicBezTo>
                <a:cubicBezTo>
                  <a:pt x="13905" y="15098"/>
                  <a:pt x="13914" y="15095"/>
                  <a:pt x="13925" y="15098"/>
                </a:cubicBezTo>
                <a:cubicBezTo>
                  <a:pt x="13936" y="15100"/>
                  <a:pt x="13945" y="15107"/>
                  <a:pt x="13953" y="15118"/>
                </a:cubicBezTo>
                <a:cubicBezTo>
                  <a:pt x="13962" y="15130"/>
                  <a:pt x="13967" y="15143"/>
                  <a:pt x="13971" y="15161"/>
                </a:cubicBezTo>
                <a:cubicBezTo>
                  <a:pt x="13976" y="15179"/>
                  <a:pt x="13977" y="15196"/>
                  <a:pt x="13975" y="15215"/>
                </a:cubicBezTo>
                <a:cubicBezTo>
                  <a:pt x="13974" y="15234"/>
                  <a:pt x="13971" y="15250"/>
                  <a:pt x="13964" y="15265"/>
                </a:cubicBezTo>
                <a:cubicBezTo>
                  <a:pt x="13961" y="15272"/>
                  <a:pt x="13958" y="15279"/>
                  <a:pt x="13954" y="15285"/>
                </a:cubicBezTo>
                <a:cubicBezTo>
                  <a:pt x="13950" y="15290"/>
                  <a:pt x="13945" y="15295"/>
                  <a:pt x="13941" y="15298"/>
                </a:cubicBezTo>
                <a:cubicBezTo>
                  <a:pt x="13936" y="15302"/>
                  <a:pt x="13931" y="15305"/>
                  <a:pt x="13926" y="15306"/>
                </a:cubicBezTo>
                <a:cubicBezTo>
                  <a:pt x="13921" y="15307"/>
                  <a:pt x="13916" y="15307"/>
                  <a:pt x="13911" y="15306"/>
                </a:cubicBezTo>
                <a:cubicBezTo>
                  <a:pt x="13905" y="15305"/>
                  <a:pt x="13901" y="15303"/>
                  <a:pt x="13896" y="15300"/>
                </a:cubicBezTo>
                <a:cubicBezTo>
                  <a:pt x="13892" y="15296"/>
                  <a:pt x="13887" y="15292"/>
                  <a:pt x="13883" y="15286"/>
                </a:cubicBezTo>
                <a:close/>
                <a:moveTo>
                  <a:pt x="14576" y="15286"/>
                </a:moveTo>
                <a:cubicBezTo>
                  <a:pt x="14572" y="15280"/>
                  <a:pt x="14568" y="15273"/>
                  <a:pt x="14565" y="15267"/>
                </a:cubicBezTo>
                <a:cubicBezTo>
                  <a:pt x="14562" y="15260"/>
                  <a:pt x="14560" y="15252"/>
                  <a:pt x="14558" y="15243"/>
                </a:cubicBezTo>
                <a:cubicBezTo>
                  <a:pt x="14554" y="15225"/>
                  <a:pt x="14552" y="15208"/>
                  <a:pt x="14554" y="15189"/>
                </a:cubicBezTo>
                <a:cubicBezTo>
                  <a:pt x="14555" y="15170"/>
                  <a:pt x="14559" y="15155"/>
                  <a:pt x="14565" y="15139"/>
                </a:cubicBezTo>
                <a:cubicBezTo>
                  <a:pt x="14568" y="15132"/>
                  <a:pt x="14571" y="15125"/>
                  <a:pt x="14575" y="15120"/>
                </a:cubicBezTo>
                <a:cubicBezTo>
                  <a:pt x="14579" y="15114"/>
                  <a:pt x="14584" y="15110"/>
                  <a:pt x="14588" y="15106"/>
                </a:cubicBezTo>
                <a:cubicBezTo>
                  <a:pt x="14598" y="15098"/>
                  <a:pt x="14607" y="15095"/>
                  <a:pt x="14618" y="15098"/>
                </a:cubicBezTo>
                <a:cubicBezTo>
                  <a:pt x="14629" y="15100"/>
                  <a:pt x="14638" y="15107"/>
                  <a:pt x="14646" y="15118"/>
                </a:cubicBezTo>
                <a:cubicBezTo>
                  <a:pt x="14655" y="15130"/>
                  <a:pt x="14660" y="15143"/>
                  <a:pt x="14664" y="15161"/>
                </a:cubicBezTo>
                <a:cubicBezTo>
                  <a:pt x="14669" y="15179"/>
                  <a:pt x="14670" y="15196"/>
                  <a:pt x="14668" y="15215"/>
                </a:cubicBezTo>
                <a:cubicBezTo>
                  <a:pt x="14667" y="15234"/>
                  <a:pt x="14664" y="15250"/>
                  <a:pt x="14657" y="15265"/>
                </a:cubicBezTo>
                <a:cubicBezTo>
                  <a:pt x="14654" y="15272"/>
                  <a:pt x="14651" y="15279"/>
                  <a:pt x="14647" y="15285"/>
                </a:cubicBezTo>
                <a:cubicBezTo>
                  <a:pt x="14643" y="15290"/>
                  <a:pt x="14638" y="15295"/>
                  <a:pt x="14634" y="15298"/>
                </a:cubicBezTo>
                <a:cubicBezTo>
                  <a:pt x="14629" y="15302"/>
                  <a:pt x="14624" y="15305"/>
                  <a:pt x="14619" y="15306"/>
                </a:cubicBezTo>
                <a:cubicBezTo>
                  <a:pt x="14614" y="15307"/>
                  <a:pt x="14609" y="15307"/>
                  <a:pt x="14604" y="15306"/>
                </a:cubicBezTo>
                <a:cubicBezTo>
                  <a:pt x="14598" y="15305"/>
                  <a:pt x="14594" y="15303"/>
                  <a:pt x="14589" y="15300"/>
                </a:cubicBezTo>
                <a:cubicBezTo>
                  <a:pt x="14585" y="15296"/>
                  <a:pt x="14580" y="15292"/>
                  <a:pt x="14576" y="15286"/>
                </a:cubicBezTo>
                <a:close/>
                <a:moveTo>
                  <a:pt x="15269" y="15286"/>
                </a:moveTo>
                <a:cubicBezTo>
                  <a:pt x="15265" y="15280"/>
                  <a:pt x="15261" y="15273"/>
                  <a:pt x="15258" y="15267"/>
                </a:cubicBezTo>
                <a:cubicBezTo>
                  <a:pt x="15255" y="15260"/>
                  <a:pt x="15253" y="15252"/>
                  <a:pt x="15251" y="15243"/>
                </a:cubicBezTo>
                <a:cubicBezTo>
                  <a:pt x="15247" y="15225"/>
                  <a:pt x="15245" y="15208"/>
                  <a:pt x="15247" y="15189"/>
                </a:cubicBezTo>
                <a:cubicBezTo>
                  <a:pt x="15248" y="15170"/>
                  <a:pt x="15252" y="15155"/>
                  <a:pt x="15258" y="15139"/>
                </a:cubicBezTo>
                <a:cubicBezTo>
                  <a:pt x="15261" y="15132"/>
                  <a:pt x="15264" y="15125"/>
                  <a:pt x="15268" y="15120"/>
                </a:cubicBezTo>
                <a:cubicBezTo>
                  <a:pt x="15272" y="15114"/>
                  <a:pt x="15277" y="15110"/>
                  <a:pt x="15281" y="15106"/>
                </a:cubicBezTo>
                <a:cubicBezTo>
                  <a:pt x="15291" y="15098"/>
                  <a:pt x="15301" y="15095"/>
                  <a:pt x="15311" y="15098"/>
                </a:cubicBezTo>
                <a:cubicBezTo>
                  <a:pt x="15322" y="15100"/>
                  <a:pt x="15331" y="15107"/>
                  <a:pt x="15339" y="15118"/>
                </a:cubicBezTo>
                <a:cubicBezTo>
                  <a:pt x="15348" y="15130"/>
                  <a:pt x="15353" y="15143"/>
                  <a:pt x="15357" y="15161"/>
                </a:cubicBezTo>
                <a:cubicBezTo>
                  <a:pt x="15362" y="15179"/>
                  <a:pt x="15363" y="15196"/>
                  <a:pt x="15361" y="15215"/>
                </a:cubicBezTo>
                <a:cubicBezTo>
                  <a:pt x="15360" y="15234"/>
                  <a:pt x="15357" y="15250"/>
                  <a:pt x="15350" y="15265"/>
                </a:cubicBezTo>
                <a:cubicBezTo>
                  <a:pt x="15347" y="15272"/>
                  <a:pt x="15344" y="15279"/>
                  <a:pt x="15340" y="15285"/>
                </a:cubicBezTo>
                <a:cubicBezTo>
                  <a:pt x="15336" y="15290"/>
                  <a:pt x="15331" y="15295"/>
                  <a:pt x="15327" y="15298"/>
                </a:cubicBezTo>
                <a:cubicBezTo>
                  <a:pt x="15322" y="15302"/>
                  <a:pt x="15317" y="15305"/>
                  <a:pt x="15312" y="15306"/>
                </a:cubicBezTo>
                <a:cubicBezTo>
                  <a:pt x="15307" y="15307"/>
                  <a:pt x="15302" y="15307"/>
                  <a:pt x="15297" y="15306"/>
                </a:cubicBezTo>
                <a:cubicBezTo>
                  <a:pt x="15292" y="15305"/>
                  <a:pt x="15287" y="15303"/>
                  <a:pt x="15282" y="15300"/>
                </a:cubicBezTo>
                <a:cubicBezTo>
                  <a:pt x="15278" y="15296"/>
                  <a:pt x="15273" y="15292"/>
                  <a:pt x="15269" y="15286"/>
                </a:cubicBezTo>
                <a:close/>
                <a:moveTo>
                  <a:pt x="15962" y="15286"/>
                </a:moveTo>
                <a:cubicBezTo>
                  <a:pt x="15958" y="15280"/>
                  <a:pt x="15954" y="15273"/>
                  <a:pt x="15951" y="15267"/>
                </a:cubicBezTo>
                <a:cubicBezTo>
                  <a:pt x="15948" y="15260"/>
                  <a:pt x="15946" y="15252"/>
                  <a:pt x="15944" y="15243"/>
                </a:cubicBezTo>
                <a:cubicBezTo>
                  <a:pt x="15940" y="15225"/>
                  <a:pt x="15938" y="15208"/>
                  <a:pt x="15940" y="15189"/>
                </a:cubicBezTo>
                <a:cubicBezTo>
                  <a:pt x="15941" y="15170"/>
                  <a:pt x="15945" y="15155"/>
                  <a:pt x="15951" y="15139"/>
                </a:cubicBezTo>
                <a:cubicBezTo>
                  <a:pt x="15954" y="15132"/>
                  <a:pt x="15958" y="15125"/>
                  <a:pt x="15961" y="15120"/>
                </a:cubicBezTo>
                <a:cubicBezTo>
                  <a:pt x="15965" y="15114"/>
                  <a:pt x="15970" y="15110"/>
                  <a:pt x="15974" y="15106"/>
                </a:cubicBezTo>
                <a:cubicBezTo>
                  <a:pt x="15984" y="15098"/>
                  <a:pt x="15994" y="15095"/>
                  <a:pt x="16004" y="15098"/>
                </a:cubicBezTo>
                <a:cubicBezTo>
                  <a:pt x="16015" y="15100"/>
                  <a:pt x="16024" y="15107"/>
                  <a:pt x="16032" y="15118"/>
                </a:cubicBezTo>
                <a:cubicBezTo>
                  <a:pt x="16036" y="15124"/>
                  <a:pt x="16040" y="15131"/>
                  <a:pt x="16043" y="15137"/>
                </a:cubicBezTo>
                <a:cubicBezTo>
                  <a:pt x="16046" y="15144"/>
                  <a:pt x="16048" y="15152"/>
                  <a:pt x="16050" y="15161"/>
                </a:cubicBezTo>
                <a:cubicBezTo>
                  <a:pt x="16055" y="15179"/>
                  <a:pt x="16056" y="15196"/>
                  <a:pt x="16054" y="15215"/>
                </a:cubicBezTo>
                <a:cubicBezTo>
                  <a:pt x="16053" y="15234"/>
                  <a:pt x="16050" y="15250"/>
                  <a:pt x="16043" y="15265"/>
                </a:cubicBezTo>
                <a:cubicBezTo>
                  <a:pt x="16040" y="15272"/>
                  <a:pt x="16037" y="15279"/>
                  <a:pt x="16033" y="15285"/>
                </a:cubicBezTo>
                <a:cubicBezTo>
                  <a:pt x="16029" y="15290"/>
                  <a:pt x="16024" y="15295"/>
                  <a:pt x="16020" y="15298"/>
                </a:cubicBezTo>
                <a:cubicBezTo>
                  <a:pt x="16015" y="15302"/>
                  <a:pt x="16010" y="15305"/>
                  <a:pt x="16005" y="15306"/>
                </a:cubicBezTo>
                <a:cubicBezTo>
                  <a:pt x="16000" y="15307"/>
                  <a:pt x="15995" y="15307"/>
                  <a:pt x="15990" y="15306"/>
                </a:cubicBezTo>
                <a:cubicBezTo>
                  <a:pt x="15985" y="15305"/>
                  <a:pt x="15980" y="15303"/>
                  <a:pt x="15975" y="15300"/>
                </a:cubicBezTo>
                <a:cubicBezTo>
                  <a:pt x="15971" y="15296"/>
                  <a:pt x="15966" y="15292"/>
                  <a:pt x="15962" y="15286"/>
                </a:cubicBezTo>
                <a:close/>
                <a:moveTo>
                  <a:pt x="16655" y="15286"/>
                </a:moveTo>
                <a:cubicBezTo>
                  <a:pt x="16651" y="15280"/>
                  <a:pt x="16647" y="15273"/>
                  <a:pt x="16644" y="15267"/>
                </a:cubicBezTo>
                <a:cubicBezTo>
                  <a:pt x="16641" y="15260"/>
                  <a:pt x="16639" y="15252"/>
                  <a:pt x="16637" y="15243"/>
                </a:cubicBezTo>
                <a:cubicBezTo>
                  <a:pt x="16633" y="15225"/>
                  <a:pt x="16631" y="15208"/>
                  <a:pt x="16633" y="15189"/>
                </a:cubicBezTo>
                <a:cubicBezTo>
                  <a:pt x="16634" y="15170"/>
                  <a:pt x="16638" y="15155"/>
                  <a:pt x="16644" y="15139"/>
                </a:cubicBezTo>
                <a:cubicBezTo>
                  <a:pt x="16647" y="15132"/>
                  <a:pt x="16651" y="15125"/>
                  <a:pt x="16655" y="15120"/>
                </a:cubicBezTo>
                <a:cubicBezTo>
                  <a:pt x="16658" y="15114"/>
                  <a:pt x="16663" y="15110"/>
                  <a:pt x="16667" y="15106"/>
                </a:cubicBezTo>
                <a:cubicBezTo>
                  <a:pt x="16677" y="15098"/>
                  <a:pt x="16687" y="15095"/>
                  <a:pt x="16697" y="15098"/>
                </a:cubicBezTo>
                <a:cubicBezTo>
                  <a:pt x="16708" y="15100"/>
                  <a:pt x="16717" y="15107"/>
                  <a:pt x="16725" y="15118"/>
                </a:cubicBezTo>
                <a:cubicBezTo>
                  <a:pt x="16729" y="15124"/>
                  <a:pt x="16733" y="15131"/>
                  <a:pt x="16736" y="15137"/>
                </a:cubicBezTo>
                <a:cubicBezTo>
                  <a:pt x="16739" y="15144"/>
                  <a:pt x="16741" y="15152"/>
                  <a:pt x="16743" y="15161"/>
                </a:cubicBezTo>
                <a:cubicBezTo>
                  <a:pt x="16748" y="15179"/>
                  <a:pt x="16749" y="15196"/>
                  <a:pt x="16747" y="15215"/>
                </a:cubicBezTo>
                <a:cubicBezTo>
                  <a:pt x="16746" y="15234"/>
                  <a:pt x="16743" y="15250"/>
                  <a:pt x="16736" y="15265"/>
                </a:cubicBezTo>
                <a:cubicBezTo>
                  <a:pt x="16733" y="15272"/>
                  <a:pt x="16730" y="15279"/>
                  <a:pt x="16726" y="15285"/>
                </a:cubicBezTo>
                <a:cubicBezTo>
                  <a:pt x="16722" y="15290"/>
                  <a:pt x="16717" y="15295"/>
                  <a:pt x="16713" y="15298"/>
                </a:cubicBezTo>
                <a:cubicBezTo>
                  <a:pt x="16708" y="15302"/>
                  <a:pt x="16703" y="15305"/>
                  <a:pt x="16698" y="15306"/>
                </a:cubicBezTo>
                <a:cubicBezTo>
                  <a:pt x="16693" y="15307"/>
                  <a:pt x="16688" y="15307"/>
                  <a:pt x="16683" y="15306"/>
                </a:cubicBezTo>
                <a:cubicBezTo>
                  <a:pt x="16678" y="15305"/>
                  <a:pt x="16673" y="15303"/>
                  <a:pt x="16668" y="15300"/>
                </a:cubicBezTo>
                <a:cubicBezTo>
                  <a:pt x="16664" y="15296"/>
                  <a:pt x="16659" y="15292"/>
                  <a:pt x="16655" y="15286"/>
                </a:cubicBezTo>
                <a:close/>
                <a:moveTo>
                  <a:pt x="17349" y="15286"/>
                </a:moveTo>
                <a:cubicBezTo>
                  <a:pt x="17344" y="15280"/>
                  <a:pt x="17341" y="15273"/>
                  <a:pt x="17338" y="15267"/>
                </a:cubicBezTo>
                <a:cubicBezTo>
                  <a:pt x="17335" y="15260"/>
                  <a:pt x="17332" y="15252"/>
                  <a:pt x="17330" y="15243"/>
                </a:cubicBezTo>
                <a:cubicBezTo>
                  <a:pt x="17326" y="15225"/>
                  <a:pt x="17324" y="15208"/>
                  <a:pt x="17326" y="15189"/>
                </a:cubicBezTo>
                <a:cubicBezTo>
                  <a:pt x="17327" y="15170"/>
                  <a:pt x="17331" y="15155"/>
                  <a:pt x="17337" y="15139"/>
                </a:cubicBezTo>
                <a:cubicBezTo>
                  <a:pt x="17340" y="15132"/>
                  <a:pt x="17344" y="15125"/>
                  <a:pt x="17348" y="15120"/>
                </a:cubicBezTo>
                <a:cubicBezTo>
                  <a:pt x="17351" y="15114"/>
                  <a:pt x="17356" y="15110"/>
                  <a:pt x="17360" y="15106"/>
                </a:cubicBezTo>
                <a:cubicBezTo>
                  <a:pt x="17370" y="15098"/>
                  <a:pt x="17380" y="15095"/>
                  <a:pt x="17390" y="15098"/>
                </a:cubicBezTo>
                <a:cubicBezTo>
                  <a:pt x="17401" y="15100"/>
                  <a:pt x="17410" y="15107"/>
                  <a:pt x="17418" y="15118"/>
                </a:cubicBezTo>
                <a:cubicBezTo>
                  <a:pt x="17422" y="15124"/>
                  <a:pt x="17426" y="15131"/>
                  <a:pt x="17429" y="15137"/>
                </a:cubicBezTo>
                <a:cubicBezTo>
                  <a:pt x="17432" y="15144"/>
                  <a:pt x="17434" y="15152"/>
                  <a:pt x="17436" y="15161"/>
                </a:cubicBezTo>
                <a:cubicBezTo>
                  <a:pt x="17441" y="15179"/>
                  <a:pt x="17442" y="15196"/>
                  <a:pt x="17440" y="15215"/>
                </a:cubicBezTo>
                <a:cubicBezTo>
                  <a:pt x="17439" y="15234"/>
                  <a:pt x="17436" y="15250"/>
                  <a:pt x="17429" y="15265"/>
                </a:cubicBezTo>
                <a:cubicBezTo>
                  <a:pt x="17426" y="15272"/>
                  <a:pt x="17423" y="15279"/>
                  <a:pt x="17419" y="15285"/>
                </a:cubicBezTo>
                <a:cubicBezTo>
                  <a:pt x="17415" y="15290"/>
                  <a:pt x="17411" y="15295"/>
                  <a:pt x="17406" y="15298"/>
                </a:cubicBezTo>
                <a:cubicBezTo>
                  <a:pt x="17401" y="15302"/>
                  <a:pt x="17396" y="15305"/>
                  <a:pt x="17391" y="15306"/>
                </a:cubicBezTo>
                <a:cubicBezTo>
                  <a:pt x="17386" y="15307"/>
                  <a:pt x="17381" y="15307"/>
                  <a:pt x="17376" y="15306"/>
                </a:cubicBezTo>
                <a:cubicBezTo>
                  <a:pt x="17371" y="15305"/>
                  <a:pt x="17366" y="15303"/>
                  <a:pt x="17362" y="15300"/>
                </a:cubicBezTo>
                <a:cubicBezTo>
                  <a:pt x="17357" y="15296"/>
                  <a:pt x="17353" y="15292"/>
                  <a:pt x="17349" y="15286"/>
                </a:cubicBezTo>
                <a:close/>
                <a:moveTo>
                  <a:pt x="18042" y="15286"/>
                </a:moveTo>
                <a:cubicBezTo>
                  <a:pt x="18037" y="15280"/>
                  <a:pt x="18034" y="15273"/>
                  <a:pt x="18031" y="15267"/>
                </a:cubicBezTo>
                <a:cubicBezTo>
                  <a:pt x="18028" y="15260"/>
                  <a:pt x="18025" y="15252"/>
                  <a:pt x="18023" y="15243"/>
                </a:cubicBezTo>
                <a:cubicBezTo>
                  <a:pt x="18019" y="15225"/>
                  <a:pt x="18017" y="15208"/>
                  <a:pt x="18019" y="15189"/>
                </a:cubicBezTo>
                <a:cubicBezTo>
                  <a:pt x="18020" y="15170"/>
                  <a:pt x="18024" y="15155"/>
                  <a:pt x="18030" y="15139"/>
                </a:cubicBezTo>
                <a:cubicBezTo>
                  <a:pt x="18033" y="15132"/>
                  <a:pt x="18037" y="15125"/>
                  <a:pt x="18041" y="15120"/>
                </a:cubicBezTo>
                <a:cubicBezTo>
                  <a:pt x="18044" y="15114"/>
                  <a:pt x="18049" y="15110"/>
                  <a:pt x="18053" y="15106"/>
                </a:cubicBezTo>
                <a:cubicBezTo>
                  <a:pt x="18063" y="15098"/>
                  <a:pt x="18073" y="15095"/>
                  <a:pt x="18083" y="15098"/>
                </a:cubicBezTo>
                <a:cubicBezTo>
                  <a:pt x="18094" y="15100"/>
                  <a:pt x="18103" y="15107"/>
                  <a:pt x="18111" y="15118"/>
                </a:cubicBezTo>
                <a:cubicBezTo>
                  <a:pt x="18115" y="15124"/>
                  <a:pt x="18119" y="15131"/>
                  <a:pt x="18122" y="15137"/>
                </a:cubicBezTo>
                <a:cubicBezTo>
                  <a:pt x="18125" y="15144"/>
                  <a:pt x="18127" y="15152"/>
                  <a:pt x="18129" y="15161"/>
                </a:cubicBezTo>
                <a:cubicBezTo>
                  <a:pt x="18131" y="15170"/>
                  <a:pt x="18133" y="15179"/>
                  <a:pt x="18133" y="15187"/>
                </a:cubicBezTo>
                <a:cubicBezTo>
                  <a:pt x="18134" y="15196"/>
                  <a:pt x="18134" y="15205"/>
                  <a:pt x="18133" y="15215"/>
                </a:cubicBezTo>
                <a:cubicBezTo>
                  <a:pt x="18132" y="15234"/>
                  <a:pt x="18129" y="15250"/>
                  <a:pt x="18122" y="15265"/>
                </a:cubicBezTo>
                <a:cubicBezTo>
                  <a:pt x="18116" y="15280"/>
                  <a:pt x="18109" y="15291"/>
                  <a:pt x="18099" y="15298"/>
                </a:cubicBezTo>
                <a:cubicBezTo>
                  <a:pt x="18094" y="15302"/>
                  <a:pt x="18089" y="15305"/>
                  <a:pt x="18084" y="15306"/>
                </a:cubicBezTo>
                <a:cubicBezTo>
                  <a:pt x="18079" y="15307"/>
                  <a:pt x="18074" y="15307"/>
                  <a:pt x="18069" y="15306"/>
                </a:cubicBezTo>
                <a:cubicBezTo>
                  <a:pt x="18064" y="15305"/>
                  <a:pt x="18059" y="15303"/>
                  <a:pt x="18055" y="15300"/>
                </a:cubicBezTo>
                <a:cubicBezTo>
                  <a:pt x="18050" y="15296"/>
                  <a:pt x="18046" y="15292"/>
                  <a:pt x="18042" y="15286"/>
                </a:cubicBezTo>
                <a:close/>
                <a:moveTo>
                  <a:pt x="18735" y="15286"/>
                </a:moveTo>
                <a:cubicBezTo>
                  <a:pt x="18730" y="15280"/>
                  <a:pt x="18727" y="15273"/>
                  <a:pt x="18724" y="15267"/>
                </a:cubicBezTo>
                <a:cubicBezTo>
                  <a:pt x="18721" y="15260"/>
                  <a:pt x="18718" y="15252"/>
                  <a:pt x="18716" y="15243"/>
                </a:cubicBezTo>
                <a:cubicBezTo>
                  <a:pt x="18712" y="15225"/>
                  <a:pt x="18710" y="15208"/>
                  <a:pt x="18712" y="15189"/>
                </a:cubicBezTo>
                <a:cubicBezTo>
                  <a:pt x="18713" y="15170"/>
                  <a:pt x="18717" y="15155"/>
                  <a:pt x="18723" y="15139"/>
                </a:cubicBezTo>
                <a:cubicBezTo>
                  <a:pt x="18726" y="15132"/>
                  <a:pt x="18730" y="15125"/>
                  <a:pt x="18734" y="15120"/>
                </a:cubicBezTo>
                <a:cubicBezTo>
                  <a:pt x="18737" y="15114"/>
                  <a:pt x="18742" y="15110"/>
                  <a:pt x="18746" y="15106"/>
                </a:cubicBezTo>
                <a:cubicBezTo>
                  <a:pt x="18756" y="15098"/>
                  <a:pt x="18766" y="15095"/>
                  <a:pt x="18776" y="15098"/>
                </a:cubicBezTo>
                <a:cubicBezTo>
                  <a:pt x="18787" y="15100"/>
                  <a:pt x="18796" y="15107"/>
                  <a:pt x="18804" y="15118"/>
                </a:cubicBezTo>
                <a:cubicBezTo>
                  <a:pt x="18808" y="15124"/>
                  <a:pt x="18812" y="15131"/>
                  <a:pt x="18815" y="15137"/>
                </a:cubicBezTo>
                <a:cubicBezTo>
                  <a:pt x="18818" y="15144"/>
                  <a:pt x="18820" y="15152"/>
                  <a:pt x="18822" y="15161"/>
                </a:cubicBezTo>
                <a:cubicBezTo>
                  <a:pt x="18827" y="15179"/>
                  <a:pt x="18828" y="15196"/>
                  <a:pt x="18827" y="15215"/>
                </a:cubicBezTo>
                <a:cubicBezTo>
                  <a:pt x="18825" y="15234"/>
                  <a:pt x="18822" y="15250"/>
                  <a:pt x="18815" y="15265"/>
                </a:cubicBezTo>
                <a:cubicBezTo>
                  <a:pt x="18809" y="15280"/>
                  <a:pt x="18802" y="15291"/>
                  <a:pt x="18792" y="15298"/>
                </a:cubicBezTo>
                <a:cubicBezTo>
                  <a:pt x="18787" y="15302"/>
                  <a:pt x="18782" y="15305"/>
                  <a:pt x="18777" y="15306"/>
                </a:cubicBezTo>
                <a:cubicBezTo>
                  <a:pt x="18772" y="15307"/>
                  <a:pt x="18767" y="15307"/>
                  <a:pt x="18762" y="15306"/>
                </a:cubicBezTo>
                <a:cubicBezTo>
                  <a:pt x="18757" y="15305"/>
                  <a:pt x="18752" y="15303"/>
                  <a:pt x="18748" y="15300"/>
                </a:cubicBezTo>
                <a:cubicBezTo>
                  <a:pt x="18743" y="15296"/>
                  <a:pt x="18739" y="15292"/>
                  <a:pt x="18735" y="15286"/>
                </a:cubicBezTo>
                <a:close/>
                <a:moveTo>
                  <a:pt x="19428" y="15286"/>
                </a:moveTo>
                <a:cubicBezTo>
                  <a:pt x="19423" y="15280"/>
                  <a:pt x="19420" y="15273"/>
                  <a:pt x="19417" y="15267"/>
                </a:cubicBezTo>
                <a:cubicBezTo>
                  <a:pt x="19414" y="15260"/>
                  <a:pt x="19411" y="15252"/>
                  <a:pt x="19409" y="15243"/>
                </a:cubicBezTo>
                <a:cubicBezTo>
                  <a:pt x="19405" y="15225"/>
                  <a:pt x="19403" y="15208"/>
                  <a:pt x="19405" y="15189"/>
                </a:cubicBezTo>
                <a:cubicBezTo>
                  <a:pt x="19406" y="15170"/>
                  <a:pt x="19410" y="15155"/>
                  <a:pt x="19416" y="15139"/>
                </a:cubicBezTo>
                <a:cubicBezTo>
                  <a:pt x="19419" y="15132"/>
                  <a:pt x="19423" y="15125"/>
                  <a:pt x="19427" y="15120"/>
                </a:cubicBezTo>
                <a:cubicBezTo>
                  <a:pt x="19430" y="15114"/>
                  <a:pt x="19435" y="15110"/>
                  <a:pt x="19439" y="15106"/>
                </a:cubicBezTo>
                <a:cubicBezTo>
                  <a:pt x="19449" y="15098"/>
                  <a:pt x="19459" y="15095"/>
                  <a:pt x="19469" y="15098"/>
                </a:cubicBezTo>
                <a:cubicBezTo>
                  <a:pt x="19480" y="15100"/>
                  <a:pt x="19489" y="15107"/>
                  <a:pt x="19497" y="15118"/>
                </a:cubicBezTo>
                <a:cubicBezTo>
                  <a:pt x="19506" y="15130"/>
                  <a:pt x="19511" y="15143"/>
                  <a:pt x="19515" y="15161"/>
                </a:cubicBezTo>
                <a:cubicBezTo>
                  <a:pt x="19520" y="15179"/>
                  <a:pt x="19521" y="15196"/>
                  <a:pt x="19520" y="15215"/>
                </a:cubicBezTo>
                <a:cubicBezTo>
                  <a:pt x="19518" y="15234"/>
                  <a:pt x="19515" y="15250"/>
                  <a:pt x="19508" y="15265"/>
                </a:cubicBezTo>
                <a:cubicBezTo>
                  <a:pt x="19505" y="15272"/>
                  <a:pt x="19502" y="15279"/>
                  <a:pt x="19498" y="15285"/>
                </a:cubicBezTo>
                <a:cubicBezTo>
                  <a:pt x="19494" y="15290"/>
                  <a:pt x="19490" y="15295"/>
                  <a:pt x="19485" y="15298"/>
                </a:cubicBezTo>
                <a:cubicBezTo>
                  <a:pt x="19480" y="15302"/>
                  <a:pt x="19475" y="15305"/>
                  <a:pt x="19470" y="15306"/>
                </a:cubicBezTo>
                <a:cubicBezTo>
                  <a:pt x="19465" y="15307"/>
                  <a:pt x="19460" y="15307"/>
                  <a:pt x="19455" y="15306"/>
                </a:cubicBezTo>
                <a:cubicBezTo>
                  <a:pt x="19450" y="15305"/>
                  <a:pt x="19445" y="15303"/>
                  <a:pt x="19441" y="15300"/>
                </a:cubicBezTo>
                <a:cubicBezTo>
                  <a:pt x="19436" y="15296"/>
                  <a:pt x="19432" y="15292"/>
                  <a:pt x="19428" y="15286"/>
                </a:cubicBezTo>
                <a:close/>
                <a:moveTo>
                  <a:pt x="20121" y="15286"/>
                </a:moveTo>
                <a:cubicBezTo>
                  <a:pt x="20116" y="15280"/>
                  <a:pt x="20113" y="15273"/>
                  <a:pt x="20110" y="15267"/>
                </a:cubicBezTo>
                <a:cubicBezTo>
                  <a:pt x="20107" y="15260"/>
                  <a:pt x="20104" y="15252"/>
                  <a:pt x="20102" y="15243"/>
                </a:cubicBezTo>
                <a:cubicBezTo>
                  <a:pt x="20098" y="15225"/>
                  <a:pt x="20096" y="15208"/>
                  <a:pt x="20098" y="15189"/>
                </a:cubicBezTo>
                <a:cubicBezTo>
                  <a:pt x="20099" y="15170"/>
                  <a:pt x="20103" y="15155"/>
                  <a:pt x="20109" y="15139"/>
                </a:cubicBezTo>
                <a:cubicBezTo>
                  <a:pt x="20112" y="15132"/>
                  <a:pt x="20116" y="15125"/>
                  <a:pt x="20120" y="15120"/>
                </a:cubicBezTo>
                <a:cubicBezTo>
                  <a:pt x="20124" y="15114"/>
                  <a:pt x="20128" y="15110"/>
                  <a:pt x="20133" y="15106"/>
                </a:cubicBezTo>
                <a:cubicBezTo>
                  <a:pt x="20143" y="15098"/>
                  <a:pt x="20152" y="15095"/>
                  <a:pt x="20162" y="15098"/>
                </a:cubicBezTo>
                <a:cubicBezTo>
                  <a:pt x="20173" y="15100"/>
                  <a:pt x="20182" y="15107"/>
                  <a:pt x="20190" y="15118"/>
                </a:cubicBezTo>
                <a:cubicBezTo>
                  <a:pt x="20199" y="15130"/>
                  <a:pt x="20204" y="15143"/>
                  <a:pt x="20208" y="15161"/>
                </a:cubicBezTo>
                <a:cubicBezTo>
                  <a:pt x="20213" y="15179"/>
                  <a:pt x="20214" y="15196"/>
                  <a:pt x="20213" y="15215"/>
                </a:cubicBezTo>
                <a:cubicBezTo>
                  <a:pt x="20211" y="15234"/>
                  <a:pt x="20208" y="15250"/>
                  <a:pt x="20201" y="15265"/>
                </a:cubicBezTo>
                <a:cubicBezTo>
                  <a:pt x="20198" y="15272"/>
                  <a:pt x="20195" y="15279"/>
                  <a:pt x="20191" y="15285"/>
                </a:cubicBezTo>
                <a:cubicBezTo>
                  <a:pt x="20187" y="15290"/>
                  <a:pt x="20183" y="15295"/>
                  <a:pt x="20178" y="15298"/>
                </a:cubicBezTo>
                <a:cubicBezTo>
                  <a:pt x="20173" y="15302"/>
                  <a:pt x="20168" y="15305"/>
                  <a:pt x="20163" y="15306"/>
                </a:cubicBezTo>
                <a:cubicBezTo>
                  <a:pt x="20158" y="15307"/>
                  <a:pt x="20153" y="15307"/>
                  <a:pt x="20148" y="15306"/>
                </a:cubicBezTo>
                <a:cubicBezTo>
                  <a:pt x="20143" y="15305"/>
                  <a:pt x="20138" y="15303"/>
                  <a:pt x="20134" y="15300"/>
                </a:cubicBezTo>
                <a:cubicBezTo>
                  <a:pt x="20129" y="15296"/>
                  <a:pt x="20125" y="15292"/>
                  <a:pt x="20121" y="15286"/>
                </a:cubicBezTo>
                <a:close/>
                <a:moveTo>
                  <a:pt x="20814" y="15286"/>
                </a:moveTo>
                <a:cubicBezTo>
                  <a:pt x="20809" y="15280"/>
                  <a:pt x="20806" y="15273"/>
                  <a:pt x="20803" y="15267"/>
                </a:cubicBezTo>
                <a:cubicBezTo>
                  <a:pt x="20800" y="15260"/>
                  <a:pt x="20797" y="15252"/>
                  <a:pt x="20795" y="15243"/>
                </a:cubicBezTo>
                <a:cubicBezTo>
                  <a:pt x="20791" y="15225"/>
                  <a:pt x="20789" y="15208"/>
                  <a:pt x="20791" y="15189"/>
                </a:cubicBezTo>
                <a:cubicBezTo>
                  <a:pt x="20792" y="15170"/>
                  <a:pt x="20796" y="15155"/>
                  <a:pt x="20802" y="15139"/>
                </a:cubicBezTo>
                <a:cubicBezTo>
                  <a:pt x="20805" y="15132"/>
                  <a:pt x="20809" y="15125"/>
                  <a:pt x="20813" y="15120"/>
                </a:cubicBezTo>
                <a:cubicBezTo>
                  <a:pt x="20817" y="15114"/>
                  <a:pt x="20821" y="15110"/>
                  <a:pt x="20826" y="15106"/>
                </a:cubicBezTo>
                <a:cubicBezTo>
                  <a:pt x="20836" y="15098"/>
                  <a:pt x="20845" y="15095"/>
                  <a:pt x="20855" y="15098"/>
                </a:cubicBezTo>
                <a:cubicBezTo>
                  <a:pt x="20866" y="15100"/>
                  <a:pt x="20875" y="15107"/>
                  <a:pt x="20883" y="15118"/>
                </a:cubicBezTo>
                <a:cubicBezTo>
                  <a:pt x="20892" y="15130"/>
                  <a:pt x="20897" y="15143"/>
                  <a:pt x="20901" y="15161"/>
                </a:cubicBezTo>
                <a:cubicBezTo>
                  <a:pt x="20906" y="15179"/>
                  <a:pt x="20907" y="15196"/>
                  <a:pt x="20906" y="15215"/>
                </a:cubicBezTo>
                <a:cubicBezTo>
                  <a:pt x="20904" y="15234"/>
                  <a:pt x="20901" y="15250"/>
                  <a:pt x="20894" y="15265"/>
                </a:cubicBezTo>
                <a:cubicBezTo>
                  <a:pt x="20891" y="15272"/>
                  <a:pt x="20888" y="15279"/>
                  <a:pt x="20884" y="15285"/>
                </a:cubicBezTo>
                <a:cubicBezTo>
                  <a:pt x="20880" y="15290"/>
                  <a:pt x="20876" y="15295"/>
                  <a:pt x="20871" y="15298"/>
                </a:cubicBezTo>
                <a:cubicBezTo>
                  <a:pt x="20866" y="15302"/>
                  <a:pt x="20861" y="15305"/>
                  <a:pt x="20856" y="15306"/>
                </a:cubicBezTo>
                <a:cubicBezTo>
                  <a:pt x="20852" y="15307"/>
                  <a:pt x="20846" y="15307"/>
                  <a:pt x="20841" y="15306"/>
                </a:cubicBezTo>
                <a:cubicBezTo>
                  <a:pt x="20836" y="15305"/>
                  <a:pt x="20831" y="15303"/>
                  <a:pt x="20827" y="15300"/>
                </a:cubicBezTo>
                <a:cubicBezTo>
                  <a:pt x="20822" y="15296"/>
                  <a:pt x="20818" y="15292"/>
                  <a:pt x="20814" y="15286"/>
                </a:cubicBezTo>
                <a:close/>
                <a:moveTo>
                  <a:pt x="21507" y="15286"/>
                </a:moveTo>
                <a:cubicBezTo>
                  <a:pt x="21498" y="15274"/>
                  <a:pt x="21493" y="15261"/>
                  <a:pt x="21488" y="15243"/>
                </a:cubicBezTo>
                <a:cubicBezTo>
                  <a:pt x="21484" y="15225"/>
                  <a:pt x="21482" y="15208"/>
                  <a:pt x="21484" y="15189"/>
                </a:cubicBezTo>
                <a:cubicBezTo>
                  <a:pt x="21485" y="15170"/>
                  <a:pt x="21489" y="15155"/>
                  <a:pt x="21495" y="15139"/>
                </a:cubicBezTo>
                <a:cubicBezTo>
                  <a:pt x="21498" y="15132"/>
                  <a:pt x="21502" y="15125"/>
                  <a:pt x="21506" y="15120"/>
                </a:cubicBezTo>
                <a:cubicBezTo>
                  <a:pt x="21510" y="15114"/>
                  <a:pt x="21514" y="15110"/>
                  <a:pt x="21519" y="15106"/>
                </a:cubicBezTo>
                <a:cubicBezTo>
                  <a:pt x="21529" y="15098"/>
                  <a:pt x="21538" y="15095"/>
                  <a:pt x="21548" y="15098"/>
                </a:cubicBezTo>
                <a:cubicBezTo>
                  <a:pt x="21559" y="15100"/>
                  <a:pt x="21568" y="15107"/>
                  <a:pt x="21576" y="15118"/>
                </a:cubicBezTo>
                <a:cubicBezTo>
                  <a:pt x="21585" y="15130"/>
                  <a:pt x="21590" y="15143"/>
                  <a:pt x="21594" y="15161"/>
                </a:cubicBezTo>
                <a:cubicBezTo>
                  <a:pt x="21599" y="15179"/>
                  <a:pt x="21600" y="15196"/>
                  <a:pt x="21599" y="15215"/>
                </a:cubicBezTo>
                <a:cubicBezTo>
                  <a:pt x="21597" y="15234"/>
                  <a:pt x="21594" y="15250"/>
                  <a:pt x="21587" y="15265"/>
                </a:cubicBezTo>
                <a:cubicBezTo>
                  <a:pt x="21584" y="15272"/>
                  <a:pt x="21581" y="15279"/>
                  <a:pt x="21577" y="15285"/>
                </a:cubicBezTo>
                <a:cubicBezTo>
                  <a:pt x="21573" y="15290"/>
                  <a:pt x="21569" y="15295"/>
                  <a:pt x="21564" y="15298"/>
                </a:cubicBezTo>
                <a:cubicBezTo>
                  <a:pt x="21559" y="15302"/>
                  <a:pt x="21554" y="15305"/>
                  <a:pt x="21549" y="15306"/>
                </a:cubicBezTo>
                <a:cubicBezTo>
                  <a:pt x="21545" y="15307"/>
                  <a:pt x="21539" y="15307"/>
                  <a:pt x="21534" y="15306"/>
                </a:cubicBezTo>
                <a:cubicBezTo>
                  <a:pt x="21524" y="15304"/>
                  <a:pt x="21515" y="15298"/>
                  <a:pt x="21507" y="15286"/>
                </a:cubicBezTo>
                <a:close/>
                <a:moveTo>
                  <a:pt x="23" y="16544"/>
                </a:moveTo>
                <a:cubicBezTo>
                  <a:pt x="15" y="16532"/>
                  <a:pt x="9" y="16519"/>
                  <a:pt x="5" y="16501"/>
                </a:cubicBezTo>
                <a:cubicBezTo>
                  <a:pt x="3" y="16492"/>
                  <a:pt x="1" y="16483"/>
                  <a:pt x="1" y="16475"/>
                </a:cubicBezTo>
                <a:cubicBezTo>
                  <a:pt x="0" y="16466"/>
                  <a:pt x="0" y="16457"/>
                  <a:pt x="1" y="16447"/>
                </a:cubicBezTo>
                <a:cubicBezTo>
                  <a:pt x="1" y="16438"/>
                  <a:pt x="2" y="16429"/>
                  <a:pt x="4" y="16421"/>
                </a:cubicBezTo>
                <a:cubicBezTo>
                  <a:pt x="6" y="16413"/>
                  <a:pt x="8" y="16405"/>
                  <a:pt x="12" y="16397"/>
                </a:cubicBezTo>
                <a:cubicBezTo>
                  <a:pt x="15" y="16390"/>
                  <a:pt x="18" y="16383"/>
                  <a:pt x="22" y="16378"/>
                </a:cubicBezTo>
                <a:cubicBezTo>
                  <a:pt x="26" y="16372"/>
                  <a:pt x="30" y="16368"/>
                  <a:pt x="35" y="16364"/>
                </a:cubicBezTo>
                <a:cubicBezTo>
                  <a:pt x="45" y="16357"/>
                  <a:pt x="54" y="16353"/>
                  <a:pt x="65" y="16356"/>
                </a:cubicBezTo>
                <a:cubicBezTo>
                  <a:pt x="75" y="16358"/>
                  <a:pt x="84" y="16365"/>
                  <a:pt x="92" y="16377"/>
                </a:cubicBezTo>
                <a:cubicBezTo>
                  <a:pt x="96" y="16383"/>
                  <a:pt x="100" y="16389"/>
                  <a:pt x="103" y="16396"/>
                </a:cubicBezTo>
                <a:cubicBezTo>
                  <a:pt x="106" y="16402"/>
                  <a:pt x="109" y="16410"/>
                  <a:pt x="111" y="16419"/>
                </a:cubicBezTo>
                <a:cubicBezTo>
                  <a:pt x="115" y="16437"/>
                  <a:pt x="116" y="16454"/>
                  <a:pt x="115" y="16473"/>
                </a:cubicBezTo>
                <a:cubicBezTo>
                  <a:pt x="114" y="16492"/>
                  <a:pt x="110" y="16508"/>
                  <a:pt x="104" y="16523"/>
                </a:cubicBezTo>
                <a:cubicBezTo>
                  <a:pt x="100" y="16531"/>
                  <a:pt x="97" y="16537"/>
                  <a:pt x="93" y="16543"/>
                </a:cubicBezTo>
                <a:cubicBezTo>
                  <a:pt x="89" y="16548"/>
                  <a:pt x="85" y="16553"/>
                  <a:pt x="80" y="16557"/>
                </a:cubicBezTo>
                <a:cubicBezTo>
                  <a:pt x="75" y="16561"/>
                  <a:pt x="71" y="16563"/>
                  <a:pt x="66" y="16564"/>
                </a:cubicBezTo>
                <a:cubicBezTo>
                  <a:pt x="61" y="16565"/>
                  <a:pt x="56" y="16565"/>
                  <a:pt x="51" y="16565"/>
                </a:cubicBezTo>
                <a:cubicBezTo>
                  <a:pt x="40" y="16562"/>
                  <a:pt x="31" y="16556"/>
                  <a:pt x="23" y="16544"/>
                </a:cubicBezTo>
                <a:close/>
                <a:moveTo>
                  <a:pt x="716" y="16544"/>
                </a:moveTo>
                <a:cubicBezTo>
                  <a:pt x="708" y="16532"/>
                  <a:pt x="702" y="16519"/>
                  <a:pt x="698" y="16501"/>
                </a:cubicBezTo>
                <a:cubicBezTo>
                  <a:pt x="693" y="16483"/>
                  <a:pt x="692" y="16467"/>
                  <a:pt x="694" y="16447"/>
                </a:cubicBezTo>
                <a:cubicBezTo>
                  <a:pt x="695" y="16428"/>
                  <a:pt x="698" y="16413"/>
                  <a:pt x="705" y="16397"/>
                </a:cubicBezTo>
                <a:cubicBezTo>
                  <a:pt x="711" y="16382"/>
                  <a:pt x="718" y="16372"/>
                  <a:pt x="728" y="16364"/>
                </a:cubicBezTo>
                <a:cubicBezTo>
                  <a:pt x="738" y="16357"/>
                  <a:pt x="747" y="16353"/>
                  <a:pt x="758" y="16356"/>
                </a:cubicBezTo>
                <a:cubicBezTo>
                  <a:pt x="768" y="16358"/>
                  <a:pt x="777" y="16365"/>
                  <a:pt x="785" y="16377"/>
                </a:cubicBezTo>
                <a:cubicBezTo>
                  <a:pt x="789" y="16383"/>
                  <a:pt x="793" y="16389"/>
                  <a:pt x="796" y="16396"/>
                </a:cubicBezTo>
                <a:cubicBezTo>
                  <a:pt x="799" y="16402"/>
                  <a:pt x="802" y="16410"/>
                  <a:pt x="804" y="16419"/>
                </a:cubicBezTo>
                <a:cubicBezTo>
                  <a:pt x="808" y="16437"/>
                  <a:pt x="809" y="16454"/>
                  <a:pt x="808" y="16473"/>
                </a:cubicBezTo>
                <a:cubicBezTo>
                  <a:pt x="807" y="16492"/>
                  <a:pt x="803" y="16508"/>
                  <a:pt x="797" y="16523"/>
                </a:cubicBezTo>
                <a:cubicBezTo>
                  <a:pt x="793" y="16531"/>
                  <a:pt x="790" y="16537"/>
                  <a:pt x="786" y="16543"/>
                </a:cubicBezTo>
                <a:cubicBezTo>
                  <a:pt x="782" y="16548"/>
                  <a:pt x="778" y="16553"/>
                  <a:pt x="773" y="16557"/>
                </a:cubicBezTo>
                <a:cubicBezTo>
                  <a:pt x="768" y="16561"/>
                  <a:pt x="764" y="16563"/>
                  <a:pt x="759" y="16564"/>
                </a:cubicBezTo>
                <a:cubicBezTo>
                  <a:pt x="754" y="16565"/>
                  <a:pt x="749" y="16565"/>
                  <a:pt x="744" y="16565"/>
                </a:cubicBezTo>
                <a:cubicBezTo>
                  <a:pt x="733" y="16562"/>
                  <a:pt x="724" y="16556"/>
                  <a:pt x="716" y="16544"/>
                </a:cubicBezTo>
                <a:close/>
                <a:moveTo>
                  <a:pt x="1409" y="16544"/>
                </a:moveTo>
                <a:cubicBezTo>
                  <a:pt x="1401" y="16532"/>
                  <a:pt x="1395" y="16519"/>
                  <a:pt x="1391" y="16501"/>
                </a:cubicBezTo>
                <a:cubicBezTo>
                  <a:pt x="1386" y="16483"/>
                  <a:pt x="1385" y="16467"/>
                  <a:pt x="1387" y="16447"/>
                </a:cubicBezTo>
                <a:cubicBezTo>
                  <a:pt x="1388" y="16428"/>
                  <a:pt x="1391" y="16413"/>
                  <a:pt x="1398" y="16397"/>
                </a:cubicBezTo>
                <a:cubicBezTo>
                  <a:pt x="1404" y="16382"/>
                  <a:pt x="1412" y="16372"/>
                  <a:pt x="1421" y="16364"/>
                </a:cubicBezTo>
                <a:cubicBezTo>
                  <a:pt x="1431" y="16357"/>
                  <a:pt x="1440" y="16353"/>
                  <a:pt x="1451" y="16356"/>
                </a:cubicBezTo>
                <a:cubicBezTo>
                  <a:pt x="1461" y="16358"/>
                  <a:pt x="1470" y="16365"/>
                  <a:pt x="1479" y="16377"/>
                </a:cubicBezTo>
                <a:cubicBezTo>
                  <a:pt x="1483" y="16383"/>
                  <a:pt x="1486" y="16389"/>
                  <a:pt x="1489" y="16396"/>
                </a:cubicBezTo>
                <a:cubicBezTo>
                  <a:pt x="1492" y="16402"/>
                  <a:pt x="1495" y="16410"/>
                  <a:pt x="1497" y="16419"/>
                </a:cubicBezTo>
                <a:cubicBezTo>
                  <a:pt x="1501" y="16437"/>
                  <a:pt x="1502" y="16454"/>
                  <a:pt x="1501" y="16473"/>
                </a:cubicBezTo>
                <a:cubicBezTo>
                  <a:pt x="1500" y="16492"/>
                  <a:pt x="1496" y="16508"/>
                  <a:pt x="1490" y="16523"/>
                </a:cubicBezTo>
                <a:cubicBezTo>
                  <a:pt x="1486" y="16531"/>
                  <a:pt x="1483" y="16537"/>
                  <a:pt x="1479" y="16543"/>
                </a:cubicBezTo>
                <a:cubicBezTo>
                  <a:pt x="1475" y="16548"/>
                  <a:pt x="1471" y="16553"/>
                  <a:pt x="1466" y="16557"/>
                </a:cubicBezTo>
                <a:cubicBezTo>
                  <a:pt x="1461" y="16561"/>
                  <a:pt x="1457" y="16563"/>
                  <a:pt x="1452" y="16564"/>
                </a:cubicBezTo>
                <a:cubicBezTo>
                  <a:pt x="1447" y="16565"/>
                  <a:pt x="1442" y="16565"/>
                  <a:pt x="1437" y="16565"/>
                </a:cubicBezTo>
                <a:cubicBezTo>
                  <a:pt x="1426" y="16562"/>
                  <a:pt x="1417" y="16556"/>
                  <a:pt x="1409" y="16544"/>
                </a:cubicBezTo>
                <a:close/>
                <a:moveTo>
                  <a:pt x="2102" y="16544"/>
                </a:moveTo>
                <a:cubicBezTo>
                  <a:pt x="2094" y="16532"/>
                  <a:pt x="2088" y="16519"/>
                  <a:pt x="2084" y="16501"/>
                </a:cubicBezTo>
                <a:cubicBezTo>
                  <a:pt x="2079" y="16483"/>
                  <a:pt x="2078" y="16467"/>
                  <a:pt x="2080" y="16447"/>
                </a:cubicBezTo>
                <a:cubicBezTo>
                  <a:pt x="2081" y="16428"/>
                  <a:pt x="2084" y="16413"/>
                  <a:pt x="2091" y="16397"/>
                </a:cubicBezTo>
                <a:cubicBezTo>
                  <a:pt x="2097" y="16382"/>
                  <a:pt x="2105" y="16372"/>
                  <a:pt x="2114" y="16364"/>
                </a:cubicBezTo>
                <a:cubicBezTo>
                  <a:pt x="2124" y="16357"/>
                  <a:pt x="2133" y="16353"/>
                  <a:pt x="2144" y="16356"/>
                </a:cubicBezTo>
                <a:cubicBezTo>
                  <a:pt x="2154" y="16358"/>
                  <a:pt x="2163" y="16365"/>
                  <a:pt x="2172" y="16377"/>
                </a:cubicBezTo>
                <a:cubicBezTo>
                  <a:pt x="2176" y="16383"/>
                  <a:pt x="2179" y="16389"/>
                  <a:pt x="2182" y="16396"/>
                </a:cubicBezTo>
                <a:cubicBezTo>
                  <a:pt x="2185" y="16402"/>
                  <a:pt x="2188" y="16410"/>
                  <a:pt x="2190" y="16419"/>
                </a:cubicBezTo>
                <a:cubicBezTo>
                  <a:pt x="2194" y="16437"/>
                  <a:pt x="2195" y="16454"/>
                  <a:pt x="2194" y="16473"/>
                </a:cubicBezTo>
                <a:cubicBezTo>
                  <a:pt x="2193" y="16492"/>
                  <a:pt x="2189" y="16508"/>
                  <a:pt x="2183" y="16523"/>
                </a:cubicBezTo>
                <a:cubicBezTo>
                  <a:pt x="2180" y="16531"/>
                  <a:pt x="2176" y="16537"/>
                  <a:pt x="2172" y="16543"/>
                </a:cubicBezTo>
                <a:cubicBezTo>
                  <a:pt x="2169" y="16548"/>
                  <a:pt x="2164" y="16553"/>
                  <a:pt x="2159" y="16557"/>
                </a:cubicBezTo>
                <a:cubicBezTo>
                  <a:pt x="2155" y="16561"/>
                  <a:pt x="2150" y="16563"/>
                  <a:pt x="2145" y="16564"/>
                </a:cubicBezTo>
                <a:cubicBezTo>
                  <a:pt x="2140" y="16565"/>
                  <a:pt x="2135" y="16565"/>
                  <a:pt x="2130" y="16565"/>
                </a:cubicBezTo>
                <a:cubicBezTo>
                  <a:pt x="2119" y="16562"/>
                  <a:pt x="2110" y="16556"/>
                  <a:pt x="2102" y="16544"/>
                </a:cubicBezTo>
                <a:close/>
                <a:moveTo>
                  <a:pt x="2795" y="16544"/>
                </a:moveTo>
                <a:cubicBezTo>
                  <a:pt x="2791" y="16538"/>
                  <a:pt x="2787" y="16532"/>
                  <a:pt x="2784" y="16525"/>
                </a:cubicBezTo>
                <a:cubicBezTo>
                  <a:pt x="2781" y="16518"/>
                  <a:pt x="2779" y="16510"/>
                  <a:pt x="2777" y="16501"/>
                </a:cubicBezTo>
                <a:cubicBezTo>
                  <a:pt x="2772" y="16483"/>
                  <a:pt x="2771" y="16467"/>
                  <a:pt x="2773" y="16447"/>
                </a:cubicBezTo>
                <a:cubicBezTo>
                  <a:pt x="2774" y="16428"/>
                  <a:pt x="2777" y="16413"/>
                  <a:pt x="2784" y="16397"/>
                </a:cubicBezTo>
                <a:cubicBezTo>
                  <a:pt x="2790" y="16382"/>
                  <a:pt x="2798" y="16372"/>
                  <a:pt x="2807" y="16364"/>
                </a:cubicBezTo>
                <a:cubicBezTo>
                  <a:pt x="2817" y="16357"/>
                  <a:pt x="2826" y="16353"/>
                  <a:pt x="2837" y="16356"/>
                </a:cubicBezTo>
                <a:cubicBezTo>
                  <a:pt x="2848" y="16358"/>
                  <a:pt x="2856" y="16365"/>
                  <a:pt x="2865" y="16377"/>
                </a:cubicBezTo>
                <a:cubicBezTo>
                  <a:pt x="2869" y="16383"/>
                  <a:pt x="2872" y="16389"/>
                  <a:pt x="2875" y="16396"/>
                </a:cubicBezTo>
                <a:cubicBezTo>
                  <a:pt x="2878" y="16402"/>
                  <a:pt x="2881" y="16410"/>
                  <a:pt x="2883" y="16419"/>
                </a:cubicBezTo>
                <a:cubicBezTo>
                  <a:pt x="2887" y="16437"/>
                  <a:pt x="2888" y="16454"/>
                  <a:pt x="2887" y="16473"/>
                </a:cubicBezTo>
                <a:cubicBezTo>
                  <a:pt x="2886" y="16492"/>
                  <a:pt x="2882" y="16508"/>
                  <a:pt x="2876" y="16523"/>
                </a:cubicBezTo>
                <a:cubicBezTo>
                  <a:pt x="2873" y="16531"/>
                  <a:pt x="2869" y="16537"/>
                  <a:pt x="2865" y="16543"/>
                </a:cubicBezTo>
                <a:cubicBezTo>
                  <a:pt x="2862" y="16548"/>
                  <a:pt x="2857" y="16553"/>
                  <a:pt x="2852" y="16557"/>
                </a:cubicBezTo>
                <a:cubicBezTo>
                  <a:pt x="2848" y="16561"/>
                  <a:pt x="2843" y="16563"/>
                  <a:pt x="2838" y="16564"/>
                </a:cubicBezTo>
                <a:cubicBezTo>
                  <a:pt x="2833" y="16565"/>
                  <a:pt x="2828" y="16565"/>
                  <a:pt x="2823" y="16565"/>
                </a:cubicBezTo>
                <a:cubicBezTo>
                  <a:pt x="2817" y="16563"/>
                  <a:pt x="2813" y="16561"/>
                  <a:pt x="2808" y="16558"/>
                </a:cubicBezTo>
                <a:cubicBezTo>
                  <a:pt x="2804" y="16554"/>
                  <a:pt x="2799" y="16550"/>
                  <a:pt x="2795" y="16544"/>
                </a:cubicBezTo>
                <a:close/>
                <a:moveTo>
                  <a:pt x="3488" y="16544"/>
                </a:moveTo>
                <a:cubicBezTo>
                  <a:pt x="3484" y="16538"/>
                  <a:pt x="3480" y="16532"/>
                  <a:pt x="3477" y="16525"/>
                </a:cubicBezTo>
                <a:cubicBezTo>
                  <a:pt x="3474" y="16518"/>
                  <a:pt x="3472" y="16510"/>
                  <a:pt x="3470" y="16501"/>
                </a:cubicBezTo>
                <a:cubicBezTo>
                  <a:pt x="3465" y="16483"/>
                  <a:pt x="3464" y="16467"/>
                  <a:pt x="3466" y="16447"/>
                </a:cubicBezTo>
                <a:cubicBezTo>
                  <a:pt x="3467" y="16428"/>
                  <a:pt x="3470" y="16413"/>
                  <a:pt x="3477" y="16397"/>
                </a:cubicBezTo>
                <a:cubicBezTo>
                  <a:pt x="3483" y="16382"/>
                  <a:pt x="3491" y="16372"/>
                  <a:pt x="3500" y="16364"/>
                </a:cubicBezTo>
                <a:cubicBezTo>
                  <a:pt x="3510" y="16357"/>
                  <a:pt x="3519" y="16353"/>
                  <a:pt x="3530" y="16356"/>
                </a:cubicBezTo>
                <a:cubicBezTo>
                  <a:pt x="3541" y="16358"/>
                  <a:pt x="3549" y="16365"/>
                  <a:pt x="3558" y="16377"/>
                </a:cubicBezTo>
                <a:cubicBezTo>
                  <a:pt x="3562" y="16383"/>
                  <a:pt x="3565" y="16389"/>
                  <a:pt x="3568" y="16396"/>
                </a:cubicBezTo>
                <a:cubicBezTo>
                  <a:pt x="3571" y="16402"/>
                  <a:pt x="3574" y="16410"/>
                  <a:pt x="3576" y="16419"/>
                </a:cubicBezTo>
                <a:cubicBezTo>
                  <a:pt x="3580" y="16437"/>
                  <a:pt x="3581" y="16454"/>
                  <a:pt x="3580" y="16473"/>
                </a:cubicBezTo>
                <a:cubicBezTo>
                  <a:pt x="3579" y="16492"/>
                  <a:pt x="3575" y="16508"/>
                  <a:pt x="3569" y="16523"/>
                </a:cubicBezTo>
                <a:cubicBezTo>
                  <a:pt x="3566" y="16531"/>
                  <a:pt x="3562" y="16537"/>
                  <a:pt x="3558" y="16543"/>
                </a:cubicBezTo>
                <a:cubicBezTo>
                  <a:pt x="3555" y="16548"/>
                  <a:pt x="3550" y="16553"/>
                  <a:pt x="3546" y="16557"/>
                </a:cubicBezTo>
                <a:cubicBezTo>
                  <a:pt x="3541" y="16561"/>
                  <a:pt x="3536" y="16563"/>
                  <a:pt x="3531" y="16564"/>
                </a:cubicBezTo>
                <a:cubicBezTo>
                  <a:pt x="3526" y="16565"/>
                  <a:pt x="3521" y="16565"/>
                  <a:pt x="3516" y="16565"/>
                </a:cubicBezTo>
                <a:cubicBezTo>
                  <a:pt x="3510" y="16563"/>
                  <a:pt x="3506" y="16561"/>
                  <a:pt x="3501" y="16558"/>
                </a:cubicBezTo>
                <a:cubicBezTo>
                  <a:pt x="3497" y="16554"/>
                  <a:pt x="3492" y="16550"/>
                  <a:pt x="3488" y="16544"/>
                </a:cubicBezTo>
                <a:close/>
                <a:moveTo>
                  <a:pt x="4181" y="16544"/>
                </a:moveTo>
                <a:cubicBezTo>
                  <a:pt x="4177" y="16538"/>
                  <a:pt x="4173" y="16532"/>
                  <a:pt x="4170" y="16525"/>
                </a:cubicBezTo>
                <a:cubicBezTo>
                  <a:pt x="4167" y="16518"/>
                  <a:pt x="4165" y="16510"/>
                  <a:pt x="4163" y="16501"/>
                </a:cubicBezTo>
                <a:cubicBezTo>
                  <a:pt x="4158" y="16483"/>
                  <a:pt x="4157" y="16467"/>
                  <a:pt x="4159" y="16447"/>
                </a:cubicBezTo>
                <a:cubicBezTo>
                  <a:pt x="4160" y="16428"/>
                  <a:pt x="4163" y="16413"/>
                  <a:pt x="4170" y="16397"/>
                </a:cubicBezTo>
                <a:cubicBezTo>
                  <a:pt x="4176" y="16382"/>
                  <a:pt x="4184" y="16372"/>
                  <a:pt x="4193" y="16364"/>
                </a:cubicBezTo>
                <a:cubicBezTo>
                  <a:pt x="4203" y="16357"/>
                  <a:pt x="4213" y="16353"/>
                  <a:pt x="4223" y="16356"/>
                </a:cubicBezTo>
                <a:cubicBezTo>
                  <a:pt x="4234" y="16358"/>
                  <a:pt x="4242" y="16365"/>
                  <a:pt x="4251" y="16377"/>
                </a:cubicBezTo>
                <a:cubicBezTo>
                  <a:pt x="4255" y="16383"/>
                  <a:pt x="4258" y="16389"/>
                  <a:pt x="4261" y="16396"/>
                </a:cubicBezTo>
                <a:cubicBezTo>
                  <a:pt x="4264" y="16402"/>
                  <a:pt x="4267" y="16410"/>
                  <a:pt x="4269" y="16419"/>
                </a:cubicBezTo>
                <a:cubicBezTo>
                  <a:pt x="4273" y="16437"/>
                  <a:pt x="4274" y="16454"/>
                  <a:pt x="4273" y="16473"/>
                </a:cubicBezTo>
                <a:cubicBezTo>
                  <a:pt x="4272" y="16492"/>
                  <a:pt x="4268" y="16508"/>
                  <a:pt x="4262" y="16523"/>
                </a:cubicBezTo>
                <a:cubicBezTo>
                  <a:pt x="4259" y="16531"/>
                  <a:pt x="4255" y="16537"/>
                  <a:pt x="4252" y="16543"/>
                </a:cubicBezTo>
                <a:cubicBezTo>
                  <a:pt x="4248" y="16548"/>
                  <a:pt x="4243" y="16553"/>
                  <a:pt x="4239" y="16557"/>
                </a:cubicBezTo>
                <a:cubicBezTo>
                  <a:pt x="4234" y="16561"/>
                  <a:pt x="4229" y="16563"/>
                  <a:pt x="4224" y="16564"/>
                </a:cubicBezTo>
                <a:cubicBezTo>
                  <a:pt x="4219" y="16565"/>
                  <a:pt x="4214" y="16565"/>
                  <a:pt x="4209" y="16565"/>
                </a:cubicBezTo>
                <a:cubicBezTo>
                  <a:pt x="4204" y="16563"/>
                  <a:pt x="4199" y="16561"/>
                  <a:pt x="4194" y="16558"/>
                </a:cubicBezTo>
                <a:cubicBezTo>
                  <a:pt x="4190" y="16554"/>
                  <a:pt x="4185" y="16550"/>
                  <a:pt x="4181" y="16544"/>
                </a:cubicBezTo>
                <a:close/>
                <a:moveTo>
                  <a:pt x="4874" y="16544"/>
                </a:moveTo>
                <a:cubicBezTo>
                  <a:pt x="4870" y="16538"/>
                  <a:pt x="4866" y="16532"/>
                  <a:pt x="4863" y="16525"/>
                </a:cubicBezTo>
                <a:cubicBezTo>
                  <a:pt x="4860" y="16518"/>
                  <a:pt x="4858" y="16510"/>
                  <a:pt x="4856" y="16501"/>
                </a:cubicBezTo>
                <a:cubicBezTo>
                  <a:pt x="4851" y="16483"/>
                  <a:pt x="4850" y="16467"/>
                  <a:pt x="4852" y="16447"/>
                </a:cubicBezTo>
                <a:cubicBezTo>
                  <a:pt x="4853" y="16428"/>
                  <a:pt x="4856" y="16413"/>
                  <a:pt x="4863" y="16397"/>
                </a:cubicBezTo>
                <a:cubicBezTo>
                  <a:pt x="4869" y="16382"/>
                  <a:pt x="4877" y="16372"/>
                  <a:pt x="4886" y="16364"/>
                </a:cubicBezTo>
                <a:cubicBezTo>
                  <a:pt x="4896" y="16357"/>
                  <a:pt x="4906" y="16353"/>
                  <a:pt x="4916" y="16356"/>
                </a:cubicBezTo>
                <a:cubicBezTo>
                  <a:pt x="4927" y="16358"/>
                  <a:pt x="4935" y="16365"/>
                  <a:pt x="4944" y="16377"/>
                </a:cubicBezTo>
                <a:cubicBezTo>
                  <a:pt x="4948" y="16383"/>
                  <a:pt x="4951" y="16389"/>
                  <a:pt x="4954" y="16396"/>
                </a:cubicBezTo>
                <a:cubicBezTo>
                  <a:pt x="4957" y="16402"/>
                  <a:pt x="4960" y="16410"/>
                  <a:pt x="4962" y="16419"/>
                </a:cubicBezTo>
                <a:cubicBezTo>
                  <a:pt x="4966" y="16437"/>
                  <a:pt x="4967" y="16454"/>
                  <a:pt x="4966" y="16473"/>
                </a:cubicBezTo>
                <a:cubicBezTo>
                  <a:pt x="4965" y="16492"/>
                  <a:pt x="4961" y="16508"/>
                  <a:pt x="4955" y="16523"/>
                </a:cubicBezTo>
                <a:cubicBezTo>
                  <a:pt x="4952" y="16531"/>
                  <a:pt x="4948" y="16537"/>
                  <a:pt x="4945" y="16543"/>
                </a:cubicBezTo>
                <a:cubicBezTo>
                  <a:pt x="4941" y="16548"/>
                  <a:pt x="4936" y="16553"/>
                  <a:pt x="4932" y="16557"/>
                </a:cubicBezTo>
                <a:cubicBezTo>
                  <a:pt x="4927" y="16561"/>
                  <a:pt x="4922" y="16563"/>
                  <a:pt x="4917" y="16564"/>
                </a:cubicBezTo>
                <a:cubicBezTo>
                  <a:pt x="4912" y="16565"/>
                  <a:pt x="4907" y="16565"/>
                  <a:pt x="4902" y="16565"/>
                </a:cubicBezTo>
                <a:cubicBezTo>
                  <a:pt x="4897" y="16563"/>
                  <a:pt x="4892" y="16561"/>
                  <a:pt x="4887" y="16558"/>
                </a:cubicBezTo>
                <a:cubicBezTo>
                  <a:pt x="4883" y="16554"/>
                  <a:pt x="4878" y="16550"/>
                  <a:pt x="4874" y="16544"/>
                </a:cubicBezTo>
                <a:close/>
                <a:moveTo>
                  <a:pt x="5567" y="16544"/>
                </a:moveTo>
                <a:cubicBezTo>
                  <a:pt x="5563" y="16538"/>
                  <a:pt x="5559" y="16532"/>
                  <a:pt x="5556" y="16525"/>
                </a:cubicBezTo>
                <a:cubicBezTo>
                  <a:pt x="5553" y="16518"/>
                  <a:pt x="5551" y="16510"/>
                  <a:pt x="5549" y="16501"/>
                </a:cubicBezTo>
                <a:cubicBezTo>
                  <a:pt x="5544" y="16483"/>
                  <a:pt x="5543" y="16467"/>
                  <a:pt x="5545" y="16447"/>
                </a:cubicBezTo>
                <a:cubicBezTo>
                  <a:pt x="5546" y="16428"/>
                  <a:pt x="5550" y="16413"/>
                  <a:pt x="5556" y="16397"/>
                </a:cubicBezTo>
                <a:cubicBezTo>
                  <a:pt x="5562" y="16382"/>
                  <a:pt x="5569" y="16372"/>
                  <a:pt x="5579" y="16364"/>
                </a:cubicBezTo>
                <a:cubicBezTo>
                  <a:pt x="5589" y="16357"/>
                  <a:pt x="5599" y="16353"/>
                  <a:pt x="5609" y="16356"/>
                </a:cubicBezTo>
                <a:cubicBezTo>
                  <a:pt x="5620" y="16358"/>
                  <a:pt x="5628" y="16365"/>
                  <a:pt x="5637" y="16377"/>
                </a:cubicBezTo>
                <a:cubicBezTo>
                  <a:pt x="5641" y="16383"/>
                  <a:pt x="5644" y="16389"/>
                  <a:pt x="5647" y="16396"/>
                </a:cubicBezTo>
                <a:cubicBezTo>
                  <a:pt x="5651" y="16402"/>
                  <a:pt x="5653" y="16410"/>
                  <a:pt x="5655" y="16419"/>
                </a:cubicBezTo>
                <a:cubicBezTo>
                  <a:pt x="5659" y="16437"/>
                  <a:pt x="5660" y="16454"/>
                  <a:pt x="5659" y="16473"/>
                </a:cubicBezTo>
                <a:cubicBezTo>
                  <a:pt x="5658" y="16492"/>
                  <a:pt x="5654" y="16508"/>
                  <a:pt x="5648" y="16523"/>
                </a:cubicBezTo>
                <a:cubicBezTo>
                  <a:pt x="5645" y="16531"/>
                  <a:pt x="5641" y="16537"/>
                  <a:pt x="5638" y="16543"/>
                </a:cubicBezTo>
                <a:cubicBezTo>
                  <a:pt x="5634" y="16548"/>
                  <a:pt x="5629" y="16553"/>
                  <a:pt x="5625" y="16557"/>
                </a:cubicBezTo>
                <a:cubicBezTo>
                  <a:pt x="5620" y="16561"/>
                  <a:pt x="5615" y="16563"/>
                  <a:pt x="5610" y="16564"/>
                </a:cubicBezTo>
                <a:cubicBezTo>
                  <a:pt x="5605" y="16565"/>
                  <a:pt x="5600" y="16565"/>
                  <a:pt x="5595" y="16565"/>
                </a:cubicBezTo>
                <a:cubicBezTo>
                  <a:pt x="5590" y="16563"/>
                  <a:pt x="5585" y="16561"/>
                  <a:pt x="5580" y="16558"/>
                </a:cubicBezTo>
                <a:cubicBezTo>
                  <a:pt x="5576" y="16554"/>
                  <a:pt x="5571" y="16550"/>
                  <a:pt x="5567" y="16544"/>
                </a:cubicBezTo>
                <a:close/>
                <a:moveTo>
                  <a:pt x="6260" y="16544"/>
                </a:moveTo>
                <a:cubicBezTo>
                  <a:pt x="6256" y="16538"/>
                  <a:pt x="6252" y="16532"/>
                  <a:pt x="6249" y="16525"/>
                </a:cubicBezTo>
                <a:cubicBezTo>
                  <a:pt x="6246" y="16518"/>
                  <a:pt x="6244" y="16510"/>
                  <a:pt x="6242" y="16501"/>
                </a:cubicBezTo>
                <a:cubicBezTo>
                  <a:pt x="6238" y="16483"/>
                  <a:pt x="6236" y="16467"/>
                  <a:pt x="6238" y="16447"/>
                </a:cubicBezTo>
                <a:cubicBezTo>
                  <a:pt x="6239" y="16428"/>
                  <a:pt x="6243" y="16413"/>
                  <a:pt x="6249" y="16397"/>
                </a:cubicBezTo>
                <a:cubicBezTo>
                  <a:pt x="6255" y="16382"/>
                  <a:pt x="6262" y="16372"/>
                  <a:pt x="6272" y="16364"/>
                </a:cubicBezTo>
                <a:cubicBezTo>
                  <a:pt x="6282" y="16357"/>
                  <a:pt x="6292" y="16353"/>
                  <a:pt x="6302" y="16356"/>
                </a:cubicBezTo>
                <a:cubicBezTo>
                  <a:pt x="6313" y="16358"/>
                  <a:pt x="6321" y="16365"/>
                  <a:pt x="6330" y="16377"/>
                </a:cubicBezTo>
                <a:cubicBezTo>
                  <a:pt x="6334" y="16383"/>
                  <a:pt x="6337" y="16389"/>
                  <a:pt x="6340" y="16396"/>
                </a:cubicBezTo>
                <a:cubicBezTo>
                  <a:pt x="6344" y="16402"/>
                  <a:pt x="6346" y="16410"/>
                  <a:pt x="6348" y="16419"/>
                </a:cubicBezTo>
                <a:cubicBezTo>
                  <a:pt x="6352" y="16437"/>
                  <a:pt x="6353" y="16454"/>
                  <a:pt x="6352" y="16473"/>
                </a:cubicBezTo>
                <a:cubicBezTo>
                  <a:pt x="6351" y="16492"/>
                  <a:pt x="6347" y="16508"/>
                  <a:pt x="6341" y="16523"/>
                </a:cubicBezTo>
                <a:cubicBezTo>
                  <a:pt x="6338" y="16531"/>
                  <a:pt x="6334" y="16537"/>
                  <a:pt x="6331" y="16543"/>
                </a:cubicBezTo>
                <a:cubicBezTo>
                  <a:pt x="6327" y="16548"/>
                  <a:pt x="6322" y="16553"/>
                  <a:pt x="6318" y="16557"/>
                </a:cubicBezTo>
                <a:cubicBezTo>
                  <a:pt x="6312" y="16561"/>
                  <a:pt x="6308" y="16563"/>
                  <a:pt x="6303" y="16564"/>
                </a:cubicBezTo>
                <a:cubicBezTo>
                  <a:pt x="6298" y="16565"/>
                  <a:pt x="6293" y="16565"/>
                  <a:pt x="6288" y="16565"/>
                </a:cubicBezTo>
                <a:cubicBezTo>
                  <a:pt x="6283" y="16563"/>
                  <a:pt x="6278" y="16561"/>
                  <a:pt x="6273" y="16558"/>
                </a:cubicBezTo>
                <a:cubicBezTo>
                  <a:pt x="6269" y="16554"/>
                  <a:pt x="6265" y="16550"/>
                  <a:pt x="6260" y="16544"/>
                </a:cubicBezTo>
                <a:close/>
                <a:moveTo>
                  <a:pt x="6954" y="16544"/>
                </a:moveTo>
                <a:cubicBezTo>
                  <a:pt x="6949" y="16538"/>
                  <a:pt x="6945" y="16532"/>
                  <a:pt x="6942" y="16525"/>
                </a:cubicBezTo>
                <a:cubicBezTo>
                  <a:pt x="6939" y="16518"/>
                  <a:pt x="6937" y="16510"/>
                  <a:pt x="6935" y="16501"/>
                </a:cubicBezTo>
                <a:cubicBezTo>
                  <a:pt x="6931" y="16483"/>
                  <a:pt x="6929" y="16467"/>
                  <a:pt x="6931" y="16447"/>
                </a:cubicBezTo>
                <a:cubicBezTo>
                  <a:pt x="6932" y="16428"/>
                  <a:pt x="6936" y="16413"/>
                  <a:pt x="6942" y="16397"/>
                </a:cubicBezTo>
                <a:cubicBezTo>
                  <a:pt x="6948" y="16382"/>
                  <a:pt x="6955" y="16372"/>
                  <a:pt x="6965" y="16364"/>
                </a:cubicBezTo>
                <a:cubicBezTo>
                  <a:pt x="6975" y="16357"/>
                  <a:pt x="6985" y="16353"/>
                  <a:pt x="6995" y="16356"/>
                </a:cubicBezTo>
                <a:cubicBezTo>
                  <a:pt x="7006" y="16358"/>
                  <a:pt x="7014" y="16365"/>
                  <a:pt x="7023" y="16377"/>
                </a:cubicBezTo>
                <a:cubicBezTo>
                  <a:pt x="7027" y="16383"/>
                  <a:pt x="7031" y="16389"/>
                  <a:pt x="7034" y="16396"/>
                </a:cubicBezTo>
                <a:cubicBezTo>
                  <a:pt x="7037" y="16402"/>
                  <a:pt x="7039" y="16410"/>
                  <a:pt x="7041" y="16419"/>
                </a:cubicBezTo>
                <a:cubicBezTo>
                  <a:pt x="7043" y="16428"/>
                  <a:pt x="7045" y="16437"/>
                  <a:pt x="7045" y="16446"/>
                </a:cubicBezTo>
                <a:cubicBezTo>
                  <a:pt x="7046" y="16454"/>
                  <a:pt x="7046" y="16463"/>
                  <a:pt x="7046" y="16473"/>
                </a:cubicBezTo>
                <a:cubicBezTo>
                  <a:pt x="7044" y="16492"/>
                  <a:pt x="7041" y="16508"/>
                  <a:pt x="7034" y="16523"/>
                </a:cubicBezTo>
                <a:cubicBezTo>
                  <a:pt x="7028" y="16538"/>
                  <a:pt x="7020" y="16549"/>
                  <a:pt x="7011" y="16557"/>
                </a:cubicBezTo>
                <a:cubicBezTo>
                  <a:pt x="7005" y="16561"/>
                  <a:pt x="7001" y="16563"/>
                  <a:pt x="6996" y="16564"/>
                </a:cubicBezTo>
                <a:cubicBezTo>
                  <a:pt x="6991" y="16565"/>
                  <a:pt x="6986" y="16565"/>
                  <a:pt x="6981" y="16565"/>
                </a:cubicBezTo>
                <a:cubicBezTo>
                  <a:pt x="6976" y="16563"/>
                  <a:pt x="6971" y="16561"/>
                  <a:pt x="6966" y="16558"/>
                </a:cubicBezTo>
                <a:cubicBezTo>
                  <a:pt x="6962" y="16554"/>
                  <a:pt x="6958" y="16550"/>
                  <a:pt x="6954" y="16544"/>
                </a:cubicBezTo>
                <a:close/>
                <a:moveTo>
                  <a:pt x="7647" y="16544"/>
                </a:moveTo>
                <a:cubicBezTo>
                  <a:pt x="7642" y="16538"/>
                  <a:pt x="7639" y="16532"/>
                  <a:pt x="7635" y="16525"/>
                </a:cubicBezTo>
                <a:cubicBezTo>
                  <a:pt x="7632" y="16518"/>
                  <a:pt x="7630" y="16510"/>
                  <a:pt x="7628" y="16501"/>
                </a:cubicBezTo>
                <a:cubicBezTo>
                  <a:pt x="7624" y="16483"/>
                  <a:pt x="7622" y="16467"/>
                  <a:pt x="7624" y="16447"/>
                </a:cubicBezTo>
                <a:cubicBezTo>
                  <a:pt x="7625" y="16428"/>
                  <a:pt x="7629" y="16413"/>
                  <a:pt x="7635" y="16397"/>
                </a:cubicBezTo>
                <a:cubicBezTo>
                  <a:pt x="7641" y="16382"/>
                  <a:pt x="7648" y="16372"/>
                  <a:pt x="7658" y="16364"/>
                </a:cubicBezTo>
                <a:cubicBezTo>
                  <a:pt x="7668" y="16357"/>
                  <a:pt x="7678" y="16353"/>
                  <a:pt x="7688" y="16356"/>
                </a:cubicBezTo>
                <a:cubicBezTo>
                  <a:pt x="7699" y="16358"/>
                  <a:pt x="7707" y="16365"/>
                  <a:pt x="7716" y="16377"/>
                </a:cubicBezTo>
                <a:cubicBezTo>
                  <a:pt x="7720" y="16383"/>
                  <a:pt x="7723" y="16389"/>
                  <a:pt x="7726" y="16396"/>
                </a:cubicBezTo>
                <a:cubicBezTo>
                  <a:pt x="7730" y="16402"/>
                  <a:pt x="7732" y="16410"/>
                  <a:pt x="7734" y="16419"/>
                </a:cubicBezTo>
                <a:cubicBezTo>
                  <a:pt x="7738" y="16437"/>
                  <a:pt x="7740" y="16454"/>
                  <a:pt x="7739" y="16473"/>
                </a:cubicBezTo>
                <a:cubicBezTo>
                  <a:pt x="7737" y="16492"/>
                  <a:pt x="7734" y="16508"/>
                  <a:pt x="7727" y="16523"/>
                </a:cubicBezTo>
                <a:cubicBezTo>
                  <a:pt x="7721" y="16538"/>
                  <a:pt x="7713" y="16549"/>
                  <a:pt x="7704" y="16557"/>
                </a:cubicBezTo>
                <a:cubicBezTo>
                  <a:pt x="7698" y="16561"/>
                  <a:pt x="7694" y="16563"/>
                  <a:pt x="7689" y="16564"/>
                </a:cubicBezTo>
                <a:cubicBezTo>
                  <a:pt x="7684" y="16565"/>
                  <a:pt x="7679" y="16565"/>
                  <a:pt x="7674" y="16565"/>
                </a:cubicBezTo>
                <a:cubicBezTo>
                  <a:pt x="7669" y="16563"/>
                  <a:pt x="7664" y="16561"/>
                  <a:pt x="7659" y="16558"/>
                </a:cubicBezTo>
                <a:cubicBezTo>
                  <a:pt x="7655" y="16554"/>
                  <a:pt x="7651" y="16550"/>
                  <a:pt x="7647" y="16544"/>
                </a:cubicBezTo>
                <a:close/>
                <a:moveTo>
                  <a:pt x="8340" y="16544"/>
                </a:moveTo>
                <a:cubicBezTo>
                  <a:pt x="8335" y="16538"/>
                  <a:pt x="8332" y="16532"/>
                  <a:pt x="8328" y="16525"/>
                </a:cubicBezTo>
                <a:cubicBezTo>
                  <a:pt x="8325" y="16518"/>
                  <a:pt x="8323" y="16510"/>
                  <a:pt x="8321" y="16501"/>
                </a:cubicBezTo>
                <a:cubicBezTo>
                  <a:pt x="8317" y="16483"/>
                  <a:pt x="8315" y="16467"/>
                  <a:pt x="8317" y="16447"/>
                </a:cubicBezTo>
                <a:cubicBezTo>
                  <a:pt x="8318" y="16428"/>
                  <a:pt x="8322" y="16413"/>
                  <a:pt x="8328" y="16397"/>
                </a:cubicBezTo>
                <a:cubicBezTo>
                  <a:pt x="8334" y="16382"/>
                  <a:pt x="8341" y="16372"/>
                  <a:pt x="8351" y="16364"/>
                </a:cubicBezTo>
                <a:cubicBezTo>
                  <a:pt x="8361" y="16357"/>
                  <a:pt x="8371" y="16353"/>
                  <a:pt x="8381" y="16356"/>
                </a:cubicBezTo>
                <a:cubicBezTo>
                  <a:pt x="8392" y="16358"/>
                  <a:pt x="8400" y="16365"/>
                  <a:pt x="8409" y="16377"/>
                </a:cubicBezTo>
                <a:cubicBezTo>
                  <a:pt x="8413" y="16383"/>
                  <a:pt x="8416" y="16389"/>
                  <a:pt x="8420" y="16396"/>
                </a:cubicBezTo>
                <a:cubicBezTo>
                  <a:pt x="8423" y="16402"/>
                  <a:pt x="8425" y="16410"/>
                  <a:pt x="8427" y="16419"/>
                </a:cubicBezTo>
                <a:cubicBezTo>
                  <a:pt x="8431" y="16437"/>
                  <a:pt x="8433" y="16454"/>
                  <a:pt x="8432" y="16473"/>
                </a:cubicBezTo>
                <a:cubicBezTo>
                  <a:pt x="8430" y="16492"/>
                  <a:pt x="8426" y="16508"/>
                  <a:pt x="8420" y="16523"/>
                </a:cubicBezTo>
                <a:cubicBezTo>
                  <a:pt x="8417" y="16531"/>
                  <a:pt x="8413" y="16537"/>
                  <a:pt x="8410" y="16543"/>
                </a:cubicBezTo>
                <a:cubicBezTo>
                  <a:pt x="8406" y="16548"/>
                  <a:pt x="8401" y="16553"/>
                  <a:pt x="8397" y="16557"/>
                </a:cubicBezTo>
                <a:cubicBezTo>
                  <a:pt x="8391" y="16561"/>
                  <a:pt x="8387" y="16563"/>
                  <a:pt x="8382" y="16564"/>
                </a:cubicBezTo>
                <a:cubicBezTo>
                  <a:pt x="8377" y="16565"/>
                  <a:pt x="8372" y="16565"/>
                  <a:pt x="8367" y="16565"/>
                </a:cubicBezTo>
                <a:cubicBezTo>
                  <a:pt x="8362" y="16563"/>
                  <a:pt x="8357" y="16561"/>
                  <a:pt x="8353" y="16558"/>
                </a:cubicBezTo>
                <a:cubicBezTo>
                  <a:pt x="8348" y="16554"/>
                  <a:pt x="8344" y="16550"/>
                  <a:pt x="8340" y="16544"/>
                </a:cubicBezTo>
                <a:close/>
                <a:moveTo>
                  <a:pt x="9033" y="16544"/>
                </a:moveTo>
                <a:cubicBezTo>
                  <a:pt x="9028" y="16538"/>
                  <a:pt x="9025" y="16532"/>
                  <a:pt x="9021" y="16525"/>
                </a:cubicBezTo>
                <a:cubicBezTo>
                  <a:pt x="9018" y="16518"/>
                  <a:pt x="9016" y="16510"/>
                  <a:pt x="9014" y="16501"/>
                </a:cubicBezTo>
                <a:cubicBezTo>
                  <a:pt x="9010" y="16483"/>
                  <a:pt x="9008" y="16467"/>
                  <a:pt x="9010" y="16447"/>
                </a:cubicBezTo>
                <a:cubicBezTo>
                  <a:pt x="9011" y="16428"/>
                  <a:pt x="9015" y="16413"/>
                  <a:pt x="9021" y="16397"/>
                </a:cubicBezTo>
                <a:cubicBezTo>
                  <a:pt x="9027" y="16382"/>
                  <a:pt x="9035" y="16372"/>
                  <a:pt x="9045" y="16364"/>
                </a:cubicBezTo>
                <a:cubicBezTo>
                  <a:pt x="9054" y="16357"/>
                  <a:pt x="9064" y="16353"/>
                  <a:pt x="9074" y="16356"/>
                </a:cubicBezTo>
                <a:cubicBezTo>
                  <a:pt x="9085" y="16358"/>
                  <a:pt x="9093" y="16365"/>
                  <a:pt x="9102" y="16377"/>
                </a:cubicBezTo>
                <a:cubicBezTo>
                  <a:pt x="9106" y="16383"/>
                  <a:pt x="9109" y="16389"/>
                  <a:pt x="9113" y="16396"/>
                </a:cubicBezTo>
                <a:cubicBezTo>
                  <a:pt x="9116" y="16402"/>
                  <a:pt x="9118" y="16410"/>
                  <a:pt x="9120" y="16419"/>
                </a:cubicBezTo>
                <a:cubicBezTo>
                  <a:pt x="9124" y="16437"/>
                  <a:pt x="9126" y="16454"/>
                  <a:pt x="9125" y="16473"/>
                </a:cubicBezTo>
                <a:cubicBezTo>
                  <a:pt x="9123" y="16492"/>
                  <a:pt x="9119" y="16508"/>
                  <a:pt x="9113" y="16523"/>
                </a:cubicBezTo>
                <a:cubicBezTo>
                  <a:pt x="9110" y="16531"/>
                  <a:pt x="9106" y="16537"/>
                  <a:pt x="9103" y="16543"/>
                </a:cubicBezTo>
                <a:cubicBezTo>
                  <a:pt x="9099" y="16548"/>
                  <a:pt x="9094" y="16553"/>
                  <a:pt x="9090" y="16557"/>
                </a:cubicBezTo>
                <a:cubicBezTo>
                  <a:pt x="9084" y="16561"/>
                  <a:pt x="9080" y="16563"/>
                  <a:pt x="9075" y="16564"/>
                </a:cubicBezTo>
                <a:cubicBezTo>
                  <a:pt x="9070" y="16565"/>
                  <a:pt x="9065" y="16565"/>
                  <a:pt x="9060" y="16565"/>
                </a:cubicBezTo>
                <a:cubicBezTo>
                  <a:pt x="9055" y="16563"/>
                  <a:pt x="9050" y="16561"/>
                  <a:pt x="9046" y="16558"/>
                </a:cubicBezTo>
                <a:cubicBezTo>
                  <a:pt x="9041" y="16554"/>
                  <a:pt x="9037" y="16550"/>
                  <a:pt x="9033" y="16544"/>
                </a:cubicBezTo>
                <a:close/>
                <a:moveTo>
                  <a:pt x="9726" y="16544"/>
                </a:moveTo>
                <a:cubicBezTo>
                  <a:pt x="9721" y="16538"/>
                  <a:pt x="9718" y="16532"/>
                  <a:pt x="9714" y="16525"/>
                </a:cubicBezTo>
                <a:cubicBezTo>
                  <a:pt x="9711" y="16518"/>
                  <a:pt x="9709" y="16510"/>
                  <a:pt x="9707" y="16501"/>
                </a:cubicBezTo>
                <a:cubicBezTo>
                  <a:pt x="9703" y="16483"/>
                  <a:pt x="9701" y="16467"/>
                  <a:pt x="9703" y="16447"/>
                </a:cubicBezTo>
                <a:cubicBezTo>
                  <a:pt x="9704" y="16428"/>
                  <a:pt x="9708" y="16413"/>
                  <a:pt x="9714" y="16397"/>
                </a:cubicBezTo>
                <a:cubicBezTo>
                  <a:pt x="9720" y="16382"/>
                  <a:pt x="9728" y="16372"/>
                  <a:pt x="9738" y="16364"/>
                </a:cubicBezTo>
                <a:cubicBezTo>
                  <a:pt x="9747" y="16357"/>
                  <a:pt x="9757" y="16353"/>
                  <a:pt x="9767" y="16356"/>
                </a:cubicBezTo>
                <a:cubicBezTo>
                  <a:pt x="9778" y="16358"/>
                  <a:pt x="9786" y="16365"/>
                  <a:pt x="9795" y="16377"/>
                </a:cubicBezTo>
                <a:cubicBezTo>
                  <a:pt x="9799" y="16383"/>
                  <a:pt x="9802" y="16389"/>
                  <a:pt x="9806" y="16396"/>
                </a:cubicBezTo>
                <a:cubicBezTo>
                  <a:pt x="9809" y="16402"/>
                  <a:pt x="9811" y="16410"/>
                  <a:pt x="9813" y="16419"/>
                </a:cubicBezTo>
                <a:cubicBezTo>
                  <a:pt x="9817" y="16437"/>
                  <a:pt x="9819" y="16454"/>
                  <a:pt x="9818" y="16473"/>
                </a:cubicBezTo>
                <a:cubicBezTo>
                  <a:pt x="9816" y="16492"/>
                  <a:pt x="9812" y="16508"/>
                  <a:pt x="9806" y="16523"/>
                </a:cubicBezTo>
                <a:cubicBezTo>
                  <a:pt x="9803" y="16531"/>
                  <a:pt x="9800" y="16537"/>
                  <a:pt x="9796" y="16543"/>
                </a:cubicBezTo>
                <a:cubicBezTo>
                  <a:pt x="9792" y="16548"/>
                  <a:pt x="9788" y="16553"/>
                  <a:pt x="9783" y="16557"/>
                </a:cubicBezTo>
                <a:cubicBezTo>
                  <a:pt x="9778" y="16561"/>
                  <a:pt x="9773" y="16563"/>
                  <a:pt x="9768" y="16564"/>
                </a:cubicBezTo>
                <a:cubicBezTo>
                  <a:pt x="9763" y="16565"/>
                  <a:pt x="9758" y="16565"/>
                  <a:pt x="9753" y="16565"/>
                </a:cubicBezTo>
                <a:cubicBezTo>
                  <a:pt x="9748" y="16563"/>
                  <a:pt x="9743" y="16561"/>
                  <a:pt x="9739" y="16558"/>
                </a:cubicBezTo>
                <a:cubicBezTo>
                  <a:pt x="9734" y="16554"/>
                  <a:pt x="9730" y="16550"/>
                  <a:pt x="9726" y="16544"/>
                </a:cubicBezTo>
                <a:close/>
                <a:moveTo>
                  <a:pt x="10419" y="16544"/>
                </a:moveTo>
                <a:cubicBezTo>
                  <a:pt x="10410" y="16532"/>
                  <a:pt x="10404" y="16519"/>
                  <a:pt x="10400" y="16501"/>
                </a:cubicBezTo>
                <a:cubicBezTo>
                  <a:pt x="10396" y="16483"/>
                  <a:pt x="10394" y="16467"/>
                  <a:pt x="10396" y="16447"/>
                </a:cubicBezTo>
                <a:cubicBezTo>
                  <a:pt x="10397" y="16428"/>
                  <a:pt x="10401" y="16413"/>
                  <a:pt x="10407" y="16397"/>
                </a:cubicBezTo>
                <a:cubicBezTo>
                  <a:pt x="10410" y="16390"/>
                  <a:pt x="10414" y="16383"/>
                  <a:pt x="10418" y="16378"/>
                </a:cubicBezTo>
                <a:cubicBezTo>
                  <a:pt x="10421" y="16372"/>
                  <a:pt x="10426" y="16368"/>
                  <a:pt x="10431" y="16364"/>
                </a:cubicBezTo>
                <a:cubicBezTo>
                  <a:pt x="10440" y="16357"/>
                  <a:pt x="10450" y="16353"/>
                  <a:pt x="10460" y="16356"/>
                </a:cubicBezTo>
                <a:cubicBezTo>
                  <a:pt x="10471" y="16358"/>
                  <a:pt x="10479" y="16365"/>
                  <a:pt x="10488" y="16377"/>
                </a:cubicBezTo>
                <a:cubicBezTo>
                  <a:pt x="10492" y="16383"/>
                  <a:pt x="10495" y="16389"/>
                  <a:pt x="10499" y="16396"/>
                </a:cubicBezTo>
                <a:cubicBezTo>
                  <a:pt x="10502" y="16402"/>
                  <a:pt x="10504" y="16410"/>
                  <a:pt x="10506" y="16419"/>
                </a:cubicBezTo>
                <a:cubicBezTo>
                  <a:pt x="10510" y="16437"/>
                  <a:pt x="10512" y="16454"/>
                  <a:pt x="10511" y="16473"/>
                </a:cubicBezTo>
                <a:cubicBezTo>
                  <a:pt x="10509" y="16492"/>
                  <a:pt x="10505" y="16508"/>
                  <a:pt x="10499" y="16523"/>
                </a:cubicBezTo>
                <a:cubicBezTo>
                  <a:pt x="10496" y="16531"/>
                  <a:pt x="10493" y="16537"/>
                  <a:pt x="10489" y="16543"/>
                </a:cubicBezTo>
                <a:cubicBezTo>
                  <a:pt x="10485" y="16548"/>
                  <a:pt x="10481" y="16553"/>
                  <a:pt x="10476" y="16557"/>
                </a:cubicBezTo>
                <a:cubicBezTo>
                  <a:pt x="10471" y="16561"/>
                  <a:pt x="10466" y="16563"/>
                  <a:pt x="10461" y="16564"/>
                </a:cubicBezTo>
                <a:cubicBezTo>
                  <a:pt x="10456" y="16565"/>
                  <a:pt x="10451" y="16565"/>
                  <a:pt x="10446" y="16565"/>
                </a:cubicBezTo>
                <a:cubicBezTo>
                  <a:pt x="10436" y="16562"/>
                  <a:pt x="10427" y="16556"/>
                  <a:pt x="10419" y="16544"/>
                </a:cubicBezTo>
                <a:close/>
                <a:moveTo>
                  <a:pt x="11111" y="16544"/>
                </a:moveTo>
                <a:cubicBezTo>
                  <a:pt x="11103" y="16532"/>
                  <a:pt x="11097" y="16519"/>
                  <a:pt x="11093" y="16501"/>
                </a:cubicBezTo>
                <a:cubicBezTo>
                  <a:pt x="11091" y="16492"/>
                  <a:pt x="11089" y="16483"/>
                  <a:pt x="11089" y="16475"/>
                </a:cubicBezTo>
                <a:cubicBezTo>
                  <a:pt x="11088" y="16466"/>
                  <a:pt x="11088" y="16457"/>
                  <a:pt x="11088" y="16447"/>
                </a:cubicBezTo>
                <a:cubicBezTo>
                  <a:pt x="11089" y="16438"/>
                  <a:pt x="11090" y="16429"/>
                  <a:pt x="11092" y="16421"/>
                </a:cubicBezTo>
                <a:cubicBezTo>
                  <a:pt x="11094" y="16413"/>
                  <a:pt x="11096" y="16405"/>
                  <a:pt x="11100" y="16397"/>
                </a:cubicBezTo>
                <a:cubicBezTo>
                  <a:pt x="11103" y="16390"/>
                  <a:pt x="11106" y="16383"/>
                  <a:pt x="11110" y="16378"/>
                </a:cubicBezTo>
                <a:cubicBezTo>
                  <a:pt x="11114" y="16372"/>
                  <a:pt x="11119" y="16368"/>
                  <a:pt x="11123" y="16364"/>
                </a:cubicBezTo>
                <a:cubicBezTo>
                  <a:pt x="11133" y="16357"/>
                  <a:pt x="11142" y="16353"/>
                  <a:pt x="11153" y="16356"/>
                </a:cubicBezTo>
                <a:cubicBezTo>
                  <a:pt x="11163" y="16358"/>
                  <a:pt x="11172" y="16365"/>
                  <a:pt x="11180" y="16377"/>
                </a:cubicBezTo>
                <a:cubicBezTo>
                  <a:pt x="11189" y="16389"/>
                  <a:pt x="11195" y="16401"/>
                  <a:pt x="11199" y="16419"/>
                </a:cubicBezTo>
                <a:cubicBezTo>
                  <a:pt x="11203" y="16437"/>
                  <a:pt x="11205" y="16454"/>
                  <a:pt x="11203" y="16473"/>
                </a:cubicBezTo>
                <a:cubicBezTo>
                  <a:pt x="11202" y="16492"/>
                  <a:pt x="11198" y="16508"/>
                  <a:pt x="11192" y="16523"/>
                </a:cubicBezTo>
                <a:cubicBezTo>
                  <a:pt x="11189" y="16531"/>
                  <a:pt x="11185" y="16537"/>
                  <a:pt x="11182" y="16543"/>
                </a:cubicBezTo>
                <a:cubicBezTo>
                  <a:pt x="11178" y="16548"/>
                  <a:pt x="11174" y="16553"/>
                  <a:pt x="11169" y="16557"/>
                </a:cubicBezTo>
                <a:cubicBezTo>
                  <a:pt x="11164" y="16561"/>
                  <a:pt x="11159" y="16563"/>
                  <a:pt x="11154" y="16564"/>
                </a:cubicBezTo>
                <a:cubicBezTo>
                  <a:pt x="11149" y="16565"/>
                  <a:pt x="11144" y="16565"/>
                  <a:pt x="11139" y="16565"/>
                </a:cubicBezTo>
                <a:cubicBezTo>
                  <a:pt x="11128" y="16562"/>
                  <a:pt x="11119" y="16556"/>
                  <a:pt x="11111" y="16544"/>
                </a:cubicBezTo>
                <a:close/>
                <a:moveTo>
                  <a:pt x="11804" y="16544"/>
                </a:moveTo>
                <a:cubicBezTo>
                  <a:pt x="11796" y="16532"/>
                  <a:pt x="11790" y="16519"/>
                  <a:pt x="11786" y="16501"/>
                </a:cubicBezTo>
                <a:cubicBezTo>
                  <a:pt x="11782" y="16483"/>
                  <a:pt x="11780" y="16467"/>
                  <a:pt x="11782" y="16447"/>
                </a:cubicBezTo>
                <a:cubicBezTo>
                  <a:pt x="11783" y="16428"/>
                  <a:pt x="11787" y="16413"/>
                  <a:pt x="11793" y="16397"/>
                </a:cubicBezTo>
                <a:cubicBezTo>
                  <a:pt x="11796" y="16390"/>
                  <a:pt x="11799" y="16383"/>
                  <a:pt x="11803" y="16378"/>
                </a:cubicBezTo>
                <a:cubicBezTo>
                  <a:pt x="11807" y="16372"/>
                  <a:pt x="11812" y="16368"/>
                  <a:pt x="11816" y="16364"/>
                </a:cubicBezTo>
                <a:cubicBezTo>
                  <a:pt x="11826" y="16357"/>
                  <a:pt x="11835" y="16353"/>
                  <a:pt x="11846" y="16356"/>
                </a:cubicBezTo>
                <a:cubicBezTo>
                  <a:pt x="11856" y="16358"/>
                  <a:pt x="11865" y="16365"/>
                  <a:pt x="11873" y="16377"/>
                </a:cubicBezTo>
                <a:cubicBezTo>
                  <a:pt x="11882" y="16389"/>
                  <a:pt x="11888" y="16401"/>
                  <a:pt x="11892" y="16419"/>
                </a:cubicBezTo>
                <a:cubicBezTo>
                  <a:pt x="11896" y="16437"/>
                  <a:pt x="11898" y="16454"/>
                  <a:pt x="11896" y="16473"/>
                </a:cubicBezTo>
                <a:cubicBezTo>
                  <a:pt x="11895" y="16492"/>
                  <a:pt x="11891" y="16508"/>
                  <a:pt x="11885" y="16523"/>
                </a:cubicBezTo>
                <a:cubicBezTo>
                  <a:pt x="11882" y="16531"/>
                  <a:pt x="11878" y="16537"/>
                  <a:pt x="11875" y="16543"/>
                </a:cubicBezTo>
                <a:cubicBezTo>
                  <a:pt x="11871" y="16548"/>
                  <a:pt x="11867" y="16553"/>
                  <a:pt x="11862" y="16557"/>
                </a:cubicBezTo>
                <a:cubicBezTo>
                  <a:pt x="11857" y="16561"/>
                  <a:pt x="11852" y="16563"/>
                  <a:pt x="11847" y="16564"/>
                </a:cubicBezTo>
                <a:cubicBezTo>
                  <a:pt x="11842" y="16565"/>
                  <a:pt x="11837" y="16565"/>
                  <a:pt x="11832" y="16565"/>
                </a:cubicBezTo>
                <a:cubicBezTo>
                  <a:pt x="11821" y="16562"/>
                  <a:pt x="11812" y="16556"/>
                  <a:pt x="11804" y="16544"/>
                </a:cubicBezTo>
                <a:close/>
                <a:moveTo>
                  <a:pt x="12497" y="16544"/>
                </a:moveTo>
                <a:cubicBezTo>
                  <a:pt x="12489" y="16532"/>
                  <a:pt x="12483" y="16519"/>
                  <a:pt x="12479" y="16501"/>
                </a:cubicBezTo>
                <a:cubicBezTo>
                  <a:pt x="12475" y="16483"/>
                  <a:pt x="12473" y="16467"/>
                  <a:pt x="12475" y="16447"/>
                </a:cubicBezTo>
                <a:cubicBezTo>
                  <a:pt x="12476" y="16428"/>
                  <a:pt x="12480" y="16413"/>
                  <a:pt x="12486" y="16397"/>
                </a:cubicBezTo>
                <a:cubicBezTo>
                  <a:pt x="12489" y="16390"/>
                  <a:pt x="12492" y="16383"/>
                  <a:pt x="12496" y="16378"/>
                </a:cubicBezTo>
                <a:cubicBezTo>
                  <a:pt x="12500" y="16372"/>
                  <a:pt x="12505" y="16368"/>
                  <a:pt x="12509" y="16364"/>
                </a:cubicBezTo>
                <a:cubicBezTo>
                  <a:pt x="12519" y="16357"/>
                  <a:pt x="12528" y="16353"/>
                  <a:pt x="12539" y="16356"/>
                </a:cubicBezTo>
                <a:cubicBezTo>
                  <a:pt x="12549" y="16358"/>
                  <a:pt x="12558" y="16365"/>
                  <a:pt x="12567" y="16377"/>
                </a:cubicBezTo>
                <a:cubicBezTo>
                  <a:pt x="12576" y="16389"/>
                  <a:pt x="12581" y="16401"/>
                  <a:pt x="12585" y="16419"/>
                </a:cubicBezTo>
                <a:cubicBezTo>
                  <a:pt x="12590" y="16437"/>
                  <a:pt x="12591" y="16454"/>
                  <a:pt x="12589" y="16473"/>
                </a:cubicBezTo>
                <a:cubicBezTo>
                  <a:pt x="12588" y="16492"/>
                  <a:pt x="12584" y="16508"/>
                  <a:pt x="12578" y="16523"/>
                </a:cubicBezTo>
                <a:cubicBezTo>
                  <a:pt x="12575" y="16531"/>
                  <a:pt x="12571" y="16537"/>
                  <a:pt x="12568" y="16543"/>
                </a:cubicBezTo>
                <a:cubicBezTo>
                  <a:pt x="12564" y="16548"/>
                  <a:pt x="12560" y="16553"/>
                  <a:pt x="12555" y="16557"/>
                </a:cubicBezTo>
                <a:cubicBezTo>
                  <a:pt x="12550" y="16561"/>
                  <a:pt x="12545" y="16563"/>
                  <a:pt x="12540" y="16564"/>
                </a:cubicBezTo>
                <a:cubicBezTo>
                  <a:pt x="12535" y="16565"/>
                  <a:pt x="12530" y="16565"/>
                  <a:pt x="12525" y="16565"/>
                </a:cubicBezTo>
                <a:cubicBezTo>
                  <a:pt x="12514" y="16562"/>
                  <a:pt x="12505" y="16556"/>
                  <a:pt x="12497" y="16544"/>
                </a:cubicBezTo>
                <a:close/>
                <a:moveTo>
                  <a:pt x="13190" y="16544"/>
                </a:moveTo>
                <a:cubicBezTo>
                  <a:pt x="13182" y="16532"/>
                  <a:pt x="13176" y="16519"/>
                  <a:pt x="13172" y="16501"/>
                </a:cubicBezTo>
                <a:cubicBezTo>
                  <a:pt x="13168" y="16483"/>
                  <a:pt x="13166" y="16467"/>
                  <a:pt x="13168" y="16447"/>
                </a:cubicBezTo>
                <a:cubicBezTo>
                  <a:pt x="13169" y="16428"/>
                  <a:pt x="13173" y="16413"/>
                  <a:pt x="13179" y="16397"/>
                </a:cubicBezTo>
                <a:cubicBezTo>
                  <a:pt x="13182" y="16390"/>
                  <a:pt x="13185" y="16383"/>
                  <a:pt x="13189" y="16378"/>
                </a:cubicBezTo>
                <a:cubicBezTo>
                  <a:pt x="13193" y="16372"/>
                  <a:pt x="13198" y="16368"/>
                  <a:pt x="13202" y="16364"/>
                </a:cubicBezTo>
                <a:cubicBezTo>
                  <a:pt x="13212" y="16357"/>
                  <a:pt x="13221" y="16353"/>
                  <a:pt x="13232" y="16356"/>
                </a:cubicBezTo>
                <a:cubicBezTo>
                  <a:pt x="13242" y="16358"/>
                  <a:pt x="13252" y="16365"/>
                  <a:pt x="13260" y="16377"/>
                </a:cubicBezTo>
                <a:cubicBezTo>
                  <a:pt x="13269" y="16389"/>
                  <a:pt x="13274" y="16401"/>
                  <a:pt x="13278" y="16419"/>
                </a:cubicBezTo>
                <a:cubicBezTo>
                  <a:pt x="13283" y="16437"/>
                  <a:pt x="13284" y="16454"/>
                  <a:pt x="13282" y="16473"/>
                </a:cubicBezTo>
                <a:cubicBezTo>
                  <a:pt x="13281" y="16492"/>
                  <a:pt x="13278" y="16508"/>
                  <a:pt x="13271" y="16523"/>
                </a:cubicBezTo>
                <a:cubicBezTo>
                  <a:pt x="13268" y="16531"/>
                  <a:pt x="13265" y="16537"/>
                  <a:pt x="13261" y="16543"/>
                </a:cubicBezTo>
                <a:cubicBezTo>
                  <a:pt x="13257" y="16548"/>
                  <a:pt x="13252" y="16553"/>
                  <a:pt x="13248" y="16557"/>
                </a:cubicBezTo>
                <a:cubicBezTo>
                  <a:pt x="13243" y="16561"/>
                  <a:pt x="13238" y="16563"/>
                  <a:pt x="13233" y="16564"/>
                </a:cubicBezTo>
                <a:cubicBezTo>
                  <a:pt x="13228" y="16565"/>
                  <a:pt x="13223" y="16565"/>
                  <a:pt x="13218" y="16565"/>
                </a:cubicBezTo>
                <a:cubicBezTo>
                  <a:pt x="13207" y="16562"/>
                  <a:pt x="13198" y="16556"/>
                  <a:pt x="13190" y="16544"/>
                </a:cubicBezTo>
                <a:close/>
                <a:moveTo>
                  <a:pt x="13883" y="16544"/>
                </a:moveTo>
                <a:cubicBezTo>
                  <a:pt x="13879" y="16538"/>
                  <a:pt x="13875" y="16532"/>
                  <a:pt x="13872" y="16525"/>
                </a:cubicBezTo>
                <a:cubicBezTo>
                  <a:pt x="13869" y="16518"/>
                  <a:pt x="13867" y="16510"/>
                  <a:pt x="13865" y="16501"/>
                </a:cubicBezTo>
                <a:cubicBezTo>
                  <a:pt x="13861" y="16483"/>
                  <a:pt x="13859" y="16467"/>
                  <a:pt x="13861" y="16447"/>
                </a:cubicBezTo>
                <a:cubicBezTo>
                  <a:pt x="13862" y="16428"/>
                  <a:pt x="13866" y="16413"/>
                  <a:pt x="13872" y="16397"/>
                </a:cubicBezTo>
                <a:cubicBezTo>
                  <a:pt x="13875" y="16390"/>
                  <a:pt x="13878" y="16383"/>
                  <a:pt x="13882" y="16378"/>
                </a:cubicBezTo>
                <a:cubicBezTo>
                  <a:pt x="13886" y="16372"/>
                  <a:pt x="13891" y="16368"/>
                  <a:pt x="13895" y="16364"/>
                </a:cubicBezTo>
                <a:cubicBezTo>
                  <a:pt x="13905" y="16357"/>
                  <a:pt x="13914" y="16353"/>
                  <a:pt x="13925" y="16356"/>
                </a:cubicBezTo>
                <a:cubicBezTo>
                  <a:pt x="13936" y="16358"/>
                  <a:pt x="13945" y="16365"/>
                  <a:pt x="13953" y="16377"/>
                </a:cubicBezTo>
                <a:cubicBezTo>
                  <a:pt x="13962" y="16389"/>
                  <a:pt x="13967" y="16401"/>
                  <a:pt x="13971" y="16419"/>
                </a:cubicBezTo>
                <a:cubicBezTo>
                  <a:pt x="13976" y="16437"/>
                  <a:pt x="13977" y="16454"/>
                  <a:pt x="13975" y="16473"/>
                </a:cubicBezTo>
                <a:cubicBezTo>
                  <a:pt x="13974" y="16492"/>
                  <a:pt x="13971" y="16508"/>
                  <a:pt x="13964" y="16523"/>
                </a:cubicBezTo>
                <a:cubicBezTo>
                  <a:pt x="13961" y="16531"/>
                  <a:pt x="13958" y="16537"/>
                  <a:pt x="13954" y="16543"/>
                </a:cubicBezTo>
                <a:cubicBezTo>
                  <a:pt x="13950" y="16548"/>
                  <a:pt x="13945" y="16553"/>
                  <a:pt x="13941" y="16557"/>
                </a:cubicBezTo>
                <a:cubicBezTo>
                  <a:pt x="13936" y="16561"/>
                  <a:pt x="13931" y="16563"/>
                  <a:pt x="13926" y="16564"/>
                </a:cubicBezTo>
                <a:cubicBezTo>
                  <a:pt x="13921" y="16565"/>
                  <a:pt x="13916" y="16565"/>
                  <a:pt x="13911" y="16565"/>
                </a:cubicBezTo>
                <a:cubicBezTo>
                  <a:pt x="13905" y="16563"/>
                  <a:pt x="13901" y="16561"/>
                  <a:pt x="13896" y="16558"/>
                </a:cubicBezTo>
                <a:cubicBezTo>
                  <a:pt x="13892" y="16554"/>
                  <a:pt x="13887" y="16550"/>
                  <a:pt x="13883" y="16544"/>
                </a:cubicBezTo>
                <a:close/>
                <a:moveTo>
                  <a:pt x="14576" y="16544"/>
                </a:moveTo>
                <a:cubicBezTo>
                  <a:pt x="14572" y="16538"/>
                  <a:pt x="14568" y="16532"/>
                  <a:pt x="14565" y="16525"/>
                </a:cubicBezTo>
                <a:cubicBezTo>
                  <a:pt x="14562" y="16518"/>
                  <a:pt x="14560" y="16510"/>
                  <a:pt x="14558" y="16501"/>
                </a:cubicBezTo>
                <a:cubicBezTo>
                  <a:pt x="14554" y="16483"/>
                  <a:pt x="14552" y="16467"/>
                  <a:pt x="14554" y="16447"/>
                </a:cubicBezTo>
                <a:cubicBezTo>
                  <a:pt x="14555" y="16428"/>
                  <a:pt x="14559" y="16413"/>
                  <a:pt x="14565" y="16397"/>
                </a:cubicBezTo>
                <a:cubicBezTo>
                  <a:pt x="14568" y="16390"/>
                  <a:pt x="14571" y="16383"/>
                  <a:pt x="14575" y="16378"/>
                </a:cubicBezTo>
                <a:cubicBezTo>
                  <a:pt x="14579" y="16372"/>
                  <a:pt x="14584" y="16368"/>
                  <a:pt x="14588" y="16364"/>
                </a:cubicBezTo>
                <a:cubicBezTo>
                  <a:pt x="14598" y="16357"/>
                  <a:pt x="14607" y="16353"/>
                  <a:pt x="14618" y="16356"/>
                </a:cubicBezTo>
                <a:cubicBezTo>
                  <a:pt x="14629" y="16358"/>
                  <a:pt x="14638" y="16365"/>
                  <a:pt x="14646" y="16377"/>
                </a:cubicBezTo>
                <a:cubicBezTo>
                  <a:pt x="14655" y="16389"/>
                  <a:pt x="14660" y="16401"/>
                  <a:pt x="14664" y="16419"/>
                </a:cubicBezTo>
                <a:cubicBezTo>
                  <a:pt x="14669" y="16437"/>
                  <a:pt x="14670" y="16454"/>
                  <a:pt x="14668" y="16473"/>
                </a:cubicBezTo>
                <a:cubicBezTo>
                  <a:pt x="14667" y="16492"/>
                  <a:pt x="14664" y="16508"/>
                  <a:pt x="14657" y="16523"/>
                </a:cubicBezTo>
                <a:cubicBezTo>
                  <a:pt x="14654" y="16531"/>
                  <a:pt x="14651" y="16537"/>
                  <a:pt x="14647" y="16543"/>
                </a:cubicBezTo>
                <a:cubicBezTo>
                  <a:pt x="14643" y="16548"/>
                  <a:pt x="14638" y="16553"/>
                  <a:pt x="14634" y="16557"/>
                </a:cubicBezTo>
                <a:cubicBezTo>
                  <a:pt x="14629" y="16561"/>
                  <a:pt x="14624" y="16563"/>
                  <a:pt x="14619" y="16564"/>
                </a:cubicBezTo>
                <a:cubicBezTo>
                  <a:pt x="14614" y="16565"/>
                  <a:pt x="14609" y="16565"/>
                  <a:pt x="14604" y="16565"/>
                </a:cubicBezTo>
                <a:cubicBezTo>
                  <a:pt x="14598" y="16563"/>
                  <a:pt x="14594" y="16561"/>
                  <a:pt x="14589" y="16558"/>
                </a:cubicBezTo>
                <a:cubicBezTo>
                  <a:pt x="14585" y="16554"/>
                  <a:pt x="14580" y="16550"/>
                  <a:pt x="14576" y="16544"/>
                </a:cubicBezTo>
                <a:close/>
                <a:moveTo>
                  <a:pt x="15269" y="16544"/>
                </a:moveTo>
                <a:cubicBezTo>
                  <a:pt x="15265" y="16538"/>
                  <a:pt x="15261" y="16532"/>
                  <a:pt x="15258" y="16525"/>
                </a:cubicBezTo>
                <a:cubicBezTo>
                  <a:pt x="15255" y="16518"/>
                  <a:pt x="15253" y="16510"/>
                  <a:pt x="15251" y="16501"/>
                </a:cubicBezTo>
                <a:cubicBezTo>
                  <a:pt x="15247" y="16483"/>
                  <a:pt x="15245" y="16467"/>
                  <a:pt x="15247" y="16447"/>
                </a:cubicBezTo>
                <a:cubicBezTo>
                  <a:pt x="15248" y="16428"/>
                  <a:pt x="15252" y="16413"/>
                  <a:pt x="15258" y="16397"/>
                </a:cubicBezTo>
                <a:cubicBezTo>
                  <a:pt x="15261" y="16390"/>
                  <a:pt x="15264" y="16383"/>
                  <a:pt x="15268" y="16378"/>
                </a:cubicBezTo>
                <a:cubicBezTo>
                  <a:pt x="15272" y="16372"/>
                  <a:pt x="15277" y="16368"/>
                  <a:pt x="15281" y="16364"/>
                </a:cubicBezTo>
                <a:cubicBezTo>
                  <a:pt x="15291" y="16357"/>
                  <a:pt x="15301" y="16353"/>
                  <a:pt x="15311" y="16356"/>
                </a:cubicBezTo>
                <a:cubicBezTo>
                  <a:pt x="15322" y="16358"/>
                  <a:pt x="15331" y="16365"/>
                  <a:pt x="15339" y="16377"/>
                </a:cubicBezTo>
                <a:cubicBezTo>
                  <a:pt x="15348" y="16389"/>
                  <a:pt x="15353" y="16401"/>
                  <a:pt x="15357" y="16419"/>
                </a:cubicBezTo>
                <a:cubicBezTo>
                  <a:pt x="15362" y="16437"/>
                  <a:pt x="15363" y="16454"/>
                  <a:pt x="15361" y="16473"/>
                </a:cubicBezTo>
                <a:cubicBezTo>
                  <a:pt x="15360" y="16492"/>
                  <a:pt x="15357" y="16508"/>
                  <a:pt x="15350" y="16523"/>
                </a:cubicBezTo>
                <a:cubicBezTo>
                  <a:pt x="15347" y="16531"/>
                  <a:pt x="15344" y="16537"/>
                  <a:pt x="15340" y="16543"/>
                </a:cubicBezTo>
                <a:cubicBezTo>
                  <a:pt x="15336" y="16548"/>
                  <a:pt x="15331" y="16553"/>
                  <a:pt x="15327" y="16557"/>
                </a:cubicBezTo>
                <a:cubicBezTo>
                  <a:pt x="15322" y="16561"/>
                  <a:pt x="15317" y="16563"/>
                  <a:pt x="15312" y="16564"/>
                </a:cubicBezTo>
                <a:cubicBezTo>
                  <a:pt x="15307" y="16565"/>
                  <a:pt x="15302" y="16565"/>
                  <a:pt x="15297" y="16565"/>
                </a:cubicBezTo>
                <a:cubicBezTo>
                  <a:pt x="15292" y="16563"/>
                  <a:pt x="15287" y="16561"/>
                  <a:pt x="15282" y="16558"/>
                </a:cubicBezTo>
                <a:cubicBezTo>
                  <a:pt x="15278" y="16554"/>
                  <a:pt x="15273" y="16550"/>
                  <a:pt x="15269" y="16544"/>
                </a:cubicBezTo>
                <a:close/>
                <a:moveTo>
                  <a:pt x="15962" y="16544"/>
                </a:moveTo>
                <a:cubicBezTo>
                  <a:pt x="15958" y="16538"/>
                  <a:pt x="15954" y="16532"/>
                  <a:pt x="15951" y="16525"/>
                </a:cubicBezTo>
                <a:cubicBezTo>
                  <a:pt x="15948" y="16518"/>
                  <a:pt x="15946" y="16510"/>
                  <a:pt x="15944" y="16501"/>
                </a:cubicBezTo>
                <a:cubicBezTo>
                  <a:pt x="15940" y="16483"/>
                  <a:pt x="15938" y="16467"/>
                  <a:pt x="15940" y="16447"/>
                </a:cubicBezTo>
                <a:cubicBezTo>
                  <a:pt x="15941" y="16428"/>
                  <a:pt x="15945" y="16413"/>
                  <a:pt x="15951" y="16397"/>
                </a:cubicBezTo>
                <a:cubicBezTo>
                  <a:pt x="15954" y="16390"/>
                  <a:pt x="15958" y="16383"/>
                  <a:pt x="15961" y="16378"/>
                </a:cubicBezTo>
                <a:cubicBezTo>
                  <a:pt x="15965" y="16372"/>
                  <a:pt x="15970" y="16368"/>
                  <a:pt x="15974" y="16364"/>
                </a:cubicBezTo>
                <a:cubicBezTo>
                  <a:pt x="15984" y="16357"/>
                  <a:pt x="15994" y="16353"/>
                  <a:pt x="16004" y="16356"/>
                </a:cubicBezTo>
                <a:cubicBezTo>
                  <a:pt x="16015" y="16358"/>
                  <a:pt x="16024" y="16365"/>
                  <a:pt x="16032" y="16377"/>
                </a:cubicBezTo>
                <a:cubicBezTo>
                  <a:pt x="16036" y="16383"/>
                  <a:pt x="16040" y="16389"/>
                  <a:pt x="16043" y="16396"/>
                </a:cubicBezTo>
                <a:cubicBezTo>
                  <a:pt x="16046" y="16402"/>
                  <a:pt x="16048" y="16410"/>
                  <a:pt x="16050" y="16419"/>
                </a:cubicBezTo>
                <a:cubicBezTo>
                  <a:pt x="16055" y="16437"/>
                  <a:pt x="16056" y="16454"/>
                  <a:pt x="16054" y="16473"/>
                </a:cubicBezTo>
                <a:cubicBezTo>
                  <a:pt x="16053" y="16492"/>
                  <a:pt x="16050" y="16508"/>
                  <a:pt x="16043" y="16523"/>
                </a:cubicBezTo>
                <a:cubicBezTo>
                  <a:pt x="16040" y="16531"/>
                  <a:pt x="16037" y="16537"/>
                  <a:pt x="16033" y="16543"/>
                </a:cubicBezTo>
                <a:cubicBezTo>
                  <a:pt x="16029" y="16548"/>
                  <a:pt x="16024" y="16553"/>
                  <a:pt x="16020" y="16557"/>
                </a:cubicBezTo>
                <a:cubicBezTo>
                  <a:pt x="16015" y="16561"/>
                  <a:pt x="16010" y="16563"/>
                  <a:pt x="16005" y="16564"/>
                </a:cubicBezTo>
                <a:cubicBezTo>
                  <a:pt x="16000" y="16565"/>
                  <a:pt x="15995" y="16565"/>
                  <a:pt x="15990" y="16565"/>
                </a:cubicBezTo>
                <a:cubicBezTo>
                  <a:pt x="15985" y="16563"/>
                  <a:pt x="15980" y="16561"/>
                  <a:pt x="15975" y="16558"/>
                </a:cubicBezTo>
                <a:cubicBezTo>
                  <a:pt x="15971" y="16554"/>
                  <a:pt x="15966" y="16550"/>
                  <a:pt x="15962" y="16544"/>
                </a:cubicBezTo>
                <a:close/>
                <a:moveTo>
                  <a:pt x="16655" y="16544"/>
                </a:moveTo>
                <a:cubicBezTo>
                  <a:pt x="16651" y="16538"/>
                  <a:pt x="16647" y="16532"/>
                  <a:pt x="16644" y="16525"/>
                </a:cubicBezTo>
                <a:cubicBezTo>
                  <a:pt x="16641" y="16518"/>
                  <a:pt x="16639" y="16510"/>
                  <a:pt x="16637" y="16501"/>
                </a:cubicBezTo>
                <a:cubicBezTo>
                  <a:pt x="16633" y="16483"/>
                  <a:pt x="16631" y="16467"/>
                  <a:pt x="16633" y="16447"/>
                </a:cubicBezTo>
                <a:cubicBezTo>
                  <a:pt x="16634" y="16428"/>
                  <a:pt x="16638" y="16413"/>
                  <a:pt x="16644" y="16397"/>
                </a:cubicBezTo>
                <a:cubicBezTo>
                  <a:pt x="16647" y="16390"/>
                  <a:pt x="16651" y="16383"/>
                  <a:pt x="16655" y="16378"/>
                </a:cubicBezTo>
                <a:cubicBezTo>
                  <a:pt x="16658" y="16372"/>
                  <a:pt x="16663" y="16368"/>
                  <a:pt x="16667" y="16364"/>
                </a:cubicBezTo>
                <a:cubicBezTo>
                  <a:pt x="16677" y="16357"/>
                  <a:pt x="16687" y="16353"/>
                  <a:pt x="16697" y="16356"/>
                </a:cubicBezTo>
                <a:cubicBezTo>
                  <a:pt x="16708" y="16358"/>
                  <a:pt x="16717" y="16365"/>
                  <a:pt x="16725" y="16377"/>
                </a:cubicBezTo>
                <a:cubicBezTo>
                  <a:pt x="16729" y="16383"/>
                  <a:pt x="16733" y="16389"/>
                  <a:pt x="16736" y="16396"/>
                </a:cubicBezTo>
                <a:cubicBezTo>
                  <a:pt x="16739" y="16402"/>
                  <a:pt x="16741" y="16410"/>
                  <a:pt x="16743" y="16419"/>
                </a:cubicBezTo>
                <a:cubicBezTo>
                  <a:pt x="16748" y="16437"/>
                  <a:pt x="16749" y="16454"/>
                  <a:pt x="16747" y="16473"/>
                </a:cubicBezTo>
                <a:cubicBezTo>
                  <a:pt x="16746" y="16492"/>
                  <a:pt x="16743" y="16508"/>
                  <a:pt x="16736" y="16523"/>
                </a:cubicBezTo>
                <a:cubicBezTo>
                  <a:pt x="16733" y="16531"/>
                  <a:pt x="16730" y="16537"/>
                  <a:pt x="16726" y="16543"/>
                </a:cubicBezTo>
                <a:cubicBezTo>
                  <a:pt x="16722" y="16548"/>
                  <a:pt x="16717" y="16553"/>
                  <a:pt x="16713" y="16557"/>
                </a:cubicBezTo>
                <a:cubicBezTo>
                  <a:pt x="16708" y="16561"/>
                  <a:pt x="16703" y="16563"/>
                  <a:pt x="16698" y="16564"/>
                </a:cubicBezTo>
                <a:cubicBezTo>
                  <a:pt x="16693" y="16565"/>
                  <a:pt x="16688" y="16565"/>
                  <a:pt x="16683" y="16565"/>
                </a:cubicBezTo>
                <a:cubicBezTo>
                  <a:pt x="16678" y="16563"/>
                  <a:pt x="16673" y="16561"/>
                  <a:pt x="16668" y="16558"/>
                </a:cubicBezTo>
                <a:cubicBezTo>
                  <a:pt x="16664" y="16554"/>
                  <a:pt x="16659" y="16550"/>
                  <a:pt x="16655" y="16544"/>
                </a:cubicBezTo>
                <a:close/>
                <a:moveTo>
                  <a:pt x="17349" y="16544"/>
                </a:moveTo>
                <a:cubicBezTo>
                  <a:pt x="17344" y="16538"/>
                  <a:pt x="17341" y="16532"/>
                  <a:pt x="17338" y="16525"/>
                </a:cubicBezTo>
                <a:cubicBezTo>
                  <a:pt x="17335" y="16518"/>
                  <a:pt x="17332" y="16510"/>
                  <a:pt x="17330" y="16501"/>
                </a:cubicBezTo>
                <a:cubicBezTo>
                  <a:pt x="17326" y="16483"/>
                  <a:pt x="17324" y="16467"/>
                  <a:pt x="17326" y="16447"/>
                </a:cubicBezTo>
                <a:cubicBezTo>
                  <a:pt x="17327" y="16428"/>
                  <a:pt x="17331" y="16413"/>
                  <a:pt x="17337" y="16397"/>
                </a:cubicBezTo>
                <a:cubicBezTo>
                  <a:pt x="17340" y="16390"/>
                  <a:pt x="17344" y="16383"/>
                  <a:pt x="17348" y="16378"/>
                </a:cubicBezTo>
                <a:cubicBezTo>
                  <a:pt x="17351" y="16372"/>
                  <a:pt x="17356" y="16368"/>
                  <a:pt x="17360" y="16364"/>
                </a:cubicBezTo>
                <a:cubicBezTo>
                  <a:pt x="17370" y="16357"/>
                  <a:pt x="17380" y="16353"/>
                  <a:pt x="17390" y="16356"/>
                </a:cubicBezTo>
                <a:cubicBezTo>
                  <a:pt x="17401" y="16358"/>
                  <a:pt x="17410" y="16365"/>
                  <a:pt x="17418" y="16377"/>
                </a:cubicBezTo>
                <a:cubicBezTo>
                  <a:pt x="17422" y="16383"/>
                  <a:pt x="17426" y="16389"/>
                  <a:pt x="17429" y="16396"/>
                </a:cubicBezTo>
                <a:cubicBezTo>
                  <a:pt x="17432" y="16402"/>
                  <a:pt x="17434" y="16410"/>
                  <a:pt x="17436" y="16419"/>
                </a:cubicBezTo>
                <a:cubicBezTo>
                  <a:pt x="17441" y="16437"/>
                  <a:pt x="17442" y="16454"/>
                  <a:pt x="17440" y="16473"/>
                </a:cubicBezTo>
                <a:cubicBezTo>
                  <a:pt x="17439" y="16492"/>
                  <a:pt x="17436" y="16508"/>
                  <a:pt x="17429" y="16523"/>
                </a:cubicBezTo>
                <a:cubicBezTo>
                  <a:pt x="17426" y="16531"/>
                  <a:pt x="17423" y="16537"/>
                  <a:pt x="17419" y="16543"/>
                </a:cubicBezTo>
                <a:cubicBezTo>
                  <a:pt x="17415" y="16548"/>
                  <a:pt x="17411" y="16553"/>
                  <a:pt x="17406" y="16557"/>
                </a:cubicBezTo>
                <a:cubicBezTo>
                  <a:pt x="17401" y="16561"/>
                  <a:pt x="17396" y="16563"/>
                  <a:pt x="17391" y="16564"/>
                </a:cubicBezTo>
                <a:cubicBezTo>
                  <a:pt x="17386" y="16565"/>
                  <a:pt x="17381" y="16565"/>
                  <a:pt x="17376" y="16565"/>
                </a:cubicBezTo>
                <a:cubicBezTo>
                  <a:pt x="17371" y="16563"/>
                  <a:pt x="17366" y="16561"/>
                  <a:pt x="17362" y="16558"/>
                </a:cubicBezTo>
                <a:cubicBezTo>
                  <a:pt x="17357" y="16554"/>
                  <a:pt x="17353" y="16550"/>
                  <a:pt x="17349" y="16544"/>
                </a:cubicBezTo>
                <a:close/>
                <a:moveTo>
                  <a:pt x="18042" y="16544"/>
                </a:moveTo>
                <a:cubicBezTo>
                  <a:pt x="18037" y="16538"/>
                  <a:pt x="18034" y="16532"/>
                  <a:pt x="18031" y="16525"/>
                </a:cubicBezTo>
                <a:cubicBezTo>
                  <a:pt x="18028" y="16518"/>
                  <a:pt x="18025" y="16510"/>
                  <a:pt x="18023" y="16501"/>
                </a:cubicBezTo>
                <a:cubicBezTo>
                  <a:pt x="18019" y="16483"/>
                  <a:pt x="18017" y="16467"/>
                  <a:pt x="18019" y="16447"/>
                </a:cubicBezTo>
                <a:cubicBezTo>
                  <a:pt x="18020" y="16428"/>
                  <a:pt x="18024" y="16413"/>
                  <a:pt x="18030" y="16397"/>
                </a:cubicBezTo>
                <a:cubicBezTo>
                  <a:pt x="18033" y="16390"/>
                  <a:pt x="18037" y="16383"/>
                  <a:pt x="18041" y="16378"/>
                </a:cubicBezTo>
                <a:cubicBezTo>
                  <a:pt x="18044" y="16372"/>
                  <a:pt x="18049" y="16368"/>
                  <a:pt x="18053" y="16364"/>
                </a:cubicBezTo>
                <a:cubicBezTo>
                  <a:pt x="18063" y="16357"/>
                  <a:pt x="18073" y="16353"/>
                  <a:pt x="18083" y="16356"/>
                </a:cubicBezTo>
                <a:cubicBezTo>
                  <a:pt x="18094" y="16358"/>
                  <a:pt x="18103" y="16365"/>
                  <a:pt x="18111" y="16377"/>
                </a:cubicBezTo>
                <a:cubicBezTo>
                  <a:pt x="18115" y="16383"/>
                  <a:pt x="18119" y="16389"/>
                  <a:pt x="18122" y="16396"/>
                </a:cubicBezTo>
                <a:cubicBezTo>
                  <a:pt x="18125" y="16402"/>
                  <a:pt x="18127" y="16410"/>
                  <a:pt x="18129" y="16419"/>
                </a:cubicBezTo>
                <a:cubicBezTo>
                  <a:pt x="18131" y="16428"/>
                  <a:pt x="18133" y="16437"/>
                  <a:pt x="18133" y="16446"/>
                </a:cubicBezTo>
                <a:cubicBezTo>
                  <a:pt x="18134" y="16454"/>
                  <a:pt x="18134" y="16463"/>
                  <a:pt x="18133" y="16473"/>
                </a:cubicBezTo>
                <a:cubicBezTo>
                  <a:pt x="18132" y="16492"/>
                  <a:pt x="18129" y="16508"/>
                  <a:pt x="18122" y="16523"/>
                </a:cubicBezTo>
                <a:cubicBezTo>
                  <a:pt x="18116" y="16538"/>
                  <a:pt x="18109" y="16549"/>
                  <a:pt x="18099" y="16557"/>
                </a:cubicBezTo>
                <a:cubicBezTo>
                  <a:pt x="18094" y="16561"/>
                  <a:pt x="18089" y="16563"/>
                  <a:pt x="18084" y="16564"/>
                </a:cubicBezTo>
                <a:cubicBezTo>
                  <a:pt x="18079" y="16565"/>
                  <a:pt x="18074" y="16565"/>
                  <a:pt x="18069" y="16565"/>
                </a:cubicBezTo>
                <a:cubicBezTo>
                  <a:pt x="18064" y="16563"/>
                  <a:pt x="18059" y="16561"/>
                  <a:pt x="18055" y="16558"/>
                </a:cubicBezTo>
                <a:cubicBezTo>
                  <a:pt x="18050" y="16554"/>
                  <a:pt x="18046" y="16550"/>
                  <a:pt x="18042" y="16544"/>
                </a:cubicBezTo>
                <a:close/>
                <a:moveTo>
                  <a:pt x="18735" y="16544"/>
                </a:moveTo>
                <a:cubicBezTo>
                  <a:pt x="18730" y="16538"/>
                  <a:pt x="18727" y="16532"/>
                  <a:pt x="18724" y="16525"/>
                </a:cubicBezTo>
                <a:cubicBezTo>
                  <a:pt x="18721" y="16518"/>
                  <a:pt x="18718" y="16510"/>
                  <a:pt x="18716" y="16501"/>
                </a:cubicBezTo>
                <a:cubicBezTo>
                  <a:pt x="18712" y="16483"/>
                  <a:pt x="18710" y="16467"/>
                  <a:pt x="18712" y="16447"/>
                </a:cubicBezTo>
                <a:cubicBezTo>
                  <a:pt x="18713" y="16428"/>
                  <a:pt x="18717" y="16413"/>
                  <a:pt x="18723" y="16397"/>
                </a:cubicBezTo>
                <a:cubicBezTo>
                  <a:pt x="18726" y="16390"/>
                  <a:pt x="18730" y="16383"/>
                  <a:pt x="18734" y="16378"/>
                </a:cubicBezTo>
                <a:cubicBezTo>
                  <a:pt x="18737" y="16372"/>
                  <a:pt x="18742" y="16368"/>
                  <a:pt x="18746" y="16364"/>
                </a:cubicBezTo>
                <a:cubicBezTo>
                  <a:pt x="18756" y="16357"/>
                  <a:pt x="18766" y="16353"/>
                  <a:pt x="18776" y="16356"/>
                </a:cubicBezTo>
                <a:cubicBezTo>
                  <a:pt x="18787" y="16358"/>
                  <a:pt x="18796" y="16365"/>
                  <a:pt x="18804" y="16377"/>
                </a:cubicBezTo>
                <a:cubicBezTo>
                  <a:pt x="18808" y="16383"/>
                  <a:pt x="18812" y="16389"/>
                  <a:pt x="18815" y="16396"/>
                </a:cubicBezTo>
                <a:cubicBezTo>
                  <a:pt x="18818" y="16402"/>
                  <a:pt x="18820" y="16410"/>
                  <a:pt x="18822" y="16419"/>
                </a:cubicBezTo>
                <a:cubicBezTo>
                  <a:pt x="18827" y="16437"/>
                  <a:pt x="18828" y="16454"/>
                  <a:pt x="18827" y="16473"/>
                </a:cubicBezTo>
                <a:cubicBezTo>
                  <a:pt x="18825" y="16492"/>
                  <a:pt x="18822" y="16508"/>
                  <a:pt x="18815" y="16523"/>
                </a:cubicBezTo>
                <a:cubicBezTo>
                  <a:pt x="18809" y="16538"/>
                  <a:pt x="18802" y="16549"/>
                  <a:pt x="18792" y="16557"/>
                </a:cubicBezTo>
                <a:cubicBezTo>
                  <a:pt x="18787" y="16561"/>
                  <a:pt x="18782" y="16563"/>
                  <a:pt x="18777" y="16564"/>
                </a:cubicBezTo>
                <a:cubicBezTo>
                  <a:pt x="18772" y="16565"/>
                  <a:pt x="18767" y="16565"/>
                  <a:pt x="18762" y="16565"/>
                </a:cubicBezTo>
                <a:cubicBezTo>
                  <a:pt x="18757" y="16563"/>
                  <a:pt x="18752" y="16561"/>
                  <a:pt x="18748" y="16558"/>
                </a:cubicBezTo>
                <a:cubicBezTo>
                  <a:pt x="18743" y="16554"/>
                  <a:pt x="18739" y="16550"/>
                  <a:pt x="18735" y="16544"/>
                </a:cubicBezTo>
                <a:close/>
                <a:moveTo>
                  <a:pt x="19428" y="16544"/>
                </a:moveTo>
                <a:cubicBezTo>
                  <a:pt x="19423" y="16538"/>
                  <a:pt x="19420" y="16532"/>
                  <a:pt x="19417" y="16525"/>
                </a:cubicBezTo>
                <a:cubicBezTo>
                  <a:pt x="19414" y="16518"/>
                  <a:pt x="19411" y="16510"/>
                  <a:pt x="19409" y="16501"/>
                </a:cubicBezTo>
                <a:cubicBezTo>
                  <a:pt x="19405" y="16483"/>
                  <a:pt x="19403" y="16467"/>
                  <a:pt x="19405" y="16447"/>
                </a:cubicBezTo>
                <a:cubicBezTo>
                  <a:pt x="19406" y="16428"/>
                  <a:pt x="19410" y="16413"/>
                  <a:pt x="19416" y="16397"/>
                </a:cubicBezTo>
                <a:cubicBezTo>
                  <a:pt x="19419" y="16390"/>
                  <a:pt x="19423" y="16383"/>
                  <a:pt x="19427" y="16378"/>
                </a:cubicBezTo>
                <a:cubicBezTo>
                  <a:pt x="19430" y="16372"/>
                  <a:pt x="19435" y="16368"/>
                  <a:pt x="19439" y="16364"/>
                </a:cubicBezTo>
                <a:cubicBezTo>
                  <a:pt x="19449" y="16357"/>
                  <a:pt x="19459" y="16353"/>
                  <a:pt x="19469" y="16356"/>
                </a:cubicBezTo>
                <a:cubicBezTo>
                  <a:pt x="19480" y="16358"/>
                  <a:pt x="19489" y="16365"/>
                  <a:pt x="19497" y="16377"/>
                </a:cubicBezTo>
                <a:cubicBezTo>
                  <a:pt x="19506" y="16389"/>
                  <a:pt x="19511" y="16401"/>
                  <a:pt x="19515" y="16419"/>
                </a:cubicBezTo>
                <a:cubicBezTo>
                  <a:pt x="19520" y="16437"/>
                  <a:pt x="19521" y="16454"/>
                  <a:pt x="19520" y="16473"/>
                </a:cubicBezTo>
                <a:cubicBezTo>
                  <a:pt x="19518" y="16492"/>
                  <a:pt x="19515" y="16508"/>
                  <a:pt x="19508" y="16523"/>
                </a:cubicBezTo>
                <a:cubicBezTo>
                  <a:pt x="19505" y="16531"/>
                  <a:pt x="19502" y="16537"/>
                  <a:pt x="19498" y="16543"/>
                </a:cubicBezTo>
                <a:cubicBezTo>
                  <a:pt x="19494" y="16548"/>
                  <a:pt x="19490" y="16553"/>
                  <a:pt x="19485" y="16557"/>
                </a:cubicBezTo>
                <a:cubicBezTo>
                  <a:pt x="19480" y="16561"/>
                  <a:pt x="19475" y="16563"/>
                  <a:pt x="19470" y="16564"/>
                </a:cubicBezTo>
                <a:cubicBezTo>
                  <a:pt x="19465" y="16565"/>
                  <a:pt x="19460" y="16565"/>
                  <a:pt x="19455" y="16565"/>
                </a:cubicBezTo>
                <a:cubicBezTo>
                  <a:pt x="19450" y="16563"/>
                  <a:pt x="19445" y="16561"/>
                  <a:pt x="19441" y="16558"/>
                </a:cubicBezTo>
                <a:cubicBezTo>
                  <a:pt x="19436" y="16554"/>
                  <a:pt x="19432" y="16550"/>
                  <a:pt x="19428" y="16544"/>
                </a:cubicBezTo>
                <a:close/>
                <a:moveTo>
                  <a:pt x="20121" y="16544"/>
                </a:moveTo>
                <a:cubicBezTo>
                  <a:pt x="20116" y="16538"/>
                  <a:pt x="20113" y="16532"/>
                  <a:pt x="20110" y="16525"/>
                </a:cubicBezTo>
                <a:cubicBezTo>
                  <a:pt x="20107" y="16518"/>
                  <a:pt x="20104" y="16510"/>
                  <a:pt x="20102" y="16501"/>
                </a:cubicBezTo>
                <a:cubicBezTo>
                  <a:pt x="20098" y="16483"/>
                  <a:pt x="20096" y="16467"/>
                  <a:pt x="20098" y="16447"/>
                </a:cubicBezTo>
                <a:cubicBezTo>
                  <a:pt x="20099" y="16428"/>
                  <a:pt x="20103" y="16413"/>
                  <a:pt x="20109" y="16397"/>
                </a:cubicBezTo>
                <a:cubicBezTo>
                  <a:pt x="20112" y="16390"/>
                  <a:pt x="20116" y="16383"/>
                  <a:pt x="20120" y="16378"/>
                </a:cubicBezTo>
                <a:cubicBezTo>
                  <a:pt x="20124" y="16372"/>
                  <a:pt x="20128" y="16368"/>
                  <a:pt x="20133" y="16364"/>
                </a:cubicBezTo>
                <a:cubicBezTo>
                  <a:pt x="20143" y="16357"/>
                  <a:pt x="20152" y="16353"/>
                  <a:pt x="20162" y="16356"/>
                </a:cubicBezTo>
                <a:cubicBezTo>
                  <a:pt x="20173" y="16358"/>
                  <a:pt x="20182" y="16365"/>
                  <a:pt x="20190" y="16377"/>
                </a:cubicBezTo>
                <a:cubicBezTo>
                  <a:pt x="20199" y="16389"/>
                  <a:pt x="20204" y="16401"/>
                  <a:pt x="20208" y="16419"/>
                </a:cubicBezTo>
                <a:cubicBezTo>
                  <a:pt x="20213" y="16437"/>
                  <a:pt x="20214" y="16454"/>
                  <a:pt x="20213" y="16473"/>
                </a:cubicBezTo>
                <a:cubicBezTo>
                  <a:pt x="20211" y="16492"/>
                  <a:pt x="20208" y="16508"/>
                  <a:pt x="20201" y="16523"/>
                </a:cubicBezTo>
                <a:cubicBezTo>
                  <a:pt x="20198" y="16531"/>
                  <a:pt x="20195" y="16537"/>
                  <a:pt x="20191" y="16543"/>
                </a:cubicBezTo>
                <a:cubicBezTo>
                  <a:pt x="20187" y="16548"/>
                  <a:pt x="20183" y="16553"/>
                  <a:pt x="20178" y="16557"/>
                </a:cubicBezTo>
                <a:cubicBezTo>
                  <a:pt x="20173" y="16561"/>
                  <a:pt x="20168" y="16563"/>
                  <a:pt x="20163" y="16564"/>
                </a:cubicBezTo>
                <a:cubicBezTo>
                  <a:pt x="20158" y="16565"/>
                  <a:pt x="20153" y="16565"/>
                  <a:pt x="20148" y="16565"/>
                </a:cubicBezTo>
                <a:cubicBezTo>
                  <a:pt x="20143" y="16563"/>
                  <a:pt x="20138" y="16561"/>
                  <a:pt x="20134" y="16558"/>
                </a:cubicBezTo>
                <a:cubicBezTo>
                  <a:pt x="20129" y="16554"/>
                  <a:pt x="20125" y="16550"/>
                  <a:pt x="20121" y="16544"/>
                </a:cubicBezTo>
                <a:close/>
                <a:moveTo>
                  <a:pt x="20814" y="16544"/>
                </a:moveTo>
                <a:cubicBezTo>
                  <a:pt x="20809" y="16538"/>
                  <a:pt x="20806" y="16532"/>
                  <a:pt x="20803" y="16525"/>
                </a:cubicBezTo>
                <a:cubicBezTo>
                  <a:pt x="20800" y="16518"/>
                  <a:pt x="20797" y="16510"/>
                  <a:pt x="20795" y="16501"/>
                </a:cubicBezTo>
                <a:cubicBezTo>
                  <a:pt x="20791" y="16483"/>
                  <a:pt x="20789" y="16467"/>
                  <a:pt x="20791" y="16447"/>
                </a:cubicBezTo>
                <a:cubicBezTo>
                  <a:pt x="20792" y="16428"/>
                  <a:pt x="20796" y="16413"/>
                  <a:pt x="20802" y="16397"/>
                </a:cubicBezTo>
                <a:cubicBezTo>
                  <a:pt x="20805" y="16390"/>
                  <a:pt x="20809" y="16383"/>
                  <a:pt x="20813" y="16378"/>
                </a:cubicBezTo>
                <a:cubicBezTo>
                  <a:pt x="20817" y="16372"/>
                  <a:pt x="20821" y="16368"/>
                  <a:pt x="20826" y="16364"/>
                </a:cubicBezTo>
                <a:cubicBezTo>
                  <a:pt x="20836" y="16357"/>
                  <a:pt x="20845" y="16353"/>
                  <a:pt x="20855" y="16356"/>
                </a:cubicBezTo>
                <a:cubicBezTo>
                  <a:pt x="20866" y="16358"/>
                  <a:pt x="20875" y="16365"/>
                  <a:pt x="20883" y="16377"/>
                </a:cubicBezTo>
                <a:cubicBezTo>
                  <a:pt x="20892" y="16389"/>
                  <a:pt x="20897" y="16401"/>
                  <a:pt x="20901" y="16419"/>
                </a:cubicBezTo>
                <a:cubicBezTo>
                  <a:pt x="20906" y="16437"/>
                  <a:pt x="20907" y="16454"/>
                  <a:pt x="20906" y="16473"/>
                </a:cubicBezTo>
                <a:cubicBezTo>
                  <a:pt x="20904" y="16492"/>
                  <a:pt x="20901" y="16508"/>
                  <a:pt x="20894" y="16523"/>
                </a:cubicBezTo>
                <a:cubicBezTo>
                  <a:pt x="20891" y="16531"/>
                  <a:pt x="20888" y="16537"/>
                  <a:pt x="20884" y="16543"/>
                </a:cubicBezTo>
                <a:cubicBezTo>
                  <a:pt x="20880" y="16548"/>
                  <a:pt x="20876" y="16553"/>
                  <a:pt x="20871" y="16557"/>
                </a:cubicBezTo>
                <a:cubicBezTo>
                  <a:pt x="20866" y="16561"/>
                  <a:pt x="20861" y="16563"/>
                  <a:pt x="20856" y="16564"/>
                </a:cubicBezTo>
                <a:cubicBezTo>
                  <a:pt x="20852" y="16565"/>
                  <a:pt x="20846" y="16565"/>
                  <a:pt x="20841" y="16565"/>
                </a:cubicBezTo>
                <a:cubicBezTo>
                  <a:pt x="20836" y="16563"/>
                  <a:pt x="20831" y="16561"/>
                  <a:pt x="20827" y="16558"/>
                </a:cubicBezTo>
                <a:cubicBezTo>
                  <a:pt x="20822" y="16554"/>
                  <a:pt x="20818" y="16550"/>
                  <a:pt x="20814" y="16544"/>
                </a:cubicBezTo>
                <a:close/>
                <a:moveTo>
                  <a:pt x="21507" y="16544"/>
                </a:moveTo>
                <a:cubicBezTo>
                  <a:pt x="21498" y="16532"/>
                  <a:pt x="21493" y="16519"/>
                  <a:pt x="21488" y="16501"/>
                </a:cubicBezTo>
                <a:cubicBezTo>
                  <a:pt x="21484" y="16483"/>
                  <a:pt x="21482" y="16467"/>
                  <a:pt x="21484" y="16447"/>
                </a:cubicBezTo>
                <a:cubicBezTo>
                  <a:pt x="21485" y="16428"/>
                  <a:pt x="21489" y="16413"/>
                  <a:pt x="21495" y="16397"/>
                </a:cubicBezTo>
                <a:cubicBezTo>
                  <a:pt x="21498" y="16390"/>
                  <a:pt x="21502" y="16383"/>
                  <a:pt x="21506" y="16378"/>
                </a:cubicBezTo>
                <a:cubicBezTo>
                  <a:pt x="21510" y="16372"/>
                  <a:pt x="21514" y="16368"/>
                  <a:pt x="21519" y="16364"/>
                </a:cubicBezTo>
                <a:cubicBezTo>
                  <a:pt x="21529" y="16357"/>
                  <a:pt x="21538" y="16353"/>
                  <a:pt x="21548" y="16356"/>
                </a:cubicBezTo>
                <a:cubicBezTo>
                  <a:pt x="21559" y="16358"/>
                  <a:pt x="21568" y="16365"/>
                  <a:pt x="21576" y="16377"/>
                </a:cubicBezTo>
                <a:cubicBezTo>
                  <a:pt x="21585" y="16389"/>
                  <a:pt x="21590" y="16401"/>
                  <a:pt x="21594" y="16419"/>
                </a:cubicBezTo>
                <a:cubicBezTo>
                  <a:pt x="21599" y="16437"/>
                  <a:pt x="21600" y="16454"/>
                  <a:pt x="21599" y="16473"/>
                </a:cubicBezTo>
                <a:cubicBezTo>
                  <a:pt x="21597" y="16492"/>
                  <a:pt x="21594" y="16508"/>
                  <a:pt x="21587" y="16523"/>
                </a:cubicBezTo>
                <a:cubicBezTo>
                  <a:pt x="21584" y="16531"/>
                  <a:pt x="21581" y="16537"/>
                  <a:pt x="21577" y="16543"/>
                </a:cubicBezTo>
                <a:cubicBezTo>
                  <a:pt x="21573" y="16548"/>
                  <a:pt x="21569" y="16553"/>
                  <a:pt x="21564" y="16557"/>
                </a:cubicBezTo>
                <a:cubicBezTo>
                  <a:pt x="21559" y="16561"/>
                  <a:pt x="21554" y="16563"/>
                  <a:pt x="21549" y="16564"/>
                </a:cubicBezTo>
                <a:cubicBezTo>
                  <a:pt x="21545" y="16565"/>
                  <a:pt x="21539" y="16565"/>
                  <a:pt x="21534" y="16565"/>
                </a:cubicBezTo>
                <a:cubicBezTo>
                  <a:pt x="21524" y="16562"/>
                  <a:pt x="21515" y="16556"/>
                  <a:pt x="21507" y="16544"/>
                </a:cubicBezTo>
                <a:close/>
                <a:moveTo>
                  <a:pt x="23" y="17802"/>
                </a:moveTo>
                <a:cubicBezTo>
                  <a:pt x="15" y="17790"/>
                  <a:pt x="9" y="17777"/>
                  <a:pt x="5" y="17759"/>
                </a:cubicBezTo>
                <a:cubicBezTo>
                  <a:pt x="3" y="17750"/>
                  <a:pt x="1" y="17742"/>
                  <a:pt x="1" y="17733"/>
                </a:cubicBezTo>
                <a:cubicBezTo>
                  <a:pt x="0" y="17724"/>
                  <a:pt x="0" y="17715"/>
                  <a:pt x="1" y="17706"/>
                </a:cubicBezTo>
                <a:cubicBezTo>
                  <a:pt x="1" y="17696"/>
                  <a:pt x="2" y="17688"/>
                  <a:pt x="4" y="17679"/>
                </a:cubicBezTo>
                <a:cubicBezTo>
                  <a:pt x="6" y="17671"/>
                  <a:pt x="8" y="17663"/>
                  <a:pt x="12" y="17655"/>
                </a:cubicBezTo>
                <a:cubicBezTo>
                  <a:pt x="15" y="17648"/>
                  <a:pt x="18" y="17642"/>
                  <a:pt x="22" y="17636"/>
                </a:cubicBezTo>
                <a:cubicBezTo>
                  <a:pt x="26" y="17631"/>
                  <a:pt x="30" y="17626"/>
                  <a:pt x="35" y="17622"/>
                </a:cubicBezTo>
                <a:cubicBezTo>
                  <a:pt x="45" y="17615"/>
                  <a:pt x="54" y="17612"/>
                  <a:pt x="65" y="17614"/>
                </a:cubicBezTo>
                <a:cubicBezTo>
                  <a:pt x="75" y="17616"/>
                  <a:pt x="84" y="17624"/>
                  <a:pt x="92" y="17635"/>
                </a:cubicBezTo>
                <a:cubicBezTo>
                  <a:pt x="96" y="17641"/>
                  <a:pt x="100" y="17647"/>
                  <a:pt x="103" y="17654"/>
                </a:cubicBezTo>
                <a:cubicBezTo>
                  <a:pt x="106" y="17661"/>
                  <a:pt x="109" y="17668"/>
                  <a:pt x="111" y="17677"/>
                </a:cubicBezTo>
                <a:cubicBezTo>
                  <a:pt x="115" y="17695"/>
                  <a:pt x="116" y="17712"/>
                  <a:pt x="115" y="17731"/>
                </a:cubicBezTo>
                <a:cubicBezTo>
                  <a:pt x="114" y="17750"/>
                  <a:pt x="110" y="17766"/>
                  <a:pt x="104" y="17781"/>
                </a:cubicBezTo>
                <a:cubicBezTo>
                  <a:pt x="100" y="17789"/>
                  <a:pt x="97" y="17795"/>
                  <a:pt x="93" y="17801"/>
                </a:cubicBezTo>
                <a:cubicBezTo>
                  <a:pt x="89" y="17807"/>
                  <a:pt x="85" y="17811"/>
                  <a:pt x="80" y="17815"/>
                </a:cubicBezTo>
                <a:cubicBezTo>
                  <a:pt x="75" y="17819"/>
                  <a:pt x="71" y="17821"/>
                  <a:pt x="66" y="17822"/>
                </a:cubicBezTo>
                <a:cubicBezTo>
                  <a:pt x="61" y="17823"/>
                  <a:pt x="56" y="17823"/>
                  <a:pt x="51" y="17823"/>
                </a:cubicBezTo>
                <a:cubicBezTo>
                  <a:pt x="40" y="17820"/>
                  <a:pt x="31" y="17814"/>
                  <a:pt x="23" y="17802"/>
                </a:cubicBezTo>
                <a:close/>
                <a:moveTo>
                  <a:pt x="716" y="17802"/>
                </a:moveTo>
                <a:cubicBezTo>
                  <a:pt x="708" y="17790"/>
                  <a:pt x="702" y="17777"/>
                  <a:pt x="698" y="17759"/>
                </a:cubicBezTo>
                <a:cubicBezTo>
                  <a:pt x="693" y="17741"/>
                  <a:pt x="692" y="17725"/>
                  <a:pt x="694" y="17706"/>
                </a:cubicBezTo>
                <a:cubicBezTo>
                  <a:pt x="695" y="17687"/>
                  <a:pt x="698" y="17671"/>
                  <a:pt x="705" y="17655"/>
                </a:cubicBezTo>
                <a:cubicBezTo>
                  <a:pt x="711" y="17640"/>
                  <a:pt x="718" y="17630"/>
                  <a:pt x="728" y="17622"/>
                </a:cubicBezTo>
                <a:cubicBezTo>
                  <a:pt x="738" y="17615"/>
                  <a:pt x="747" y="17612"/>
                  <a:pt x="758" y="17614"/>
                </a:cubicBezTo>
                <a:cubicBezTo>
                  <a:pt x="768" y="17616"/>
                  <a:pt x="777" y="17624"/>
                  <a:pt x="785" y="17635"/>
                </a:cubicBezTo>
                <a:cubicBezTo>
                  <a:pt x="789" y="17641"/>
                  <a:pt x="793" y="17647"/>
                  <a:pt x="796" y="17654"/>
                </a:cubicBezTo>
                <a:cubicBezTo>
                  <a:pt x="799" y="17661"/>
                  <a:pt x="802" y="17668"/>
                  <a:pt x="804" y="17677"/>
                </a:cubicBezTo>
                <a:cubicBezTo>
                  <a:pt x="808" y="17695"/>
                  <a:pt x="809" y="17712"/>
                  <a:pt x="808" y="17731"/>
                </a:cubicBezTo>
                <a:cubicBezTo>
                  <a:pt x="807" y="17750"/>
                  <a:pt x="803" y="17766"/>
                  <a:pt x="797" y="17781"/>
                </a:cubicBezTo>
                <a:cubicBezTo>
                  <a:pt x="793" y="17789"/>
                  <a:pt x="790" y="17795"/>
                  <a:pt x="786" y="17801"/>
                </a:cubicBezTo>
                <a:cubicBezTo>
                  <a:pt x="782" y="17807"/>
                  <a:pt x="778" y="17811"/>
                  <a:pt x="773" y="17815"/>
                </a:cubicBezTo>
                <a:cubicBezTo>
                  <a:pt x="768" y="17819"/>
                  <a:pt x="764" y="17821"/>
                  <a:pt x="759" y="17822"/>
                </a:cubicBezTo>
                <a:cubicBezTo>
                  <a:pt x="754" y="17823"/>
                  <a:pt x="749" y="17823"/>
                  <a:pt x="744" y="17823"/>
                </a:cubicBezTo>
                <a:cubicBezTo>
                  <a:pt x="733" y="17820"/>
                  <a:pt x="724" y="17814"/>
                  <a:pt x="716" y="17802"/>
                </a:cubicBezTo>
                <a:close/>
                <a:moveTo>
                  <a:pt x="1409" y="17802"/>
                </a:moveTo>
                <a:cubicBezTo>
                  <a:pt x="1401" y="17790"/>
                  <a:pt x="1395" y="17777"/>
                  <a:pt x="1391" y="17759"/>
                </a:cubicBezTo>
                <a:cubicBezTo>
                  <a:pt x="1386" y="17741"/>
                  <a:pt x="1385" y="17725"/>
                  <a:pt x="1387" y="17706"/>
                </a:cubicBezTo>
                <a:cubicBezTo>
                  <a:pt x="1388" y="17687"/>
                  <a:pt x="1391" y="17671"/>
                  <a:pt x="1398" y="17655"/>
                </a:cubicBezTo>
                <a:cubicBezTo>
                  <a:pt x="1404" y="17640"/>
                  <a:pt x="1412" y="17630"/>
                  <a:pt x="1421" y="17622"/>
                </a:cubicBezTo>
                <a:cubicBezTo>
                  <a:pt x="1431" y="17615"/>
                  <a:pt x="1440" y="17612"/>
                  <a:pt x="1451" y="17614"/>
                </a:cubicBezTo>
                <a:cubicBezTo>
                  <a:pt x="1461" y="17616"/>
                  <a:pt x="1470" y="17624"/>
                  <a:pt x="1479" y="17635"/>
                </a:cubicBezTo>
                <a:cubicBezTo>
                  <a:pt x="1483" y="17641"/>
                  <a:pt x="1486" y="17647"/>
                  <a:pt x="1489" y="17654"/>
                </a:cubicBezTo>
                <a:cubicBezTo>
                  <a:pt x="1492" y="17661"/>
                  <a:pt x="1495" y="17668"/>
                  <a:pt x="1497" y="17677"/>
                </a:cubicBezTo>
                <a:cubicBezTo>
                  <a:pt x="1501" y="17695"/>
                  <a:pt x="1502" y="17712"/>
                  <a:pt x="1501" y="17731"/>
                </a:cubicBezTo>
                <a:cubicBezTo>
                  <a:pt x="1500" y="17750"/>
                  <a:pt x="1496" y="17766"/>
                  <a:pt x="1490" y="17781"/>
                </a:cubicBezTo>
                <a:cubicBezTo>
                  <a:pt x="1486" y="17789"/>
                  <a:pt x="1483" y="17795"/>
                  <a:pt x="1479" y="17801"/>
                </a:cubicBezTo>
                <a:cubicBezTo>
                  <a:pt x="1475" y="17807"/>
                  <a:pt x="1471" y="17811"/>
                  <a:pt x="1466" y="17815"/>
                </a:cubicBezTo>
                <a:cubicBezTo>
                  <a:pt x="1461" y="17819"/>
                  <a:pt x="1457" y="17821"/>
                  <a:pt x="1452" y="17822"/>
                </a:cubicBezTo>
                <a:cubicBezTo>
                  <a:pt x="1447" y="17823"/>
                  <a:pt x="1442" y="17823"/>
                  <a:pt x="1437" y="17823"/>
                </a:cubicBezTo>
                <a:cubicBezTo>
                  <a:pt x="1426" y="17820"/>
                  <a:pt x="1417" y="17814"/>
                  <a:pt x="1409" y="17802"/>
                </a:cubicBezTo>
                <a:close/>
                <a:moveTo>
                  <a:pt x="2102" y="17802"/>
                </a:moveTo>
                <a:cubicBezTo>
                  <a:pt x="2094" y="17790"/>
                  <a:pt x="2088" y="17777"/>
                  <a:pt x="2084" y="17759"/>
                </a:cubicBezTo>
                <a:cubicBezTo>
                  <a:pt x="2079" y="17741"/>
                  <a:pt x="2078" y="17725"/>
                  <a:pt x="2080" y="17706"/>
                </a:cubicBezTo>
                <a:cubicBezTo>
                  <a:pt x="2081" y="17687"/>
                  <a:pt x="2084" y="17671"/>
                  <a:pt x="2091" y="17655"/>
                </a:cubicBezTo>
                <a:cubicBezTo>
                  <a:pt x="2097" y="17640"/>
                  <a:pt x="2105" y="17630"/>
                  <a:pt x="2114" y="17622"/>
                </a:cubicBezTo>
                <a:cubicBezTo>
                  <a:pt x="2124" y="17615"/>
                  <a:pt x="2133" y="17612"/>
                  <a:pt x="2144" y="17614"/>
                </a:cubicBezTo>
                <a:cubicBezTo>
                  <a:pt x="2154" y="17616"/>
                  <a:pt x="2163" y="17624"/>
                  <a:pt x="2172" y="17635"/>
                </a:cubicBezTo>
                <a:cubicBezTo>
                  <a:pt x="2176" y="17641"/>
                  <a:pt x="2179" y="17647"/>
                  <a:pt x="2182" y="17654"/>
                </a:cubicBezTo>
                <a:cubicBezTo>
                  <a:pt x="2185" y="17661"/>
                  <a:pt x="2188" y="17668"/>
                  <a:pt x="2190" y="17677"/>
                </a:cubicBezTo>
                <a:cubicBezTo>
                  <a:pt x="2194" y="17695"/>
                  <a:pt x="2195" y="17712"/>
                  <a:pt x="2194" y="17731"/>
                </a:cubicBezTo>
                <a:cubicBezTo>
                  <a:pt x="2193" y="17750"/>
                  <a:pt x="2189" y="17766"/>
                  <a:pt x="2183" y="17781"/>
                </a:cubicBezTo>
                <a:cubicBezTo>
                  <a:pt x="2180" y="17789"/>
                  <a:pt x="2176" y="17795"/>
                  <a:pt x="2172" y="17801"/>
                </a:cubicBezTo>
                <a:cubicBezTo>
                  <a:pt x="2169" y="17807"/>
                  <a:pt x="2164" y="17811"/>
                  <a:pt x="2159" y="17815"/>
                </a:cubicBezTo>
                <a:cubicBezTo>
                  <a:pt x="2155" y="17819"/>
                  <a:pt x="2150" y="17821"/>
                  <a:pt x="2145" y="17822"/>
                </a:cubicBezTo>
                <a:cubicBezTo>
                  <a:pt x="2140" y="17823"/>
                  <a:pt x="2135" y="17823"/>
                  <a:pt x="2130" y="17823"/>
                </a:cubicBezTo>
                <a:cubicBezTo>
                  <a:pt x="2119" y="17820"/>
                  <a:pt x="2110" y="17814"/>
                  <a:pt x="2102" y="17802"/>
                </a:cubicBezTo>
                <a:close/>
                <a:moveTo>
                  <a:pt x="2795" y="17802"/>
                </a:moveTo>
                <a:cubicBezTo>
                  <a:pt x="2791" y="17796"/>
                  <a:pt x="2787" y="17790"/>
                  <a:pt x="2784" y="17783"/>
                </a:cubicBezTo>
                <a:cubicBezTo>
                  <a:pt x="2781" y="17776"/>
                  <a:pt x="2779" y="17768"/>
                  <a:pt x="2777" y="17759"/>
                </a:cubicBezTo>
                <a:cubicBezTo>
                  <a:pt x="2772" y="17741"/>
                  <a:pt x="2771" y="17725"/>
                  <a:pt x="2773" y="17706"/>
                </a:cubicBezTo>
                <a:cubicBezTo>
                  <a:pt x="2774" y="17687"/>
                  <a:pt x="2777" y="17671"/>
                  <a:pt x="2784" y="17655"/>
                </a:cubicBezTo>
                <a:cubicBezTo>
                  <a:pt x="2790" y="17640"/>
                  <a:pt x="2798" y="17630"/>
                  <a:pt x="2807" y="17622"/>
                </a:cubicBezTo>
                <a:cubicBezTo>
                  <a:pt x="2817" y="17615"/>
                  <a:pt x="2826" y="17612"/>
                  <a:pt x="2837" y="17614"/>
                </a:cubicBezTo>
                <a:cubicBezTo>
                  <a:pt x="2848" y="17616"/>
                  <a:pt x="2856" y="17624"/>
                  <a:pt x="2865" y="17635"/>
                </a:cubicBezTo>
                <a:cubicBezTo>
                  <a:pt x="2869" y="17641"/>
                  <a:pt x="2872" y="17647"/>
                  <a:pt x="2875" y="17654"/>
                </a:cubicBezTo>
                <a:cubicBezTo>
                  <a:pt x="2878" y="17661"/>
                  <a:pt x="2881" y="17668"/>
                  <a:pt x="2883" y="17677"/>
                </a:cubicBezTo>
                <a:cubicBezTo>
                  <a:pt x="2887" y="17695"/>
                  <a:pt x="2888" y="17712"/>
                  <a:pt x="2887" y="17731"/>
                </a:cubicBezTo>
                <a:cubicBezTo>
                  <a:pt x="2886" y="17750"/>
                  <a:pt x="2882" y="17766"/>
                  <a:pt x="2876" y="17781"/>
                </a:cubicBezTo>
                <a:cubicBezTo>
                  <a:pt x="2873" y="17789"/>
                  <a:pt x="2869" y="17795"/>
                  <a:pt x="2865" y="17801"/>
                </a:cubicBezTo>
                <a:cubicBezTo>
                  <a:pt x="2862" y="17807"/>
                  <a:pt x="2857" y="17811"/>
                  <a:pt x="2852" y="17815"/>
                </a:cubicBezTo>
                <a:cubicBezTo>
                  <a:pt x="2848" y="17819"/>
                  <a:pt x="2843" y="17821"/>
                  <a:pt x="2838" y="17822"/>
                </a:cubicBezTo>
                <a:cubicBezTo>
                  <a:pt x="2833" y="17823"/>
                  <a:pt x="2828" y="17823"/>
                  <a:pt x="2823" y="17823"/>
                </a:cubicBezTo>
                <a:cubicBezTo>
                  <a:pt x="2817" y="17821"/>
                  <a:pt x="2813" y="17819"/>
                  <a:pt x="2808" y="17816"/>
                </a:cubicBezTo>
                <a:cubicBezTo>
                  <a:pt x="2804" y="17813"/>
                  <a:pt x="2799" y="17808"/>
                  <a:pt x="2795" y="17802"/>
                </a:cubicBezTo>
                <a:close/>
                <a:moveTo>
                  <a:pt x="3488" y="17802"/>
                </a:moveTo>
                <a:cubicBezTo>
                  <a:pt x="3484" y="17796"/>
                  <a:pt x="3480" y="17790"/>
                  <a:pt x="3477" y="17783"/>
                </a:cubicBezTo>
                <a:cubicBezTo>
                  <a:pt x="3474" y="17776"/>
                  <a:pt x="3472" y="17768"/>
                  <a:pt x="3470" y="17759"/>
                </a:cubicBezTo>
                <a:cubicBezTo>
                  <a:pt x="3465" y="17741"/>
                  <a:pt x="3464" y="17725"/>
                  <a:pt x="3466" y="17706"/>
                </a:cubicBezTo>
                <a:cubicBezTo>
                  <a:pt x="3467" y="17687"/>
                  <a:pt x="3470" y="17671"/>
                  <a:pt x="3477" y="17655"/>
                </a:cubicBezTo>
                <a:cubicBezTo>
                  <a:pt x="3483" y="17640"/>
                  <a:pt x="3491" y="17630"/>
                  <a:pt x="3500" y="17622"/>
                </a:cubicBezTo>
                <a:cubicBezTo>
                  <a:pt x="3510" y="17615"/>
                  <a:pt x="3519" y="17612"/>
                  <a:pt x="3530" y="17614"/>
                </a:cubicBezTo>
                <a:cubicBezTo>
                  <a:pt x="3541" y="17616"/>
                  <a:pt x="3549" y="17624"/>
                  <a:pt x="3558" y="17635"/>
                </a:cubicBezTo>
                <a:cubicBezTo>
                  <a:pt x="3562" y="17641"/>
                  <a:pt x="3565" y="17647"/>
                  <a:pt x="3568" y="17654"/>
                </a:cubicBezTo>
                <a:cubicBezTo>
                  <a:pt x="3571" y="17661"/>
                  <a:pt x="3574" y="17668"/>
                  <a:pt x="3576" y="17677"/>
                </a:cubicBezTo>
                <a:cubicBezTo>
                  <a:pt x="3580" y="17695"/>
                  <a:pt x="3581" y="17712"/>
                  <a:pt x="3580" y="17731"/>
                </a:cubicBezTo>
                <a:cubicBezTo>
                  <a:pt x="3579" y="17750"/>
                  <a:pt x="3575" y="17766"/>
                  <a:pt x="3569" y="17781"/>
                </a:cubicBezTo>
                <a:cubicBezTo>
                  <a:pt x="3566" y="17789"/>
                  <a:pt x="3562" y="17795"/>
                  <a:pt x="3558" y="17801"/>
                </a:cubicBezTo>
                <a:cubicBezTo>
                  <a:pt x="3555" y="17807"/>
                  <a:pt x="3550" y="17811"/>
                  <a:pt x="3546" y="17815"/>
                </a:cubicBezTo>
                <a:cubicBezTo>
                  <a:pt x="3541" y="17819"/>
                  <a:pt x="3536" y="17821"/>
                  <a:pt x="3531" y="17822"/>
                </a:cubicBezTo>
                <a:cubicBezTo>
                  <a:pt x="3526" y="17823"/>
                  <a:pt x="3521" y="17823"/>
                  <a:pt x="3516" y="17823"/>
                </a:cubicBezTo>
                <a:cubicBezTo>
                  <a:pt x="3510" y="17821"/>
                  <a:pt x="3506" y="17819"/>
                  <a:pt x="3501" y="17816"/>
                </a:cubicBezTo>
                <a:cubicBezTo>
                  <a:pt x="3497" y="17813"/>
                  <a:pt x="3492" y="17808"/>
                  <a:pt x="3488" y="17802"/>
                </a:cubicBezTo>
                <a:close/>
                <a:moveTo>
                  <a:pt x="4181" y="17802"/>
                </a:moveTo>
                <a:cubicBezTo>
                  <a:pt x="4177" y="17796"/>
                  <a:pt x="4173" y="17790"/>
                  <a:pt x="4170" y="17783"/>
                </a:cubicBezTo>
                <a:cubicBezTo>
                  <a:pt x="4167" y="17776"/>
                  <a:pt x="4165" y="17768"/>
                  <a:pt x="4163" y="17759"/>
                </a:cubicBezTo>
                <a:cubicBezTo>
                  <a:pt x="4158" y="17741"/>
                  <a:pt x="4157" y="17725"/>
                  <a:pt x="4159" y="17706"/>
                </a:cubicBezTo>
                <a:cubicBezTo>
                  <a:pt x="4160" y="17687"/>
                  <a:pt x="4163" y="17671"/>
                  <a:pt x="4170" y="17655"/>
                </a:cubicBezTo>
                <a:cubicBezTo>
                  <a:pt x="4176" y="17640"/>
                  <a:pt x="4184" y="17630"/>
                  <a:pt x="4193" y="17622"/>
                </a:cubicBezTo>
                <a:cubicBezTo>
                  <a:pt x="4203" y="17615"/>
                  <a:pt x="4213" y="17612"/>
                  <a:pt x="4223" y="17614"/>
                </a:cubicBezTo>
                <a:cubicBezTo>
                  <a:pt x="4234" y="17616"/>
                  <a:pt x="4242" y="17624"/>
                  <a:pt x="4251" y="17635"/>
                </a:cubicBezTo>
                <a:cubicBezTo>
                  <a:pt x="4255" y="17641"/>
                  <a:pt x="4258" y="17647"/>
                  <a:pt x="4261" y="17654"/>
                </a:cubicBezTo>
                <a:cubicBezTo>
                  <a:pt x="4264" y="17661"/>
                  <a:pt x="4267" y="17668"/>
                  <a:pt x="4269" y="17677"/>
                </a:cubicBezTo>
                <a:cubicBezTo>
                  <a:pt x="4273" y="17695"/>
                  <a:pt x="4274" y="17712"/>
                  <a:pt x="4273" y="17731"/>
                </a:cubicBezTo>
                <a:cubicBezTo>
                  <a:pt x="4272" y="17750"/>
                  <a:pt x="4268" y="17766"/>
                  <a:pt x="4262" y="17781"/>
                </a:cubicBezTo>
                <a:cubicBezTo>
                  <a:pt x="4259" y="17789"/>
                  <a:pt x="4255" y="17795"/>
                  <a:pt x="4252" y="17801"/>
                </a:cubicBezTo>
                <a:cubicBezTo>
                  <a:pt x="4248" y="17807"/>
                  <a:pt x="4243" y="17811"/>
                  <a:pt x="4239" y="17815"/>
                </a:cubicBezTo>
                <a:cubicBezTo>
                  <a:pt x="4234" y="17819"/>
                  <a:pt x="4229" y="17821"/>
                  <a:pt x="4224" y="17822"/>
                </a:cubicBezTo>
                <a:cubicBezTo>
                  <a:pt x="4219" y="17823"/>
                  <a:pt x="4214" y="17823"/>
                  <a:pt x="4209" y="17823"/>
                </a:cubicBezTo>
                <a:cubicBezTo>
                  <a:pt x="4204" y="17821"/>
                  <a:pt x="4199" y="17819"/>
                  <a:pt x="4194" y="17816"/>
                </a:cubicBezTo>
                <a:cubicBezTo>
                  <a:pt x="4190" y="17813"/>
                  <a:pt x="4185" y="17808"/>
                  <a:pt x="4181" y="17802"/>
                </a:cubicBezTo>
                <a:close/>
                <a:moveTo>
                  <a:pt x="4874" y="17802"/>
                </a:moveTo>
                <a:cubicBezTo>
                  <a:pt x="4870" y="17796"/>
                  <a:pt x="4866" y="17790"/>
                  <a:pt x="4863" y="17783"/>
                </a:cubicBezTo>
                <a:cubicBezTo>
                  <a:pt x="4860" y="17776"/>
                  <a:pt x="4858" y="17768"/>
                  <a:pt x="4856" y="17759"/>
                </a:cubicBezTo>
                <a:cubicBezTo>
                  <a:pt x="4851" y="17741"/>
                  <a:pt x="4850" y="17725"/>
                  <a:pt x="4852" y="17706"/>
                </a:cubicBezTo>
                <a:cubicBezTo>
                  <a:pt x="4853" y="17687"/>
                  <a:pt x="4856" y="17671"/>
                  <a:pt x="4863" y="17655"/>
                </a:cubicBezTo>
                <a:cubicBezTo>
                  <a:pt x="4869" y="17640"/>
                  <a:pt x="4877" y="17630"/>
                  <a:pt x="4886" y="17622"/>
                </a:cubicBezTo>
                <a:cubicBezTo>
                  <a:pt x="4896" y="17615"/>
                  <a:pt x="4906" y="17612"/>
                  <a:pt x="4916" y="17614"/>
                </a:cubicBezTo>
                <a:cubicBezTo>
                  <a:pt x="4927" y="17616"/>
                  <a:pt x="4935" y="17624"/>
                  <a:pt x="4944" y="17635"/>
                </a:cubicBezTo>
                <a:cubicBezTo>
                  <a:pt x="4948" y="17641"/>
                  <a:pt x="4951" y="17647"/>
                  <a:pt x="4954" y="17654"/>
                </a:cubicBezTo>
                <a:cubicBezTo>
                  <a:pt x="4957" y="17661"/>
                  <a:pt x="4960" y="17668"/>
                  <a:pt x="4962" y="17677"/>
                </a:cubicBezTo>
                <a:cubicBezTo>
                  <a:pt x="4966" y="17695"/>
                  <a:pt x="4967" y="17712"/>
                  <a:pt x="4966" y="17731"/>
                </a:cubicBezTo>
                <a:cubicBezTo>
                  <a:pt x="4965" y="17750"/>
                  <a:pt x="4961" y="17766"/>
                  <a:pt x="4955" y="17781"/>
                </a:cubicBezTo>
                <a:cubicBezTo>
                  <a:pt x="4952" y="17789"/>
                  <a:pt x="4948" y="17795"/>
                  <a:pt x="4945" y="17801"/>
                </a:cubicBezTo>
                <a:cubicBezTo>
                  <a:pt x="4941" y="17807"/>
                  <a:pt x="4936" y="17811"/>
                  <a:pt x="4932" y="17815"/>
                </a:cubicBezTo>
                <a:cubicBezTo>
                  <a:pt x="4927" y="17819"/>
                  <a:pt x="4922" y="17821"/>
                  <a:pt x="4917" y="17822"/>
                </a:cubicBezTo>
                <a:cubicBezTo>
                  <a:pt x="4912" y="17823"/>
                  <a:pt x="4907" y="17823"/>
                  <a:pt x="4902" y="17823"/>
                </a:cubicBezTo>
                <a:cubicBezTo>
                  <a:pt x="4897" y="17821"/>
                  <a:pt x="4892" y="17819"/>
                  <a:pt x="4887" y="17816"/>
                </a:cubicBezTo>
                <a:cubicBezTo>
                  <a:pt x="4883" y="17813"/>
                  <a:pt x="4878" y="17808"/>
                  <a:pt x="4874" y="17802"/>
                </a:cubicBezTo>
                <a:close/>
                <a:moveTo>
                  <a:pt x="5567" y="17802"/>
                </a:moveTo>
                <a:cubicBezTo>
                  <a:pt x="5563" y="17796"/>
                  <a:pt x="5559" y="17790"/>
                  <a:pt x="5556" y="17783"/>
                </a:cubicBezTo>
                <a:cubicBezTo>
                  <a:pt x="5553" y="17776"/>
                  <a:pt x="5551" y="17768"/>
                  <a:pt x="5549" y="17759"/>
                </a:cubicBezTo>
                <a:cubicBezTo>
                  <a:pt x="5544" y="17741"/>
                  <a:pt x="5543" y="17725"/>
                  <a:pt x="5545" y="17706"/>
                </a:cubicBezTo>
                <a:cubicBezTo>
                  <a:pt x="5546" y="17687"/>
                  <a:pt x="5550" y="17671"/>
                  <a:pt x="5556" y="17655"/>
                </a:cubicBezTo>
                <a:cubicBezTo>
                  <a:pt x="5562" y="17640"/>
                  <a:pt x="5569" y="17630"/>
                  <a:pt x="5579" y="17622"/>
                </a:cubicBezTo>
                <a:cubicBezTo>
                  <a:pt x="5589" y="17615"/>
                  <a:pt x="5599" y="17612"/>
                  <a:pt x="5609" y="17614"/>
                </a:cubicBezTo>
                <a:cubicBezTo>
                  <a:pt x="5620" y="17616"/>
                  <a:pt x="5628" y="17624"/>
                  <a:pt x="5637" y="17635"/>
                </a:cubicBezTo>
                <a:cubicBezTo>
                  <a:pt x="5641" y="17641"/>
                  <a:pt x="5644" y="17647"/>
                  <a:pt x="5647" y="17654"/>
                </a:cubicBezTo>
                <a:cubicBezTo>
                  <a:pt x="5651" y="17661"/>
                  <a:pt x="5653" y="17668"/>
                  <a:pt x="5655" y="17677"/>
                </a:cubicBezTo>
                <a:cubicBezTo>
                  <a:pt x="5659" y="17695"/>
                  <a:pt x="5660" y="17712"/>
                  <a:pt x="5659" y="17731"/>
                </a:cubicBezTo>
                <a:cubicBezTo>
                  <a:pt x="5658" y="17750"/>
                  <a:pt x="5654" y="17766"/>
                  <a:pt x="5648" y="17781"/>
                </a:cubicBezTo>
                <a:cubicBezTo>
                  <a:pt x="5645" y="17789"/>
                  <a:pt x="5641" y="17795"/>
                  <a:pt x="5638" y="17801"/>
                </a:cubicBezTo>
                <a:cubicBezTo>
                  <a:pt x="5634" y="17807"/>
                  <a:pt x="5629" y="17811"/>
                  <a:pt x="5625" y="17815"/>
                </a:cubicBezTo>
                <a:cubicBezTo>
                  <a:pt x="5620" y="17819"/>
                  <a:pt x="5615" y="17821"/>
                  <a:pt x="5610" y="17822"/>
                </a:cubicBezTo>
                <a:cubicBezTo>
                  <a:pt x="5605" y="17823"/>
                  <a:pt x="5600" y="17823"/>
                  <a:pt x="5595" y="17823"/>
                </a:cubicBezTo>
                <a:cubicBezTo>
                  <a:pt x="5590" y="17821"/>
                  <a:pt x="5585" y="17819"/>
                  <a:pt x="5580" y="17816"/>
                </a:cubicBezTo>
                <a:cubicBezTo>
                  <a:pt x="5576" y="17813"/>
                  <a:pt x="5571" y="17808"/>
                  <a:pt x="5567" y="17802"/>
                </a:cubicBezTo>
                <a:close/>
                <a:moveTo>
                  <a:pt x="6260" y="17802"/>
                </a:moveTo>
                <a:cubicBezTo>
                  <a:pt x="6256" y="17796"/>
                  <a:pt x="6252" y="17790"/>
                  <a:pt x="6249" y="17783"/>
                </a:cubicBezTo>
                <a:cubicBezTo>
                  <a:pt x="6246" y="17776"/>
                  <a:pt x="6244" y="17768"/>
                  <a:pt x="6242" y="17759"/>
                </a:cubicBezTo>
                <a:cubicBezTo>
                  <a:pt x="6238" y="17741"/>
                  <a:pt x="6236" y="17725"/>
                  <a:pt x="6238" y="17706"/>
                </a:cubicBezTo>
                <a:cubicBezTo>
                  <a:pt x="6239" y="17687"/>
                  <a:pt x="6243" y="17671"/>
                  <a:pt x="6249" y="17655"/>
                </a:cubicBezTo>
                <a:cubicBezTo>
                  <a:pt x="6255" y="17640"/>
                  <a:pt x="6262" y="17630"/>
                  <a:pt x="6272" y="17622"/>
                </a:cubicBezTo>
                <a:cubicBezTo>
                  <a:pt x="6282" y="17615"/>
                  <a:pt x="6292" y="17612"/>
                  <a:pt x="6302" y="17614"/>
                </a:cubicBezTo>
                <a:cubicBezTo>
                  <a:pt x="6313" y="17616"/>
                  <a:pt x="6321" y="17624"/>
                  <a:pt x="6330" y="17635"/>
                </a:cubicBezTo>
                <a:cubicBezTo>
                  <a:pt x="6334" y="17641"/>
                  <a:pt x="6337" y="17647"/>
                  <a:pt x="6340" y="17654"/>
                </a:cubicBezTo>
                <a:cubicBezTo>
                  <a:pt x="6344" y="17661"/>
                  <a:pt x="6346" y="17668"/>
                  <a:pt x="6348" y="17677"/>
                </a:cubicBezTo>
                <a:cubicBezTo>
                  <a:pt x="6352" y="17695"/>
                  <a:pt x="6353" y="17712"/>
                  <a:pt x="6352" y="17731"/>
                </a:cubicBezTo>
                <a:cubicBezTo>
                  <a:pt x="6351" y="17750"/>
                  <a:pt x="6347" y="17766"/>
                  <a:pt x="6341" y="17781"/>
                </a:cubicBezTo>
                <a:cubicBezTo>
                  <a:pt x="6338" y="17789"/>
                  <a:pt x="6334" y="17795"/>
                  <a:pt x="6331" y="17801"/>
                </a:cubicBezTo>
                <a:cubicBezTo>
                  <a:pt x="6327" y="17807"/>
                  <a:pt x="6322" y="17811"/>
                  <a:pt x="6318" y="17815"/>
                </a:cubicBezTo>
                <a:cubicBezTo>
                  <a:pt x="6312" y="17819"/>
                  <a:pt x="6308" y="17821"/>
                  <a:pt x="6303" y="17822"/>
                </a:cubicBezTo>
                <a:cubicBezTo>
                  <a:pt x="6298" y="17823"/>
                  <a:pt x="6293" y="17823"/>
                  <a:pt x="6288" y="17823"/>
                </a:cubicBezTo>
                <a:cubicBezTo>
                  <a:pt x="6283" y="17821"/>
                  <a:pt x="6278" y="17819"/>
                  <a:pt x="6273" y="17816"/>
                </a:cubicBezTo>
                <a:cubicBezTo>
                  <a:pt x="6269" y="17813"/>
                  <a:pt x="6265" y="17808"/>
                  <a:pt x="6260" y="17802"/>
                </a:cubicBezTo>
                <a:close/>
                <a:moveTo>
                  <a:pt x="6954" y="17802"/>
                </a:moveTo>
                <a:cubicBezTo>
                  <a:pt x="6949" y="17796"/>
                  <a:pt x="6945" y="17790"/>
                  <a:pt x="6942" y="17783"/>
                </a:cubicBezTo>
                <a:cubicBezTo>
                  <a:pt x="6939" y="17776"/>
                  <a:pt x="6937" y="17768"/>
                  <a:pt x="6935" y="17759"/>
                </a:cubicBezTo>
                <a:cubicBezTo>
                  <a:pt x="6931" y="17741"/>
                  <a:pt x="6929" y="17725"/>
                  <a:pt x="6931" y="17706"/>
                </a:cubicBezTo>
                <a:cubicBezTo>
                  <a:pt x="6932" y="17687"/>
                  <a:pt x="6936" y="17671"/>
                  <a:pt x="6942" y="17655"/>
                </a:cubicBezTo>
                <a:cubicBezTo>
                  <a:pt x="6948" y="17640"/>
                  <a:pt x="6955" y="17630"/>
                  <a:pt x="6965" y="17622"/>
                </a:cubicBezTo>
                <a:cubicBezTo>
                  <a:pt x="6975" y="17615"/>
                  <a:pt x="6985" y="17612"/>
                  <a:pt x="6995" y="17614"/>
                </a:cubicBezTo>
                <a:cubicBezTo>
                  <a:pt x="7006" y="17616"/>
                  <a:pt x="7014" y="17624"/>
                  <a:pt x="7023" y="17635"/>
                </a:cubicBezTo>
                <a:cubicBezTo>
                  <a:pt x="7027" y="17641"/>
                  <a:pt x="7031" y="17647"/>
                  <a:pt x="7034" y="17654"/>
                </a:cubicBezTo>
                <a:cubicBezTo>
                  <a:pt x="7037" y="17661"/>
                  <a:pt x="7039" y="17668"/>
                  <a:pt x="7041" y="17677"/>
                </a:cubicBezTo>
                <a:cubicBezTo>
                  <a:pt x="7043" y="17686"/>
                  <a:pt x="7045" y="17695"/>
                  <a:pt x="7045" y="17704"/>
                </a:cubicBezTo>
                <a:cubicBezTo>
                  <a:pt x="7046" y="17713"/>
                  <a:pt x="7046" y="17722"/>
                  <a:pt x="7046" y="17731"/>
                </a:cubicBezTo>
                <a:cubicBezTo>
                  <a:pt x="7044" y="17750"/>
                  <a:pt x="7041" y="17766"/>
                  <a:pt x="7034" y="17781"/>
                </a:cubicBezTo>
                <a:cubicBezTo>
                  <a:pt x="7028" y="17796"/>
                  <a:pt x="7020" y="17808"/>
                  <a:pt x="7011" y="17815"/>
                </a:cubicBezTo>
                <a:cubicBezTo>
                  <a:pt x="7005" y="17819"/>
                  <a:pt x="7001" y="17821"/>
                  <a:pt x="6996" y="17822"/>
                </a:cubicBezTo>
                <a:cubicBezTo>
                  <a:pt x="6991" y="17823"/>
                  <a:pt x="6986" y="17823"/>
                  <a:pt x="6981" y="17823"/>
                </a:cubicBezTo>
                <a:cubicBezTo>
                  <a:pt x="6976" y="17821"/>
                  <a:pt x="6971" y="17819"/>
                  <a:pt x="6966" y="17816"/>
                </a:cubicBezTo>
                <a:cubicBezTo>
                  <a:pt x="6962" y="17813"/>
                  <a:pt x="6958" y="17808"/>
                  <a:pt x="6954" y="17802"/>
                </a:cubicBezTo>
                <a:close/>
                <a:moveTo>
                  <a:pt x="7647" y="17802"/>
                </a:moveTo>
                <a:cubicBezTo>
                  <a:pt x="7642" y="17796"/>
                  <a:pt x="7639" y="17790"/>
                  <a:pt x="7635" y="17783"/>
                </a:cubicBezTo>
                <a:cubicBezTo>
                  <a:pt x="7632" y="17776"/>
                  <a:pt x="7630" y="17768"/>
                  <a:pt x="7628" y="17759"/>
                </a:cubicBezTo>
                <a:cubicBezTo>
                  <a:pt x="7624" y="17741"/>
                  <a:pt x="7622" y="17725"/>
                  <a:pt x="7624" y="17706"/>
                </a:cubicBezTo>
                <a:cubicBezTo>
                  <a:pt x="7625" y="17687"/>
                  <a:pt x="7629" y="17671"/>
                  <a:pt x="7635" y="17655"/>
                </a:cubicBezTo>
                <a:cubicBezTo>
                  <a:pt x="7641" y="17640"/>
                  <a:pt x="7648" y="17630"/>
                  <a:pt x="7658" y="17622"/>
                </a:cubicBezTo>
                <a:cubicBezTo>
                  <a:pt x="7668" y="17615"/>
                  <a:pt x="7678" y="17612"/>
                  <a:pt x="7688" y="17614"/>
                </a:cubicBezTo>
                <a:cubicBezTo>
                  <a:pt x="7699" y="17616"/>
                  <a:pt x="7707" y="17624"/>
                  <a:pt x="7716" y="17635"/>
                </a:cubicBezTo>
                <a:cubicBezTo>
                  <a:pt x="7720" y="17641"/>
                  <a:pt x="7723" y="17647"/>
                  <a:pt x="7726" y="17654"/>
                </a:cubicBezTo>
                <a:cubicBezTo>
                  <a:pt x="7730" y="17661"/>
                  <a:pt x="7732" y="17668"/>
                  <a:pt x="7734" y="17677"/>
                </a:cubicBezTo>
                <a:cubicBezTo>
                  <a:pt x="7738" y="17695"/>
                  <a:pt x="7740" y="17712"/>
                  <a:pt x="7739" y="17731"/>
                </a:cubicBezTo>
                <a:cubicBezTo>
                  <a:pt x="7737" y="17750"/>
                  <a:pt x="7734" y="17766"/>
                  <a:pt x="7727" y="17781"/>
                </a:cubicBezTo>
                <a:cubicBezTo>
                  <a:pt x="7721" y="17796"/>
                  <a:pt x="7713" y="17808"/>
                  <a:pt x="7704" y="17815"/>
                </a:cubicBezTo>
                <a:cubicBezTo>
                  <a:pt x="7698" y="17819"/>
                  <a:pt x="7694" y="17821"/>
                  <a:pt x="7689" y="17822"/>
                </a:cubicBezTo>
                <a:cubicBezTo>
                  <a:pt x="7684" y="17823"/>
                  <a:pt x="7679" y="17823"/>
                  <a:pt x="7674" y="17823"/>
                </a:cubicBezTo>
                <a:cubicBezTo>
                  <a:pt x="7669" y="17821"/>
                  <a:pt x="7664" y="17819"/>
                  <a:pt x="7659" y="17816"/>
                </a:cubicBezTo>
                <a:cubicBezTo>
                  <a:pt x="7655" y="17813"/>
                  <a:pt x="7651" y="17808"/>
                  <a:pt x="7647" y="17802"/>
                </a:cubicBezTo>
                <a:close/>
                <a:moveTo>
                  <a:pt x="8340" y="17802"/>
                </a:moveTo>
                <a:cubicBezTo>
                  <a:pt x="8335" y="17796"/>
                  <a:pt x="8332" y="17790"/>
                  <a:pt x="8328" y="17783"/>
                </a:cubicBezTo>
                <a:cubicBezTo>
                  <a:pt x="8325" y="17776"/>
                  <a:pt x="8323" y="17768"/>
                  <a:pt x="8321" y="17759"/>
                </a:cubicBezTo>
                <a:cubicBezTo>
                  <a:pt x="8317" y="17741"/>
                  <a:pt x="8315" y="17725"/>
                  <a:pt x="8317" y="17706"/>
                </a:cubicBezTo>
                <a:cubicBezTo>
                  <a:pt x="8318" y="17687"/>
                  <a:pt x="8322" y="17671"/>
                  <a:pt x="8328" y="17655"/>
                </a:cubicBezTo>
                <a:cubicBezTo>
                  <a:pt x="8334" y="17640"/>
                  <a:pt x="8341" y="17630"/>
                  <a:pt x="8351" y="17622"/>
                </a:cubicBezTo>
                <a:cubicBezTo>
                  <a:pt x="8361" y="17615"/>
                  <a:pt x="8371" y="17612"/>
                  <a:pt x="8381" y="17614"/>
                </a:cubicBezTo>
                <a:cubicBezTo>
                  <a:pt x="8392" y="17616"/>
                  <a:pt x="8400" y="17624"/>
                  <a:pt x="8409" y="17635"/>
                </a:cubicBezTo>
                <a:cubicBezTo>
                  <a:pt x="8413" y="17641"/>
                  <a:pt x="8416" y="17647"/>
                  <a:pt x="8420" y="17654"/>
                </a:cubicBezTo>
                <a:cubicBezTo>
                  <a:pt x="8423" y="17661"/>
                  <a:pt x="8425" y="17668"/>
                  <a:pt x="8427" y="17677"/>
                </a:cubicBezTo>
                <a:cubicBezTo>
                  <a:pt x="8431" y="17695"/>
                  <a:pt x="8433" y="17712"/>
                  <a:pt x="8432" y="17731"/>
                </a:cubicBezTo>
                <a:cubicBezTo>
                  <a:pt x="8430" y="17750"/>
                  <a:pt x="8426" y="17766"/>
                  <a:pt x="8420" y="17781"/>
                </a:cubicBezTo>
                <a:cubicBezTo>
                  <a:pt x="8417" y="17789"/>
                  <a:pt x="8413" y="17795"/>
                  <a:pt x="8410" y="17801"/>
                </a:cubicBezTo>
                <a:cubicBezTo>
                  <a:pt x="8406" y="17807"/>
                  <a:pt x="8401" y="17811"/>
                  <a:pt x="8397" y="17815"/>
                </a:cubicBezTo>
                <a:cubicBezTo>
                  <a:pt x="8391" y="17819"/>
                  <a:pt x="8387" y="17821"/>
                  <a:pt x="8382" y="17822"/>
                </a:cubicBezTo>
                <a:cubicBezTo>
                  <a:pt x="8377" y="17823"/>
                  <a:pt x="8372" y="17823"/>
                  <a:pt x="8367" y="17823"/>
                </a:cubicBezTo>
                <a:cubicBezTo>
                  <a:pt x="8362" y="17821"/>
                  <a:pt x="8357" y="17819"/>
                  <a:pt x="8353" y="17816"/>
                </a:cubicBezTo>
                <a:cubicBezTo>
                  <a:pt x="8348" y="17813"/>
                  <a:pt x="8344" y="17808"/>
                  <a:pt x="8340" y="17802"/>
                </a:cubicBezTo>
                <a:close/>
                <a:moveTo>
                  <a:pt x="9033" y="17802"/>
                </a:moveTo>
                <a:cubicBezTo>
                  <a:pt x="9028" y="17796"/>
                  <a:pt x="9025" y="17790"/>
                  <a:pt x="9021" y="17783"/>
                </a:cubicBezTo>
                <a:cubicBezTo>
                  <a:pt x="9018" y="17776"/>
                  <a:pt x="9016" y="17768"/>
                  <a:pt x="9014" y="17759"/>
                </a:cubicBezTo>
                <a:cubicBezTo>
                  <a:pt x="9010" y="17741"/>
                  <a:pt x="9008" y="17725"/>
                  <a:pt x="9010" y="17706"/>
                </a:cubicBezTo>
                <a:cubicBezTo>
                  <a:pt x="9011" y="17687"/>
                  <a:pt x="9015" y="17671"/>
                  <a:pt x="9021" y="17655"/>
                </a:cubicBezTo>
                <a:cubicBezTo>
                  <a:pt x="9027" y="17640"/>
                  <a:pt x="9035" y="17630"/>
                  <a:pt x="9045" y="17622"/>
                </a:cubicBezTo>
                <a:cubicBezTo>
                  <a:pt x="9054" y="17615"/>
                  <a:pt x="9064" y="17612"/>
                  <a:pt x="9074" y="17614"/>
                </a:cubicBezTo>
                <a:cubicBezTo>
                  <a:pt x="9085" y="17616"/>
                  <a:pt x="9093" y="17624"/>
                  <a:pt x="9102" y="17635"/>
                </a:cubicBezTo>
                <a:cubicBezTo>
                  <a:pt x="9106" y="17641"/>
                  <a:pt x="9109" y="17647"/>
                  <a:pt x="9113" y="17654"/>
                </a:cubicBezTo>
                <a:cubicBezTo>
                  <a:pt x="9116" y="17661"/>
                  <a:pt x="9118" y="17668"/>
                  <a:pt x="9120" y="17677"/>
                </a:cubicBezTo>
                <a:cubicBezTo>
                  <a:pt x="9124" y="17695"/>
                  <a:pt x="9126" y="17712"/>
                  <a:pt x="9125" y="17731"/>
                </a:cubicBezTo>
                <a:cubicBezTo>
                  <a:pt x="9123" y="17750"/>
                  <a:pt x="9119" y="17766"/>
                  <a:pt x="9113" y="17781"/>
                </a:cubicBezTo>
                <a:cubicBezTo>
                  <a:pt x="9110" y="17789"/>
                  <a:pt x="9106" y="17795"/>
                  <a:pt x="9103" y="17801"/>
                </a:cubicBezTo>
                <a:cubicBezTo>
                  <a:pt x="9099" y="17807"/>
                  <a:pt x="9094" y="17811"/>
                  <a:pt x="9090" y="17815"/>
                </a:cubicBezTo>
                <a:cubicBezTo>
                  <a:pt x="9084" y="17819"/>
                  <a:pt x="9080" y="17821"/>
                  <a:pt x="9075" y="17822"/>
                </a:cubicBezTo>
                <a:cubicBezTo>
                  <a:pt x="9070" y="17823"/>
                  <a:pt x="9065" y="17823"/>
                  <a:pt x="9060" y="17823"/>
                </a:cubicBezTo>
                <a:cubicBezTo>
                  <a:pt x="9055" y="17821"/>
                  <a:pt x="9050" y="17819"/>
                  <a:pt x="9046" y="17816"/>
                </a:cubicBezTo>
                <a:cubicBezTo>
                  <a:pt x="9041" y="17813"/>
                  <a:pt x="9037" y="17808"/>
                  <a:pt x="9033" y="17802"/>
                </a:cubicBezTo>
                <a:close/>
                <a:moveTo>
                  <a:pt x="9726" y="17802"/>
                </a:moveTo>
                <a:cubicBezTo>
                  <a:pt x="9721" y="17796"/>
                  <a:pt x="9718" y="17790"/>
                  <a:pt x="9714" y="17783"/>
                </a:cubicBezTo>
                <a:cubicBezTo>
                  <a:pt x="9711" y="17776"/>
                  <a:pt x="9709" y="17768"/>
                  <a:pt x="9707" y="17759"/>
                </a:cubicBezTo>
                <a:cubicBezTo>
                  <a:pt x="9703" y="17741"/>
                  <a:pt x="9701" y="17725"/>
                  <a:pt x="9703" y="17706"/>
                </a:cubicBezTo>
                <a:cubicBezTo>
                  <a:pt x="9704" y="17687"/>
                  <a:pt x="9708" y="17671"/>
                  <a:pt x="9714" y="17655"/>
                </a:cubicBezTo>
                <a:cubicBezTo>
                  <a:pt x="9720" y="17640"/>
                  <a:pt x="9728" y="17630"/>
                  <a:pt x="9738" y="17622"/>
                </a:cubicBezTo>
                <a:cubicBezTo>
                  <a:pt x="9747" y="17615"/>
                  <a:pt x="9757" y="17612"/>
                  <a:pt x="9767" y="17614"/>
                </a:cubicBezTo>
                <a:cubicBezTo>
                  <a:pt x="9778" y="17616"/>
                  <a:pt x="9786" y="17624"/>
                  <a:pt x="9795" y="17635"/>
                </a:cubicBezTo>
                <a:cubicBezTo>
                  <a:pt x="9799" y="17641"/>
                  <a:pt x="9802" y="17647"/>
                  <a:pt x="9806" y="17654"/>
                </a:cubicBezTo>
                <a:cubicBezTo>
                  <a:pt x="9809" y="17661"/>
                  <a:pt x="9811" y="17668"/>
                  <a:pt x="9813" y="17677"/>
                </a:cubicBezTo>
                <a:cubicBezTo>
                  <a:pt x="9817" y="17695"/>
                  <a:pt x="9819" y="17712"/>
                  <a:pt x="9818" y="17731"/>
                </a:cubicBezTo>
                <a:cubicBezTo>
                  <a:pt x="9816" y="17750"/>
                  <a:pt x="9812" y="17766"/>
                  <a:pt x="9806" y="17781"/>
                </a:cubicBezTo>
                <a:cubicBezTo>
                  <a:pt x="9803" y="17789"/>
                  <a:pt x="9800" y="17795"/>
                  <a:pt x="9796" y="17801"/>
                </a:cubicBezTo>
                <a:cubicBezTo>
                  <a:pt x="9792" y="17807"/>
                  <a:pt x="9788" y="17811"/>
                  <a:pt x="9783" y="17815"/>
                </a:cubicBezTo>
                <a:cubicBezTo>
                  <a:pt x="9778" y="17819"/>
                  <a:pt x="9773" y="17821"/>
                  <a:pt x="9768" y="17822"/>
                </a:cubicBezTo>
                <a:cubicBezTo>
                  <a:pt x="9763" y="17823"/>
                  <a:pt x="9758" y="17823"/>
                  <a:pt x="9753" y="17823"/>
                </a:cubicBezTo>
                <a:cubicBezTo>
                  <a:pt x="9748" y="17821"/>
                  <a:pt x="9743" y="17819"/>
                  <a:pt x="9739" y="17816"/>
                </a:cubicBezTo>
                <a:cubicBezTo>
                  <a:pt x="9734" y="17813"/>
                  <a:pt x="9730" y="17808"/>
                  <a:pt x="9726" y="17802"/>
                </a:cubicBezTo>
                <a:close/>
                <a:moveTo>
                  <a:pt x="10419" y="17802"/>
                </a:moveTo>
                <a:cubicBezTo>
                  <a:pt x="10410" y="17790"/>
                  <a:pt x="10404" y="17777"/>
                  <a:pt x="10400" y="17759"/>
                </a:cubicBezTo>
                <a:cubicBezTo>
                  <a:pt x="10396" y="17741"/>
                  <a:pt x="10394" y="17725"/>
                  <a:pt x="10396" y="17706"/>
                </a:cubicBezTo>
                <a:cubicBezTo>
                  <a:pt x="10397" y="17687"/>
                  <a:pt x="10401" y="17671"/>
                  <a:pt x="10407" y="17655"/>
                </a:cubicBezTo>
                <a:cubicBezTo>
                  <a:pt x="10410" y="17648"/>
                  <a:pt x="10414" y="17642"/>
                  <a:pt x="10418" y="17636"/>
                </a:cubicBezTo>
                <a:cubicBezTo>
                  <a:pt x="10421" y="17631"/>
                  <a:pt x="10426" y="17626"/>
                  <a:pt x="10431" y="17622"/>
                </a:cubicBezTo>
                <a:cubicBezTo>
                  <a:pt x="10440" y="17615"/>
                  <a:pt x="10450" y="17612"/>
                  <a:pt x="10460" y="17614"/>
                </a:cubicBezTo>
                <a:cubicBezTo>
                  <a:pt x="10471" y="17616"/>
                  <a:pt x="10479" y="17624"/>
                  <a:pt x="10488" y="17635"/>
                </a:cubicBezTo>
                <a:cubicBezTo>
                  <a:pt x="10492" y="17641"/>
                  <a:pt x="10495" y="17647"/>
                  <a:pt x="10499" y="17654"/>
                </a:cubicBezTo>
                <a:cubicBezTo>
                  <a:pt x="10502" y="17661"/>
                  <a:pt x="10504" y="17668"/>
                  <a:pt x="10506" y="17677"/>
                </a:cubicBezTo>
                <a:cubicBezTo>
                  <a:pt x="10510" y="17695"/>
                  <a:pt x="10512" y="17712"/>
                  <a:pt x="10511" y="17731"/>
                </a:cubicBezTo>
                <a:cubicBezTo>
                  <a:pt x="10509" y="17750"/>
                  <a:pt x="10505" y="17766"/>
                  <a:pt x="10499" y="17781"/>
                </a:cubicBezTo>
                <a:cubicBezTo>
                  <a:pt x="10496" y="17789"/>
                  <a:pt x="10493" y="17795"/>
                  <a:pt x="10489" y="17801"/>
                </a:cubicBezTo>
                <a:cubicBezTo>
                  <a:pt x="10485" y="17807"/>
                  <a:pt x="10481" y="17811"/>
                  <a:pt x="10476" y="17815"/>
                </a:cubicBezTo>
                <a:cubicBezTo>
                  <a:pt x="10471" y="17819"/>
                  <a:pt x="10466" y="17821"/>
                  <a:pt x="10461" y="17822"/>
                </a:cubicBezTo>
                <a:cubicBezTo>
                  <a:pt x="10456" y="17823"/>
                  <a:pt x="10451" y="17823"/>
                  <a:pt x="10446" y="17823"/>
                </a:cubicBezTo>
                <a:cubicBezTo>
                  <a:pt x="10436" y="17820"/>
                  <a:pt x="10427" y="17814"/>
                  <a:pt x="10419" y="17802"/>
                </a:cubicBezTo>
                <a:close/>
                <a:moveTo>
                  <a:pt x="11111" y="17802"/>
                </a:moveTo>
                <a:cubicBezTo>
                  <a:pt x="11103" y="17790"/>
                  <a:pt x="11097" y="17777"/>
                  <a:pt x="11093" y="17759"/>
                </a:cubicBezTo>
                <a:cubicBezTo>
                  <a:pt x="11091" y="17750"/>
                  <a:pt x="11089" y="17742"/>
                  <a:pt x="11089" y="17733"/>
                </a:cubicBezTo>
                <a:cubicBezTo>
                  <a:pt x="11088" y="17724"/>
                  <a:pt x="11088" y="17715"/>
                  <a:pt x="11088" y="17706"/>
                </a:cubicBezTo>
                <a:cubicBezTo>
                  <a:pt x="11089" y="17696"/>
                  <a:pt x="11090" y="17688"/>
                  <a:pt x="11092" y="17679"/>
                </a:cubicBezTo>
                <a:cubicBezTo>
                  <a:pt x="11094" y="17671"/>
                  <a:pt x="11096" y="17663"/>
                  <a:pt x="11100" y="17655"/>
                </a:cubicBezTo>
                <a:cubicBezTo>
                  <a:pt x="11103" y="17648"/>
                  <a:pt x="11106" y="17642"/>
                  <a:pt x="11110" y="17636"/>
                </a:cubicBezTo>
                <a:cubicBezTo>
                  <a:pt x="11114" y="17631"/>
                  <a:pt x="11119" y="17626"/>
                  <a:pt x="11123" y="17622"/>
                </a:cubicBezTo>
                <a:cubicBezTo>
                  <a:pt x="11133" y="17615"/>
                  <a:pt x="11142" y="17612"/>
                  <a:pt x="11153" y="17614"/>
                </a:cubicBezTo>
                <a:cubicBezTo>
                  <a:pt x="11163" y="17616"/>
                  <a:pt x="11172" y="17624"/>
                  <a:pt x="11180" y="17635"/>
                </a:cubicBezTo>
                <a:cubicBezTo>
                  <a:pt x="11189" y="17647"/>
                  <a:pt x="11195" y="17659"/>
                  <a:pt x="11199" y="17677"/>
                </a:cubicBezTo>
                <a:cubicBezTo>
                  <a:pt x="11203" y="17695"/>
                  <a:pt x="11205" y="17712"/>
                  <a:pt x="11203" y="17731"/>
                </a:cubicBezTo>
                <a:cubicBezTo>
                  <a:pt x="11202" y="17750"/>
                  <a:pt x="11198" y="17766"/>
                  <a:pt x="11192" y="17781"/>
                </a:cubicBezTo>
                <a:cubicBezTo>
                  <a:pt x="11189" y="17789"/>
                  <a:pt x="11185" y="17795"/>
                  <a:pt x="11182" y="17801"/>
                </a:cubicBezTo>
                <a:cubicBezTo>
                  <a:pt x="11178" y="17807"/>
                  <a:pt x="11174" y="17811"/>
                  <a:pt x="11169" y="17815"/>
                </a:cubicBezTo>
                <a:cubicBezTo>
                  <a:pt x="11164" y="17819"/>
                  <a:pt x="11159" y="17821"/>
                  <a:pt x="11154" y="17822"/>
                </a:cubicBezTo>
                <a:cubicBezTo>
                  <a:pt x="11149" y="17823"/>
                  <a:pt x="11144" y="17823"/>
                  <a:pt x="11139" y="17823"/>
                </a:cubicBezTo>
                <a:cubicBezTo>
                  <a:pt x="11128" y="17820"/>
                  <a:pt x="11119" y="17814"/>
                  <a:pt x="11111" y="17802"/>
                </a:cubicBezTo>
                <a:close/>
                <a:moveTo>
                  <a:pt x="11804" y="17802"/>
                </a:moveTo>
                <a:cubicBezTo>
                  <a:pt x="11796" y="17790"/>
                  <a:pt x="11790" y="17777"/>
                  <a:pt x="11786" y="17759"/>
                </a:cubicBezTo>
                <a:cubicBezTo>
                  <a:pt x="11782" y="17741"/>
                  <a:pt x="11780" y="17725"/>
                  <a:pt x="11782" y="17706"/>
                </a:cubicBezTo>
                <a:cubicBezTo>
                  <a:pt x="11783" y="17687"/>
                  <a:pt x="11787" y="17671"/>
                  <a:pt x="11793" y="17655"/>
                </a:cubicBezTo>
                <a:cubicBezTo>
                  <a:pt x="11796" y="17648"/>
                  <a:pt x="11799" y="17642"/>
                  <a:pt x="11803" y="17636"/>
                </a:cubicBezTo>
                <a:cubicBezTo>
                  <a:pt x="11807" y="17631"/>
                  <a:pt x="11812" y="17626"/>
                  <a:pt x="11816" y="17622"/>
                </a:cubicBezTo>
                <a:cubicBezTo>
                  <a:pt x="11826" y="17615"/>
                  <a:pt x="11835" y="17612"/>
                  <a:pt x="11846" y="17614"/>
                </a:cubicBezTo>
                <a:cubicBezTo>
                  <a:pt x="11856" y="17616"/>
                  <a:pt x="11865" y="17624"/>
                  <a:pt x="11873" y="17635"/>
                </a:cubicBezTo>
                <a:cubicBezTo>
                  <a:pt x="11882" y="17647"/>
                  <a:pt x="11888" y="17659"/>
                  <a:pt x="11892" y="17677"/>
                </a:cubicBezTo>
                <a:cubicBezTo>
                  <a:pt x="11896" y="17695"/>
                  <a:pt x="11898" y="17712"/>
                  <a:pt x="11896" y="17731"/>
                </a:cubicBezTo>
                <a:cubicBezTo>
                  <a:pt x="11895" y="17750"/>
                  <a:pt x="11891" y="17766"/>
                  <a:pt x="11885" y="17781"/>
                </a:cubicBezTo>
                <a:cubicBezTo>
                  <a:pt x="11882" y="17789"/>
                  <a:pt x="11878" y="17795"/>
                  <a:pt x="11875" y="17801"/>
                </a:cubicBezTo>
                <a:cubicBezTo>
                  <a:pt x="11871" y="17807"/>
                  <a:pt x="11867" y="17811"/>
                  <a:pt x="11862" y="17815"/>
                </a:cubicBezTo>
                <a:cubicBezTo>
                  <a:pt x="11857" y="17819"/>
                  <a:pt x="11852" y="17821"/>
                  <a:pt x="11847" y="17822"/>
                </a:cubicBezTo>
                <a:cubicBezTo>
                  <a:pt x="11842" y="17823"/>
                  <a:pt x="11837" y="17823"/>
                  <a:pt x="11832" y="17823"/>
                </a:cubicBezTo>
                <a:cubicBezTo>
                  <a:pt x="11821" y="17820"/>
                  <a:pt x="11812" y="17814"/>
                  <a:pt x="11804" y="17802"/>
                </a:cubicBezTo>
                <a:close/>
                <a:moveTo>
                  <a:pt x="12497" y="17802"/>
                </a:moveTo>
                <a:cubicBezTo>
                  <a:pt x="12489" y="17790"/>
                  <a:pt x="12483" y="17777"/>
                  <a:pt x="12479" y="17759"/>
                </a:cubicBezTo>
                <a:cubicBezTo>
                  <a:pt x="12475" y="17741"/>
                  <a:pt x="12473" y="17725"/>
                  <a:pt x="12475" y="17706"/>
                </a:cubicBezTo>
                <a:cubicBezTo>
                  <a:pt x="12476" y="17687"/>
                  <a:pt x="12480" y="17671"/>
                  <a:pt x="12486" y="17655"/>
                </a:cubicBezTo>
                <a:cubicBezTo>
                  <a:pt x="12489" y="17648"/>
                  <a:pt x="12492" y="17642"/>
                  <a:pt x="12496" y="17636"/>
                </a:cubicBezTo>
                <a:cubicBezTo>
                  <a:pt x="12500" y="17631"/>
                  <a:pt x="12505" y="17626"/>
                  <a:pt x="12509" y="17622"/>
                </a:cubicBezTo>
                <a:cubicBezTo>
                  <a:pt x="12519" y="17615"/>
                  <a:pt x="12528" y="17612"/>
                  <a:pt x="12539" y="17614"/>
                </a:cubicBezTo>
                <a:cubicBezTo>
                  <a:pt x="12549" y="17616"/>
                  <a:pt x="12558" y="17624"/>
                  <a:pt x="12567" y="17635"/>
                </a:cubicBezTo>
                <a:cubicBezTo>
                  <a:pt x="12576" y="17647"/>
                  <a:pt x="12581" y="17659"/>
                  <a:pt x="12585" y="17677"/>
                </a:cubicBezTo>
                <a:cubicBezTo>
                  <a:pt x="12590" y="17695"/>
                  <a:pt x="12591" y="17712"/>
                  <a:pt x="12589" y="17731"/>
                </a:cubicBezTo>
                <a:cubicBezTo>
                  <a:pt x="12588" y="17750"/>
                  <a:pt x="12584" y="17766"/>
                  <a:pt x="12578" y="17781"/>
                </a:cubicBezTo>
                <a:cubicBezTo>
                  <a:pt x="12575" y="17789"/>
                  <a:pt x="12571" y="17795"/>
                  <a:pt x="12568" y="17801"/>
                </a:cubicBezTo>
                <a:cubicBezTo>
                  <a:pt x="12564" y="17807"/>
                  <a:pt x="12560" y="17811"/>
                  <a:pt x="12555" y="17815"/>
                </a:cubicBezTo>
                <a:cubicBezTo>
                  <a:pt x="12550" y="17819"/>
                  <a:pt x="12545" y="17821"/>
                  <a:pt x="12540" y="17822"/>
                </a:cubicBezTo>
                <a:cubicBezTo>
                  <a:pt x="12535" y="17823"/>
                  <a:pt x="12530" y="17823"/>
                  <a:pt x="12525" y="17823"/>
                </a:cubicBezTo>
                <a:cubicBezTo>
                  <a:pt x="12514" y="17820"/>
                  <a:pt x="12505" y="17814"/>
                  <a:pt x="12497" y="17802"/>
                </a:cubicBezTo>
                <a:close/>
                <a:moveTo>
                  <a:pt x="13190" y="17802"/>
                </a:moveTo>
                <a:cubicBezTo>
                  <a:pt x="13182" y="17790"/>
                  <a:pt x="13176" y="17777"/>
                  <a:pt x="13172" y="17759"/>
                </a:cubicBezTo>
                <a:cubicBezTo>
                  <a:pt x="13168" y="17741"/>
                  <a:pt x="13166" y="17725"/>
                  <a:pt x="13168" y="17706"/>
                </a:cubicBezTo>
                <a:cubicBezTo>
                  <a:pt x="13169" y="17687"/>
                  <a:pt x="13173" y="17671"/>
                  <a:pt x="13179" y="17655"/>
                </a:cubicBezTo>
                <a:cubicBezTo>
                  <a:pt x="13182" y="17648"/>
                  <a:pt x="13185" y="17642"/>
                  <a:pt x="13189" y="17636"/>
                </a:cubicBezTo>
                <a:cubicBezTo>
                  <a:pt x="13193" y="17631"/>
                  <a:pt x="13198" y="17626"/>
                  <a:pt x="13202" y="17622"/>
                </a:cubicBezTo>
                <a:cubicBezTo>
                  <a:pt x="13212" y="17615"/>
                  <a:pt x="13221" y="17612"/>
                  <a:pt x="13232" y="17614"/>
                </a:cubicBezTo>
                <a:cubicBezTo>
                  <a:pt x="13242" y="17616"/>
                  <a:pt x="13252" y="17624"/>
                  <a:pt x="13260" y="17635"/>
                </a:cubicBezTo>
                <a:cubicBezTo>
                  <a:pt x="13269" y="17647"/>
                  <a:pt x="13274" y="17659"/>
                  <a:pt x="13278" y="17677"/>
                </a:cubicBezTo>
                <a:cubicBezTo>
                  <a:pt x="13283" y="17695"/>
                  <a:pt x="13284" y="17712"/>
                  <a:pt x="13282" y="17731"/>
                </a:cubicBezTo>
                <a:cubicBezTo>
                  <a:pt x="13281" y="17750"/>
                  <a:pt x="13278" y="17766"/>
                  <a:pt x="13271" y="17781"/>
                </a:cubicBezTo>
                <a:cubicBezTo>
                  <a:pt x="13268" y="17789"/>
                  <a:pt x="13265" y="17795"/>
                  <a:pt x="13261" y="17801"/>
                </a:cubicBezTo>
                <a:cubicBezTo>
                  <a:pt x="13257" y="17807"/>
                  <a:pt x="13252" y="17811"/>
                  <a:pt x="13248" y="17815"/>
                </a:cubicBezTo>
                <a:cubicBezTo>
                  <a:pt x="13243" y="17819"/>
                  <a:pt x="13238" y="17821"/>
                  <a:pt x="13233" y="17822"/>
                </a:cubicBezTo>
                <a:cubicBezTo>
                  <a:pt x="13228" y="17823"/>
                  <a:pt x="13223" y="17823"/>
                  <a:pt x="13218" y="17823"/>
                </a:cubicBezTo>
                <a:cubicBezTo>
                  <a:pt x="13207" y="17820"/>
                  <a:pt x="13198" y="17814"/>
                  <a:pt x="13190" y="17802"/>
                </a:cubicBezTo>
                <a:close/>
                <a:moveTo>
                  <a:pt x="13883" y="17802"/>
                </a:moveTo>
                <a:cubicBezTo>
                  <a:pt x="13879" y="17796"/>
                  <a:pt x="13875" y="17790"/>
                  <a:pt x="13872" y="17783"/>
                </a:cubicBezTo>
                <a:cubicBezTo>
                  <a:pt x="13869" y="17776"/>
                  <a:pt x="13867" y="17768"/>
                  <a:pt x="13865" y="17759"/>
                </a:cubicBezTo>
                <a:cubicBezTo>
                  <a:pt x="13861" y="17741"/>
                  <a:pt x="13859" y="17725"/>
                  <a:pt x="13861" y="17706"/>
                </a:cubicBezTo>
                <a:cubicBezTo>
                  <a:pt x="13862" y="17687"/>
                  <a:pt x="13866" y="17671"/>
                  <a:pt x="13872" y="17655"/>
                </a:cubicBezTo>
                <a:cubicBezTo>
                  <a:pt x="13875" y="17648"/>
                  <a:pt x="13878" y="17642"/>
                  <a:pt x="13882" y="17636"/>
                </a:cubicBezTo>
                <a:cubicBezTo>
                  <a:pt x="13886" y="17631"/>
                  <a:pt x="13891" y="17626"/>
                  <a:pt x="13895" y="17622"/>
                </a:cubicBezTo>
                <a:cubicBezTo>
                  <a:pt x="13905" y="17615"/>
                  <a:pt x="13914" y="17612"/>
                  <a:pt x="13925" y="17614"/>
                </a:cubicBezTo>
                <a:cubicBezTo>
                  <a:pt x="13936" y="17616"/>
                  <a:pt x="13945" y="17624"/>
                  <a:pt x="13953" y="17635"/>
                </a:cubicBezTo>
                <a:cubicBezTo>
                  <a:pt x="13962" y="17647"/>
                  <a:pt x="13967" y="17659"/>
                  <a:pt x="13971" y="17677"/>
                </a:cubicBezTo>
                <a:cubicBezTo>
                  <a:pt x="13976" y="17695"/>
                  <a:pt x="13977" y="17712"/>
                  <a:pt x="13975" y="17731"/>
                </a:cubicBezTo>
                <a:cubicBezTo>
                  <a:pt x="13974" y="17750"/>
                  <a:pt x="13971" y="17766"/>
                  <a:pt x="13964" y="17781"/>
                </a:cubicBezTo>
                <a:cubicBezTo>
                  <a:pt x="13961" y="17789"/>
                  <a:pt x="13958" y="17795"/>
                  <a:pt x="13954" y="17801"/>
                </a:cubicBezTo>
                <a:cubicBezTo>
                  <a:pt x="13950" y="17807"/>
                  <a:pt x="13945" y="17811"/>
                  <a:pt x="13941" y="17815"/>
                </a:cubicBezTo>
                <a:cubicBezTo>
                  <a:pt x="13936" y="17819"/>
                  <a:pt x="13931" y="17821"/>
                  <a:pt x="13926" y="17822"/>
                </a:cubicBezTo>
                <a:cubicBezTo>
                  <a:pt x="13921" y="17823"/>
                  <a:pt x="13916" y="17823"/>
                  <a:pt x="13911" y="17823"/>
                </a:cubicBezTo>
                <a:cubicBezTo>
                  <a:pt x="13905" y="17821"/>
                  <a:pt x="13901" y="17819"/>
                  <a:pt x="13896" y="17816"/>
                </a:cubicBezTo>
                <a:cubicBezTo>
                  <a:pt x="13892" y="17813"/>
                  <a:pt x="13887" y="17808"/>
                  <a:pt x="13883" y="17802"/>
                </a:cubicBezTo>
                <a:close/>
                <a:moveTo>
                  <a:pt x="14576" y="17802"/>
                </a:moveTo>
                <a:cubicBezTo>
                  <a:pt x="14572" y="17796"/>
                  <a:pt x="14568" y="17790"/>
                  <a:pt x="14565" y="17783"/>
                </a:cubicBezTo>
                <a:cubicBezTo>
                  <a:pt x="14562" y="17776"/>
                  <a:pt x="14560" y="17768"/>
                  <a:pt x="14558" y="17759"/>
                </a:cubicBezTo>
                <a:cubicBezTo>
                  <a:pt x="14554" y="17741"/>
                  <a:pt x="14552" y="17725"/>
                  <a:pt x="14554" y="17706"/>
                </a:cubicBezTo>
                <a:cubicBezTo>
                  <a:pt x="14555" y="17687"/>
                  <a:pt x="14559" y="17671"/>
                  <a:pt x="14565" y="17655"/>
                </a:cubicBezTo>
                <a:cubicBezTo>
                  <a:pt x="14568" y="17648"/>
                  <a:pt x="14571" y="17642"/>
                  <a:pt x="14575" y="17636"/>
                </a:cubicBezTo>
                <a:cubicBezTo>
                  <a:pt x="14579" y="17631"/>
                  <a:pt x="14584" y="17626"/>
                  <a:pt x="14588" y="17622"/>
                </a:cubicBezTo>
                <a:cubicBezTo>
                  <a:pt x="14598" y="17615"/>
                  <a:pt x="14607" y="17612"/>
                  <a:pt x="14618" y="17614"/>
                </a:cubicBezTo>
                <a:cubicBezTo>
                  <a:pt x="14629" y="17616"/>
                  <a:pt x="14638" y="17624"/>
                  <a:pt x="14646" y="17635"/>
                </a:cubicBezTo>
                <a:cubicBezTo>
                  <a:pt x="14655" y="17647"/>
                  <a:pt x="14660" y="17659"/>
                  <a:pt x="14664" y="17677"/>
                </a:cubicBezTo>
                <a:cubicBezTo>
                  <a:pt x="14669" y="17695"/>
                  <a:pt x="14670" y="17712"/>
                  <a:pt x="14668" y="17731"/>
                </a:cubicBezTo>
                <a:cubicBezTo>
                  <a:pt x="14667" y="17750"/>
                  <a:pt x="14664" y="17766"/>
                  <a:pt x="14657" y="17781"/>
                </a:cubicBezTo>
                <a:cubicBezTo>
                  <a:pt x="14654" y="17789"/>
                  <a:pt x="14651" y="17795"/>
                  <a:pt x="14647" y="17801"/>
                </a:cubicBezTo>
                <a:cubicBezTo>
                  <a:pt x="14643" y="17807"/>
                  <a:pt x="14638" y="17811"/>
                  <a:pt x="14634" y="17815"/>
                </a:cubicBezTo>
                <a:cubicBezTo>
                  <a:pt x="14629" y="17819"/>
                  <a:pt x="14624" y="17821"/>
                  <a:pt x="14619" y="17822"/>
                </a:cubicBezTo>
                <a:cubicBezTo>
                  <a:pt x="14614" y="17823"/>
                  <a:pt x="14609" y="17823"/>
                  <a:pt x="14604" y="17823"/>
                </a:cubicBezTo>
                <a:cubicBezTo>
                  <a:pt x="14598" y="17821"/>
                  <a:pt x="14594" y="17819"/>
                  <a:pt x="14589" y="17816"/>
                </a:cubicBezTo>
                <a:cubicBezTo>
                  <a:pt x="14585" y="17813"/>
                  <a:pt x="14580" y="17808"/>
                  <a:pt x="14576" y="17802"/>
                </a:cubicBezTo>
                <a:close/>
                <a:moveTo>
                  <a:pt x="15269" y="17802"/>
                </a:moveTo>
                <a:cubicBezTo>
                  <a:pt x="15265" y="17796"/>
                  <a:pt x="15261" y="17790"/>
                  <a:pt x="15258" y="17783"/>
                </a:cubicBezTo>
                <a:cubicBezTo>
                  <a:pt x="15255" y="17776"/>
                  <a:pt x="15253" y="17768"/>
                  <a:pt x="15251" y="17759"/>
                </a:cubicBezTo>
                <a:cubicBezTo>
                  <a:pt x="15247" y="17741"/>
                  <a:pt x="15245" y="17725"/>
                  <a:pt x="15247" y="17706"/>
                </a:cubicBezTo>
                <a:cubicBezTo>
                  <a:pt x="15248" y="17687"/>
                  <a:pt x="15252" y="17671"/>
                  <a:pt x="15258" y="17655"/>
                </a:cubicBezTo>
                <a:cubicBezTo>
                  <a:pt x="15261" y="17648"/>
                  <a:pt x="15264" y="17642"/>
                  <a:pt x="15268" y="17636"/>
                </a:cubicBezTo>
                <a:cubicBezTo>
                  <a:pt x="15272" y="17631"/>
                  <a:pt x="15277" y="17626"/>
                  <a:pt x="15281" y="17622"/>
                </a:cubicBezTo>
                <a:cubicBezTo>
                  <a:pt x="15291" y="17615"/>
                  <a:pt x="15301" y="17612"/>
                  <a:pt x="15311" y="17614"/>
                </a:cubicBezTo>
                <a:cubicBezTo>
                  <a:pt x="15322" y="17616"/>
                  <a:pt x="15331" y="17624"/>
                  <a:pt x="15339" y="17635"/>
                </a:cubicBezTo>
                <a:cubicBezTo>
                  <a:pt x="15348" y="17647"/>
                  <a:pt x="15353" y="17659"/>
                  <a:pt x="15357" y="17677"/>
                </a:cubicBezTo>
                <a:cubicBezTo>
                  <a:pt x="15362" y="17695"/>
                  <a:pt x="15363" y="17712"/>
                  <a:pt x="15361" y="17731"/>
                </a:cubicBezTo>
                <a:cubicBezTo>
                  <a:pt x="15360" y="17750"/>
                  <a:pt x="15357" y="17766"/>
                  <a:pt x="15350" y="17781"/>
                </a:cubicBezTo>
                <a:cubicBezTo>
                  <a:pt x="15347" y="17789"/>
                  <a:pt x="15344" y="17795"/>
                  <a:pt x="15340" y="17801"/>
                </a:cubicBezTo>
                <a:cubicBezTo>
                  <a:pt x="15336" y="17807"/>
                  <a:pt x="15331" y="17811"/>
                  <a:pt x="15327" y="17815"/>
                </a:cubicBezTo>
                <a:cubicBezTo>
                  <a:pt x="15322" y="17819"/>
                  <a:pt x="15317" y="17821"/>
                  <a:pt x="15312" y="17822"/>
                </a:cubicBezTo>
                <a:cubicBezTo>
                  <a:pt x="15307" y="17823"/>
                  <a:pt x="15302" y="17823"/>
                  <a:pt x="15297" y="17823"/>
                </a:cubicBezTo>
                <a:cubicBezTo>
                  <a:pt x="15292" y="17821"/>
                  <a:pt x="15287" y="17819"/>
                  <a:pt x="15282" y="17816"/>
                </a:cubicBezTo>
                <a:cubicBezTo>
                  <a:pt x="15278" y="17813"/>
                  <a:pt x="15273" y="17808"/>
                  <a:pt x="15269" y="17802"/>
                </a:cubicBezTo>
                <a:close/>
                <a:moveTo>
                  <a:pt x="15962" y="17802"/>
                </a:moveTo>
                <a:cubicBezTo>
                  <a:pt x="15958" y="17796"/>
                  <a:pt x="15954" y="17790"/>
                  <a:pt x="15951" y="17783"/>
                </a:cubicBezTo>
                <a:cubicBezTo>
                  <a:pt x="15948" y="17776"/>
                  <a:pt x="15946" y="17768"/>
                  <a:pt x="15944" y="17759"/>
                </a:cubicBezTo>
                <a:cubicBezTo>
                  <a:pt x="15940" y="17741"/>
                  <a:pt x="15938" y="17725"/>
                  <a:pt x="15940" y="17706"/>
                </a:cubicBezTo>
                <a:cubicBezTo>
                  <a:pt x="15941" y="17687"/>
                  <a:pt x="15945" y="17671"/>
                  <a:pt x="15951" y="17655"/>
                </a:cubicBezTo>
                <a:cubicBezTo>
                  <a:pt x="15954" y="17648"/>
                  <a:pt x="15958" y="17642"/>
                  <a:pt x="15961" y="17636"/>
                </a:cubicBezTo>
                <a:cubicBezTo>
                  <a:pt x="15965" y="17631"/>
                  <a:pt x="15970" y="17626"/>
                  <a:pt x="15974" y="17622"/>
                </a:cubicBezTo>
                <a:cubicBezTo>
                  <a:pt x="15984" y="17615"/>
                  <a:pt x="15994" y="17612"/>
                  <a:pt x="16004" y="17614"/>
                </a:cubicBezTo>
                <a:cubicBezTo>
                  <a:pt x="16015" y="17616"/>
                  <a:pt x="16024" y="17624"/>
                  <a:pt x="16032" y="17635"/>
                </a:cubicBezTo>
                <a:cubicBezTo>
                  <a:pt x="16036" y="17641"/>
                  <a:pt x="16040" y="17647"/>
                  <a:pt x="16043" y="17654"/>
                </a:cubicBezTo>
                <a:cubicBezTo>
                  <a:pt x="16046" y="17661"/>
                  <a:pt x="16048" y="17668"/>
                  <a:pt x="16050" y="17677"/>
                </a:cubicBezTo>
                <a:cubicBezTo>
                  <a:pt x="16055" y="17695"/>
                  <a:pt x="16056" y="17712"/>
                  <a:pt x="16054" y="17731"/>
                </a:cubicBezTo>
                <a:cubicBezTo>
                  <a:pt x="16053" y="17750"/>
                  <a:pt x="16050" y="17766"/>
                  <a:pt x="16043" y="17781"/>
                </a:cubicBezTo>
                <a:cubicBezTo>
                  <a:pt x="16040" y="17789"/>
                  <a:pt x="16037" y="17795"/>
                  <a:pt x="16033" y="17801"/>
                </a:cubicBezTo>
                <a:cubicBezTo>
                  <a:pt x="16029" y="17807"/>
                  <a:pt x="16024" y="17811"/>
                  <a:pt x="16020" y="17815"/>
                </a:cubicBezTo>
                <a:cubicBezTo>
                  <a:pt x="16015" y="17819"/>
                  <a:pt x="16010" y="17821"/>
                  <a:pt x="16005" y="17822"/>
                </a:cubicBezTo>
                <a:cubicBezTo>
                  <a:pt x="16000" y="17823"/>
                  <a:pt x="15995" y="17823"/>
                  <a:pt x="15990" y="17823"/>
                </a:cubicBezTo>
                <a:cubicBezTo>
                  <a:pt x="15985" y="17821"/>
                  <a:pt x="15980" y="17819"/>
                  <a:pt x="15975" y="17816"/>
                </a:cubicBezTo>
                <a:cubicBezTo>
                  <a:pt x="15971" y="17813"/>
                  <a:pt x="15966" y="17808"/>
                  <a:pt x="15962" y="17802"/>
                </a:cubicBezTo>
                <a:close/>
                <a:moveTo>
                  <a:pt x="16655" y="17802"/>
                </a:moveTo>
                <a:cubicBezTo>
                  <a:pt x="16651" y="17796"/>
                  <a:pt x="16647" y="17790"/>
                  <a:pt x="16644" y="17783"/>
                </a:cubicBezTo>
                <a:cubicBezTo>
                  <a:pt x="16641" y="17776"/>
                  <a:pt x="16639" y="17768"/>
                  <a:pt x="16637" y="17759"/>
                </a:cubicBezTo>
                <a:cubicBezTo>
                  <a:pt x="16633" y="17741"/>
                  <a:pt x="16631" y="17725"/>
                  <a:pt x="16633" y="17706"/>
                </a:cubicBezTo>
                <a:cubicBezTo>
                  <a:pt x="16634" y="17687"/>
                  <a:pt x="16638" y="17671"/>
                  <a:pt x="16644" y="17655"/>
                </a:cubicBezTo>
                <a:cubicBezTo>
                  <a:pt x="16647" y="17648"/>
                  <a:pt x="16651" y="17642"/>
                  <a:pt x="16655" y="17636"/>
                </a:cubicBezTo>
                <a:cubicBezTo>
                  <a:pt x="16658" y="17631"/>
                  <a:pt x="16663" y="17626"/>
                  <a:pt x="16667" y="17622"/>
                </a:cubicBezTo>
                <a:cubicBezTo>
                  <a:pt x="16677" y="17615"/>
                  <a:pt x="16687" y="17612"/>
                  <a:pt x="16697" y="17614"/>
                </a:cubicBezTo>
                <a:cubicBezTo>
                  <a:pt x="16708" y="17616"/>
                  <a:pt x="16717" y="17624"/>
                  <a:pt x="16725" y="17635"/>
                </a:cubicBezTo>
                <a:cubicBezTo>
                  <a:pt x="16729" y="17641"/>
                  <a:pt x="16733" y="17647"/>
                  <a:pt x="16736" y="17654"/>
                </a:cubicBezTo>
                <a:cubicBezTo>
                  <a:pt x="16739" y="17661"/>
                  <a:pt x="16741" y="17668"/>
                  <a:pt x="16743" y="17677"/>
                </a:cubicBezTo>
                <a:cubicBezTo>
                  <a:pt x="16748" y="17695"/>
                  <a:pt x="16749" y="17712"/>
                  <a:pt x="16747" y="17731"/>
                </a:cubicBezTo>
                <a:cubicBezTo>
                  <a:pt x="16746" y="17750"/>
                  <a:pt x="16743" y="17766"/>
                  <a:pt x="16736" y="17781"/>
                </a:cubicBezTo>
                <a:cubicBezTo>
                  <a:pt x="16733" y="17789"/>
                  <a:pt x="16730" y="17795"/>
                  <a:pt x="16726" y="17801"/>
                </a:cubicBezTo>
                <a:cubicBezTo>
                  <a:pt x="16722" y="17807"/>
                  <a:pt x="16717" y="17811"/>
                  <a:pt x="16713" y="17815"/>
                </a:cubicBezTo>
                <a:cubicBezTo>
                  <a:pt x="16708" y="17819"/>
                  <a:pt x="16703" y="17821"/>
                  <a:pt x="16698" y="17822"/>
                </a:cubicBezTo>
                <a:cubicBezTo>
                  <a:pt x="16693" y="17823"/>
                  <a:pt x="16688" y="17823"/>
                  <a:pt x="16683" y="17823"/>
                </a:cubicBezTo>
                <a:cubicBezTo>
                  <a:pt x="16678" y="17821"/>
                  <a:pt x="16673" y="17819"/>
                  <a:pt x="16668" y="17816"/>
                </a:cubicBezTo>
                <a:cubicBezTo>
                  <a:pt x="16664" y="17813"/>
                  <a:pt x="16659" y="17808"/>
                  <a:pt x="16655" y="17802"/>
                </a:cubicBezTo>
                <a:close/>
                <a:moveTo>
                  <a:pt x="17349" y="17802"/>
                </a:moveTo>
                <a:cubicBezTo>
                  <a:pt x="17344" y="17796"/>
                  <a:pt x="17341" y="17790"/>
                  <a:pt x="17338" y="17783"/>
                </a:cubicBezTo>
                <a:cubicBezTo>
                  <a:pt x="17335" y="17776"/>
                  <a:pt x="17332" y="17768"/>
                  <a:pt x="17330" y="17759"/>
                </a:cubicBezTo>
                <a:cubicBezTo>
                  <a:pt x="17326" y="17741"/>
                  <a:pt x="17324" y="17725"/>
                  <a:pt x="17326" y="17706"/>
                </a:cubicBezTo>
                <a:cubicBezTo>
                  <a:pt x="17327" y="17687"/>
                  <a:pt x="17331" y="17671"/>
                  <a:pt x="17337" y="17655"/>
                </a:cubicBezTo>
                <a:cubicBezTo>
                  <a:pt x="17340" y="17648"/>
                  <a:pt x="17344" y="17642"/>
                  <a:pt x="17348" y="17636"/>
                </a:cubicBezTo>
                <a:cubicBezTo>
                  <a:pt x="17351" y="17631"/>
                  <a:pt x="17356" y="17626"/>
                  <a:pt x="17360" y="17622"/>
                </a:cubicBezTo>
                <a:cubicBezTo>
                  <a:pt x="17370" y="17615"/>
                  <a:pt x="17380" y="17612"/>
                  <a:pt x="17390" y="17614"/>
                </a:cubicBezTo>
                <a:cubicBezTo>
                  <a:pt x="17401" y="17616"/>
                  <a:pt x="17410" y="17624"/>
                  <a:pt x="17418" y="17635"/>
                </a:cubicBezTo>
                <a:cubicBezTo>
                  <a:pt x="17422" y="17641"/>
                  <a:pt x="17426" y="17647"/>
                  <a:pt x="17429" y="17654"/>
                </a:cubicBezTo>
                <a:cubicBezTo>
                  <a:pt x="17432" y="17661"/>
                  <a:pt x="17434" y="17668"/>
                  <a:pt x="17436" y="17677"/>
                </a:cubicBezTo>
                <a:cubicBezTo>
                  <a:pt x="17441" y="17695"/>
                  <a:pt x="17442" y="17712"/>
                  <a:pt x="17440" y="17731"/>
                </a:cubicBezTo>
                <a:cubicBezTo>
                  <a:pt x="17439" y="17750"/>
                  <a:pt x="17436" y="17766"/>
                  <a:pt x="17429" y="17781"/>
                </a:cubicBezTo>
                <a:cubicBezTo>
                  <a:pt x="17426" y="17789"/>
                  <a:pt x="17423" y="17795"/>
                  <a:pt x="17419" y="17801"/>
                </a:cubicBezTo>
                <a:cubicBezTo>
                  <a:pt x="17415" y="17807"/>
                  <a:pt x="17411" y="17811"/>
                  <a:pt x="17406" y="17815"/>
                </a:cubicBezTo>
                <a:cubicBezTo>
                  <a:pt x="17401" y="17819"/>
                  <a:pt x="17396" y="17821"/>
                  <a:pt x="17391" y="17822"/>
                </a:cubicBezTo>
                <a:cubicBezTo>
                  <a:pt x="17386" y="17823"/>
                  <a:pt x="17381" y="17823"/>
                  <a:pt x="17376" y="17823"/>
                </a:cubicBezTo>
                <a:cubicBezTo>
                  <a:pt x="17371" y="17821"/>
                  <a:pt x="17366" y="17819"/>
                  <a:pt x="17362" y="17816"/>
                </a:cubicBezTo>
                <a:cubicBezTo>
                  <a:pt x="17357" y="17813"/>
                  <a:pt x="17353" y="17808"/>
                  <a:pt x="17349" y="17802"/>
                </a:cubicBezTo>
                <a:close/>
                <a:moveTo>
                  <a:pt x="18042" y="17802"/>
                </a:moveTo>
                <a:cubicBezTo>
                  <a:pt x="18037" y="17796"/>
                  <a:pt x="18034" y="17790"/>
                  <a:pt x="18031" y="17783"/>
                </a:cubicBezTo>
                <a:cubicBezTo>
                  <a:pt x="18028" y="17776"/>
                  <a:pt x="18025" y="17768"/>
                  <a:pt x="18023" y="17759"/>
                </a:cubicBezTo>
                <a:cubicBezTo>
                  <a:pt x="18019" y="17741"/>
                  <a:pt x="18017" y="17725"/>
                  <a:pt x="18019" y="17706"/>
                </a:cubicBezTo>
                <a:cubicBezTo>
                  <a:pt x="18020" y="17687"/>
                  <a:pt x="18024" y="17671"/>
                  <a:pt x="18030" y="17655"/>
                </a:cubicBezTo>
                <a:cubicBezTo>
                  <a:pt x="18033" y="17648"/>
                  <a:pt x="18037" y="17642"/>
                  <a:pt x="18041" y="17636"/>
                </a:cubicBezTo>
                <a:cubicBezTo>
                  <a:pt x="18044" y="17631"/>
                  <a:pt x="18049" y="17626"/>
                  <a:pt x="18053" y="17622"/>
                </a:cubicBezTo>
                <a:cubicBezTo>
                  <a:pt x="18063" y="17615"/>
                  <a:pt x="18073" y="17612"/>
                  <a:pt x="18083" y="17614"/>
                </a:cubicBezTo>
                <a:cubicBezTo>
                  <a:pt x="18094" y="17616"/>
                  <a:pt x="18103" y="17624"/>
                  <a:pt x="18111" y="17635"/>
                </a:cubicBezTo>
                <a:cubicBezTo>
                  <a:pt x="18115" y="17641"/>
                  <a:pt x="18119" y="17647"/>
                  <a:pt x="18122" y="17654"/>
                </a:cubicBezTo>
                <a:cubicBezTo>
                  <a:pt x="18125" y="17661"/>
                  <a:pt x="18127" y="17668"/>
                  <a:pt x="18129" y="17677"/>
                </a:cubicBezTo>
                <a:cubicBezTo>
                  <a:pt x="18131" y="17686"/>
                  <a:pt x="18133" y="17695"/>
                  <a:pt x="18133" y="17704"/>
                </a:cubicBezTo>
                <a:cubicBezTo>
                  <a:pt x="18134" y="17713"/>
                  <a:pt x="18134" y="17722"/>
                  <a:pt x="18133" y="17731"/>
                </a:cubicBezTo>
                <a:cubicBezTo>
                  <a:pt x="18132" y="17750"/>
                  <a:pt x="18129" y="17766"/>
                  <a:pt x="18122" y="17781"/>
                </a:cubicBezTo>
                <a:cubicBezTo>
                  <a:pt x="18116" y="17796"/>
                  <a:pt x="18109" y="17808"/>
                  <a:pt x="18099" y="17815"/>
                </a:cubicBezTo>
                <a:cubicBezTo>
                  <a:pt x="18094" y="17819"/>
                  <a:pt x="18089" y="17821"/>
                  <a:pt x="18084" y="17822"/>
                </a:cubicBezTo>
                <a:cubicBezTo>
                  <a:pt x="18079" y="17823"/>
                  <a:pt x="18074" y="17823"/>
                  <a:pt x="18069" y="17823"/>
                </a:cubicBezTo>
                <a:cubicBezTo>
                  <a:pt x="18064" y="17821"/>
                  <a:pt x="18059" y="17819"/>
                  <a:pt x="18055" y="17816"/>
                </a:cubicBezTo>
                <a:cubicBezTo>
                  <a:pt x="18050" y="17813"/>
                  <a:pt x="18046" y="17808"/>
                  <a:pt x="18042" y="17802"/>
                </a:cubicBezTo>
                <a:close/>
                <a:moveTo>
                  <a:pt x="18735" y="17802"/>
                </a:moveTo>
                <a:cubicBezTo>
                  <a:pt x="18730" y="17796"/>
                  <a:pt x="18727" y="17790"/>
                  <a:pt x="18724" y="17783"/>
                </a:cubicBezTo>
                <a:cubicBezTo>
                  <a:pt x="18721" y="17776"/>
                  <a:pt x="18718" y="17768"/>
                  <a:pt x="18716" y="17759"/>
                </a:cubicBezTo>
                <a:cubicBezTo>
                  <a:pt x="18712" y="17741"/>
                  <a:pt x="18710" y="17725"/>
                  <a:pt x="18712" y="17706"/>
                </a:cubicBezTo>
                <a:cubicBezTo>
                  <a:pt x="18713" y="17687"/>
                  <a:pt x="18717" y="17671"/>
                  <a:pt x="18723" y="17655"/>
                </a:cubicBezTo>
                <a:cubicBezTo>
                  <a:pt x="18726" y="17648"/>
                  <a:pt x="18730" y="17642"/>
                  <a:pt x="18734" y="17636"/>
                </a:cubicBezTo>
                <a:cubicBezTo>
                  <a:pt x="18737" y="17631"/>
                  <a:pt x="18742" y="17626"/>
                  <a:pt x="18746" y="17622"/>
                </a:cubicBezTo>
                <a:cubicBezTo>
                  <a:pt x="18756" y="17615"/>
                  <a:pt x="18766" y="17612"/>
                  <a:pt x="18776" y="17614"/>
                </a:cubicBezTo>
                <a:cubicBezTo>
                  <a:pt x="18787" y="17616"/>
                  <a:pt x="18796" y="17624"/>
                  <a:pt x="18804" y="17635"/>
                </a:cubicBezTo>
                <a:cubicBezTo>
                  <a:pt x="18808" y="17641"/>
                  <a:pt x="18812" y="17647"/>
                  <a:pt x="18815" y="17654"/>
                </a:cubicBezTo>
                <a:cubicBezTo>
                  <a:pt x="18818" y="17661"/>
                  <a:pt x="18820" y="17668"/>
                  <a:pt x="18822" y="17677"/>
                </a:cubicBezTo>
                <a:cubicBezTo>
                  <a:pt x="18827" y="17695"/>
                  <a:pt x="18828" y="17712"/>
                  <a:pt x="18827" y="17731"/>
                </a:cubicBezTo>
                <a:cubicBezTo>
                  <a:pt x="18825" y="17750"/>
                  <a:pt x="18822" y="17766"/>
                  <a:pt x="18815" y="17781"/>
                </a:cubicBezTo>
                <a:cubicBezTo>
                  <a:pt x="18809" y="17796"/>
                  <a:pt x="18802" y="17808"/>
                  <a:pt x="18792" y="17815"/>
                </a:cubicBezTo>
                <a:cubicBezTo>
                  <a:pt x="18787" y="17819"/>
                  <a:pt x="18782" y="17821"/>
                  <a:pt x="18777" y="17822"/>
                </a:cubicBezTo>
                <a:cubicBezTo>
                  <a:pt x="18772" y="17823"/>
                  <a:pt x="18767" y="17823"/>
                  <a:pt x="18762" y="17823"/>
                </a:cubicBezTo>
                <a:cubicBezTo>
                  <a:pt x="18757" y="17821"/>
                  <a:pt x="18752" y="17819"/>
                  <a:pt x="18748" y="17816"/>
                </a:cubicBezTo>
                <a:cubicBezTo>
                  <a:pt x="18743" y="17813"/>
                  <a:pt x="18739" y="17808"/>
                  <a:pt x="18735" y="17802"/>
                </a:cubicBezTo>
                <a:close/>
                <a:moveTo>
                  <a:pt x="19428" y="17802"/>
                </a:moveTo>
                <a:cubicBezTo>
                  <a:pt x="19423" y="17796"/>
                  <a:pt x="19420" y="17790"/>
                  <a:pt x="19417" y="17783"/>
                </a:cubicBezTo>
                <a:cubicBezTo>
                  <a:pt x="19414" y="17776"/>
                  <a:pt x="19411" y="17768"/>
                  <a:pt x="19409" y="17759"/>
                </a:cubicBezTo>
                <a:cubicBezTo>
                  <a:pt x="19405" y="17741"/>
                  <a:pt x="19403" y="17725"/>
                  <a:pt x="19405" y="17706"/>
                </a:cubicBezTo>
                <a:cubicBezTo>
                  <a:pt x="19406" y="17687"/>
                  <a:pt x="19410" y="17671"/>
                  <a:pt x="19416" y="17655"/>
                </a:cubicBezTo>
                <a:cubicBezTo>
                  <a:pt x="19419" y="17648"/>
                  <a:pt x="19423" y="17642"/>
                  <a:pt x="19427" y="17636"/>
                </a:cubicBezTo>
                <a:cubicBezTo>
                  <a:pt x="19430" y="17631"/>
                  <a:pt x="19435" y="17626"/>
                  <a:pt x="19439" y="17622"/>
                </a:cubicBezTo>
                <a:cubicBezTo>
                  <a:pt x="19449" y="17615"/>
                  <a:pt x="19459" y="17612"/>
                  <a:pt x="19469" y="17614"/>
                </a:cubicBezTo>
                <a:cubicBezTo>
                  <a:pt x="19480" y="17616"/>
                  <a:pt x="19489" y="17624"/>
                  <a:pt x="19497" y="17635"/>
                </a:cubicBezTo>
                <a:cubicBezTo>
                  <a:pt x="19506" y="17647"/>
                  <a:pt x="19511" y="17659"/>
                  <a:pt x="19515" y="17677"/>
                </a:cubicBezTo>
                <a:cubicBezTo>
                  <a:pt x="19520" y="17695"/>
                  <a:pt x="19521" y="17712"/>
                  <a:pt x="19520" y="17731"/>
                </a:cubicBezTo>
                <a:cubicBezTo>
                  <a:pt x="19518" y="17750"/>
                  <a:pt x="19515" y="17766"/>
                  <a:pt x="19508" y="17781"/>
                </a:cubicBezTo>
                <a:cubicBezTo>
                  <a:pt x="19505" y="17789"/>
                  <a:pt x="19502" y="17795"/>
                  <a:pt x="19498" y="17801"/>
                </a:cubicBezTo>
                <a:cubicBezTo>
                  <a:pt x="19494" y="17807"/>
                  <a:pt x="19490" y="17811"/>
                  <a:pt x="19485" y="17815"/>
                </a:cubicBezTo>
                <a:cubicBezTo>
                  <a:pt x="19480" y="17819"/>
                  <a:pt x="19475" y="17821"/>
                  <a:pt x="19470" y="17822"/>
                </a:cubicBezTo>
                <a:cubicBezTo>
                  <a:pt x="19465" y="17823"/>
                  <a:pt x="19460" y="17823"/>
                  <a:pt x="19455" y="17823"/>
                </a:cubicBezTo>
                <a:cubicBezTo>
                  <a:pt x="19450" y="17821"/>
                  <a:pt x="19445" y="17819"/>
                  <a:pt x="19441" y="17816"/>
                </a:cubicBezTo>
                <a:cubicBezTo>
                  <a:pt x="19436" y="17813"/>
                  <a:pt x="19432" y="17808"/>
                  <a:pt x="19428" y="17802"/>
                </a:cubicBezTo>
                <a:close/>
                <a:moveTo>
                  <a:pt x="20121" y="17802"/>
                </a:moveTo>
                <a:cubicBezTo>
                  <a:pt x="20116" y="17796"/>
                  <a:pt x="20113" y="17790"/>
                  <a:pt x="20110" y="17783"/>
                </a:cubicBezTo>
                <a:cubicBezTo>
                  <a:pt x="20107" y="17776"/>
                  <a:pt x="20104" y="17768"/>
                  <a:pt x="20102" y="17759"/>
                </a:cubicBezTo>
                <a:cubicBezTo>
                  <a:pt x="20098" y="17741"/>
                  <a:pt x="20096" y="17725"/>
                  <a:pt x="20098" y="17706"/>
                </a:cubicBezTo>
                <a:cubicBezTo>
                  <a:pt x="20099" y="17687"/>
                  <a:pt x="20103" y="17671"/>
                  <a:pt x="20109" y="17655"/>
                </a:cubicBezTo>
                <a:cubicBezTo>
                  <a:pt x="20112" y="17648"/>
                  <a:pt x="20116" y="17642"/>
                  <a:pt x="20120" y="17636"/>
                </a:cubicBezTo>
                <a:cubicBezTo>
                  <a:pt x="20124" y="17631"/>
                  <a:pt x="20128" y="17626"/>
                  <a:pt x="20133" y="17622"/>
                </a:cubicBezTo>
                <a:cubicBezTo>
                  <a:pt x="20143" y="17615"/>
                  <a:pt x="20152" y="17612"/>
                  <a:pt x="20162" y="17614"/>
                </a:cubicBezTo>
                <a:cubicBezTo>
                  <a:pt x="20173" y="17616"/>
                  <a:pt x="20182" y="17624"/>
                  <a:pt x="20190" y="17635"/>
                </a:cubicBezTo>
                <a:cubicBezTo>
                  <a:pt x="20199" y="17647"/>
                  <a:pt x="20204" y="17659"/>
                  <a:pt x="20208" y="17677"/>
                </a:cubicBezTo>
                <a:cubicBezTo>
                  <a:pt x="20213" y="17695"/>
                  <a:pt x="20214" y="17712"/>
                  <a:pt x="20213" y="17731"/>
                </a:cubicBezTo>
                <a:cubicBezTo>
                  <a:pt x="20211" y="17750"/>
                  <a:pt x="20208" y="17766"/>
                  <a:pt x="20201" y="17781"/>
                </a:cubicBezTo>
                <a:cubicBezTo>
                  <a:pt x="20198" y="17789"/>
                  <a:pt x="20195" y="17795"/>
                  <a:pt x="20191" y="17801"/>
                </a:cubicBezTo>
                <a:cubicBezTo>
                  <a:pt x="20187" y="17807"/>
                  <a:pt x="20183" y="17811"/>
                  <a:pt x="20178" y="17815"/>
                </a:cubicBezTo>
                <a:cubicBezTo>
                  <a:pt x="20173" y="17819"/>
                  <a:pt x="20168" y="17821"/>
                  <a:pt x="20163" y="17822"/>
                </a:cubicBezTo>
                <a:cubicBezTo>
                  <a:pt x="20158" y="17823"/>
                  <a:pt x="20153" y="17823"/>
                  <a:pt x="20148" y="17823"/>
                </a:cubicBezTo>
                <a:cubicBezTo>
                  <a:pt x="20143" y="17821"/>
                  <a:pt x="20138" y="17819"/>
                  <a:pt x="20134" y="17816"/>
                </a:cubicBezTo>
                <a:cubicBezTo>
                  <a:pt x="20129" y="17813"/>
                  <a:pt x="20125" y="17808"/>
                  <a:pt x="20121" y="17802"/>
                </a:cubicBezTo>
                <a:close/>
                <a:moveTo>
                  <a:pt x="20814" y="17802"/>
                </a:moveTo>
                <a:cubicBezTo>
                  <a:pt x="20809" y="17796"/>
                  <a:pt x="20806" y="17790"/>
                  <a:pt x="20803" y="17783"/>
                </a:cubicBezTo>
                <a:cubicBezTo>
                  <a:pt x="20800" y="17776"/>
                  <a:pt x="20797" y="17768"/>
                  <a:pt x="20795" y="17759"/>
                </a:cubicBezTo>
                <a:cubicBezTo>
                  <a:pt x="20791" y="17741"/>
                  <a:pt x="20789" y="17725"/>
                  <a:pt x="20791" y="17706"/>
                </a:cubicBezTo>
                <a:cubicBezTo>
                  <a:pt x="20792" y="17687"/>
                  <a:pt x="20796" y="17671"/>
                  <a:pt x="20802" y="17655"/>
                </a:cubicBezTo>
                <a:cubicBezTo>
                  <a:pt x="20805" y="17648"/>
                  <a:pt x="20809" y="17642"/>
                  <a:pt x="20813" y="17636"/>
                </a:cubicBezTo>
                <a:cubicBezTo>
                  <a:pt x="20817" y="17631"/>
                  <a:pt x="20821" y="17626"/>
                  <a:pt x="20826" y="17622"/>
                </a:cubicBezTo>
                <a:cubicBezTo>
                  <a:pt x="20836" y="17615"/>
                  <a:pt x="20845" y="17612"/>
                  <a:pt x="20855" y="17614"/>
                </a:cubicBezTo>
                <a:cubicBezTo>
                  <a:pt x="20866" y="17616"/>
                  <a:pt x="20875" y="17624"/>
                  <a:pt x="20883" y="17635"/>
                </a:cubicBezTo>
                <a:cubicBezTo>
                  <a:pt x="20892" y="17647"/>
                  <a:pt x="20897" y="17659"/>
                  <a:pt x="20901" y="17677"/>
                </a:cubicBezTo>
                <a:cubicBezTo>
                  <a:pt x="20906" y="17695"/>
                  <a:pt x="20907" y="17712"/>
                  <a:pt x="20906" y="17731"/>
                </a:cubicBezTo>
                <a:cubicBezTo>
                  <a:pt x="20904" y="17750"/>
                  <a:pt x="20901" y="17766"/>
                  <a:pt x="20894" y="17781"/>
                </a:cubicBezTo>
                <a:cubicBezTo>
                  <a:pt x="20891" y="17789"/>
                  <a:pt x="20888" y="17795"/>
                  <a:pt x="20884" y="17801"/>
                </a:cubicBezTo>
                <a:cubicBezTo>
                  <a:pt x="20880" y="17807"/>
                  <a:pt x="20876" y="17811"/>
                  <a:pt x="20871" y="17815"/>
                </a:cubicBezTo>
                <a:cubicBezTo>
                  <a:pt x="20866" y="17819"/>
                  <a:pt x="20861" y="17821"/>
                  <a:pt x="20856" y="17822"/>
                </a:cubicBezTo>
                <a:cubicBezTo>
                  <a:pt x="20852" y="17823"/>
                  <a:pt x="20846" y="17823"/>
                  <a:pt x="20841" y="17823"/>
                </a:cubicBezTo>
                <a:cubicBezTo>
                  <a:pt x="20836" y="17821"/>
                  <a:pt x="20831" y="17819"/>
                  <a:pt x="20827" y="17816"/>
                </a:cubicBezTo>
                <a:cubicBezTo>
                  <a:pt x="20822" y="17813"/>
                  <a:pt x="20818" y="17808"/>
                  <a:pt x="20814" y="17802"/>
                </a:cubicBezTo>
                <a:close/>
                <a:moveTo>
                  <a:pt x="21507" y="17802"/>
                </a:moveTo>
                <a:cubicBezTo>
                  <a:pt x="21498" y="17790"/>
                  <a:pt x="21493" y="17777"/>
                  <a:pt x="21488" y="17759"/>
                </a:cubicBezTo>
                <a:cubicBezTo>
                  <a:pt x="21484" y="17741"/>
                  <a:pt x="21482" y="17725"/>
                  <a:pt x="21484" y="17706"/>
                </a:cubicBezTo>
                <a:cubicBezTo>
                  <a:pt x="21485" y="17687"/>
                  <a:pt x="21489" y="17671"/>
                  <a:pt x="21495" y="17655"/>
                </a:cubicBezTo>
                <a:cubicBezTo>
                  <a:pt x="21498" y="17648"/>
                  <a:pt x="21502" y="17642"/>
                  <a:pt x="21506" y="17636"/>
                </a:cubicBezTo>
                <a:cubicBezTo>
                  <a:pt x="21510" y="17631"/>
                  <a:pt x="21514" y="17626"/>
                  <a:pt x="21519" y="17622"/>
                </a:cubicBezTo>
                <a:cubicBezTo>
                  <a:pt x="21529" y="17615"/>
                  <a:pt x="21538" y="17612"/>
                  <a:pt x="21548" y="17614"/>
                </a:cubicBezTo>
                <a:cubicBezTo>
                  <a:pt x="21559" y="17616"/>
                  <a:pt x="21568" y="17624"/>
                  <a:pt x="21576" y="17635"/>
                </a:cubicBezTo>
                <a:cubicBezTo>
                  <a:pt x="21585" y="17647"/>
                  <a:pt x="21590" y="17659"/>
                  <a:pt x="21594" y="17677"/>
                </a:cubicBezTo>
                <a:cubicBezTo>
                  <a:pt x="21599" y="17695"/>
                  <a:pt x="21600" y="17712"/>
                  <a:pt x="21599" y="17731"/>
                </a:cubicBezTo>
                <a:cubicBezTo>
                  <a:pt x="21597" y="17750"/>
                  <a:pt x="21594" y="17766"/>
                  <a:pt x="21587" y="17781"/>
                </a:cubicBezTo>
                <a:cubicBezTo>
                  <a:pt x="21584" y="17789"/>
                  <a:pt x="21581" y="17795"/>
                  <a:pt x="21577" y="17801"/>
                </a:cubicBezTo>
                <a:cubicBezTo>
                  <a:pt x="21573" y="17807"/>
                  <a:pt x="21569" y="17811"/>
                  <a:pt x="21564" y="17815"/>
                </a:cubicBezTo>
                <a:cubicBezTo>
                  <a:pt x="21559" y="17819"/>
                  <a:pt x="21554" y="17821"/>
                  <a:pt x="21549" y="17822"/>
                </a:cubicBezTo>
                <a:cubicBezTo>
                  <a:pt x="21545" y="17823"/>
                  <a:pt x="21539" y="17823"/>
                  <a:pt x="21534" y="17823"/>
                </a:cubicBezTo>
                <a:cubicBezTo>
                  <a:pt x="21524" y="17820"/>
                  <a:pt x="21515" y="17814"/>
                  <a:pt x="21507" y="17802"/>
                </a:cubicBezTo>
                <a:close/>
                <a:moveTo>
                  <a:pt x="23" y="19060"/>
                </a:moveTo>
                <a:cubicBezTo>
                  <a:pt x="15" y="19048"/>
                  <a:pt x="9" y="19035"/>
                  <a:pt x="5" y="19017"/>
                </a:cubicBezTo>
                <a:cubicBezTo>
                  <a:pt x="3" y="19008"/>
                  <a:pt x="1" y="19000"/>
                  <a:pt x="1" y="18991"/>
                </a:cubicBezTo>
                <a:cubicBezTo>
                  <a:pt x="0" y="18982"/>
                  <a:pt x="0" y="18973"/>
                  <a:pt x="1" y="18964"/>
                </a:cubicBezTo>
                <a:cubicBezTo>
                  <a:pt x="1" y="18954"/>
                  <a:pt x="2" y="18946"/>
                  <a:pt x="4" y="18938"/>
                </a:cubicBezTo>
                <a:cubicBezTo>
                  <a:pt x="6" y="18929"/>
                  <a:pt x="8" y="18922"/>
                  <a:pt x="12" y="18914"/>
                </a:cubicBezTo>
                <a:cubicBezTo>
                  <a:pt x="15" y="18906"/>
                  <a:pt x="18" y="18900"/>
                  <a:pt x="22" y="18894"/>
                </a:cubicBezTo>
                <a:cubicBezTo>
                  <a:pt x="26" y="18889"/>
                  <a:pt x="30" y="18884"/>
                  <a:pt x="35" y="18880"/>
                </a:cubicBezTo>
                <a:cubicBezTo>
                  <a:pt x="45" y="18873"/>
                  <a:pt x="54" y="18870"/>
                  <a:pt x="65" y="18872"/>
                </a:cubicBezTo>
                <a:cubicBezTo>
                  <a:pt x="75" y="18875"/>
                  <a:pt x="84" y="18882"/>
                  <a:pt x="92" y="18893"/>
                </a:cubicBezTo>
                <a:cubicBezTo>
                  <a:pt x="96" y="18899"/>
                  <a:pt x="100" y="18905"/>
                  <a:pt x="103" y="18912"/>
                </a:cubicBezTo>
                <a:cubicBezTo>
                  <a:pt x="106" y="18919"/>
                  <a:pt x="109" y="18926"/>
                  <a:pt x="111" y="18935"/>
                </a:cubicBezTo>
                <a:cubicBezTo>
                  <a:pt x="115" y="18953"/>
                  <a:pt x="116" y="18970"/>
                  <a:pt x="115" y="18989"/>
                </a:cubicBezTo>
                <a:cubicBezTo>
                  <a:pt x="114" y="19008"/>
                  <a:pt x="110" y="19024"/>
                  <a:pt x="104" y="19039"/>
                </a:cubicBezTo>
                <a:cubicBezTo>
                  <a:pt x="100" y="19047"/>
                  <a:pt x="97" y="19054"/>
                  <a:pt x="93" y="19059"/>
                </a:cubicBezTo>
                <a:cubicBezTo>
                  <a:pt x="89" y="19065"/>
                  <a:pt x="85" y="19069"/>
                  <a:pt x="80" y="19073"/>
                </a:cubicBezTo>
                <a:cubicBezTo>
                  <a:pt x="75" y="19077"/>
                  <a:pt x="71" y="19079"/>
                  <a:pt x="66" y="19080"/>
                </a:cubicBezTo>
                <a:cubicBezTo>
                  <a:pt x="61" y="19082"/>
                  <a:pt x="56" y="19082"/>
                  <a:pt x="51" y="19081"/>
                </a:cubicBezTo>
                <a:cubicBezTo>
                  <a:pt x="40" y="19078"/>
                  <a:pt x="31" y="19072"/>
                  <a:pt x="23" y="19060"/>
                </a:cubicBezTo>
                <a:close/>
                <a:moveTo>
                  <a:pt x="716" y="19060"/>
                </a:moveTo>
                <a:cubicBezTo>
                  <a:pt x="708" y="19048"/>
                  <a:pt x="702" y="19035"/>
                  <a:pt x="698" y="19017"/>
                </a:cubicBezTo>
                <a:cubicBezTo>
                  <a:pt x="693" y="19000"/>
                  <a:pt x="692" y="18983"/>
                  <a:pt x="694" y="18964"/>
                </a:cubicBezTo>
                <a:cubicBezTo>
                  <a:pt x="695" y="18945"/>
                  <a:pt x="698" y="18930"/>
                  <a:pt x="705" y="18914"/>
                </a:cubicBezTo>
                <a:cubicBezTo>
                  <a:pt x="711" y="18898"/>
                  <a:pt x="718" y="18888"/>
                  <a:pt x="728" y="18880"/>
                </a:cubicBezTo>
                <a:cubicBezTo>
                  <a:pt x="738" y="18873"/>
                  <a:pt x="747" y="18870"/>
                  <a:pt x="758" y="18872"/>
                </a:cubicBezTo>
                <a:cubicBezTo>
                  <a:pt x="768" y="18875"/>
                  <a:pt x="777" y="18882"/>
                  <a:pt x="785" y="18893"/>
                </a:cubicBezTo>
                <a:cubicBezTo>
                  <a:pt x="789" y="18899"/>
                  <a:pt x="793" y="18905"/>
                  <a:pt x="796" y="18912"/>
                </a:cubicBezTo>
                <a:cubicBezTo>
                  <a:pt x="799" y="18919"/>
                  <a:pt x="802" y="18926"/>
                  <a:pt x="804" y="18935"/>
                </a:cubicBezTo>
                <a:cubicBezTo>
                  <a:pt x="808" y="18953"/>
                  <a:pt x="809" y="18970"/>
                  <a:pt x="808" y="18989"/>
                </a:cubicBezTo>
                <a:cubicBezTo>
                  <a:pt x="807" y="19008"/>
                  <a:pt x="803" y="19024"/>
                  <a:pt x="797" y="19039"/>
                </a:cubicBezTo>
                <a:cubicBezTo>
                  <a:pt x="793" y="19047"/>
                  <a:pt x="790" y="19054"/>
                  <a:pt x="786" y="19059"/>
                </a:cubicBezTo>
                <a:cubicBezTo>
                  <a:pt x="782" y="19065"/>
                  <a:pt x="778" y="19069"/>
                  <a:pt x="773" y="19073"/>
                </a:cubicBezTo>
                <a:cubicBezTo>
                  <a:pt x="768" y="19077"/>
                  <a:pt x="764" y="19079"/>
                  <a:pt x="759" y="19080"/>
                </a:cubicBezTo>
                <a:cubicBezTo>
                  <a:pt x="754" y="19082"/>
                  <a:pt x="749" y="19082"/>
                  <a:pt x="744" y="19081"/>
                </a:cubicBezTo>
                <a:cubicBezTo>
                  <a:pt x="733" y="19078"/>
                  <a:pt x="724" y="19072"/>
                  <a:pt x="716" y="19060"/>
                </a:cubicBezTo>
                <a:close/>
                <a:moveTo>
                  <a:pt x="1409" y="19060"/>
                </a:moveTo>
                <a:cubicBezTo>
                  <a:pt x="1401" y="19048"/>
                  <a:pt x="1395" y="19035"/>
                  <a:pt x="1391" y="19017"/>
                </a:cubicBezTo>
                <a:cubicBezTo>
                  <a:pt x="1386" y="19000"/>
                  <a:pt x="1385" y="18983"/>
                  <a:pt x="1387" y="18964"/>
                </a:cubicBezTo>
                <a:cubicBezTo>
                  <a:pt x="1388" y="18945"/>
                  <a:pt x="1391" y="18930"/>
                  <a:pt x="1398" y="18914"/>
                </a:cubicBezTo>
                <a:cubicBezTo>
                  <a:pt x="1404" y="18898"/>
                  <a:pt x="1412" y="18888"/>
                  <a:pt x="1421" y="18880"/>
                </a:cubicBezTo>
                <a:cubicBezTo>
                  <a:pt x="1431" y="18873"/>
                  <a:pt x="1440" y="18870"/>
                  <a:pt x="1451" y="18872"/>
                </a:cubicBezTo>
                <a:cubicBezTo>
                  <a:pt x="1461" y="18875"/>
                  <a:pt x="1470" y="18882"/>
                  <a:pt x="1479" y="18893"/>
                </a:cubicBezTo>
                <a:cubicBezTo>
                  <a:pt x="1483" y="18899"/>
                  <a:pt x="1486" y="18905"/>
                  <a:pt x="1489" y="18912"/>
                </a:cubicBezTo>
                <a:cubicBezTo>
                  <a:pt x="1492" y="18919"/>
                  <a:pt x="1495" y="18926"/>
                  <a:pt x="1497" y="18935"/>
                </a:cubicBezTo>
                <a:cubicBezTo>
                  <a:pt x="1501" y="18953"/>
                  <a:pt x="1502" y="18970"/>
                  <a:pt x="1501" y="18989"/>
                </a:cubicBezTo>
                <a:cubicBezTo>
                  <a:pt x="1500" y="19008"/>
                  <a:pt x="1496" y="19024"/>
                  <a:pt x="1490" y="19039"/>
                </a:cubicBezTo>
                <a:cubicBezTo>
                  <a:pt x="1486" y="19047"/>
                  <a:pt x="1483" y="19054"/>
                  <a:pt x="1479" y="19059"/>
                </a:cubicBezTo>
                <a:cubicBezTo>
                  <a:pt x="1475" y="19065"/>
                  <a:pt x="1471" y="19069"/>
                  <a:pt x="1466" y="19073"/>
                </a:cubicBezTo>
                <a:cubicBezTo>
                  <a:pt x="1461" y="19077"/>
                  <a:pt x="1457" y="19079"/>
                  <a:pt x="1452" y="19080"/>
                </a:cubicBezTo>
                <a:cubicBezTo>
                  <a:pt x="1447" y="19082"/>
                  <a:pt x="1442" y="19082"/>
                  <a:pt x="1437" y="19081"/>
                </a:cubicBezTo>
                <a:cubicBezTo>
                  <a:pt x="1426" y="19078"/>
                  <a:pt x="1417" y="19072"/>
                  <a:pt x="1409" y="19060"/>
                </a:cubicBezTo>
                <a:close/>
                <a:moveTo>
                  <a:pt x="2102" y="19060"/>
                </a:moveTo>
                <a:cubicBezTo>
                  <a:pt x="2094" y="19048"/>
                  <a:pt x="2088" y="19035"/>
                  <a:pt x="2084" y="19017"/>
                </a:cubicBezTo>
                <a:cubicBezTo>
                  <a:pt x="2079" y="19000"/>
                  <a:pt x="2078" y="18983"/>
                  <a:pt x="2080" y="18964"/>
                </a:cubicBezTo>
                <a:cubicBezTo>
                  <a:pt x="2081" y="18945"/>
                  <a:pt x="2084" y="18930"/>
                  <a:pt x="2091" y="18914"/>
                </a:cubicBezTo>
                <a:cubicBezTo>
                  <a:pt x="2097" y="18898"/>
                  <a:pt x="2105" y="18888"/>
                  <a:pt x="2114" y="18880"/>
                </a:cubicBezTo>
                <a:cubicBezTo>
                  <a:pt x="2124" y="18873"/>
                  <a:pt x="2133" y="18870"/>
                  <a:pt x="2144" y="18872"/>
                </a:cubicBezTo>
                <a:cubicBezTo>
                  <a:pt x="2154" y="18875"/>
                  <a:pt x="2163" y="18882"/>
                  <a:pt x="2172" y="18893"/>
                </a:cubicBezTo>
                <a:cubicBezTo>
                  <a:pt x="2176" y="18899"/>
                  <a:pt x="2179" y="18905"/>
                  <a:pt x="2182" y="18912"/>
                </a:cubicBezTo>
                <a:cubicBezTo>
                  <a:pt x="2185" y="18919"/>
                  <a:pt x="2188" y="18926"/>
                  <a:pt x="2190" y="18935"/>
                </a:cubicBezTo>
                <a:cubicBezTo>
                  <a:pt x="2194" y="18953"/>
                  <a:pt x="2195" y="18970"/>
                  <a:pt x="2194" y="18989"/>
                </a:cubicBezTo>
                <a:cubicBezTo>
                  <a:pt x="2193" y="19008"/>
                  <a:pt x="2189" y="19024"/>
                  <a:pt x="2183" y="19039"/>
                </a:cubicBezTo>
                <a:cubicBezTo>
                  <a:pt x="2180" y="19047"/>
                  <a:pt x="2176" y="19054"/>
                  <a:pt x="2172" y="19059"/>
                </a:cubicBezTo>
                <a:cubicBezTo>
                  <a:pt x="2169" y="19065"/>
                  <a:pt x="2164" y="19069"/>
                  <a:pt x="2159" y="19073"/>
                </a:cubicBezTo>
                <a:cubicBezTo>
                  <a:pt x="2155" y="19077"/>
                  <a:pt x="2150" y="19079"/>
                  <a:pt x="2145" y="19080"/>
                </a:cubicBezTo>
                <a:cubicBezTo>
                  <a:pt x="2140" y="19082"/>
                  <a:pt x="2135" y="19082"/>
                  <a:pt x="2130" y="19081"/>
                </a:cubicBezTo>
                <a:cubicBezTo>
                  <a:pt x="2119" y="19078"/>
                  <a:pt x="2110" y="19072"/>
                  <a:pt x="2102" y="19060"/>
                </a:cubicBezTo>
                <a:close/>
                <a:moveTo>
                  <a:pt x="2795" y="19060"/>
                </a:moveTo>
                <a:cubicBezTo>
                  <a:pt x="2791" y="19054"/>
                  <a:pt x="2787" y="19048"/>
                  <a:pt x="2784" y="19041"/>
                </a:cubicBezTo>
                <a:cubicBezTo>
                  <a:pt x="2781" y="19034"/>
                  <a:pt x="2779" y="19026"/>
                  <a:pt x="2777" y="19017"/>
                </a:cubicBezTo>
                <a:cubicBezTo>
                  <a:pt x="2772" y="19000"/>
                  <a:pt x="2771" y="18983"/>
                  <a:pt x="2773" y="18964"/>
                </a:cubicBezTo>
                <a:cubicBezTo>
                  <a:pt x="2774" y="18945"/>
                  <a:pt x="2777" y="18930"/>
                  <a:pt x="2784" y="18914"/>
                </a:cubicBezTo>
                <a:cubicBezTo>
                  <a:pt x="2790" y="18898"/>
                  <a:pt x="2798" y="18888"/>
                  <a:pt x="2807" y="18880"/>
                </a:cubicBezTo>
                <a:cubicBezTo>
                  <a:pt x="2817" y="18873"/>
                  <a:pt x="2826" y="18870"/>
                  <a:pt x="2837" y="18872"/>
                </a:cubicBezTo>
                <a:cubicBezTo>
                  <a:pt x="2848" y="18875"/>
                  <a:pt x="2856" y="18882"/>
                  <a:pt x="2865" y="18893"/>
                </a:cubicBezTo>
                <a:cubicBezTo>
                  <a:pt x="2869" y="18899"/>
                  <a:pt x="2872" y="18905"/>
                  <a:pt x="2875" y="18912"/>
                </a:cubicBezTo>
                <a:cubicBezTo>
                  <a:pt x="2878" y="18919"/>
                  <a:pt x="2881" y="18926"/>
                  <a:pt x="2883" y="18935"/>
                </a:cubicBezTo>
                <a:cubicBezTo>
                  <a:pt x="2887" y="18953"/>
                  <a:pt x="2888" y="18970"/>
                  <a:pt x="2887" y="18989"/>
                </a:cubicBezTo>
                <a:cubicBezTo>
                  <a:pt x="2886" y="19008"/>
                  <a:pt x="2882" y="19024"/>
                  <a:pt x="2876" y="19039"/>
                </a:cubicBezTo>
                <a:cubicBezTo>
                  <a:pt x="2873" y="19047"/>
                  <a:pt x="2869" y="19054"/>
                  <a:pt x="2865" y="19059"/>
                </a:cubicBezTo>
                <a:cubicBezTo>
                  <a:pt x="2862" y="19065"/>
                  <a:pt x="2857" y="19069"/>
                  <a:pt x="2852" y="19073"/>
                </a:cubicBezTo>
                <a:cubicBezTo>
                  <a:pt x="2848" y="19077"/>
                  <a:pt x="2843" y="19079"/>
                  <a:pt x="2838" y="19080"/>
                </a:cubicBezTo>
                <a:cubicBezTo>
                  <a:pt x="2833" y="19082"/>
                  <a:pt x="2828" y="19082"/>
                  <a:pt x="2823" y="19081"/>
                </a:cubicBezTo>
                <a:cubicBezTo>
                  <a:pt x="2817" y="19080"/>
                  <a:pt x="2813" y="19077"/>
                  <a:pt x="2808" y="19074"/>
                </a:cubicBezTo>
                <a:cubicBezTo>
                  <a:pt x="2804" y="19071"/>
                  <a:pt x="2799" y="19066"/>
                  <a:pt x="2795" y="19060"/>
                </a:cubicBezTo>
                <a:close/>
                <a:moveTo>
                  <a:pt x="3488" y="19060"/>
                </a:moveTo>
                <a:cubicBezTo>
                  <a:pt x="3484" y="19054"/>
                  <a:pt x="3480" y="19048"/>
                  <a:pt x="3477" y="19041"/>
                </a:cubicBezTo>
                <a:cubicBezTo>
                  <a:pt x="3474" y="19034"/>
                  <a:pt x="3472" y="19026"/>
                  <a:pt x="3470" y="19017"/>
                </a:cubicBezTo>
                <a:cubicBezTo>
                  <a:pt x="3465" y="19000"/>
                  <a:pt x="3464" y="18983"/>
                  <a:pt x="3466" y="18964"/>
                </a:cubicBezTo>
                <a:cubicBezTo>
                  <a:pt x="3467" y="18945"/>
                  <a:pt x="3470" y="18930"/>
                  <a:pt x="3477" y="18914"/>
                </a:cubicBezTo>
                <a:cubicBezTo>
                  <a:pt x="3483" y="18898"/>
                  <a:pt x="3491" y="18888"/>
                  <a:pt x="3500" y="18880"/>
                </a:cubicBezTo>
                <a:cubicBezTo>
                  <a:pt x="3510" y="18873"/>
                  <a:pt x="3519" y="18870"/>
                  <a:pt x="3530" y="18872"/>
                </a:cubicBezTo>
                <a:cubicBezTo>
                  <a:pt x="3541" y="18875"/>
                  <a:pt x="3549" y="18882"/>
                  <a:pt x="3558" y="18893"/>
                </a:cubicBezTo>
                <a:cubicBezTo>
                  <a:pt x="3562" y="18899"/>
                  <a:pt x="3565" y="18905"/>
                  <a:pt x="3568" y="18912"/>
                </a:cubicBezTo>
                <a:cubicBezTo>
                  <a:pt x="3571" y="18919"/>
                  <a:pt x="3574" y="18926"/>
                  <a:pt x="3576" y="18935"/>
                </a:cubicBezTo>
                <a:cubicBezTo>
                  <a:pt x="3580" y="18953"/>
                  <a:pt x="3581" y="18970"/>
                  <a:pt x="3580" y="18989"/>
                </a:cubicBezTo>
                <a:cubicBezTo>
                  <a:pt x="3579" y="19008"/>
                  <a:pt x="3575" y="19024"/>
                  <a:pt x="3569" y="19039"/>
                </a:cubicBezTo>
                <a:cubicBezTo>
                  <a:pt x="3566" y="19047"/>
                  <a:pt x="3562" y="19054"/>
                  <a:pt x="3558" y="19059"/>
                </a:cubicBezTo>
                <a:cubicBezTo>
                  <a:pt x="3555" y="19065"/>
                  <a:pt x="3550" y="19069"/>
                  <a:pt x="3546" y="19073"/>
                </a:cubicBezTo>
                <a:cubicBezTo>
                  <a:pt x="3541" y="19077"/>
                  <a:pt x="3536" y="19079"/>
                  <a:pt x="3531" y="19080"/>
                </a:cubicBezTo>
                <a:cubicBezTo>
                  <a:pt x="3526" y="19082"/>
                  <a:pt x="3521" y="19082"/>
                  <a:pt x="3516" y="19081"/>
                </a:cubicBezTo>
                <a:cubicBezTo>
                  <a:pt x="3510" y="19080"/>
                  <a:pt x="3506" y="19077"/>
                  <a:pt x="3501" y="19074"/>
                </a:cubicBezTo>
                <a:cubicBezTo>
                  <a:pt x="3497" y="19071"/>
                  <a:pt x="3492" y="19066"/>
                  <a:pt x="3488" y="19060"/>
                </a:cubicBezTo>
                <a:close/>
                <a:moveTo>
                  <a:pt x="4181" y="19060"/>
                </a:moveTo>
                <a:cubicBezTo>
                  <a:pt x="4177" y="19054"/>
                  <a:pt x="4173" y="19048"/>
                  <a:pt x="4170" y="19041"/>
                </a:cubicBezTo>
                <a:cubicBezTo>
                  <a:pt x="4167" y="19034"/>
                  <a:pt x="4165" y="19026"/>
                  <a:pt x="4163" y="19017"/>
                </a:cubicBezTo>
                <a:cubicBezTo>
                  <a:pt x="4158" y="19000"/>
                  <a:pt x="4157" y="18983"/>
                  <a:pt x="4159" y="18964"/>
                </a:cubicBezTo>
                <a:cubicBezTo>
                  <a:pt x="4160" y="18945"/>
                  <a:pt x="4163" y="18930"/>
                  <a:pt x="4170" y="18914"/>
                </a:cubicBezTo>
                <a:cubicBezTo>
                  <a:pt x="4176" y="18898"/>
                  <a:pt x="4184" y="18888"/>
                  <a:pt x="4193" y="18880"/>
                </a:cubicBezTo>
                <a:cubicBezTo>
                  <a:pt x="4203" y="18873"/>
                  <a:pt x="4213" y="18870"/>
                  <a:pt x="4223" y="18872"/>
                </a:cubicBezTo>
                <a:cubicBezTo>
                  <a:pt x="4234" y="18875"/>
                  <a:pt x="4242" y="18882"/>
                  <a:pt x="4251" y="18893"/>
                </a:cubicBezTo>
                <a:cubicBezTo>
                  <a:pt x="4255" y="18899"/>
                  <a:pt x="4258" y="18905"/>
                  <a:pt x="4261" y="18912"/>
                </a:cubicBezTo>
                <a:cubicBezTo>
                  <a:pt x="4264" y="18919"/>
                  <a:pt x="4267" y="18926"/>
                  <a:pt x="4269" y="18935"/>
                </a:cubicBezTo>
                <a:cubicBezTo>
                  <a:pt x="4273" y="18953"/>
                  <a:pt x="4274" y="18970"/>
                  <a:pt x="4273" y="18989"/>
                </a:cubicBezTo>
                <a:cubicBezTo>
                  <a:pt x="4272" y="19008"/>
                  <a:pt x="4268" y="19024"/>
                  <a:pt x="4262" y="19039"/>
                </a:cubicBezTo>
                <a:cubicBezTo>
                  <a:pt x="4259" y="19047"/>
                  <a:pt x="4255" y="19054"/>
                  <a:pt x="4252" y="19059"/>
                </a:cubicBezTo>
                <a:cubicBezTo>
                  <a:pt x="4248" y="19065"/>
                  <a:pt x="4243" y="19069"/>
                  <a:pt x="4239" y="19073"/>
                </a:cubicBezTo>
                <a:cubicBezTo>
                  <a:pt x="4234" y="19077"/>
                  <a:pt x="4229" y="19079"/>
                  <a:pt x="4224" y="19080"/>
                </a:cubicBezTo>
                <a:cubicBezTo>
                  <a:pt x="4219" y="19082"/>
                  <a:pt x="4214" y="19082"/>
                  <a:pt x="4209" y="19081"/>
                </a:cubicBezTo>
                <a:cubicBezTo>
                  <a:pt x="4204" y="19080"/>
                  <a:pt x="4199" y="19077"/>
                  <a:pt x="4194" y="19074"/>
                </a:cubicBezTo>
                <a:cubicBezTo>
                  <a:pt x="4190" y="19071"/>
                  <a:pt x="4185" y="19066"/>
                  <a:pt x="4181" y="19060"/>
                </a:cubicBezTo>
                <a:close/>
                <a:moveTo>
                  <a:pt x="4874" y="19060"/>
                </a:moveTo>
                <a:cubicBezTo>
                  <a:pt x="4870" y="19054"/>
                  <a:pt x="4866" y="19048"/>
                  <a:pt x="4863" y="19041"/>
                </a:cubicBezTo>
                <a:cubicBezTo>
                  <a:pt x="4860" y="19034"/>
                  <a:pt x="4858" y="19026"/>
                  <a:pt x="4856" y="19017"/>
                </a:cubicBezTo>
                <a:cubicBezTo>
                  <a:pt x="4851" y="19000"/>
                  <a:pt x="4850" y="18983"/>
                  <a:pt x="4852" y="18964"/>
                </a:cubicBezTo>
                <a:cubicBezTo>
                  <a:pt x="4853" y="18945"/>
                  <a:pt x="4856" y="18930"/>
                  <a:pt x="4863" y="18914"/>
                </a:cubicBezTo>
                <a:cubicBezTo>
                  <a:pt x="4869" y="18898"/>
                  <a:pt x="4877" y="18888"/>
                  <a:pt x="4886" y="18880"/>
                </a:cubicBezTo>
                <a:cubicBezTo>
                  <a:pt x="4896" y="18873"/>
                  <a:pt x="4906" y="18870"/>
                  <a:pt x="4916" y="18872"/>
                </a:cubicBezTo>
                <a:cubicBezTo>
                  <a:pt x="4927" y="18875"/>
                  <a:pt x="4935" y="18882"/>
                  <a:pt x="4944" y="18893"/>
                </a:cubicBezTo>
                <a:cubicBezTo>
                  <a:pt x="4948" y="18899"/>
                  <a:pt x="4951" y="18905"/>
                  <a:pt x="4954" y="18912"/>
                </a:cubicBezTo>
                <a:cubicBezTo>
                  <a:pt x="4957" y="18919"/>
                  <a:pt x="4960" y="18926"/>
                  <a:pt x="4962" y="18935"/>
                </a:cubicBezTo>
                <a:cubicBezTo>
                  <a:pt x="4966" y="18953"/>
                  <a:pt x="4967" y="18970"/>
                  <a:pt x="4966" y="18989"/>
                </a:cubicBezTo>
                <a:cubicBezTo>
                  <a:pt x="4965" y="19008"/>
                  <a:pt x="4961" y="19024"/>
                  <a:pt x="4955" y="19039"/>
                </a:cubicBezTo>
                <a:cubicBezTo>
                  <a:pt x="4952" y="19047"/>
                  <a:pt x="4948" y="19054"/>
                  <a:pt x="4945" y="19059"/>
                </a:cubicBezTo>
                <a:cubicBezTo>
                  <a:pt x="4941" y="19065"/>
                  <a:pt x="4936" y="19069"/>
                  <a:pt x="4932" y="19073"/>
                </a:cubicBezTo>
                <a:cubicBezTo>
                  <a:pt x="4927" y="19077"/>
                  <a:pt x="4922" y="19079"/>
                  <a:pt x="4917" y="19080"/>
                </a:cubicBezTo>
                <a:cubicBezTo>
                  <a:pt x="4912" y="19082"/>
                  <a:pt x="4907" y="19082"/>
                  <a:pt x="4902" y="19081"/>
                </a:cubicBezTo>
                <a:cubicBezTo>
                  <a:pt x="4897" y="19080"/>
                  <a:pt x="4892" y="19077"/>
                  <a:pt x="4887" y="19074"/>
                </a:cubicBezTo>
                <a:cubicBezTo>
                  <a:pt x="4883" y="19071"/>
                  <a:pt x="4878" y="19066"/>
                  <a:pt x="4874" y="19060"/>
                </a:cubicBezTo>
                <a:close/>
                <a:moveTo>
                  <a:pt x="5567" y="19060"/>
                </a:moveTo>
                <a:cubicBezTo>
                  <a:pt x="5563" y="19054"/>
                  <a:pt x="5559" y="19048"/>
                  <a:pt x="5556" y="19041"/>
                </a:cubicBezTo>
                <a:cubicBezTo>
                  <a:pt x="5553" y="19034"/>
                  <a:pt x="5551" y="19026"/>
                  <a:pt x="5549" y="19017"/>
                </a:cubicBezTo>
                <a:cubicBezTo>
                  <a:pt x="5544" y="19000"/>
                  <a:pt x="5543" y="18983"/>
                  <a:pt x="5545" y="18964"/>
                </a:cubicBezTo>
                <a:cubicBezTo>
                  <a:pt x="5546" y="18945"/>
                  <a:pt x="5550" y="18930"/>
                  <a:pt x="5556" y="18914"/>
                </a:cubicBezTo>
                <a:cubicBezTo>
                  <a:pt x="5562" y="18898"/>
                  <a:pt x="5569" y="18888"/>
                  <a:pt x="5579" y="18880"/>
                </a:cubicBezTo>
                <a:cubicBezTo>
                  <a:pt x="5589" y="18873"/>
                  <a:pt x="5599" y="18870"/>
                  <a:pt x="5609" y="18872"/>
                </a:cubicBezTo>
                <a:cubicBezTo>
                  <a:pt x="5620" y="18875"/>
                  <a:pt x="5628" y="18882"/>
                  <a:pt x="5637" y="18893"/>
                </a:cubicBezTo>
                <a:cubicBezTo>
                  <a:pt x="5641" y="18899"/>
                  <a:pt x="5644" y="18905"/>
                  <a:pt x="5647" y="18912"/>
                </a:cubicBezTo>
                <a:cubicBezTo>
                  <a:pt x="5651" y="18919"/>
                  <a:pt x="5653" y="18926"/>
                  <a:pt x="5655" y="18935"/>
                </a:cubicBezTo>
                <a:cubicBezTo>
                  <a:pt x="5659" y="18953"/>
                  <a:pt x="5660" y="18970"/>
                  <a:pt x="5659" y="18989"/>
                </a:cubicBezTo>
                <a:cubicBezTo>
                  <a:pt x="5658" y="19008"/>
                  <a:pt x="5654" y="19024"/>
                  <a:pt x="5648" y="19039"/>
                </a:cubicBezTo>
                <a:cubicBezTo>
                  <a:pt x="5645" y="19047"/>
                  <a:pt x="5641" y="19054"/>
                  <a:pt x="5638" y="19059"/>
                </a:cubicBezTo>
                <a:cubicBezTo>
                  <a:pt x="5634" y="19065"/>
                  <a:pt x="5629" y="19069"/>
                  <a:pt x="5625" y="19073"/>
                </a:cubicBezTo>
                <a:cubicBezTo>
                  <a:pt x="5620" y="19077"/>
                  <a:pt x="5615" y="19079"/>
                  <a:pt x="5610" y="19080"/>
                </a:cubicBezTo>
                <a:cubicBezTo>
                  <a:pt x="5605" y="19082"/>
                  <a:pt x="5600" y="19082"/>
                  <a:pt x="5595" y="19081"/>
                </a:cubicBezTo>
                <a:cubicBezTo>
                  <a:pt x="5590" y="19080"/>
                  <a:pt x="5585" y="19077"/>
                  <a:pt x="5580" y="19074"/>
                </a:cubicBezTo>
                <a:cubicBezTo>
                  <a:pt x="5576" y="19071"/>
                  <a:pt x="5571" y="19066"/>
                  <a:pt x="5567" y="19060"/>
                </a:cubicBezTo>
                <a:close/>
                <a:moveTo>
                  <a:pt x="6260" y="19060"/>
                </a:moveTo>
                <a:cubicBezTo>
                  <a:pt x="6256" y="19054"/>
                  <a:pt x="6252" y="19048"/>
                  <a:pt x="6249" y="19041"/>
                </a:cubicBezTo>
                <a:cubicBezTo>
                  <a:pt x="6246" y="19034"/>
                  <a:pt x="6244" y="19026"/>
                  <a:pt x="6242" y="19017"/>
                </a:cubicBezTo>
                <a:cubicBezTo>
                  <a:pt x="6238" y="19000"/>
                  <a:pt x="6236" y="18983"/>
                  <a:pt x="6238" y="18964"/>
                </a:cubicBezTo>
                <a:cubicBezTo>
                  <a:pt x="6239" y="18945"/>
                  <a:pt x="6243" y="18930"/>
                  <a:pt x="6249" y="18914"/>
                </a:cubicBezTo>
                <a:cubicBezTo>
                  <a:pt x="6255" y="18898"/>
                  <a:pt x="6262" y="18888"/>
                  <a:pt x="6272" y="18880"/>
                </a:cubicBezTo>
                <a:cubicBezTo>
                  <a:pt x="6282" y="18873"/>
                  <a:pt x="6292" y="18870"/>
                  <a:pt x="6302" y="18872"/>
                </a:cubicBezTo>
                <a:cubicBezTo>
                  <a:pt x="6313" y="18875"/>
                  <a:pt x="6321" y="18882"/>
                  <a:pt x="6330" y="18893"/>
                </a:cubicBezTo>
                <a:cubicBezTo>
                  <a:pt x="6334" y="18899"/>
                  <a:pt x="6337" y="18905"/>
                  <a:pt x="6340" y="18912"/>
                </a:cubicBezTo>
                <a:cubicBezTo>
                  <a:pt x="6344" y="18919"/>
                  <a:pt x="6346" y="18926"/>
                  <a:pt x="6348" y="18935"/>
                </a:cubicBezTo>
                <a:cubicBezTo>
                  <a:pt x="6352" y="18953"/>
                  <a:pt x="6353" y="18970"/>
                  <a:pt x="6352" y="18989"/>
                </a:cubicBezTo>
                <a:cubicBezTo>
                  <a:pt x="6351" y="19008"/>
                  <a:pt x="6347" y="19024"/>
                  <a:pt x="6341" y="19039"/>
                </a:cubicBezTo>
                <a:cubicBezTo>
                  <a:pt x="6338" y="19047"/>
                  <a:pt x="6334" y="19054"/>
                  <a:pt x="6331" y="19059"/>
                </a:cubicBezTo>
                <a:cubicBezTo>
                  <a:pt x="6327" y="19065"/>
                  <a:pt x="6322" y="19069"/>
                  <a:pt x="6318" y="19073"/>
                </a:cubicBezTo>
                <a:cubicBezTo>
                  <a:pt x="6312" y="19077"/>
                  <a:pt x="6308" y="19079"/>
                  <a:pt x="6303" y="19080"/>
                </a:cubicBezTo>
                <a:cubicBezTo>
                  <a:pt x="6298" y="19082"/>
                  <a:pt x="6293" y="19082"/>
                  <a:pt x="6288" y="19081"/>
                </a:cubicBezTo>
                <a:cubicBezTo>
                  <a:pt x="6283" y="19080"/>
                  <a:pt x="6278" y="19077"/>
                  <a:pt x="6273" y="19074"/>
                </a:cubicBezTo>
                <a:cubicBezTo>
                  <a:pt x="6269" y="19071"/>
                  <a:pt x="6265" y="19066"/>
                  <a:pt x="6260" y="19060"/>
                </a:cubicBezTo>
                <a:close/>
                <a:moveTo>
                  <a:pt x="6954" y="19060"/>
                </a:moveTo>
                <a:cubicBezTo>
                  <a:pt x="6949" y="19054"/>
                  <a:pt x="6945" y="19048"/>
                  <a:pt x="6942" y="19041"/>
                </a:cubicBezTo>
                <a:cubicBezTo>
                  <a:pt x="6939" y="19034"/>
                  <a:pt x="6937" y="19026"/>
                  <a:pt x="6935" y="19017"/>
                </a:cubicBezTo>
                <a:cubicBezTo>
                  <a:pt x="6931" y="19000"/>
                  <a:pt x="6929" y="18983"/>
                  <a:pt x="6931" y="18964"/>
                </a:cubicBezTo>
                <a:cubicBezTo>
                  <a:pt x="6932" y="18945"/>
                  <a:pt x="6936" y="18930"/>
                  <a:pt x="6942" y="18914"/>
                </a:cubicBezTo>
                <a:cubicBezTo>
                  <a:pt x="6948" y="18898"/>
                  <a:pt x="6955" y="18888"/>
                  <a:pt x="6965" y="18880"/>
                </a:cubicBezTo>
                <a:cubicBezTo>
                  <a:pt x="6975" y="18873"/>
                  <a:pt x="6985" y="18870"/>
                  <a:pt x="6995" y="18872"/>
                </a:cubicBezTo>
                <a:cubicBezTo>
                  <a:pt x="7006" y="18875"/>
                  <a:pt x="7014" y="18882"/>
                  <a:pt x="7023" y="18893"/>
                </a:cubicBezTo>
                <a:cubicBezTo>
                  <a:pt x="7027" y="18899"/>
                  <a:pt x="7031" y="18905"/>
                  <a:pt x="7034" y="18912"/>
                </a:cubicBezTo>
                <a:cubicBezTo>
                  <a:pt x="7037" y="18919"/>
                  <a:pt x="7039" y="18926"/>
                  <a:pt x="7041" y="18935"/>
                </a:cubicBezTo>
                <a:cubicBezTo>
                  <a:pt x="7043" y="18944"/>
                  <a:pt x="7045" y="18953"/>
                  <a:pt x="7045" y="18962"/>
                </a:cubicBezTo>
                <a:cubicBezTo>
                  <a:pt x="7046" y="18971"/>
                  <a:pt x="7046" y="18980"/>
                  <a:pt x="7046" y="18989"/>
                </a:cubicBezTo>
                <a:cubicBezTo>
                  <a:pt x="7044" y="19008"/>
                  <a:pt x="7041" y="19024"/>
                  <a:pt x="7034" y="19039"/>
                </a:cubicBezTo>
                <a:cubicBezTo>
                  <a:pt x="7028" y="19055"/>
                  <a:pt x="7020" y="19066"/>
                  <a:pt x="7011" y="19073"/>
                </a:cubicBezTo>
                <a:cubicBezTo>
                  <a:pt x="7005" y="19077"/>
                  <a:pt x="7001" y="19079"/>
                  <a:pt x="6996" y="19080"/>
                </a:cubicBezTo>
                <a:cubicBezTo>
                  <a:pt x="6991" y="19082"/>
                  <a:pt x="6986" y="19082"/>
                  <a:pt x="6981" y="19081"/>
                </a:cubicBezTo>
                <a:cubicBezTo>
                  <a:pt x="6976" y="19080"/>
                  <a:pt x="6971" y="19077"/>
                  <a:pt x="6966" y="19074"/>
                </a:cubicBezTo>
                <a:cubicBezTo>
                  <a:pt x="6962" y="19071"/>
                  <a:pt x="6958" y="19066"/>
                  <a:pt x="6954" y="19060"/>
                </a:cubicBezTo>
                <a:close/>
                <a:moveTo>
                  <a:pt x="7647" y="19060"/>
                </a:moveTo>
                <a:cubicBezTo>
                  <a:pt x="7642" y="19054"/>
                  <a:pt x="7639" y="19048"/>
                  <a:pt x="7635" y="19041"/>
                </a:cubicBezTo>
                <a:cubicBezTo>
                  <a:pt x="7632" y="19034"/>
                  <a:pt x="7630" y="19026"/>
                  <a:pt x="7628" y="19017"/>
                </a:cubicBezTo>
                <a:cubicBezTo>
                  <a:pt x="7624" y="19000"/>
                  <a:pt x="7622" y="18983"/>
                  <a:pt x="7624" y="18964"/>
                </a:cubicBezTo>
                <a:cubicBezTo>
                  <a:pt x="7625" y="18945"/>
                  <a:pt x="7629" y="18930"/>
                  <a:pt x="7635" y="18914"/>
                </a:cubicBezTo>
                <a:cubicBezTo>
                  <a:pt x="7641" y="18898"/>
                  <a:pt x="7648" y="18888"/>
                  <a:pt x="7658" y="18880"/>
                </a:cubicBezTo>
                <a:cubicBezTo>
                  <a:pt x="7668" y="18873"/>
                  <a:pt x="7678" y="18870"/>
                  <a:pt x="7688" y="18872"/>
                </a:cubicBezTo>
                <a:cubicBezTo>
                  <a:pt x="7699" y="18875"/>
                  <a:pt x="7707" y="18882"/>
                  <a:pt x="7716" y="18893"/>
                </a:cubicBezTo>
                <a:cubicBezTo>
                  <a:pt x="7720" y="18899"/>
                  <a:pt x="7723" y="18905"/>
                  <a:pt x="7726" y="18912"/>
                </a:cubicBezTo>
                <a:cubicBezTo>
                  <a:pt x="7730" y="18919"/>
                  <a:pt x="7732" y="18926"/>
                  <a:pt x="7734" y="18935"/>
                </a:cubicBezTo>
                <a:cubicBezTo>
                  <a:pt x="7738" y="18953"/>
                  <a:pt x="7740" y="18970"/>
                  <a:pt x="7739" y="18989"/>
                </a:cubicBezTo>
                <a:cubicBezTo>
                  <a:pt x="7737" y="19008"/>
                  <a:pt x="7734" y="19024"/>
                  <a:pt x="7727" y="19039"/>
                </a:cubicBezTo>
                <a:cubicBezTo>
                  <a:pt x="7721" y="19055"/>
                  <a:pt x="7713" y="19066"/>
                  <a:pt x="7704" y="19073"/>
                </a:cubicBezTo>
                <a:cubicBezTo>
                  <a:pt x="7698" y="19077"/>
                  <a:pt x="7694" y="19079"/>
                  <a:pt x="7689" y="19080"/>
                </a:cubicBezTo>
                <a:cubicBezTo>
                  <a:pt x="7684" y="19082"/>
                  <a:pt x="7679" y="19082"/>
                  <a:pt x="7674" y="19081"/>
                </a:cubicBezTo>
                <a:cubicBezTo>
                  <a:pt x="7669" y="19080"/>
                  <a:pt x="7664" y="19077"/>
                  <a:pt x="7659" y="19074"/>
                </a:cubicBezTo>
                <a:cubicBezTo>
                  <a:pt x="7655" y="19071"/>
                  <a:pt x="7651" y="19066"/>
                  <a:pt x="7647" y="19060"/>
                </a:cubicBezTo>
                <a:close/>
                <a:moveTo>
                  <a:pt x="8340" y="19060"/>
                </a:moveTo>
                <a:cubicBezTo>
                  <a:pt x="8335" y="19054"/>
                  <a:pt x="8332" y="19048"/>
                  <a:pt x="8328" y="19041"/>
                </a:cubicBezTo>
                <a:cubicBezTo>
                  <a:pt x="8325" y="19034"/>
                  <a:pt x="8323" y="19026"/>
                  <a:pt x="8321" y="19017"/>
                </a:cubicBezTo>
                <a:cubicBezTo>
                  <a:pt x="8317" y="19000"/>
                  <a:pt x="8315" y="18983"/>
                  <a:pt x="8317" y="18964"/>
                </a:cubicBezTo>
                <a:cubicBezTo>
                  <a:pt x="8318" y="18945"/>
                  <a:pt x="8322" y="18930"/>
                  <a:pt x="8328" y="18914"/>
                </a:cubicBezTo>
                <a:cubicBezTo>
                  <a:pt x="8334" y="18898"/>
                  <a:pt x="8341" y="18888"/>
                  <a:pt x="8351" y="18880"/>
                </a:cubicBezTo>
                <a:cubicBezTo>
                  <a:pt x="8361" y="18873"/>
                  <a:pt x="8371" y="18870"/>
                  <a:pt x="8381" y="18872"/>
                </a:cubicBezTo>
                <a:cubicBezTo>
                  <a:pt x="8392" y="18875"/>
                  <a:pt x="8400" y="18882"/>
                  <a:pt x="8409" y="18893"/>
                </a:cubicBezTo>
                <a:cubicBezTo>
                  <a:pt x="8413" y="18899"/>
                  <a:pt x="8416" y="18905"/>
                  <a:pt x="8420" y="18912"/>
                </a:cubicBezTo>
                <a:cubicBezTo>
                  <a:pt x="8423" y="18919"/>
                  <a:pt x="8425" y="18926"/>
                  <a:pt x="8427" y="18935"/>
                </a:cubicBezTo>
                <a:cubicBezTo>
                  <a:pt x="8431" y="18953"/>
                  <a:pt x="8433" y="18970"/>
                  <a:pt x="8432" y="18989"/>
                </a:cubicBezTo>
                <a:cubicBezTo>
                  <a:pt x="8430" y="19008"/>
                  <a:pt x="8426" y="19024"/>
                  <a:pt x="8420" y="19039"/>
                </a:cubicBezTo>
                <a:cubicBezTo>
                  <a:pt x="8417" y="19047"/>
                  <a:pt x="8413" y="19054"/>
                  <a:pt x="8410" y="19059"/>
                </a:cubicBezTo>
                <a:cubicBezTo>
                  <a:pt x="8406" y="19065"/>
                  <a:pt x="8401" y="19069"/>
                  <a:pt x="8397" y="19073"/>
                </a:cubicBezTo>
                <a:cubicBezTo>
                  <a:pt x="8391" y="19077"/>
                  <a:pt x="8387" y="19079"/>
                  <a:pt x="8382" y="19080"/>
                </a:cubicBezTo>
                <a:cubicBezTo>
                  <a:pt x="8377" y="19082"/>
                  <a:pt x="8372" y="19082"/>
                  <a:pt x="8367" y="19081"/>
                </a:cubicBezTo>
                <a:cubicBezTo>
                  <a:pt x="8362" y="19080"/>
                  <a:pt x="8357" y="19077"/>
                  <a:pt x="8353" y="19074"/>
                </a:cubicBezTo>
                <a:cubicBezTo>
                  <a:pt x="8348" y="19071"/>
                  <a:pt x="8344" y="19066"/>
                  <a:pt x="8340" y="19060"/>
                </a:cubicBezTo>
                <a:close/>
                <a:moveTo>
                  <a:pt x="9033" y="19060"/>
                </a:moveTo>
                <a:cubicBezTo>
                  <a:pt x="9028" y="19054"/>
                  <a:pt x="9025" y="19048"/>
                  <a:pt x="9021" y="19041"/>
                </a:cubicBezTo>
                <a:cubicBezTo>
                  <a:pt x="9018" y="19034"/>
                  <a:pt x="9016" y="19026"/>
                  <a:pt x="9014" y="19017"/>
                </a:cubicBezTo>
                <a:cubicBezTo>
                  <a:pt x="9010" y="19000"/>
                  <a:pt x="9008" y="18983"/>
                  <a:pt x="9010" y="18964"/>
                </a:cubicBezTo>
                <a:cubicBezTo>
                  <a:pt x="9011" y="18945"/>
                  <a:pt x="9015" y="18930"/>
                  <a:pt x="9021" y="18914"/>
                </a:cubicBezTo>
                <a:cubicBezTo>
                  <a:pt x="9027" y="18898"/>
                  <a:pt x="9035" y="18888"/>
                  <a:pt x="9045" y="18880"/>
                </a:cubicBezTo>
                <a:cubicBezTo>
                  <a:pt x="9054" y="18873"/>
                  <a:pt x="9064" y="18870"/>
                  <a:pt x="9074" y="18872"/>
                </a:cubicBezTo>
                <a:cubicBezTo>
                  <a:pt x="9085" y="18875"/>
                  <a:pt x="9093" y="18882"/>
                  <a:pt x="9102" y="18893"/>
                </a:cubicBezTo>
                <a:cubicBezTo>
                  <a:pt x="9106" y="18899"/>
                  <a:pt x="9109" y="18905"/>
                  <a:pt x="9113" y="18912"/>
                </a:cubicBezTo>
                <a:cubicBezTo>
                  <a:pt x="9116" y="18919"/>
                  <a:pt x="9118" y="18926"/>
                  <a:pt x="9120" y="18935"/>
                </a:cubicBezTo>
                <a:cubicBezTo>
                  <a:pt x="9124" y="18953"/>
                  <a:pt x="9126" y="18970"/>
                  <a:pt x="9125" y="18989"/>
                </a:cubicBezTo>
                <a:cubicBezTo>
                  <a:pt x="9123" y="19008"/>
                  <a:pt x="9119" y="19024"/>
                  <a:pt x="9113" y="19039"/>
                </a:cubicBezTo>
                <a:cubicBezTo>
                  <a:pt x="9110" y="19047"/>
                  <a:pt x="9106" y="19054"/>
                  <a:pt x="9103" y="19059"/>
                </a:cubicBezTo>
                <a:cubicBezTo>
                  <a:pt x="9099" y="19065"/>
                  <a:pt x="9094" y="19069"/>
                  <a:pt x="9090" y="19073"/>
                </a:cubicBezTo>
                <a:cubicBezTo>
                  <a:pt x="9084" y="19077"/>
                  <a:pt x="9080" y="19079"/>
                  <a:pt x="9075" y="19080"/>
                </a:cubicBezTo>
                <a:cubicBezTo>
                  <a:pt x="9070" y="19082"/>
                  <a:pt x="9065" y="19082"/>
                  <a:pt x="9060" y="19081"/>
                </a:cubicBezTo>
                <a:cubicBezTo>
                  <a:pt x="9055" y="19080"/>
                  <a:pt x="9050" y="19077"/>
                  <a:pt x="9046" y="19074"/>
                </a:cubicBezTo>
                <a:cubicBezTo>
                  <a:pt x="9041" y="19071"/>
                  <a:pt x="9037" y="19066"/>
                  <a:pt x="9033" y="19060"/>
                </a:cubicBezTo>
                <a:close/>
                <a:moveTo>
                  <a:pt x="9726" y="19060"/>
                </a:moveTo>
                <a:cubicBezTo>
                  <a:pt x="9721" y="19054"/>
                  <a:pt x="9718" y="19048"/>
                  <a:pt x="9714" y="19041"/>
                </a:cubicBezTo>
                <a:cubicBezTo>
                  <a:pt x="9711" y="19034"/>
                  <a:pt x="9709" y="19026"/>
                  <a:pt x="9707" y="19017"/>
                </a:cubicBezTo>
                <a:cubicBezTo>
                  <a:pt x="9703" y="19000"/>
                  <a:pt x="9701" y="18983"/>
                  <a:pt x="9703" y="18964"/>
                </a:cubicBezTo>
                <a:cubicBezTo>
                  <a:pt x="9704" y="18945"/>
                  <a:pt x="9708" y="18930"/>
                  <a:pt x="9714" y="18914"/>
                </a:cubicBezTo>
                <a:cubicBezTo>
                  <a:pt x="9720" y="18898"/>
                  <a:pt x="9728" y="18888"/>
                  <a:pt x="9738" y="18880"/>
                </a:cubicBezTo>
                <a:cubicBezTo>
                  <a:pt x="9747" y="18873"/>
                  <a:pt x="9757" y="18870"/>
                  <a:pt x="9767" y="18872"/>
                </a:cubicBezTo>
                <a:cubicBezTo>
                  <a:pt x="9778" y="18875"/>
                  <a:pt x="9786" y="18882"/>
                  <a:pt x="9795" y="18893"/>
                </a:cubicBezTo>
                <a:cubicBezTo>
                  <a:pt x="9799" y="18899"/>
                  <a:pt x="9802" y="18905"/>
                  <a:pt x="9806" y="18912"/>
                </a:cubicBezTo>
                <a:cubicBezTo>
                  <a:pt x="9809" y="18919"/>
                  <a:pt x="9811" y="18926"/>
                  <a:pt x="9813" y="18935"/>
                </a:cubicBezTo>
                <a:cubicBezTo>
                  <a:pt x="9817" y="18953"/>
                  <a:pt x="9819" y="18970"/>
                  <a:pt x="9818" y="18989"/>
                </a:cubicBezTo>
                <a:cubicBezTo>
                  <a:pt x="9816" y="19008"/>
                  <a:pt x="9812" y="19024"/>
                  <a:pt x="9806" y="19039"/>
                </a:cubicBezTo>
                <a:cubicBezTo>
                  <a:pt x="9803" y="19047"/>
                  <a:pt x="9800" y="19054"/>
                  <a:pt x="9796" y="19059"/>
                </a:cubicBezTo>
                <a:cubicBezTo>
                  <a:pt x="9792" y="19065"/>
                  <a:pt x="9788" y="19069"/>
                  <a:pt x="9783" y="19073"/>
                </a:cubicBezTo>
                <a:cubicBezTo>
                  <a:pt x="9778" y="19077"/>
                  <a:pt x="9773" y="19079"/>
                  <a:pt x="9768" y="19080"/>
                </a:cubicBezTo>
                <a:cubicBezTo>
                  <a:pt x="9763" y="19082"/>
                  <a:pt x="9758" y="19082"/>
                  <a:pt x="9753" y="19081"/>
                </a:cubicBezTo>
                <a:cubicBezTo>
                  <a:pt x="9748" y="19080"/>
                  <a:pt x="9743" y="19077"/>
                  <a:pt x="9739" y="19074"/>
                </a:cubicBezTo>
                <a:cubicBezTo>
                  <a:pt x="9734" y="19071"/>
                  <a:pt x="9730" y="19066"/>
                  <a:pt x="9726" y="19060"/>
                </a:cubicBezTo>
                <a:close/>
                <a:moveTo>
                  <a:pt x="10419" y="19060"/>
                </a:moveTo>
                <a:cubicBezTo>
                  <a:pt x="10410" y="19048"/>
                  <a:pt x="10404" y="19035"/>
                  <a:pt x="10400" y="19017"/>
                </a:cubicBezTo>
                <a:cubicBezTo>
                  <a:pt x="10396" y="19000"/>
                  <a:pt x="10394" y="18983"/>
                  <a:pt x="10396" y="18964"/>
                </a:cubicBezTo>
                <a:cubicBezTo>
                  <a:pt x="10397" y="18945"/>
                  <a:pt x="10401" y="18930"/>
                  <a:pt x="10407" y="18914"/>
                </a:cubicBezTo>
                <a:cubicBezTo>
                  <a:pt x="10410" y="18906"/>
                  <a:pt x="10414" y="18900"/>
                  <a:pt x="10418" y="18894"/>
                </a:cubicBezTo>
                <a:cubicBezTo>
                  <a:pt x="10421" y="18889"/>
                  <a:pt x="10426" y="18884"/>
                  <a:pt x="10431" y="18880"/>
                </a:cubicBezTo>
                <a:cubicBezTo>
                  <a:pt x="10440" y="18873"/>
                  <a:pt x="10450" y="18870"/>
                  <a:pt x="10460" y="18872"/>
                </a:cubicBezTo>
                <a:cubicBezTo>
                  <a:pt x="10471" y="18875"/>
                  <a:pt x="10479" y="18882"/>
                  <a:pt x="10488" y="18893"/>
                </a:cubicBezTo>
                <a:cubicBezTo>
                  <a:pt x="10492" y="18899"/>
                  <a:pt x="10495" y="18905"/>
                  <a:pt x="10499" y="18912"/>
                </a:cubicBezTo>
                <a:cubicBezTo>
                  <a:pt x="10502" y="18919"/>
                  <a:pt x="10504" y="18926"/>
                  <a:pt x="10506" y="18935"/>
                </a:cubicBezTo>
                <a:cubicBezTo>
                  <a:pt x="10510" y="18953"/>
                  <a:pt x="10512" y="18970"/>
                  <a:pt x="10511" y="18989"/>
                </a:cubicBezTo>
                <a:cubicBezTo>
                  <a:pt x="10509" y="19008"/>
                  <a:pt x="10505" y="19024"/>
                  <a:pt x="10499" y="19039"/>
                </a:cubicBezTo>
                <a:cubicBezTo>
                  <a:pt x="10496" y="19047"/>
                  <a:pt x="10493" y="19054"/>
                  <a:pt x="10489" y="19059"/>
                </a:cubicBezTo>
                <a:cubicBezTo>
                  <a:pt x="10485" y="19065"/>
                  <a:pt x="10481" y="19069"/>
                  <a:pt x="10476" y="19073"/>
                </a:cubicBezTo>
                <a:cubicBezTo>
                  <a:pt x="10471" y="19077"/>
                  <a:pt x="10466" y="19079"/>
                  <a:pt x="10461" y="19080"/>
                </a:cubicBezTo>
                <a:cubicBezTo>
                  <a:pt x="10456" y="19082"/>
                  <a:pt x="10451" y="19082"/>
                  <a:pt x="10446" y="19081"/>
                </a:cubicBezTo>
                <a:cubicBezTo>
                  <a:pt x="10436" y="19078"/>
                  <a:pt x="10427" y="19072"/>
                  <a:pt x="10419" y="19060"/>
                </a:cubicBezTo>
                <a:close/>
                <a:moveTo>
                  <a:pt x="11111" y="19060"/>
                </a:moveTo>
                <a:cubicBezTo>
                  <a:pt x="11103" y="19048"/>
                  <a:pt x="11097" y="19035"/>
                  <a:pt x="11093" y="19017"/>
                </a:cubicBezTo>
                <a:cubicBezTo>
                  <a:pt x="11091" y="19008"/>
                  <a:pt x="11089" y="19000"/>
                  <a:pt x="11089" y="18991"/>
                </a:cubicBezTo>
                <a:cubicBezTo>
                  <a:pt x="11088" y="18982"/>
                  <a:pt x="11088" y="18973"/>
                  <a:pt x="11088" y="18964"/>
                </a:cubicBezTo>
                <a:cubicBezTo>
                  <a:pt x="11089" y="18954"/>
                  <a:pt x="11090" y="18946"/>
                  <a:pt x="11092" y="18938"/>
                </a:cubicBezTo>
                <a:cubicBezTo>
                  <a:pt x="11094" y="18929"/>
                  <a:pt x="11096" y="18922"/>
                  <a:pt x="11100" y="18914"/>
                </a:cubicBezTo>
                <a:cubicBezTo>
                  <a:pt x="11103" y="18906"/>
                  <a:pt x="11106" y="18900"/>
                  <a:pt x="11110" y="18894"/>
                </a:cubicBezTo>
                <a:cubicBezTo>
                  <a:pt x="11114" y="18889"/>
                  <a:pt x="11119" y="18884"/>
                  <a:pt x="11123" y="18880"/>
                </a:cubicBezTo>
                <a:cubicBezTo>
                  <a:pt x="11133" y="18873"/>
                  <a:pt x="11142" y="18870"/>
                  <a:pt x="11153" y="18872"/>
                </a:cubicBezTo>
                <a:cubicBezTo>
                  <a:pt x="11163" y="18875"/>
                  <a:pt x="11172" y="18882"/>
                  <a:pt x="11180" y="18893"/>
                </a:cubicBezTo>
                <a:cubicBezTo>
                  <a:pt x="11189" y="18905"/>
                  <a:pt x="11195" y="18918"/>
                  <a:pt x="11199" y="18935"/>
                </a:cubicBezTo>
                <a:cubicBezTo>
                  <a:pt x="11203" y="18953"/>
                  <a:pt x="11205" y="18970"/>
                  <a:pt x="11203" y="18989"/>
                </a:cubicBezTo>
                <a:cubicBezTo>
                  <a:pt x="11202" y="19008"/>
                  <a:pt x="11198" y="19024"/>
                  <a:pt x="11192" y="19039"/>
                </a:cubicBezTo>
                <a:cubicBezTo>
                  <a:pt x="11189" y="19047"/>
                  <a:pt x="11185" y="19054"/>
                  <a:pt x="11182" y="19059"/>
                </a:cubicBezTo>
                <a:cubicBezTo>
                  <a:pt x="11178" y="19065"/>
                  <a:pt x="11174" y="19069"/>
                  <a:pt x="11169" y="19073"/>
                </a:cubicBezTo>
                <a:cubicBezTo>
                  <a:pt x="11164" y="19077"/>
                  <a:pt x="11159" y="19079"/>
                  <a:pt x="11154" y="19080"/>
                </a:cubicBezTo>
                <a:cubicBezTo>
                  <a:pt x="11149" y="19082"/>
                  <a:pt x="11144" y="19082"/>
                  <a:pt x="11139" y="19081"/>
                </a:cubicBezTo>
                <a:cubicBezTo>
                  <a:pt x="11128" y="19078"/>
                  <a:pt x="11119" y="19072"/>
                  <a:pt x="11111" y="19060"/>
                </a:cubicBezTo>
                <a:close/>
                <a:moveTo>
                  <a:pt x="11804" y="19060"/>
                </a:moveTo>
                <a:cubicBezTo>
                  <a:pt x="11796" y="19048"/>
                  <a:pt x="11790" y="19035"/>
                  <a:pt x="11786" y="19017"/>
                </a:cubicBezTo>
                <a:cubicBezTo>
                  <a:pt x="11782" y="19000"/>
                  <a:pt x="11780" y="18983"/>
                  <a:pt x="11782" y="18964"/>
                </a:cubicBezTo>
                <a:cubicBezTo>
                  <a:pt x="11783" y="18945"/>
                  <a:pt x="11787" y="18930"/>
                  <a:pt x="11793" y="18914"/>
                </a:cubicBezTo>
                <a:cubicBezTo>
                  <a:pt x="11796" y="18906"/>
                  <a:pt x="11799" y="18900"/>
                  <a:pt x="11803" y="18894"/>
                </a:cubicBezTo>
                <a:cubicBezTo>
                  <a:pt x="11807" y="18889"/>
                  <a:pt x="11812" y="18884"/>
                  <a:pt x="11816" y="18880"/>
                </a:cubicBezTo>
                <a:cubicBezTo>
                  <a:pt x="11826" y="18873"/>
                  <a:pt x="11835" y="18870"/>
                  <a:pt x="11846" y="18872"/>
                </a:cubicBezTo>
                <a:cubicBezTo>
                  <a:pt x="11856" y="18875"/>
                  <a:pt x="11865" y="18882"/>
                  <a:pt x="11873" y="18893"/>
                </a:cubicBezTo>
                <a:cubicBezTo>
                  <a:pt x="11882" y="18905"/>
                  <a:pt x="11888" y="18918"/>
                  <a:pt x="11892" y="18935"/>
                </a:cubicBezTo>
                <a:cubicBezTo>
                  <a:pt x="11896" y="18953"/>
                  <a:pt x="11898" y="18970"/>
                  <a:pt x="11896" y="18989"/>
                </a:cubicBezTo>
                <a:cubicBezTo>
                  <a:pt x="11895" y="19008"/>
                  <a:pt x="11891" y="19024"/>
                  <a:pt x="11885" y="19039"/>
                </a:cubicBezTo>
                <a:cubicBezTo>
                  <a:pt x="11882" y="19047"/>
                  <a:pt x="11878" y="19054"/>
                  <a:pt x="11875" y="19059"/>
                </a:cubicBezTo>
                <a:cubicBezTo>
                  <a:pt x="11871" y="19065"/>
                  <a:pt x="11867" y="19069"/>
                  <a:pt x="11862" y="19073"/>
                </a:cubicBezTo>
                <a:cubicBezTo>
                  <a:pt x="11857" y="19077"/>
                  <a:pt x="11852" y="19079"/>
                  <a:pt x="11847" y="19080"/>
                </a:cubicBezTo>
                <a:cubicBezTo>
                  <a:pt x="11842" y="19082"/>
                  <a:pt x="11837" y="19082"/>
                  <a:pt x="11832" y="19081"/>
                </a:cubicBezTo>
                <a:cubicBezTo>
                  <a:pt x="11821" y="19078"/>
                  <a:pt x="11812" y="19072"/>
                  <a:pt x="11804" y="19060"/>
                </a:cubicBezTo>
                <a:close/>
                <a:moveTo>
                  <a:pt x="12497" y="19060"/>
                </a:moveTo>
                <a:cubicBezTo>
                  <a:pt x="12489" y="19048"/>
                  <a:pt x="12483" y="19035"/>
                  <a:pt x="12479" y="19017"/>
                </a:cubicBezTo>
                <a:cubicBezTo>
                  <a:pt x="12475" y="19000"/>
                  <a:pt x="12473" y="18983"/>
                  <a:pt x="12475" y="18964"/>
                </a:cubicBezTo>
                <a:cubicBezTo>
                  <a:pt x="12476" y="18945"/>
                  <a:pt x="12480" y="18930"/>
                  <a:pt x="12486" y="18914"/>
                </a:cubicBezTo>
                <a:cubicBezTo>
                  <a:pt x="12489" y="18906"/>
                  <a:pt x="12492" y="18900"/>
                  <a:pt x="12496" y="18894"/>
                </a:cubicBezTo>
                <a:cubicBezTo>
                  <a:pt x="12500" y="18889"/>
                  <a:pt x="12505" y="18884"/>
                  <a:pt x="12509" y="18880"/>
                </a:cubicBezTo>
                <a:cubicBezTo>
                  <a:pt x="12519" y="18873"/>
                  <a:pt x="12528" y="18870"/>
                  <a:pt x="12539" y="18872"/>
                </a:cubicBezTo>
                <a:cubicBezTo>
                  <a:pt x="12549" y="18875"/>
                  <a:pt x="12558" y="18882"/>
                  <a:pt x="12567" y="18893"/>
                </a:cubicBezTo>
                <a:cubicBezTo>
                  <a:pt x="12576" y="18905"/>
                  <a:pt x="12581" y="18918"/>
                  <a:pt x="12585" y="18935"/>
                </a:cubicBezTo>
                <a:cubicBezTo>
                  <a:pt x="12590" y="18953"/>
                  <a:pt x="12591" y="18970"/>
                  <a:pt x="12589" y="18989"/>
                </a:cubicBezTo>
                <a:cubicBezTo>
                  <a:pt x="12588" y="19008"/>
                  <a:pt x="12584" y="19024"/>
                  <a:pt x="12578" y="19039"/>
                </a:cubicBezTo>
                <a:cubicBezTo>
                  <a:pt x="12575" y="19047"/>
                  <a:pt x="12571" y="19054"/>
                  <a:pt x="12568" y="19059"/>
                </a:cubicBezTo>
                <a:cubicBezTo>
                  <a:pt x="12564" y="19065"/>
                  <a:pt x="12560" y="19069"/>
                  <a:pt x="12555" y="19073"/>
                </a:cubicBezTo>
                <a:cubicBezTo>
                  <a:pt x="12550" y="19077"/>
                  <a:pt x="12545" y="19079"/>
                  <a:pt x="12540" y="19080"/>
                </a:cubicBezTo>
                <a:cubicBezTo>
                  <a:pt x="12535" y="19082"/>
                  <a:pt x="12530" y="19082"/>
                  <a:pt x="12525" y="19081"/>
                </a:cubicBezTo>
                <a:cubicBezTo>
                  <a:pt x="12514" y="19078"/>
                  <a:pt x="12505" y="19072"/>
                  <a:pt x="12497" y="19060"/>
                </a:cubicBezTo>
                <a:close/>
                <a:moveTo>
                  <a:pt x="13190" y="19060"/>
                </a:moveTo>
                <a:cubicBezTo>
                  <a:pt x="13182" y="19048"/>
                  <a:pt x="13176" y="19035"/>
                  <a:pt x="13172" y="19017"/>
                </a:cubicBezTo>
                <a:cubicBezTo>
                  <a:pt x="13168" y="19000"/>
                  <a:pt x="13166" y="18983"/>
                  <a:pt x="13168" y="18964"/>
                </a:cubicBezTo>
                <a:cubicBezTo>
                  <a:pt x="13169" y="18945"/>
                  <a:pt x="13173" y="18930"/>
                  <a:pt x="13179" y="18914"/>
                </a:cubicBezTo>
                <a:cubicBezTo>
                  <a:pt x="13182" y="18906"/>
                  <a:pt x="13185" y="18900"/>
                  <a:pt x="13189" y="18894"/>
                </a:cubicBezTo>
                <a:cubicBezTo>
                  <a:pt x="13193" y="18889"/>
                  <a:pt x="13198" y="18884"/>
                  <a:pt x="13202" y="18880"/>
                </a:cubicBezTo>
                <a:cubicBezTo>
                  <a:pt x="13212" y="18873"/>
                  <a:pt x="13221" y="18870"/>
                  <a:pt x="13232" y="18872"/>
                </a:cubicBezTo>
                <a:cubicBezTo>
                  <a:pt x="13242" y="18875"/>
                  <a:pt x="13252" y="18882"/>
                  <a:pt x="13260" y="18893"/>
                </a:cubicBezTo>
                <a:cubicBezTo>
                  <a:pt x="13269" y="18905"/>
                  <a:pt x="13274" y="18918"/>
                  <a:pt x="13278" y="18935"/>
                </a:cubicBezTo>
                <a:cubicBezTo>
                  <a:pt x="13283" y="18953"/>
                  <a:pt x="13284" y="18970"/>
                  <a:pt x="13282" y="18989"/>
                </a:cubicBezTo>
                <a:cubicBezTo>
                  <a:pt x="13281" y="19008"/>
                  <a:pt x="13278" y="19024"/>
                  <a:pt x="13271" y="19039"/>
                </a:cubicBezTo>
                <a:cubicBezTo>
                  <a:pt x="13268" y="19047"/>
                  <a:pt x="13265" y="19054"/>
                  <a:pt x="13261" y="19059"/>
                </a:cubicBezTo>
                <a:cubicBezTo>
                  <a:pt x="13257" y="19065"/>
                  <a:pt x="13252" y="19069"/>
                  <a:pt x="13248" y="19073"/>
                </a:cubicBezTo>
                <a:cubicBezTo>
                  <a:pt x="13243" y="19077"/>
                  <a:pt x="13238" y="19079"/>
                  <a:pt x="13233" y="19080"/>
                </a:cubicBezTo>
                <a:cubicBezTo>
                  <a:pt x="13228" y="19082"/>
                  <a:pt x="13223" y="19082"/>
                  <a:pt x="13218" y="19081"/>
                </a:cubicBezTo>
                <a:cubicBezTo>
                  <a:pt x="13207" y="19078"/>
                  <a:pt x="13198" y="19072"/>
                  <a:pt x="13190" y="19060"/>
                </a:cubicBezTo>
                <a:close/>
                <a:moveTo>
                  <a:pt x="13883" y="19060"/>
                </a:moveTo>
                <a:cubicBezTo>
                  <a:pt x="13879" y="19054"/>
                  <a:pt x="13875" y="19048"/>
                  <a:pt x="13872" y="19041"/>
                </a:cubicBezTo>
                <a:cubicBezTo>
                  <a:pt x="13869" y="19034"/>
                  <a:pt x="13867" y="19026"/>
                  <a:pt x="13865" y="19017"/>
                </a:cubicBezTo>
                <a:cubicBezTo>
                  <a:pt x="13861" y="19000"/>
                  <a:pt x="13859" y="18983"/>
                  <a:pt x="13861" y="18964"/>
                </a:cubicBezTo>
                <a:cubicBezTo>
                  <a:pt x="13862" y="18945"/>
                  <a:pt x="13866" y="18930"/>
                  <a:pt x="13872" y="18914"/>
                </a:cubicBezTo>
                <a:cubicBezTo>
                  <a:pt x="13875" y="18906"/>
                  <a:pt x="13878" y="18900"/>
                  <a:pt x="13882" y="18894"/>
                </a:cubicBezTo>
                <a:cubicBezTo>
                  <a:pt x="13886" y="18889"/>
                  <a:pt x="13891" y="18884"/>
                  <a:pt x="13895" y="18880"/>
                </a:cubicBezTo>
                <a:cubicBezTo>
                  <a:pt x="13905" y="18873"/>
                  <a:pt x="13914" y="18870"/>
                  <a:pt x="13925" y="18872"/>
                </a:cubicBezTo>
                <a:cubicBezTo>
                  <a:pt x="13936" y="18875"/>
                  <a:pt x="13945" y="18882"/>
                  <a:pt x="13953" y="18893"/>
                </a:cubicBezTo>
                <a:cubicBezTo>
                  <a:pt x="13962" y="18905"/>
                  <a:pt x="13967" y="18918"/>
                  <a:pt x="13971" y="18935"/>
                </a:cubicBezTo>
                <a:cubicBezTo>
                  <a:pt x="13976" y="18953"/>
                  <a:pt x="13977" y="18970"/>
                  <a:pt x="13975" y="18989"/>
                </a:cubicBezTo>
                <a:cubicBezTo>
                  <a:pt x="13974" y="19008"/>
                  <a:pt x="13971" y="19024"/>
                  <a:pt x="13964" y="19039"/>
                </a:cubicBezTo>
                <a:cubicBezTo>
                  <a:pt x="13961" y="19047"/>
                  <a:pt x="13958" y="19054"/>
                  <a:pt x="13954" y="19059"/>
                </a:cubicBezTo>
                <a:cubicBezTo>
                  <a:pt x="13950" y="19065"/>
                  <a:pt x="13945" y="19069"/>
                  <a:pt x="13941" y="19073"/>
                </a:cubicBezTo>
                <a:cubicBezTo>
                  <a:pt x="13936" y="19077"/>
                  <a:pt x="13931" y="19079"/>
                  <a:pt x="13926" y="19080"/>
                </a:cubicBezTo>
                <a:cubicBezTo>
                  <a:pt x="13921" y="19082"/>
                  <a:pt x="13916" y="19082"/>
                  <a:pt x="13911" y="19081"/>
                </a:cubicBezTo>
                <a:cubicBezTo>
                  <a:pt x="13905" y="19080"/>
                  <a:pt x="13901" y="19077"/>
                  <a:pt x="13896" y="19074"/>
                </a:cubicBezTo>
                <a:cubicBezTo>
                  <a:pt x="13892" y="19071"/>
                  <a:pt x="13887" y="19066"/>
                  <a:pt x="13883" y="19060"/>
                </a:cubicBezTo>
                <a:close/>
                <a:moveTo>
                  <a:pt x="14576" y="19060"/>
                </a:moveTo>
                <a:cubicBezTo>
                  <a:pt x="14572" y="19054"/>
                  <a:pt x="14568" y="19048"/>
                  <a:pt x="14565" y="19041"/>
                </a:cubicBezTo>
                <a:cubicBezTo>
                  <a:pt x="14562" y="19034"/>
                  <a:pt x="14560" y="19026"/>
                  <a:pt x="14558" y="19017"/>
                </a:cubicBezTo>
                <a:cubicBezTo>
                  <a:pt x="14554" y="19000"/>
                  <a:pt x="14552" y="18983"/>
                  <a:pt x="14554" y="18964"/>
                </a:cubicBezTo>
                <a:cubicBezTo>
                  <a:pt x="14555" y="18945"/>
                  <a:pt x="14559" y="18930"/>
                  <a:pt x="14565" y="18914"/>
                </a:cubicBezTo>
                <a:cubicBezTo>
                  <a:pt x="14568" y="18906"/>
                  <a:pt x="14571" y="18900"/>
                  <a:pt x="14575" y="18894"/>
                </a:cubicBezTo>
                <a:cubicBezTo>
                  <a:pt x="14579" y="18889"/>
                  <a:pt x="14584" y="18884"/>
                  <a:pt x="14588" y="18880"/>
                </a:cubicBezTo>
                <a:cubicBezTo>
                  <a:pt x="14598" y="18873"/>
                  <a:pt x="14607" y="18870"/>
                  <a:pt x="14618" y="18872"/>
                </a:cubicBezTo>
                <a:cubicBezTo>
                  <a:pt x="14629" y="18875"/>
                  <a:pt x="14638" y="18882"/>
                  <a:pt x="14646" y="18893"/>
                </a:cubicBezTo>
                <a:cubicBezTo>
                  <a:pt x="14655" y="18905"/>
                  <a:pt x="14660" y="18918"/>
                  <a:pt x="14664" y="18935"/>
                </a:cubicBezTo>
                <a:cubicBezTo>
                  <a:pt x="14669" y="18953"/>
                  <a:pt x="14670" y="18970"/>
                  <a:pt x="14668" y="18989"/>
                </a:cubicBezTo>
                <a:cubicBezTo>
                  <a:pt x="14667" y="19008"/>
                  <a:pt x="14664" y="19024"/>
                  <a:pt x="14657" y="19039"/>
                </a:cubicBezTo>
                <a:cubicBezTo>
                  <a:pt x="14654" y="19047"/>
                  <a:pt x="14651" y="19054"/>
                  <a:pt x="14647" y="19059"/>
                </a:cubicBezTo>
                <a:cubicBezTo>
                  <a:pt x="14643" y="19065"/>
                  <a:pt x="14638" y="19069"/>
                  <a:pt x="14634" y="19073"/>
                </a:cubicBezTo>
                <a:cubicBezTo>
                  <a:pt x="14629" y="19077"/>
                  <a:pt x="14624" y="19079"/>
                  <a:pt x="14619" y="19080"/>
                </a:cubicBezTo>
                <a:cubicBezTo>
                  <a:pt x="14614" y="19082"/>
                  <a:pt x="14609" y="19082"/>
                  <a:pt x="14604" y="19081"/>
                </a:cubicBezTo>
                <a:cubicBezTo>
                  <a:pt x="14598" y="19080"/>
                  <a:pt x="14594" y="19077"/>
                  <a:pt x="14589" y="19074"/>
                </a:cubicBezTo>
                <a:cubicBezTo>
                  <a:pt x="14585" y="19071"/>
                  <a:pt x="14580" y="19066"/>
                  <a:pt x="14576" y="19060"/>
                </a:cubicBezTo>
                <a:close/>
                <a:moveTo>
                  <a:pt x="15269" y="19060"/>
                </a:moveTo>
                <a:cubicBezTo>
                  <a:pt x="15265" y="19054"/>
                  <a:pt x="15261" y="19048"/>
                  <a:pt x="15258" y="19041"/>
                </a:cubicBezTo>
                <a:cubicBezTo>
                  <a:pt x="15255" y="19034"/>
                  <a:pt x="15253" y="19026"/>
                  <a:pt x="15251" y="19017"/>
                </a:cubicBezTo>
                <a:cubicBezTo>
                  <a:pt x="15247" y="19000"/>
                  <a:pt x="15245" y="18983"/>
                  <a:pt x="15247" y="18964"/>
                </a:cubicBezTo>
                <a:cubicBezTo>
                  <a:pt x="15248" y="18945"/>
                  <a:pt x="15252" y="18930"/>
                  <a:pt x="15258" y="18914"/>
                </a:cubicBezTo>
                <a:cubicBezTo>
                  <a:pt x="15261" y="18906"/>
                  <a:pt x="15264" y="18900"/>
                  <a:pt x="15268" y="18894"/>
                </a:cubicBezTo>
                <a:cubicBezTo>
                  <a:pt x="15272" y="18889"/>
                  <a:pt x="15277" y="18884"/>
                  <a:pt x="15281" y="18880"/>
                </a:cubicBezTo>
                <a:cubicBezTo>
                  <a:pt x="15291" y="18873"/>
                  <a:pt x="15301" y="18870"/>
                  <a:pt x="15311" y="18872"/>
                </a:cubicBezTo>
                <a:cubicBezTo>
                  <a:pt x="15322" y="18875"/>
                  <a:pt x="15331" y="18882"/>
                  <a:pt x="15339" y="18893"/>
                </a:cubicBezTo>
                <a:cubicBezTo>
                  <a:pt x="15348" y="18905"/>
                  <a:pt x="15353" y="18918"/>
                  <a:pt x="15357" y="18935"/>
                </a:cubicBezTo>
                <a:cubicBezTo>
                  <a:pt x="15362" y="18953"/>
                  <a:pt x="15363" y="18970"/>
                  <a:pt x="15361" y="18989"/>
                </a:cubicBezTo>
                <a:cubicBezTo>
                  <a:pt x="15360" y="19008"/>
                  <a:pt x="15357" y="19024"/>
                  <a:pt x="15350" y="19039"/>
                </a:cubicBezTo>
                <a:cubicBezTo>
                  <a:pt x="15347" y="19047"/>
                  <a:pt x="15344" y="19054"/>
                  <a:pt x="15340" y="19059"/>
                </a:cubicBezTo>
                <a:cubicBezTo>
                  <a:pt x="15336" y="19065"/>
                  <a:pt x="15331" y="19069"/>
                  <a:pt x="15327" y="19073"/>
                </a:cubicBezTo>
                <a:cubicBezTo>
                  <a:pt x="15322" y="19077"/>
                  <a:pt x="15317" y="19079"/>
                  <a:pt x="15312" y="19080"/>
                </a:cubicBezTo>
                <a:cubicBezTo>
                  <a:pt x="15307" y="19082"/>
                  <a:pt x="15302" y="19082"/>
                  <a:pt x="15297" y="19081"/>
                </a:cubicBezTo>
                <a:cubicBezTo>
                  <a:pt x="15292" y="19080"/>
                  <a:pt x="15287" y="19077"/>
                  <a:pt x="15282" y="19074"/>
                </a:cubicBezTo>
                <a:cubicBezTo>
                  <a:pt x="15278" y="19071"/>
                  <a:pt x="15273" y="19066"/>
                  <a:pt x="15269" y="19060"/>
                </a:cubicBezTo>
                <a:close/>
                <a:moveTo>
                  <a:pt x="15962" y="19060"/>
                </a:moveTo>
                <a:cubicBezTo>
                  <a:pt x="15958" y="19054"/>
                  <a:pt x="15954" y="19048"/>
                  <a:pt x="15951" y="19041"/>
                </a:cubicBezTo>
                <a:cubicBezTo>
                  <a:pt x="15948" y="19034"/>
                  <a:pt x="15946" y="19026"/>
                  <a:pt x="15944" y="19017"/>
                </a:cubicBezTo>
                <a:cubicBezTo>
                  <a:pt x="15940" y="19000"/>
                  <a:pt x="15938" y="18983"/>
                  <a:pt x="15940" y="18964"/>
                </a:cubicBezTo>
                <a:cubicBezTo>
                  <a:pt x="15941" y="18945"/>
                  <a:pt x="15945" y="18930"/>
                  <a:pt x="15951" y="18914"/>
                </a:cubicBezTo>
                <a:cubicBezTo>
                  <a:pt x="15954" y="18906"/>
                  <a:pt x="15958" y="18900"/>
                  <a:pt x="15961" y="18894"/>
                </a:cubicBezTo>
                <a:cubicBezTo>
                  <a:pt x="15965" y="18889"/>
                  <a:pt x="15970" y="18884"/>
                  <a:pt x="15974" y="18880"/>
                </a:cubicBezTo>
                <a:cubicBezTo>
                  <a:pt x="15984" y="18873"/>
                  <a:pt x="15994" y="18870"/>
                  <a:pt x="16004" y="18872"/>
                </a:cubicBezTo>
                <a:cubicBezTo>
                  <a:pt x="16015" y="18875"/>
                  <a:pt x="16024" y="18882"/>
                  <a:pt x="16032" y="18893"/>
                </a:cubicBezTo>
                <a:cubicBezTo>
                  <a:pt x="16036" y="18899"/>
                  <a:pt x="16040" y="18905"/>
                  <a:pt x="16043" y="18912"/>
                </a:cubicBezTo>
                <a:cubicBezTo>
                  <a:pt x="16046" y="18919"/>
                  <a:pt x="16048" y="18926"/>
                  <a:pt x="16050" y="18935"/>
                </a:cubicBezTo>
                <a:cubicBezTo>
                  <a:pt x="16055" y="18953"/>
                  <a:pt x="16056" y="18970"/>
                  <a:pt x="16054" y="18989"/>
                </a:cubicBezTo>
                <a:cubicBezTo>
                  <a:pt x="16053" y="19008"/>
                  <a:pt x="16050" y="19024"/>
                  <a:pt x="16043" y="19039"/>
                </a:cubicBezTo>
                <a:cubicBezTo>
                  <a:pt x="16040" y="19047"/>
                  <a:pt x="16037" y="19054"/>
                  <a:pt x="16033" y="19059"/>
                </a:cubicBezTo>
                <a:cubicBezTo>
                  <a:pt x="16029" y="19065"/>
                  <a:pt x="16024" y="19069"/>
                  <a:pt x="16020" y="19073"/>
                </a:cubicBezTo>
                <a:cubicBezTo>
                  <a:pt x="16015" y="19077"/>
                  <a:pt x="16010" y="19079"/>
                  <a:pt x="16005" y="19080"/>
                </a:cubicBezTo>
                <a:cubicBezTo>
                  <a:pt x="16000" y="19082"/>
                  <a:pt x="15995" y="19082"/>
                  <a:pt x="15990" y="19081"/>
                </a:cubicBezTo>
                <a:cubicBezTo>
                  <a:pt x="15985" y="19080"/>
                  <a:pt x="15980" y="19077"/>
                  <a:pt x="15975" y="19074"/>
                </a:cubicBezTo>
                <a:cubicBezTo>
                  <a:pt x="15971" y="19071"/>
                  <a:pt x="15966" y="19066"/>
                  <a:pt x="15962" y="19060"/>
                </a:cubicBezTo>
                <a:close/>
                <a:moveTo>
                  <a:pt x="16655" y="19060"/>
                </a:moveTo>
                <a:cubicBezTo>
                  <a:pt x="16651" y="19054"/>
                  <a:pt x="16647" y="19048"/>
                  <a:pt x="16644" y="19041"/>
                </a:cubicBezTo>
                <a:cubicBezTo>
                  <a:pt x="16641" y="19034"/>
                  <a:pt x="16639" y="19026"/>
                  <a:pt x="16637" y="19017"/>
                </a:cubicBezTo>
                <a:cubicBezTo>
                  <a:pt x="16633" y="19000"/>
                  <a:pt x="16631" y="18983"/>
                  <a:pt x="16633" y="18964"/>
                </a:cubicBezTo>
                <a:cubicBezTo>
                  <a:pt x="16634" y="18945"/>
                  <a:pt x="16638" y="18930"/>
                  <a:pt x="16644" y="18914"/>
                </a:cubicBezTo>
                <a:cubicBezTo>
                  <a:pt x="16647" y="18906"/>
                  <a:pt x="16651" y="18900"/>
                  <a:pt x="16655" y="18894"/>
                </a:cubicBezTo>
                <a:cubicBezTo>
                  <a:pt x="16658" y="18889"/>
                  <a:pt x="16663" y="18884"/>
                  <a:pt x="16667" y="18880"/>
                </a:cubicBezTo>
                <a:cubicBezTo>
                  <a:pt x="16677" y="18873"/>
                  <a:pt x="16687" y="18870"/>
                  <a:pt x="16697" y="18872"/>
                </a:cubicBezTo>
                <a:cubicBezTo>
                  <a:pt x="16708" y="18875"/>
                  <a:pt x="16717" y="18882"/>
                  <a:pt x="16725" y="18893"/>
                </a:cubicBezTo>
                <a:cubicBezTo>
                  <a:pt x="16729" y="18899"/>
                  <a:pt x="16733" y="18905"/>
                  <a:pt x="16736" y="18912"/>
                </a:cubicBezTo>
                <a:cubicBezTo>
                  <a:pt x="16739" y="18919"/>
                  <a:pt x="16741" y="18926"/>
                  <a:pt x="16743" y="18935"/>
                </a:cubicBezTo>
                <a:cubicBezTo>
                  <a:pt x="16748" y="18953"/>
                  <a:pt x="16749" y="18970"/>
                  <a:pt x="16747" y="18989"/>
                </a:cubicBezTo>
                <a:cubicBezTo>
                  <a:pt x="16746" y="19008"/>
                  <a:pt x="16743" y="19024"/>
                  <a:pt x="16736" y="19039"/>
                </a:cubicBezTo>
                <a:cubicBezTo>
                  <a:pt x="16733" y="19047"/>
                  <a:pt x="16730" y="19054"/>
                  <a:pt x="16726" y="19059"/>
                </a:cubicBezTo>
                <a:cubicBezTo>
                  <a:pt x="16722" y="19065"/>
                  <a:pt x="16717" y="19069"/>
                  <a:pt x="16713" y="19073"/>
                </a:cubicBezTo>
                <a:cubicBezTo>
                  <a:pt x="16708" y="19077"/>
                  <a:pt x="16703" y="19079"/>
                  <a:pt x="16698" y="19080"/>
                </a:cubicBezTo>
                <a:cubicBezTo>
                  <a:pt x="16693" y="19082"/>
                  <a:pt x="16688" y="19082"/>
                  <a:pt x="16683" y="19081"/>
                </a:cubicBezTo>
                <a:cubicBezTo>
                  <a:pt x="16678" y="19080"/>
                  <a:pt x="16673" y="19077"/>
                  <a:pt x="16668" y="19074"/>
                </a:cubicBezTo>
                <a:cubicBezTo>
                  <a:pt x="16664" y="19071"/>
                  <a:pt x="16659" y="19066"/>
                  <a:pt x="16655" y="19060"/>
                </a:cubicBezTo>
                <a:close/>
                <a:moveTo>
                  <a:pt x="17349" y="19060"/>
                </a:moveTo>
                <a:cubicBezTo>
                  <a:pt x="17344" y="19054"/>
                  <a:pt x="17341" y="19048"/>
                  <a:pt x="17338" y="19041"/>
                </a:cubicBezTo>
                <a:cubicBezTo>
                  <a:pt x="17335" y="19034"/>
                  <a:pt x="17332" y="19026"/>
                  <a:pt x="17330" y="19017"/>
                </a:cubicBezTo>
                <a:cubicBezTo>
                  <a:pt x="17326" y="19000"/>
                  <a:pt x="17324" y="18983"/>
                  <a:pt x="17326" y="18964"/>
                </a:cubicBezTo>
                <a:cubicBezTo>
                  <a:pt x="17327" y="18945"/>
                  <a:pt x="17331" y="18930"/>
                  <a:pt x="17337" y="18914"/>
                </a:cubicBezTo>
                <a:cubicBezTo>
                  <a:pt x="17340" y="18906"/>
                  <a:pt x="17344" y="18900"/>
                  <a:pt x="17348" y="18894"/>
                </a:cubicBezTo>
                <a:cubicBezTo>
                  <a:pt x="17351" y="18889"/>
                  <a:pt x="17356" y="18884"/>
                  <a:pt x="17360" y="18880"/>
                </a:cubicBezTo>
                <a:cubicBezTo>
                  <a:pt x="17370" y="18873"/>
                  <a:pt x="17380" y="18870"/>
                  <a:pt x="17390" y="18872"/>
                </a:cubicBezTo>
                <a:cubicBezTo>
                  <a:pt x="17401" y="18875"/>
                  <a:pt x="17410" y="18882"/>
                  <a:pt x="17418" y="18893"/>
                </a:cubicBezTo>
                <a:cubicBezTo>
                  <a:pt x="17422" y="18899"/>
                  <a:pt x="17426" y="18905"/>
                  <a:pt x="17429" y="18912"/>
                </a:cubicBezTo>
                <a:cubicBezTo>
                  <a:pt x="17432" y="18919"/>
                  <a:pt x="17434" y="18926"/>
                  <a:pt x="17436" y="18935"/>
                </a:cubicBezTo>
                <a:cubicBezTo>
                  <a:pt x="17441" y="18953"/>
                  <a:pt x="17442" y="18970"/>
                  <a:pt x="17440" y="18989"/>
                </a:cubicBezTo>
                <a:cubicBezTo>
                  <a:pt x="17439" y="19008"/>
                  <a:pt x="17436" y="19024"/>
                  <a:pt x="17429" y="19039"/>
                </a:cubicBezTo>
                <a:cubicBezTo>
                  <a:pt x="17426" y="19047"/>
                  <a:pt x="17423" y="19054"/>
                  <a:pt x="17419" y="19059"/>
                </a:cubicBezTo>
                <a:cubicBezTo>
                  <a:pt x="17415" y="19065"/>
                  <a:pt x="17411" y="19069"/>
                  <a:pt x="17406" y="19073"/>
                </a:cubicBezTo>
                <a:cubicBezTo>
                  <a:pt x="17401" y="19077"/>
                  <a:pt x="17396" y="19079"/>
                  <a:pt x="17391" y="19080"/>
                </a:cubicBezTo>
                <a:cubicBezTo>
                  <a:pt x="17386" y="19082"/>
                  <a:pt x="17381" y="19082"/>
                  <a:pt x="17376" y="19081"/>
                </a:cubicBezTo>
                <a:cubicBezTo>
                  <a:pt x="17371" y="19080"/>
                  <a:pt x="17366" y="19077"/>
                  <a:pt x="17362" y="19074"/>
                </a:cubicBezTo>
                <a:cubicBezTo>
                  <a:pt x="17357" y="19071"/>
                  <a:pt x="17353" y="19066"/>
                  <a:pt x="17349" y="19060"/>
                </a:cubicBezTo>
                <a:close/>
                <a:moveTo>
                  <a:pt x="18042" y="19060"/>
                </a:moveTo>
                <a:cubicBezTo>
                  <a:pt x="18037" y="19054"/>
                  <a:pt x="18034" y="19048"/>
                  <a:pt x="18031" y="19041"/>
                </a:cubicBezTo>
                <a:cubicBezTo>
                  <a:pt x="18028" y="19034"/>
                  <a:pt x="18025" y="19026"/>
                  <a:pt x="18023" y="19017"/>
                </a:cubicBezTo>
                <a:cubicBezTo>
                  <a:pt x="18019" y="19000"/>
                  <a:pt x="18017" y="18983"/>
                  <a:pt x="18019" y="18964"/>
                </a:cubicBezTo>
                <a:cubicBezTo>
                  <a:pt x="18020" y="18945"/>
                  <a:pt x="18024" y="18930"/>
                  <a:pt x="18030" y="18914"/>
                </a:cubicBezTo>
                <a:cubicBezTo>
                  <a:pt x="18033" y="18906"/>
                  <a:pt x="18037" y="18900"/>
                  <a:pt x="18041" y="18894"/>
                </a:cubicBezTo>
                <a:cubicBezTo>
                  <a:pt x="18044" y="18889"/>
                  <a:pt x="18049" y="18884"/>
                  <a:pt x="18053" y="18880"/>
                </a:cubicBezTo>
                <a:cubicBezTo>
                  <a:pt x="18063" y="18873"/>
                  <a:pt x="18073" y="18870"/>
                  <a:pt x="18083" y="18872"/>
                </a:cubicBezTo>
                <a:cubicBezTo>
                  <a:pt x="18094" y="18875"/>
                  <a:pt x="18103" y="18882"/>
                  <a:pt x="18111" y="18893"/>
                </a:cubicBezTo>
                <a:cubicBezTo>
                  <a:pt x="18115" y="18899"/>
                  <a:pt x="18119" y="18905"/>
                  <a:pt x="18122" y="18912"/>
                </a:cubicBezTo>
                <a:cubicBezTo>
                  <a:pt x="18125" y="18919"/>
                  <a:pt x="18127" y="18926"/>
                  <a:pt x="18129" y="18935"/>
                </a:cubicBezTo>
                <a:cubicBezTo>
                  <a:pt x="18131" y="18944"/>
                  <a:pt x="18133" y="18953"/>
                  <a:pt x="18133" y="18962"/>
                </a:cubicBezTo>
                <a:cubicBezTo>
                  <a:pt x="18134" y="18971"/>
                  <a:pt x="18134" y="18980"/>
                  <a:pt x="18133" y="18989"/>
                </a:cubicBezTo>
                <a:cubicBezTo>
                  <a:pt x="18132" y="19008"/>
                  <a:pt x="18129" y="19024"/>
                  <a:pt x="18122" y="19039"/>
                </a:cubicBezTo>
                <a:cubicBezTo>
                  <a:pt x="18116" y="19055"/>
                  <a:pt x="18109" y="19066"/>
                  <a:pt x="18099" y="19073"/>
                </a:cubicBezTo>
                <a:cubicBezTo>
                  <a:pt x="18094" y="19077"/>
                  <a:pt x="18089" y="19079"/>
                  <a:pt x="18084" y="19080"/>
                </a:cubicBezTo>
                <a:cubicBezTo>
                  <a:pt x="18079" y="19082"/>
                  <a:pt x="18074" y="19082"/>
                  <a:pt x="18069" y="19081"/>
                </a:cubicBezTo>
                <a:cubicBezTo>
                  <a:pt x="18064" y="19080"/>
                  <a:pt x="18059" y="19077"/>
                  <a:pt x="18055" y="19074"/>
                </a:cubicBezTo>
                <a:cubicBezTo>
                  <a:pt x="18050" y="19071"/>
                  <a:pt x="18046" y="19066"/>
                  <a:pt x="18042" y="19060"/>
                </a:cubicBezTo>
                <a:close/>
                <a:moveTo>
                  <a:pt x="18735" y="19060"/>
                </a:moveTo>
                <a:cubicBezTo>
                  <a:pt x="18730" y="19054"/>
                  <a:pt x="18727" y="19048"/>
                  <a:pt x="18724" y="19041"/>
                </a:cubicBezTo>
                <a:cubicBezTo>
                  <a:pt x="18721" y="19034"/>
                  <a:pt x="18718" y="19026"/>
                  <a:pt x="18716" y="19017"/>
                </a:cubicBezTo>
                <a:cubicBezTo>
                  <a:pt x="18712" y="19000"/>
                  <a:pt x="18710" y="18983"/>
                  <a:pt x="18712" y="18964"/>
                </a:cubicBezTo>
                <a:cubicBezTo>
                  <a:pt x="18713" y="18945"/>
                  <a:pt x="18717" y="18930"/>
                  <a:pt x="18723" y="18914"/>
                </a:cubicBezTo>
                <a:cubicBezTo>
                  <a:pt x="18726" y="18906"/>
                  <a:pt x="18730" y="18900"/>
                  <a:pt x="18734" y="18894"/>
                </a:cubicBezTo>
                <a:cubicBezTo>
                  <a:pt x="18737" y="18889"/>
                  <a:pt x="18742" y="18884"/>
                  <a:pt x="18746" y="18880"/>
                </a:cubicBezTo>
                <a:cubicBezTo>
                  <a:pt x="18756" y="18873"/>
                  <a:pt x="18766" y="18870"/>
                  <a:pt x="18776" y="18872"/>
                </a:cubicBezTo>
                <a:cubicBezTo>
                  <a:pt x="18787" y="18875"/>
                  <a:pt x="18796" y="18882"/>
                  <a:pt x="18804" y="18893"/>
                </a:cubicBezTo>
                <a:cubicBezTo>
                  <a:pt x="18808" y="18899"/>
                  <a:pt x="18812" y="18905"/>
                  <a:pt x="18815" y="18912"/>
                </a:cubicBezTo>
                <a:cubicBezTo>
                  <a:pt x="18818" y="18919"/>
                  <a:pt x="18820" y="18926"/>
                  <a:pt x="18822" y="18935"/>
                </a:cubicBezTo>
                <a:cubicBezTo>
                  <a:pt x="18827" y="18953"/>
                  <a:pt x="18828" y="18970"/>
                  <a:pt x="18827" y="18989"/>
                </a:cubicBezTo>
                <a:cubicBezTo>
                  <a:pt x="18825" y="19008"/>
                  <a:pt x="18822" y="19024"/>
                  <a:pt x="18815" y="19039"/>
                </a:cubicBezTo>
                <a:cubicBezTo>
                  <a:pt x="18809" y="19055"/>
                  <a:pt x="18802" y="19066"/>
                  <a:pt x="18792" y="19073"/>
                </a:cubicBezTo>
                <a:cubicBezTo>
                  <a:pt x="18787" y="19077"/>
                  <a:pt x="18782" y="19079"/>
                  <a:pt x="18777" y="19080"/>
                </a:cubicBezTo>
                <a:cubicBezTo>
                  <a:pt x="18772" y="19082"/>
                  <a:pt x="18767" y="19082"/>
                  <a:pt x="18762" y="19081"/>
                </a:cubicBezTo>
                <a:cubicBezTo>
                  <a:pt x="18757" y="19080"/>
                  <a:pt x="18752" y="19077"/>
                  <a:pt x="18748" y="19074"/>
                </a:cubicBezTo>
                <a:cubicBezTo>
                  <a:pt x="18743" y="19071"/>
                  <a:pt x="18739" y="19066"/>
                  <a:pt x="18735" y="19060"/>
                </a:cubicBezTo>
                <a:close/>
                <a:moveTo>
                  <a:pt x="19428" y="19060"/>
                </a:moveTo>
                <a:cubicBezTo>
                  <a:pt x="19423" y="19054"/>
                  <a:pt x="19420" y="19048"/>
                  <a:pt x="19417" y="19041"/>
                </a:cubicBezTo>
                <a:cubicBezTo>
                  <a:pt x="19414" y="19034"/>
                  <a:pt x="19411" y="19026"/>
                  <a:pt x="19409" y="19017"/>
                </a:cubicBezTo>
                <a:cubicBezTo>
                  <a:pt x="19405" y="19000"/>
                  <a:pt x="19403" y="18983"/>
                  <a:pt x="19405" y="18964"/>
                </a:cubicBezTo>
                <a:cubicBezTo>
                  <a:pt x="19406" y="18945"/>
                  <a:pt x="19410" y="18930"/>
                  <a:pt x="19416" y="18914"/>
                </a:cubicBezTo>
                <a:cubicBezTo>
                  <a:pt x="19419" y="18906"/>
                  <a:pt x="19423" y="18900"/>
                  <a:pt x="19427" y="18894"/>
                </a:cubicBezTo>
                <a:cubicBezTo>
                  <a:pt x="19430" y="18889"/>
                  <a:pt x="19435" y="18884"/>
                  <a:pt x="19439" y="18880"/>
                </a:cubicBezTo>
                <a:cubicBezTo>
                  <a:pt x="19449" y="18873"/>
                  <a:pt x="19459" y="18870"/>
                  <a:pt x="19469" y="18872"/>
                </a:cubicBezTo>
                <a:cubicBezTo>
                  <a:pt x="19480" y="18875"/>
                  <a:pt x="19489" y="18882"/>
                  <a:pt x="19497" y="18893"/>
                </a:cubicBezTo>
                <a:cubicBezTo>
                  <a:pt x="19506" y="18905"/>
                  <a:pt x="19511" y="18918"/>
                  <a:pt x="19515" y="18935"/>
                </a:cubicBezTo>
                <a:cubicBezTo>
                  <a:pt x="19520" y="18953"/>
                  <a:pt x="19521" y="18970"/>
                  <a:pt x="19520" y="18989"/>
                </a:cubicBezTo>
                <a:cubicBezTo>
                  <a:pt x="19518" y="19008"/>
                  <a:pt x="19515" y="19024"/>
                  <a:pt x="19508" y="19039"/>
                </a:cubicBezTo>
                <a:cubicBezTo>
                  <a:pt x="19505" y="19047"/>
                  <a:pt x="19502" y="19054"/>
                  <a:pt x="19498" y="19059"/>
                </a:cubicBezTo>
                <a:cubicBezTo>
                  <a:pt x="19494" y="19065"/>
                  <a:pt x="19490" y="19069"/>
                  <a:pt x="19485" y="19073"/>
                </a:cubicBezTo>
                <a:cubicBezTo>
                  <a:pt x="19480" y="19077"/>
                  <a:pt x="19475" y="19079"/>
                  <a:pt x="19470" y="19080"/>
                </a:cubicBezTo>
                <a:cubicBezTo>
                  <a:pt x="19465" y="19082"/>
                  <a:pt x="19460" y="19082"/>
                  <a:pt x="19455" y="19081"/>
                </a:cubicBezTo>
                <a:cubicBezTo>
                  <a:pt x="19450" y="19080"/>
                  <a:pt x="19445" y="19077"/>
                  <a:pt x="19441" y="19074"/>
                </a:cubicBezTo>
                <a:cubicBezTo>
                  <a:pt x="19436" y="19071"/>
                  <a:pt x="19432" y="19066"/>
                  <a:pt x="19428" y="19060"/>
                </a:cubicBezTo>
                <a:close/>
                <a:moveTo>
                  <a:pt x="20121" y="19060"/>
                </a:moveTo>
                <a:cubicBezTo>
                  <a:pt x="20116" y="19054"/>
                  <a:pt x="20113" y="19048"/>
                  <a:pt x="20110" y="19041"/>
                </a:cubicBezTo>
                <a:cubicBezTo>
                  <a:pt x="20107" y="19034"/>
                  <a:pt x="20104" y="19026"/>
                  <a:pt x="20102" y="19017"/>
                </a:cubicBezTo>
                <a:cubicBezTo>
                  <a:pt x="20098" y="19000"/>
                  <a:pt x="20096" y="18983"/>
                  <a:pt x="20098" y="18964"/>
                </a:cubicBezTo>
                <a:cubicBezTo>
                  <a:pt x="20099" y="18945"/>
                  <a:pt x="20103" y="18930"/>
                  <a:pt x="20109" y="18914"/>
                </a:cubicBezTo>
                <a:cubicBezTo>
                  <a:pt x="20112" y="18906"/>
                  <a:pt x="20116" y="18900"/>
                  <a:pt x="20120" y="18894"/>
                </a:cubicBezTo>
                <a:cubicBezTo>
                  <a:pt x="20124" y="18889"/>
                  <a:pt x="20128" y="18884"/>
                  <a:pt x="20133" y="18880"/>
                </a:cubicBezTo>
                <a:cubicBezTo>
                  <a:pt x="20143" y="18873"/>
                  <a:pt x="20152" y="18870"/>
                  <a:pt x="20162" y="18872"/>
                </a:cubicBezTo>
                <a:cubicBezTo>
                  <a:pt x="20173" y="18875"/>
                  <a:pt x="20182" y="18882"/>
                  <a:pt x="20190" y="18893"/>
                </a:cubicBezTo>
                <a:cubicBezTo>
                  <a:pt x="20199" y="18905"/>
                  <a:pt x="20204" y="18918"/>
                  <a:pt x="20208" y="18935"/>
                </a:cubicBezTo>
                <a:cubicBezTo>
                  <a:pt x="20213" y="18953"/>
                  <a:pt x="20214" y="18970"/>
                  <a:pt x="20213" y="18989"/>
                </a:cubicBezTo>
                <a:cubicBezTo>
                  <a:pt x="20211" y="19008"/>
                  <a:pt x="20208" y="19024"/>
                  <a:pt x="20201" y="19039"/>
                </a:cubicBezTo>
                <a:cubicBezTo>
                  <a:pt x="20198" y="19047"/>
                  <a:pt x="20195" y="19054"/>
                  <a:pt x="20191" y="19059"/>
                </a:cubicBezTo>
                <a:cubicBezTo>
                  <a:pt x="20187" y="19065"/>
                  <a:pt x="20183" y="19069"/>
                  <a:pt x="20178" y="19073"/>
                </a:cubicBezTo>
                <a:cubicBezTo>
                  <a:pt x="20173" y="19077"/>
                  <a:pt x="20168" y="19079"/>
                  <a:pt x="20163" y="19080"/>
                </a:cubicBezTo>
                <a:cubicBezTo>
                  <a:pt x="20158" y="19082"/>
                  <a:pt x="20153" y="19082"/>
                  <a:pt x="20148" y="19081"/>
                </a:cubicBezTo>
                <a:cubicBezTo>
                  <a:pt x="20143" y="19080"/>
                  <a:pt x="20138" y="19077"/>
                  <a:pt x="20134" y="19074"/>
                </a:cubicBezTo>
                <a:cubicBezTo>
                  <a:pt x="20129" y="19071"/>
                  <a:pt x="20125" y="19066"/>
                  <a:pt x="20121" y="19060"/>
                </a:cubicBezTo>
                <a:close/>
                <a:moveTo>
                  <a:pt x="20814" y="19060"/>
                </a:moveTo>
                <a:cubicBezTo>
                  <a:pt x="20809" y="19054"/>
                  <a:pt x="20806" y="19048"/>
                  <a:pt x="20803" y="19041"/>
                </a:cubicBezTo>
                <a:cubicBezTo>
                  <a:pt x="20800" y="19034"/>
                  <a:pt x="20797" y="19026"/>
                  <a:pt x="20795" y="19017"/>
                </a:cubicBezTo>
                <a:cubicBezTo>
                  <a:pt x="20791" y="19000"/>
                  <a:pt x="20789" y="18983"/>
                  <a:pt x="20791" y="18964"/>
                </a:cubicBezTo>
                <a:cubicBezTo>
                  <a:pt x="20792" y="18945"/>
                  <a:pt x="20796" y="18930"/>
                  <a:pt x="20802" y="18914"/>
                </a:cubicBezTo>
                <a:cubicBezTo>
                  <a:pt x="20805" y="18906"/>
                  <a:pt x="20809" y="18900"/>
                  <a:pt x="20813" y="18894"/>
                </a:cubicBezTo>
                <a:cubicBezTo>
                  <a:pt x="20817" y="18889"/>
                  <a:pt x="20821" y="18884"/>
                  <a:pt x="20826" y="18880"/>
                </a:cubicBezTo>
                <a:cubicBezTo>
                  <a:pt x="20836" y="18873"/>
                  <a:pt x="20845" y="18870"/>
                  <a:pt x="20855" y="18872"/>
                </a:cubicBezTo>
                <a:cubicBezTo>
                  <a:pt x="20866" y="18875"/>
                  <a:pt x="20875" y="18882"/>
                  <a:pt x="20883" y="18893"/>
                </a:cubicBezTo>
                <a:cubicBezTo>
                  <a:pt x="20892" y="18905"/>
                  <a:pt x="20897" y="18918"/>
                  <a:pt x="20901" y="18935"/>
                </a:cubicBezTo>
                <a:cubicBezTo>
                  <a:pt x="20906" y="18953"/>
                  <a:pt x="20907" y="18970"/>
                  <a:pt x="20906" y="18989"/>
                </a:cubicBezTo>
                <a:cubicBezTo>
                  <a:pt x="20904" y="19008"/>
                  <a:pt x="20901" y="19024"/>
                  <a:pt x="20894" y="19039"/>
                </a:cubicBezTo>
                <a:cubicBezTo>
                  <a:pt x="20891" y="19047"/>
                  <a:pt x="20888" y="19054"/>
                  <a:pt x="20884" y="19059"/>
                </a:cubicBezTo>
                <a:cubicBezTo>
                  <a:pt x="20880" y="19065"/>
                  <a:pt x="20876" y="19069"/>
                  <a:pt x="20871" y="19073"/>
                </a:cubicBezTo>
                <a:cubicBezTo>
                  <a:pt x="20866" y="19077"/>
                  <a:pt x="20861" y="19079"/>
                  <a:pt x="20856" y="19080"/>
                </a:cubicBezTo>
                <a:cubicBezTo>
                  <a:pt x="20852" y="19082"/>
                  <a:pt x="20846" y="19082"/>
                  <a:pt x="20841" y="19081"/>
                </a:cubicBezTo>
                <a:cubicBezTo>
                  <a:pt x="20836" y="19080"/>
                  <a:pt x="20831" y="19077"/>
                  <a:pt x="20827" y="19074"/>
                </a:cubicBezTo>
                <a:cubicBezTo>
                  <a:pt x="20822" y="19071"/>
                  <a:pt x="20818" y="19066"/>
                  <a:pt x="20814" y="19060"/>
                </a:cubicBezTo>
                <a:close/>
                <a:moveTo>
                  <a:pt x="21507" y="19060"/>
                </a:moveTo>
                <a:cubicBezTo>
                  <a:pt x="21498" y="19048"/>
                  <a:pt x="21493" y="19035"/>
                  <a:pt x="21488" y="19017"/>
                </a:cubicBezTo>
                <a:cubicBezTo>
                  <a:pt x="21484" y="19000"/>
                  <a:pt x="21482" y="18983"/>
                  <a:pt x="21484" y="18964"/>
                </a:cubicBezTo>
                <a:cubicBezTo>
                  <a:pt x="21485" y="18945"/>
                  <a:pt x="21489" y="18930"/>
                  <a:pt x="21495" y="18914"/>
                </a:cubicBezTo>
                <a:cubicBezTo>
                  <a:pt x="21498" y="18906"/>
                  <a:pt x="21502" y="18900"/>
                  <a:pt x="21506" y="18894"/>
                </a:cubicBezTo>
                <a:cubicBezTo>
                  <a:pt x="21510" y="18889"/>
                  <a:pt x="21514" y="18884"/>
                  <a:pt x="21519" y="18880"/>
                </a:cubicBezTo>
                <a:cubicBezTo>
                  <a:pt x="21529" y="18873"/>
                  <a:pt x="21538" y="18870"/>
                  <a:pt x="21548" y="18872"/>
                </a:cubicBezTo>
                <a:cubicBezTo>
                  <a:pt x="21559" y="18875"/>
                  <a:pt x="21568" y="18882"/>
                  <a:pt x="21576" y="18893"/>
                </a:cubicBezTo>
                <a:cubicBezTo>
                  <a:pt x="21585" y="18905"/>
                  <a:pt x="21590" y="18918"/>
                  <a:pt x="21594" y="18935"/>
                </a:cubicBezTo>
                <a:cubicBezTo>
                  <a:pt x="21599" y="18953"/>
                  <a:pt x="21600" y="18970"/>
                  <a:pt x="21599" y="18989"/>
                </a:cubicBezTo>
                <a:cubicBezTo>
                  <a:pt x="21597" y="19008"/>
                  <a:pt x="21594" y="19024"/>
                  <a:pt x="21587" y="19039"/>
                </a:cubicBezTo>
                <a:cubicBezTo>
                  <a:pt x="21584" y="19047"/>
                  <a:pt x="21581" y="19054"/>
                  <a:pt x="21577" y="19059"/>
                </a:cubicBezTo>
                <a:cubicBezTo>
                  <a:pt x="21573" y="19065"/>
                  <a:pt x="21569" y="19069"/>
                  <a:pt x="21564" y="19073"/>
                </a:cubicBezTo>
                <a:cubicBezTo>
                  <a:pt x="21559" y="19077"/>
                  <a:pt x="21554" y="19079"/>
                  <a:pt x="21549" y="19080"/>
                </a:cubicBezTo>
                <a:cubicBezTo>
                  <a:pt x="21545" y="19082"/>
                  <a:pt x="21539" y="19082"/>
                  <a:pt x="21534" y="19081"/>
                </a:cubicBezTo>
                <a:cubicBezTo>
                  <a:pt x="21524" y="19078"/>
                  <a:pt x="21515" y="19072"/>
                  <a:pt x="21507" y="19060"/>
                </a:cubicBezTo>
                <a:close/>
                <a:moveTo>
                  <a:pt x="23" y="20318"/>
                </a:moveTo>
                <a:cubicBezTo>
                  <a:pt x="15" y="20306"/>
                  <a:pt x="9" y="20294"/>
                  <a:pt x="5" y="20275"/>
                </a:cubicBezTo>
                <a:cubicBezTo>
                  <a:pt x="3" y="20267"/>
                  <a:pt x="1" y="20258"/>
                  <a:pt x="1" y="20249"/>
                </a:cubicBezTo>
                <a:cubicBezTo>
                  <a:pt x="0" y="20240"/>
                  <a:pt x="0" y="20232"/>
                  <a:pt x="1" y="20222"/>
                </a:cubicBezTo>
                <a:cubicBezTo>
                  <a:pt x="1" y="20212"/>
                  <a:pt x="2" y="20204"/>
                  <a:pt x="4" y="20196"/>
                </a:cubicBezTo>
                <a:cubicBezTo>
                  <a:pt x="6" y="20188"/>
                  <a:pt x="8" y="20180"/>
                  <a:pt x="12" y="20172"/>
                </a:cubicBezTo>
                <a:cubicBezTo>
                  <a:pt x="15" y="20164"/>
                  <a:pt x="18" y="20158"/>
                  <a:pt x="22" y="20152"/>
                </a:cubicBezTo>
                <a:cubicBezTo>
                  <a:pt x="26" y="20147"/>
                  <a:pt x="30" y="20142"/>
                  <a:pt x="35" y="20138"/>
                </a:cubicBezTo>
                <a:cubicBezTo>
                  <a:pt x="45" y="20131"/>
                  <a:pt x="54" y="20128"/>
                  <a:pt x="65" y="20130"/>
                </a:cubicBezTo>
                <a:cubicBezTo>
                  <a:pt x="75" y="20133"/>
                  <a:pt x="84" y="20140"/>
                  <a:pt x="92" y="20151"/>
                </a:cubicBezTo>
                <a:cubicBezTo>
                  <a:pt x="96" y="20157"/>
                  <a:pt x="100" y="20163"/>
                  <a:pt x="103" y="20170"/>
                </a:cubicBezTo>
                <a:cubicBezTo>
                  <a:pt x="106" y="20177"/>
                  <a:pt x="109" y="20185"/>
                  <a:pt x="111" y="20193"/>
                </a:cubicBezTo>
                <a:cubicBezTo>
                  <a:pt x="115" y="20212"/>
                  <a:pt x="116" y="20228"/>
                  <a:pt x="115" y="20247"/>
                </a:cubicBezTo>
                <a:cubicBezTo>
                  <a:pt x="114" y="20267"/>
                  <a:pt x="110" y="20282"/>
                  <a:pt x="104" y="20298"/>
                </a:cubicBezTo>
                <a:cubicBezTo>
                  <a:pt x="100" y="20305"/>
                  <a:pt x="97" y="20312"/>
                  <a:pt x="93" y="20317"/>
                </a:cubicBezTo>
                <a:cubicBezTo>
                  <a:pt x="89" y="20323"/>
                  <a:pt x="85" y="20327"/>
                  <a:pt x="80" y="20331"/>
                </a:cubicBezTo>
                <a:cubicBezTo>
                  <a:pt x="75" y="20335"/>
                  <a:pt x="71" y="20337"/>
                  <a:pt x="66" y="20339"/>
                </a:cubicBezTo>
                <a:cubicBezTo>
                  <a:pt x="61" y="20340"/>
                  <a:pt x="56" y="20340"/>
                  <a:pt x="51" y="20339"/>
                </a:cubicBezTo>
                <a:cubicBezTo>
                  <a:pt x="40" y="20337"/>
                  <a:pt x="31" y="20330"/>
                  <a:pt x="23" y="20318"/>
                </a:cubicBezTo>
                <a:close/>
                <a:moveTo>
                  <a:pt x="716" y="20318"/>
                </a:moveTo>
                <a:cubicBezTo>
                  <a:pt x="708" y="20306"/>
                  <a:pt x="702" y="20294"/>
                  <a:pt x="698" y="20275"/>
                </a:cubicBezTo>
                <a:cubicBezTo>
                  <a:pt x="693" y="20258"/>
                  <a:pt x="692" y="20241"/>
                  <a:pt x="694" y="20222"/>
                </a:cubicBezTo>
                <a:cubicBezTo>
                  <a:pt x="695" y="20203"/>
                  <a:pt x="698" y="20188"/>
                  <a:pt x="705" y="20172"/>
                </a:cubicBezTo>
                <a:cubicBezTo>
                  <a:pt x="711" y="20157"/>
                  <a:pt x="718" y="20146"/>
                  <a:pt x="728" y="20138"/>
                </a:cubicBezTo>
                <a:cubicBezTo>
                  <a:pt x="738" y="20131"/>
                  <a:pt x="747" y="20128"/>
                  <a:pt x="758" y="20130"/>
                </a:cubicBezTo>
                <a:cubicBezTo>
                  <a:pt x="768" y="20133"/>
                  <a:pt x="777" y="20140"/>
                  <a:pt x="785" y="20151"/>
                </a:cubicBezTo>
                <a:cubicBezTo>
                  <a:pt x="789" y="20157"/>
                  <a:pt x="793" y="20163"/>
                  <a:pt x="796" y="20170"/>
                </a:cubicBezTo>
                <a:cubicBezTo>
                  <a:pt x="799" y="20177"/>
                  <a:pt x="802" y="20185"/>
                  <a:pt x="804" y="20193"/>
                </a:cubicBezTo>
                <a:cubicBezTo>
                  <a:pt x="808" y="20212"/>
                  <a:pt x="809" y="20228"/>
                  <a:pt x="808" y="20247"/>
                </a:cubicBezTo>
                <a:cubicBezTo>
                  <a:pt x="807" y="20267"/>
                  <a:pt x="803" y="20282"/>
                  <a:pt x="797" y="20298"/>
                </a:cubicBezTo>
                <a:cubicBezTo>
                  <a:pt x="793" y="20305"/>
                  <a:pt x="790" y="20312"/>
                  <a:pt x="786" y="20317"/>
                </a:cubicBezTo>
                <a:cubicBezTo>
                  <a:pt x="782" y="20323"/>
                  <a:pt x="778" y="20327"/>
                  <a:pt x="773" y="20331"/>
                </a:cubicBezTo>
                <a:cubicBezTo>
                  <a:pt x="768" y="20335"/>
                  <a:pt x="764" y="20337"/>
                  <a:pt x="759" y="20339"/>
                </a:cubicBezTo>
                <a:cubicBezTo>
                  <a:pt x="754" y="20340"/>
                  <a:pt x="749" y="20340"/>
                  <a:pt x="744" y="20339"/>
                </a:cubicBezTo>
                <a:cubicBezTo>
                  <a:pt x="733" y="20337"/>
                  <a:pt x="724" y="20330"/>
                  <a:pt x="716" y="20318"/>
                </a:cubicBezTo>
                <a:close/>
                <a:moveTo>
                  <a:pt x="1409" y="20318"/>
                </a:moveTo>
                <a:cubicBezTo>
                  <a:pt x="1401" y="20306"/>
                  <a:pt x="1395" y="20294"/>
                  <a:pt x="1391" y="20275"/>
                </a:cubicBezTo>
                <a:cubicBezTo>
                  <a:pt x="1386" y="20258"/>
                  <a:pt x="1385" y="20241"/>
                  <a:pt x="1387" y="20222"/>
                </a:cubicBezTo>
                <a:cubicBezTo>
                  <a:pt x="1388" y="20203"/>
                  <a:pt x="1391" y="20188"/>
                  <a:pt x="1398" y="20172"/>
                </a:cubicBezTo>
                <a:cubicBezTo>
                  <a:pt x="1404" y="20157"/>
                  <a:pt x="1412" y="20146"/>
                  <a:pt x="1421" y="20138"/>
                </a:cubicBezTo>
                <a:cubicBezTo>
                  <a:pt x="1431" y="20131"/>
                  <a:pt x="1440" y="20128"/>
                  <a:pt x="1451" y="20130"/>
                </a:cubicBezTo>
                <a:cubicBezTo>
                  <a:pt x="1461" y="20133"/>
                  <a:pt x="1470" y="20140"/>
                  <a:pt x="1479" y="20151"/>
                </a:cubicBezTo>
                <a:cubicBezTo>
                  <a:pt x="1483" y="20157"/>
                  <a:pt x="1486" y="20163"/>
                  <a:pt x="1489" y="20170"/>
                </a:cubicBezTo>
                <a:cubicBezTo>
                  <a:pt x="1492" y="20177"/>
                  <a:pt x="1495" y="20185"/>
                  <a:pt x="1497" y="20193"/>
                </a:cubicBezTo>
                <a:cubicBezTo>
                  <a:pt x="1501" y="20212"/>
                  <a:pt x="1502" y="20228"/>
                  <a:pt x="1501" y="20247"/>
                </a:cubicBezTo>
                <a:cubicBezTo>
                  <a:pt x="1500" y="20267"/>
                  <a:pt x="1496" y="20282"/>
                  <a:pt x="1490" y="20298"/>
                </a:cubicBezTo>
                <a:cubicBezTo>
                  <a:pt x="1486" y="20305"/>
                  <a:pt x="1483" y="20312"/>
                  <a:pt x="1479" y="20317"/>
                </a:cubicBezTo>
                <a:cubicBezTo>
                  <a:pt x="1475" y="20323"/>
                  <a:pt x="1471" y="20327"/>
                  <a:pt x="1466" y="20331"/>
                </a:cubicBezTo>
                <a:cubicBezTo>
                  <a:pt x="1461" y="20335"/>
                  <a:pt x="1457" y="20337"/>
                  <a:pt x="1452" y="20339"/>
                </a:cubicBezTo>
                <a:cubicBezTo>
                  <a:pt x="1447" y="20340"/>
                  <a:pt x="1442" y="20340"/>
                  <a:pt x="1437" y="20339"/>
                </a:cubicBezTo>
                <a:cubicBezTo>
                  <a:pt x="1426" y="20337"/>
                  <a:pt x="1417" y="20330"/>
                  <a:pt x="1409" y="20318"/>
                </a:cubicBezTo>
                <a:close/>
                <a:moveTo>
                  <a:pt x="2102" y="20318"/>
                </a:moveTo>
                <a:cubicBezTo>
                  <a:pt x="2094" y="20306"/>
                  <a:pt x="2088" y="20294"/>
                  <a:pt x="2084" y="20275"/>
                </a:cubicBezTo>
                <a:cubicBezTo>
                  <a:pt x="2079" y="20258"/>
                  <a:pt x="2078" y="20241"/>
                  <a:pt x="2080" y="20222"/>
                </a:cubicBezTo>
                <a:cubicBezTo>
                  <a:pt x="2081" y="20203"/>
                  <a:pt x="2084" y="20188"/>
                  <a:pt x="2091" y="20172"/>
                </a:cubicBezTo>
                <a:cubicBezTo>
                  <a:pt x="2097" y="20157"/>
                  <a:pt x="2105" y="20146"/>
                  <a:pt x="2114" y="20138"/>
                </a:cubicBezTo>
                <a:cubicBezTo>
                  <a:pt x="2124" y="20131"/>
                  <a:pt x="2133" y="20128"/>
                  <a:pt x="2144" y="20130"/>
                </a:cubicBezTo>
                <a:cubicBezTo>
                  <a:pt x="2154" y="20133"/>
                  <a:pt x="2163" y="20140"/>
                  <a:pt x="2172" y="20151"/>
                </a:cubicBezTo>
                <a:cubicBezTo>
                  <a:pt x="2176" y="20157"/>
                  <a:pt x="2179" y="20163"/>
                  <a:pt x="2182" y="20170"/>
                </a:cubicBezTo>
                <a:cubicBezTo>
                  <a:pt x="2185" y="20177"/>
                  <a:pt x="2188" y="20185"/>
                  <a:pt x="2190" y="20193"/>
                </a:cubicBezTo>
                <a:cubicBezTo>
                  <a:pt x="2194" y="20212"/>
                  <a:pt x="2195" y="20228"/>
                  <a:pt x="2194" y="20247"/>
                </a:cubicBezTo>
                <a:cubicBezTo>
                  <a:pt x="2193" y="20267"/>
                  <a:pt x="2189" y="20282"/>
                  <a:pt x="2183" y="20298"/>
                </a:cubicBezTo>
                <a:cubicBezTo>
                  <a:pt x="2180" y="20305"/>
                  <a:pt x="2176" y="20312"/>
                  <a:pt x="2172" y="20317"/>
                </a:cubicBezTo>
                <a:cubicBezTo>
                  <a:pt x="2169" y="20323"/>
                  <a:pt x="2164" y="20327"/>
                  <a:pt x="2159" y="20331"/>
                </a:cubicBezTo>
                <a:cubicBezTo>
                  <a:pt x="2155" y="20335"/>
                  <a:pt x="2150" y="20337"/>
                  <a:pt x="2145" y="20339"/>
                </a:cubicBezTo>
                <a:cubicBezTo>
                  <a:pt x="2140" y="20340"/>
                  <a:pt x="2135" y="20340"/>
                  <a:pt x="2130" y="20339"/>
                </a:cubicBezTo>
                <a:cubicBezTo>
                  <a:pt x="2119" y="20337"/>
                  <a:pt x="2110" y="20330"/>
                  <a:pt x="2102" y="20318"/>
                </a:cubicBezTo>
                <a:close/>
                <a:moveTo>
                  <a:pt x="2795" y="20318"/>
                </a:moveTo>
                <a:cubicBezTo>
                  <a:pt x="2791" y="20312"/>
                  <a:pt x="2787" y="20306"/>
                  <a:pt x="2784" y="20299"/>
                </a:cubicBezTo>
                <a:cubicBezTo>
                  <a:pt x="2781" y="20292"/>
                  <a:pt x="2779" y="20284"/>
                  <a:pt x="2777" y="20275"/>
                </a:cubicBezTo>
                <a:cubicBezTo>
                  <a:pt x="2772" y="20258"/>
                  <a:pt x="2771" y="20241"/>
                  <a:pt x="2773" y="20222"/>
                </a:cubicBezTo>
                <a:cubicBezTo>
                  <a:pt x="2774" y="20203"/>
                  <a:pt x="2777" y="20188"/>
                  <a:pt x="2784" y="20172"/>
                </a:cubicBezTo>
                <a:cubicBezTo>
                  <a:pt x="2790" y="20157"/>
                  <a:pt x="2798" y="20146"/>
                  <a:pt x="2807" y="20138"/>
                </a:cubicBezTo>
                <a:cubicBezTo>
                  <a:pt x="2817" y="20131"/>
                  <a:pt x="2826" y="20128"/>
                  <a:pt x="2837" y="20130"/>
                </a:cubicBezTo>
                <a:cubicBezTo>
                  <a:pt x="2848" y="20133"/>
                  <a:pt x="2856" y="20140"/>
                  <a:pt x="2865" y="20151"/>
                </a:cubicBezTo>
                <a:cubicBezTo>
                  <a:pt x="2869" y="20157"/>
                  <a:pt x="2872" y="20163"/>
                  <a:pt x="2875" y="20170"/>
                </a:cubicBezTo>
                <a:cubicBezTo>
                  <a:pt x="2878" y="20177"/>
                  <a:pt x="2881" y="20185"/>
                  <a:pt x="2883" y="20193"/>
                </a:cubicBezTo>
                <a:cubicBezTo>
                  <a:pt x="2887" y="20212"/>
                  <a:pt x="2888" y="20228"/>
                  <a:pt x="2887" y="20247"/>
                </a:cubicBezTo>
                <a:cubicBezTo>
                  <a:pt x="2886" y="20267"/>
                  <a:pt x="2882" y="20282"/>
                  <a:pt x="2876" y="20298"/>
                </a:cubicBezTo>
                <a:cubicBezTo>
                  <a:pt x="2873" y="20305"/>
                  <a:pt x="2869" y="20312"/>
                  <a:pt x="2865" y="20317"/>
                </a:cubicBezTo>
                <a:cubicBezTo>
                  <a:pt x="2862" y="20323"/>
                  <a:pt x="2857" y="20327"/>
                  <a:pt x="2852" y="20331"/>
                </a:cubicBezTo>
                <a:cubicBezTo>
                  <a:pt x="2848" y="20335"/>
                  <a:pt x="2843" y="20337"/>
                  <a:pt x="2838" y="20339"/>
                </a:cubicBezTo>
                <a:cubicBezTo>
                  <a:pt x="2833" y="20340"/>
                  <a:pt x="2828" y="20340"/>
                  <a:pt x="2823" y="20339"/>
                </a:cubicBezTo>
                <a:cubicBezTo>
                  <a:pt x="2817" y="20338"/>
                  <a:pt x="2813" y="20336"/>
                  <a:pt x="2808" y="20332"/>
                </a:cubicBezTo>
                <a:cubicBezTo>
                  <a:pt x="2804" y="20329"/>
                  <a:pt x="2799" y="20324"/>
                  <a:pt x="2795" y="20318"/>
                </a:cubicBezTo>
                <a:close/>
                <a:moveTo>
                  <a:pt x="3488" y="20318"/>
                </a:moveTo>
                <a:cubicBezTo>
                  <a:pt x="3484" y="20312"/>
                  <a:pt x="3480" y="20306"/>
                  <a:pt x="3477" y="20299"/>
                </a:cubicBezTo>
                <a:cubicBezTo>
                  <a:pt x="3474" y="20292"/>
                  <a:pt x="3472" y="20284"/>
                  <a:pt x="3470" y="20275"/>
                </a:cubicBezTo>
                <a:cubicBezTo>
                  <a:pt x="3465" y="20258"/>
                  <a:pt x="3464" y="20241"/>
                  <a:pt x="3466" y="20222"/>
                </a:cubicBezTo>
                <a:cubicBezTo>
                  <a:pt x="3467" y="20203"/>
                  <a:pt x="3470" y="20188"/>
                  <a:pt x="3477" y="20172"/>
                </a:cubicBezTo>
                <a:cubicBezTo>
                  <a:pt x="3483" y="20157"/>
                  <a:pt x="3491" y="20146"/>
                  <a:pt x="3500" y="20138"/>
                </a:cubicBezTo>
                <a:cubicBezTo>
                  <a:pt x="3510" y="20131"/>
                  <a:pt x="3519" y="20128"/>
                  <a:pt x="3530" y="20130"/>
                </a:cubicBezTo>
                <a:cubicBezTo>
                  <a:pt x="3541" y="20133"/>
                  <a:pt x="3549" y="20140"/>
                  <a:pt x="3558" y="20151"/>
                </a:cubicBezTo>
                <a:cubicBezTo>
                  <a:pt x="3562" y="20157"/>
                  <a:pt x="3565" y="20163"/>
                  <a:pt x="3568" y="20170"/>
                </a:cubicBezTo>
                <a:cubicBezTo>
                  <a:pt x="3571" y="20177"/>
                  <a:pt x="3574" y="20185"/>
                  <a:pt x="3576" y="20193"/>
                </a:cubicBezTo>
                <a:cubicBezTo>
                  <a:pt x="3580" y="20212"/>
                  <a:pt x="3581" y="20228"/>
                  <a:pt x="3580" y="20247"/>
                </a:cubicBezTo>
                <a:cubicBezTo>
                  <a:pt x="3579" y="20267"/>
                  <a:pt x="3575" y="20282"/>
                  <a:pt x="3569" y="20298"/>
                </a:cubicBezTo>
                <a:cubicBezTo>
                  <a:pt x="3566" y="20305"/>
                  <a:pt x="3562" y="20312"/>
                  <a:pt x="3558" y="20317"/>
                </a:cubicBezTo>
                <a:cubicBezTo>
                  <a:pt x="3555" y="20323"/>
                  <a:pt x="3550" y="20327"/>
                  <a:pt x="3546" y="20331"/>
                </a:cubicBezTo>
                <a:cubicBezTo>
                  <a:pt x="3541" y="20335"/>
                  <a:pt x="3536" y="20337"/>
                  <a:pt x="3531" y="20339"/>
                </a:cubicBezTo>
                <a:cubicBezTo>
                  <a:pt x="3526" y="20340"/>
                  <a:pt x="3521" y="20340"/>
                  <a:pt x="3516" y="20339"/>
                </a:cubicBezTo>
                <a:cubicBezTo>
                  <a:pt x="3510" y="20338"/>
                  <a:pt x="3506" y="20336"/>
                  <a:pt x="3501" y="20332"/>
                </a:cubicBezTo>
                <a:cubicBezTo>
                  <a:pt x="3497" y="20329"/>
                  <a:pt x="3492" y="20324"/>
                  <a:pt x="3488" y="20318"/>
                </a:cubicBezTo>
                <a:close/>
                <a:moveTo>
                  <a:pt x="4181" y="20318"/>
                </a:moveTo>
                <a:cubicBezTo>
                  <a:pt x="4177" y="20312"/>
                  <a:pt x="4173" y="20306"/>
                  <a:pt x="4170" y="20299"/>
                </a:cubicBezTo>
                <a:cubicBezTo>
                  <a:pt x="4167" y="20292"/>
                  <a:pt x="4165" y="20284"/>
                  <a:pt x="4163" y="20275"/>
                </a:cubicBezTo>
                <a:cubicBezTo>
                  <a:pt x="4158" y="20258"/>
                  <a:pt x="4157" y="20241"/>
                  <a:pt x="4159" y="20222"/>
                </a:cubicBezTo>
                <a:cubicBezTo>
                  <a:pt x="4160" y="20203"/>
                  <a:pt x="4163" y="20188"/>
                  <a:pt x="4170" y="20172"/>
                </a:cubicBezTo>
                <a:cubicBezTo>
                  <a:pt x="4176" y="20157"/>
                  <a:pt x="4184" y="20146"/>
                  <a:pt x="4193" y="20138"/>
                </a:cubicBezTo>
                <a:cubicBezTo>
                  <a:pt x="4203" y="20131"/>
                  <a:pt x="4213" y="20128"/>
                  <a:pt x="4223" y="20130"/>
                </a:cubicBezTo>
                <a:cubicBezTo>
                  <a:pt x="4234" y="20133"/>
                  <a:pt x="4242" y="20140"/>
                  <a:pt x="4251" y="20151"/>
                </a:cubicBezTo>
                <a:cubicBezTo>
                  <a:pt x="4255" y="20157"/>
                  <a:pt x="4258" y="20163"/>
                  <a:pt x="4261" y="20170"/>
                </a:cubicBezTo>
                <a:cubicBezTo>
                  <a:pt x="4264" y="20177"/>
                  <a:pt x="4267" y="20185"/>
                  <a:pt x="4269" y="20193"/>
                </a:cubicBezTo>
                <a:cubicBezTo>
                  <a:pt x="4273" y="20212"/>
                  <a:pt x="4274" y="20228"/>
                  <a:pt x="4273" y="20247"/>
                </a:cubicBezTo>
                <a:cubicBezTo>
                  <a:pt x="4272" y="20267"/>
                  <a:pt x="4268" y="20282"/>
                  <a:pt x="4262" y="20298"/>
                </a:cubicBezTo>
                <a:cubicBezTo>
                  <a:pt x="4259" y="20305"/>
                  <a:pt x="4255" y="20312"/>
                  <a:pt x="4252" y="20317"/>
                </a:cubicBezTo>
                <a:cubicBezTo>
                  <a:pt x="4248" y="20323"/>
                  <a:pt x="4243" y="20327"/>
                  <a:pt x="4239" y="20331"/>
                </a:cubicBezTo>
                <a:cubicBezTo>
                  <a:pt x="4234" y="20335"/>
                  <a:pt x="4229" y="20337"/>
                  <a:pt x="4224" y="20339"/>
                </a:cubicBezTo>
                <a:cubicBezTo>
                  <a:pt x="4219" y="20340"/>
                  <a:pt x="4214" y="20340"/>
                  <a:pt x="4209" y="20339"/>
                </a:cubicBezTo>
                <a:cubicBezTo>
                  <a:pt x="4204" y="20338"/>
                  <a:pt x="4199" y="20336"/>
                  <a:pt x="4194" y="20332"/>
                </a:cubicBezTo>
                <a:cubicBezTo>
                  <a:pt x="4190" y="20329"/>
                  <a:pt x="4185" y="20324"/>
                  <a:pt x="4181" y="20318"/>
                </a:cubicBezTo>
                <a:close/>
                <a:moveTo>
                  <a:pt x="4874" y="20318"/>
                </a:moveTo>
                <a:cubicBezTo>
                  <a:pt x="4870" y="20312"/>
                  <a:pt x="4866" y="20306"/>
                  <a:pt x="4863" y="20299"/>
                </a:cubicBezTo>
                <a:cubicBezTo>
                  <a:pt x="4860" y="20292"/>
                  <a:pt x="4858" y="20284"/>
                  <a:pt x="4856" y="20275"/>
                </a:cubicBezTo>
                <a:cubicBezTo>
                  <a:pt x="4851" y="20258"/>
                  <a:pt x="4850" y="20241"/>
                  <a:pt x="4852" y="20222"/>
                </a:cubicBezTo>
                <a:cubicBezTo>
                  <a:pt x="4853" y="20203"/>
                  <a:pt x="4856" y="20188"/>
                  <a:pt x="4863" y="20172"/>
                </a:cubicBezTo>
                <a:cubicBezTo>
                  <a:pt x="4869" y="20157"/>
                  <a:pt x="4877" y="20146"/>
                  <a:pt x="4886" y="20138"/>
                </a:cubicBezTo>
                <a:cubicBezTo>
                  <a:pt x="4896" y="20131"/>
                  <a:pt x="4906" y="20128"/>
                  <a:pt x="4916" y="20130"/>
                </a:cubicBezTo>
                <a:cubicBezTo>
                  <a:pt x="4927" y="20133"/>
                  <a:pt x="4935" y="20140"/>
                  <a:pt x="4944" y="20151"/>
                </a:cubicBezTo>
                <a:cubicBezTo>
                  <a:pt x="4948" y="20157"/>
                  <a:pt x="4951" y="20163"/>
                  <a:pt x="4954" y="20170"/>
                </a:cubicBezTo>
                <a:cubicBezTo>
                  <a:pt x="4957" y="20177"/>
                  <a:pt x="4960" y="20185"/>
                  <a:pt x="4962" y="20193"/>
                </a:cubicBezTo>
                <a:cubicBezTo>
                  <a:pt x="4966" y="20212"/>
                  <a:pt x="4967" y="20228"/>
                  <a:pt x="4966" y="20247"/>
                </a:cubicBezTo>
                <a:cubicBezTo>
                  <a:pt x="4965" y="20267"/>
                  <a:pt x="4961" y="20282"/>
                  <a:pt x="4955" y="20298"/>
                </a:cubicBezTo>
                <a:cubicBezTo>
                  <a:pt x="4952" y="20305"/>
                  <a:pt x="4948" y="20312"/>
                  <a:pt x="4945" y="20317"/>
                </a:cubicBezTo>
                <a:cubicBezTo>
                  <a:pt x="4941" y="20323"/>
                  <a:pt x="4936" y="20327"/>
                  <a:pt x="4932" y="20331"/>
                </a:cubicBezTo>
                <a:cubicBezTo>
                  <a:pt x="4927" y="20335"/>
                  <a:pt x="4922" y="20337"/>
                  <a:pt x="4917" y="20339"/>
                </a:cubicBezTo>
                <a:cubicBezTo>
                  <a:pt x="4912" y="20340"/>
                  <a:pt x="4907" y="20340"/>
                  <a:pt x="4902" y="20339"/>
                </a:cubicBezTo>
                <a:cubicBezTo>
                  <a:pt x="4897" y="20338"/>
                  <a:pt x="4892" y="20336"/>
                  <a:pt x="4887" y="20332"/>
                </a:cubicBezTo>
                <a:cubicBezTo>
                  <a:pt x="4883" y="20329"/>
                  <a:pt x="4878" y="20324"/>
                  <a:pt x="4874" y="20318"/>
                </a:cubicBezTo>
                <a:close/>
                <a:moveTo>
                  <a:pt x="5567" y="20318"/>
                </a:moveTo>
                <a:cubicBezTo>
                  <a:pt x="5563" y="20312"/>
                  <a:pt x="5559" y="20306"/>
                  <a:pt x="5556" y="20299"/>
                </a:cubicBezTo>
                <a:cubicBezTo>
                  <a:pt x="5553" y="20292"/>
                  <a:pt x="5551" y="20284"/>
                  <a:pt x="5549" y="20275"/>
                </a:cubicBezTo>
                <a:cubicBezTo>
                  <a:pt x="5544" y="20258"/>
                  <a:pt x="5543" y="20241"/>
                  <a:pt x="5545" y="20222"/>
                </a:cubicBezTo>
                <a:cubicBezTo>
                  <a:pt x="5546" y="20203"/>
                  <a:pt x="5550" y="20188"/>
                  <a:pt x="5556" y="20172"/>
                </a:cubicBezTo>
                <a:cubicBezTo>
                  <a:pt x="5562" y="20157"/>
                  <a:pt x="5569" y="20146"/>
                  <a:pt x="5579" y="20138"/>
                </a:cubicBezTo>
                <a:cubicBezTo>
                  <a:pt x="5589" y="20131"/>
                  <a:pt x="5599" y="20128"/>
                  <a:pt x="5609" y="20130"/>
                </a:cubicBezTo>
                <a:cubicBezTo>
                  <a:pt x="5620" y="20133"/>
                  <a:pt x="5628" y="20140"/>
                  <a:pt x="5637" y="20151"/>
                </a:cubicBezTo>
                <a:cubicBezTo>
                  <a:pt x="5641" y="20157"/>
                  <a:pt x="5644" y="20163"/>
                  <a:pt x="5647" y="20170"/>
                </a:cubicBezTo>
                <a:cubicBezTo>
                  <a:pt x="5651" y="20177"/>
                  <a:pt x="5653" y="20185"/>
                  <a:pt x="5655" y="20193"/>
                </a:cubicBezTo>
                <a:cubicBezTo>
                  <a:pt x="5659" y="20212"/>
                  <a:pt x="5660" y="20228"/>
                  <a:pt x="5659" y="20247"/>
                </a:cubicBezTo>
                <a:cubicBezTo>
                  <a:pt x="5658" y="20267"/>
                  <a:pt x="5654" y="20282"/>
                  <a:pt x="5648" y="20298"/>
                </a:cubicBezTo>
                <a:cubicBezTo>
                  <a:pt x="5645" y="20305"/>
                  <a:pt x="5641" y="20312"/>
                  <a:pt x="5638" y="20317"/>
                </a:cubicBezTo>
                <a:cubicBezTo>
                  <a:pt x="5634" y="20323"/>
                  <a:pt x="5629" y="20327"/>
                  <a:pt x="5625" y="20331"/>
                </a:cubicBezTo>
                <a:cubicBezTo>
                  <a:pt x="5620" y="20335"/>
                  <a:pt x="5615" y="20337"/>
                  <a:pt x="5610" y="20339"/>
                </a:cubicBezTo>
                <a:cubicBezTo>
                  <a:pt x="5605" y="20340"/>
                  <a:pt x="5600" y="20340"/>
                  <a:pt x="5595" y="20339"/>
                </a:cubicBezTo>
                <a:cubicBezTo>
                  <a:pt x="5590" y="20338"/>
                  <a:pt x="5585" y="20336"/>
                  <a:pt x="5580" y="20332"/>
                </a:cubicBezTo>
                <a:cubicBezTo>
                  <a:pt x="5576" y="20329"/>
                  <a:pt x="5571" y="20324"/>
                  <a:pt x="5567" y="20318"/>
                </a:cubicBezTo>
                <a:close/>
                <a:moveTo>
                  <a:pt x="6260" y="20318"/>
                </a:moveTo>
                <a:cubicBezTo>
                  <a:pt x="6256" y="20312"/>
                  <a:pt x="6252" y="20306"/>
                  <a:pt x="6249" y="20299"/>
                </a:cubicBezTo>
                <a:cubicBezTo>
                  <a:pt x="6246" y="20292"/>
                  <a:pt x="6244" y="20284"/>
                  <a:pt x="6242" y="20275"/>
                </a:cubicBezTo>
                <a:cubicBezTo>
                  <a:pt x="6238" y="20258"/>
                  <a:pt x="6236" y="20241"/>
                  <a:pt x="6238" y="20222"/>
                </a:cubicBezTo>
                <a:cubicBezTo>
                  <a:pt x="6239" y="20203"/>
                  <a:pt x="6243" y="20188"/>
                  <a:pt x="6249" y="20172"/>
                </a:cubicBezTo>
                <a:cubicBezTo>
                  <a:pt x="6255" y="20157"/>
                  <a:pt x="6262" y="20146"/>
                  <a:pt x="6272" y="20138"/>
                </a:cubicBezTo>
                <a:cubicBezTo>
                  <a:pt x="6282" y="20131"/>
                  <a:pt x="6292" y="20128"/>
                  <a:pt x="6302" y="20130"/>
                </a:cubicBezTo>
                <a:cubicBezTo>
                  <a:pt x="6313" y="20133"/>
                  <a:pt x="6321" y="20140"/>
                  <a:pt x="6330" y="20151"/>
                </a:cubicBezTo>
                <a:cubicBezTo>
                  <a:pt x="6334" y="20157"/>
                  <a:pt x="6337" y="20163"/>
                  <a:pt x="6340" y="20170"/>
                </a:cubicBezTo>
                <a:cubicBezTo>
                  <a:pt x="6344" y="20177"/>
                  <a:pt x="6346" y="20185"/>
                  <a:pt x="6348" y="20193"/>
                </a:cubicBezTo>
                <a:cubicBezTo>
                  <a:pt x="6352" y="20212"/>
                  <a:pt x="6353" y="20228"/>
                  <a:pt x="6352" y="20247"/>
                </a:cubicBezTo>
                <a:cubicBezTo>
                  <a:pt x="6351" y="20267"/>
                  <a:pt x="6347" y="20282"/>
                  <a:pt x="6341" y="20298"/>
                </a:cubicBezTo>
                <a:cubicBezTo>
                  <a:pt x="6338" y="20305"/>
                  <a:pt x="6334" y="20312"/>
                  <a:pt x="6331" y="20317"/>
                </a:cubicBezTo>
                <a:cubicBezTo>
                  <a:pt x="6327" y="20323"/>
                  <a:pt x="6322" y="20327"/>
                  <a:pt x="6318" y="20331"/>
                </a:cubicBezTo>
                <a:cubicBezTo>
                  <a:pt x="6312" y="20335"/>
                  <a:pt x="6308" y="20337"/>
                  <a:pt x="6303" y="20339"/>
                </a:cubicBezTo>
                <a:cubicBezTo>
                  <a:pt x="6298" y="20340"/>
                  <a:pt x="6293" y="20340"/>
                  <a:pt x="6288" y="20339"/>
                </a:cubicBezTo>
                <a:cubicBezTo>
                  <a:pt x="6283" y="20338"/>
                  <a:pt x="6278" y="20336"/>
                  <a:pt x="6273" y="20332"/>
                </a:cubicBezTo>
                <a:cubicBezTo>
                  <a:pt x="6269" y="20329"/>
                  <a:pt x="6265" y="20324"/>
                  <a:pt x="6260" y="20318"/>
                </a:cubicBezTo>
                <a:close/>
                <a:moveTo>
                  <a:pt x="6954" y="20318"/>
                </a:moveTo>
                <a:cubicBezTo>
                  <a:pt x="6949" y="20312"/>
                  <a:pt x="6945" y="20306"/>
                  <a:pt x="6942" y="20299"/>
                </a:cubicBezTo>
                <a:cubicBezTo>
                  <a:pt x="6939" y="20292"/>
                  <a:pt x="6937" y="20284"/>
                  <a:pt x="6935" y="20275"/>
                </a:cubicBezTo>
                <a:cubicBezTo>
                  <a:pt x="6931" y="20258"/>
                  <a:pt x="6929" y="20241"/>
                  <a:pt x="6931" y="20222"/>
                </a:cubicBezTo>
                <a:cubicBezTo>
                  <a:pt x="6932" y="20203"/>
                  <a:pt x="6936" y="20188"/>
                  <a:pt x="6942" y="20172"/>
                </a:cubicBezTo>
                <a:cubicBezTo>
                  <a:pt x="6948" y="20157"/>
                  <a:pt x="6955" y="20146"/>
                  <a:pt x="6965" y="20138"/>
                </a:cubicBezTo>
                <a:cubicBezTo>
                  <a:pt x="6975" y="20131"/>
                  <a:pt x="6985" y="20128"/>
                  <a:pt x="6995" y="20130"/>
                </a:cubicBezTo>
                <a:cubicBezTo>
                  <a:pt x="7006" y="20133"/>
                  <a:pt x="7014" y="20140"/>
                  <a:pt x="7023" y="20151"/>
                </a:cubicBezTo>
                <a:cubicBezTo>
                  <a:pt x="7027" y="20157"/>
                  <a:pt x="7031" y="20163"/>
                  <a:pt x="7034" y="20170"/>
                </a:cubicBezTo>
                <a:cubicBezTo>
                  <a:pt x="7037" y="20177"/>
                  <a:pt x="7039" y="20185"/>
                  <a:pt x="7041" y="20193"/>
                </a:cubicBezTo>
                <a:cubicBezTo>
                  <a:pt x="7043" y="20202"/>
                  <a:pt x="7045" y="20211"/>
                  <a:pt x="7045" y="20220"/>
                </a:cubicBezTo>
                <a:cubicBezTo>
                  <a:pt x="7046" y="20229"/>
                  <a:pt x="7046" y="20238"/>
                  <a:pt x="7046" y="20247"/>
                </a:cubicBezTo>
                <a:cubicBezTo>
                  <a:pt x="7044" y="20267"/>
                  <a:pt x="7041" y="20282"/>
                  <a:pt x="7034" y="20298"/>
                </a:cubicBezTo>
                <a:cubicBezTo>
                  <a:pt x="7028" y="20313"/>
                  <a:pt x="7020" y="20324"/>
                  <a:pt x="7011" y="20331"/>
                </a:cubicBezTo>
                <a:cubicBezTo>
                  <a:pt x="7005" y="20335"/>
                  <a:pt x="7001" y="20337"/>
                  <a:pt x="6996" y="20339"/>
                </a:cubicBezTo>
                <a:cubicBezTo>
                  <a:pt x="6991" y="20340"/>
                  <a:pt x="6986" y="20340"/>
                  <a:pt x="6981" y="20339"/>
                </a:cubicBezTo>
                <a:cubicBezTo>
                  <a:pt x="6976" y="20338"/>
                  <a:pt x="6971" y="20336"/>
                  <a:pt x="6966" y="20332"/>
                </a:cubicBezTo>
                <a:cubicBezTo>
                  <a:pt x="6962" y="20329"/>
                  <a:pt x="6958" y="20324"/>
                  <a:pt x="6954" y="20318"/>
                </a:cubicBezTo>
                <a:close/>
                <a:moveTo>
                  <a:pt x="7647" y="20318"/>
                </a:moveTo>
                <a:cubicBezTo>
                  <a:pt x="7642" y="20312"/>
                  <a:pt x="7639" y="20306"/>
                  <a:pt x="7635" y="20299"/>
                </a:cubicBezTo>
                <a:cubicBezTo>
                  <a:pt x="7632" y="20292"/>
                  <a:pt x="7630" y="20284"/>
                  <a:pt x="7628" y="20275"/>
                </a:cubicBezTo>
                <a:cubicBezTo>
                  <a:pt x="7624" y="20258"/>
                  <a:pt x="7622" y="20241"/>
                  <a:pt x="7624" y="20222"/>
                </a:cubicBezTo>
                <a:cubicBezTo>
                  <a:pt x="7625" y="20203"/>
                  <a:pt x="7629" y="20188"/>
                  <a:pt x="7635" y="20172"/>
                </a:cubicBezTo>
                <a:cubicBezTo>
                  <a:pt x="7641" y="20157"/>
                  <a:pt x="7648" y="20146"/>
                  <a:pt x="7658" y="20138"/>
                </a:cubicBezTo>
                <a:cubicBezTo>
                  <a:pt x="7668" y="20131"/>
                  <a:pt x="7678" y="20128"/>
                  <a:pt x="7688" y="20130"/>
                </a:cubicBezTo>
                <a:cubicBezTo>
                  <a:pt x="7699" y="20133"/>
                  <a:pt x="7707" y="20140"/>
                  <a:pt x="7716" y="20151"/>
                </a:cubicBezTo>
                <a:cubicBezTo>
                  <a:pt x="7720" y="20157"/>
                  <a:pt x="7723" y="20163"/>
                  <a:pt x="7726" y="20170"/>
                </a:cubicBezTo>
                <a:cubicBezTo>
                  <a:pt x="7730" y="20177"/>
                  <a:pt x="7732" y="20185"/>
                  <a:pt x="7734" y="20193"/>
                </a:cubicBezTo>
                <a:cubicBezTo>
                  <a:pt x="7738" y="20212"/>
                  <a:pt x="7740" y="20228"/>
                  <a:pt x="7739" y="20247"/>
                </a:cubicBezTo>
                <a:cubicBezTo>
                  <a:pt x="7737" y="20267"/>
                  <a:pt x="7734" y="20282"/>
                  <a:pt x="7727" y="20298"/>
                </a:cubicBezTo>
                <a:cubicBezTo>
                  <a:pt x="7721" y="20313"/>
                  <a:pt x="7713" y="20324"/>
                  <a:pt x="7704" y="20331"/>
                </a:cubicBezTo>
                <a:cubicBezTo>
                  <a:pt x="7698" y="20335"/>
                  <a:pt x="7694" y="20337"/>
                  <a:pt x="7689" y="20339"/>
                </a:cubicBezTo>
                <a:cubicBezTo>
                  <a:pt x="7684" y="20340"/>
                  <a:pt x="7679" y="20340"/>
                  <a:pt x="7674" y="20339"/>
                </a:cubicBezTo>
                <a:cubicBezTo>
                  <a:pt x="7669" y="20338"/>
                  <a:pt x="7664" y="20336"/>
                  <a:pt x="7659" y="20332"/>
                </a:cubicBezTo>
                <a:cubicBezTo>
                  <a:pt x="7655" y="20329"/>
                  <a:pt x="7651" y="20324"/>
                  <a:pt x="7647" y="20318"/>
                </a:cubicBezTo>
                <a:close/>
                <a:moveTo>
                  <a:pt x="8340" y="20318"/>
                </a:moveTo>
                <a:cubicBezTo>
                  <a:pt x="8335" y="20312"/>
                  <a:pt x="8332" y="20306"/>
                  <a:pt x="8328" y="20299"/>
                </a:cubicBezTo>
                <a:cubicBezTo>
                  <a:pt x="8325" y="20292"/>
                  <a:pt x="8323" y="20284"/>
                  <a:pt x="8321" y="20275"/>
                </a:cubicBezTo>
                <a:cubicBezTo>
                  <a:pt x="8317" y="20258"/>
                  <a:pt x="8315" y="20241"/>
                  <a:pt x="8317" y="20222"/>
                </a:cubicBezTo>
                <a:cubicBezTo>
                  <a:pt x="8318" y="20203"/>
                  <a:pt x="8322" y="20188"/>
                  <a:pt x="8328" y="20172"/>
                </a:cubicBezTo>
                <a:cubicBezTo>
                  <a:pt x="8334" y="20157"/>
                  <a:pt x="8341" y="20146"/>
                  <a:pt x="8351" y="20138"/>
                </a:cubicBezTo>
                <a:cubicBezTo>
                  <a:pt x="8361" y="20131"/>
                  <a:pt x="8371" y="20128"/>
                  <a:pt x="8381" y="20130"/>
                </a:cubicBezTo>
                <a:cubicBezTo>
                  <a:pt x="8392" y="20133"/>
                  <a:pt x="8400" y="20140"/>
                  <a:pt x="8409" y="20151"/>
                </a:cubicBezTo>
                <a:cubicBezTo>
                  <a:pt x="8413" y="20157"/>
                  <a:pt x="8416" y="20163"/>
                  <a:pt x="8420" y="20170"/>
                </a:cubicBezTo>
                <a:cubicBezTo>
                  <a:pt x="8423" y="20177"/>
                  <a:pt x="8425" y="20185"/>
                  <a:pt x="8427" y="20193"/>
                </a:cubicBezTo>
                <a:cubicBezTo>
                  <a:pt x="8431" y="20212"/>
                  <a:pt x="8433" y="20228"/>
                  <a:pt x="8432" y="20247"/>
                </a:cubicBezTo>
                <a:cubicBezTo>
                  <a:pt x="8430" y="20267"/>
                  <a:pt x="8426" y="20282"/>
                  <a:pt x="8420" y="20298"/>
                </a:cubicBezTo>
                <a:cubicBezTo>
                  <a:pt x="8417" y="20305"/>
                  <a:pt x="8413" y="20312"/>
                  <a:pt x="8410" y="20317"/>
                </a:cubicBezTo>
                <a:cubicBezTo>
                  <a:pt x="8406" y="20323"/>
                  <a:pt x="8401" y="20327"/>
                  <a:pt x="8397" y="20331"/>
                </a:cubicBezTo>
                <a:cubicBezTo>
                  <a:pt x="8391" y="20335"/>
                  <a:pt x="8387" y="20337"/>
                  <a:pt x="8382" y="20339"/>
                </a:cubicBezTo>
                <a:cubicBezTo>
                  <a:pt x="8377" y="20340"/>
                  <a:pt x="8372" y="20340"/>
                  <a:pt x="8367" y="20339"/>
                </a:cubicBezTo>
                <a:cubicBezTo>
                  <a:pt x="8362" y="20338"/>
                  <a:pt x="8357" y="20336"/>
                  <a:pt x="8353" y="20332"/>
                </a:cubicBezTo>
                <a:cubicBezTo>
                  <a:pt x="8348" y="20329"/>
                  <a:pt x="8344" y="20324"/>
                  <a:pt x="8340" y="20318"/>
                </a:cubicBezTo>
                <a:close/>
                <a:moveTo>
                  <a:pt x="9033" y="20318"/>
                </a:moveTo>
                <a:cubicBezTo>
                  <a:pt x="9028" y="20312"/>
                  <a:pt x="9025" y="20306"/>
                  <a:pt x="9021" y="20299"/>
                </a:cubicBezTo>
                <a:cubicBezTo>
                  <a:pt x="9018" y="20292"/>
                  <a:pt x="9016" y="20284"/>
                  <a:pt x="9014" y="20275"/>
                </a:cubicBezTo>
                <a:cubicBezTo>
                  <a:pt x="9010" y="20258"/>
                  <a:pt x="9008" y="20241"/>
                  <a:pt x="9010" y="20222"/>
                </a:cubicBezTo>
                <a:cubicBezTo>
                  <a:pt x="9011" y="20203"/>
                  <a:pt x="9015" y="20188"/>
                  <a:pt x="9021" y="20172"/>
                </a:cubicBezTo>
                <a:cubicBezTo>
                  <a:pt x="9027" y="20157"/>
                  <a:pt x="9035" y="20146"/>
                  <a:pt x="9045" y="20138"/>
                </a:cubicBezTo>
                <a:cubicBezTo>
                  <a:pt x="9054" y="20131"/>
                  <a:pt x="9064" y="20128"/>
                  <a:pt x="9074" y="20130"/>
                </a:cubicBezTo>
                <a:cubicBezTo>
                  <a:pt x="9085" y="20133"/>
                  <a:pt x="9093" y="20140"/>
                  <a:pt x="9102" y="20151"/>
                </a:cubicBezTo>
                <a:cubicBezTo>
                  <a:pt x="9106" y="20157"/>
                  <a:pt x="9109" y="20163"/>
                  <a:pt x="9113" y="20170"/>
                </a:cubicBezTo>
                <a:cubicBezTo>
                  <a:pt x="9116" y="20177"/>
                  <a:pt x="9118" y="20185"/>
                  <a:pt x="9120" y="20193"/>
                </a:cubicBezTo>
                <a:cubicBezTo>
                  <a:pt x="9124" y="20212"/>
                  <a:pt x="9126" y="20228"/>
                  <a:pt x="9125" y="20247"/>
                </a:cubicBezTo>
                <a:cubicBezTo>
                  <a:pt x="9123" y="20267"/>
                  <a:pt x="9119" y="20282"/>
                  <a:pt x="9113" y="20298"/>
                </a:cubicBezTo>
                <a:cubicBezTo>
                  <a:pt x="9110" y="20305"/>
                  <a:pt x="9106" y="20312"/>
                  <a:pt x="9103" y="20317"/>
                </a:cubicBezTo>
                <a:cubicBezTo>
                  <a:pt x="9099" y="20323"/>
                  <a:pt x="9094" y="20327"/>
                  <a:pt x="9090" y="20331"/>
                </a:cubicBezTo>
                <a:cubicBezTo>
                  <a:pt x="9084" y="20335"/>
                  <a:pt x="9080" y="20337"/>
                  <a:pt x="9075" y="20339"/>
                </a:cubicBezTo>
                <a:cubicBezTo>
                  <a:pt x="9070" y="20340"/>
                  <a:pt x="9065" y="20340"/>
                  <a:pt x="9060" y="20339"/>
                </a:cubicBezTo>
                <a:cubicBezTo>
                  <a:pt x="9055" y="20338"/>
                  <a:pt x="9050" y="20336"/>
                  <a:pt x="9046" y="20332"/>
                </a:cubicBezTo>
                <a:cubicBezTo>
                  <a:pt x="9041" y="20329"/>
                  <a:pt x="9037" y="20324"/>
                  <a:pt x="9033" y="20318"/>
                </a:cubicBezTo>
                <a:close/>
                <a:moveTo>
                  <a:pt x="9726" y="20318"/>
                </a:moveTo>
                <a:cubicBezTo>
                  <a:pt x="9721" y="20312"/>
                  <a:pt x="9718" y="20306"/>
                  <a:pt x="9714" y="20299"/>
                </a:cubicBezTo>
                <a:cubicBezTo>
                  <a:pt x="9711" y="20292"/>
                  <a:pt x="9709" y="20284"/>
                  <a:pt x="9707" y="20275"/>
                </a:cubicBezTo>
                <a:cubicBezTo>
                  <a:pt x="9703" y="20258"/>
                  <a:pt x="9701" y="20241"/>
                  <a:pt x="9703" y="20222"/>
                </a:cubicBezTo>
                <a:cubicBezTo>
                  <a:pt x="9704" y="20203"/>
                  <a:pt x="9708" y="20188"/>
                  <a:pt x="9714" y="20172"/>
                </a:cubicBezTo>
                <a:cubicBezTo>
                  <a:pt x="9720" y="20157"/>
                  <a:pt x="9728" y="20146"/>
                  <a:pt x="9738" y="20138"/>
                </a:cubicBezTo>
                <a:cubicBezTo>
                  <a:pt x="9747" y="20131"/>
                  <a:pt x="9757" y="20128"/>
                  <a:pt x="9767" y="20130"/>
                </a:cubicBezTo>
                <a:cubicBezTo>
                  <a:pt x="9778" y="20133"/>
                  <a:pt x="9786" y="20140"/>
                  <a:pt x="9795" y="20151"/>
                </a:cubicBezTo>
                <a:cubicBezTo>
                  <a:pt x="9799" y="20157"/>
                  <a:pt x="9802" y="20163"/>
                  <a:pt x="9806" y="20170"/>
                </a:cubicBezTo>
                <a:cubicBezTo>
                  <a:pt x="9809" y="20177"/>
                  <a:pt x="9811" y="20185"/>
                  <a:pt x="9813" y="20193"/>
                </a:cubicBezTo>
                <a:cubicBezTo>
                  <a:pt x="9817" y="20212"/>
                  <a:pt x="9819" y="20228"/>
                  <a:pt x="9818" y="20247"/>
                </a:cubicBezTo>
                <a:cubicBezTo>
                  <a:pt x="9816" y="20267"/>
                  <a:pt x="9812" y="20282"/>
                  <a:pt x="9806" y="20298"/>
                </a:cubicBezTo>
                <a:cubicBezTo>
                  <a:pt x="9803" y="20305"/>
                  <a:pt x="9800" y="20312"/>
                  <a:pt x="9796" y="20317"/>
                </a:cubicBezTo>
                <a:cubicBezTo>
                  <a:pt x="9792" y="20323"/>
                  <a:pt x="9788" y="20327"/>
                  <a:pt x="9783" y="20331"/>
                </a:cubicBezTo>
                <a:cubicBezTo>
                  <a:pt x="9778" y="20335"/>
                  <a:pt x="9773" y="20337"/>
                  <a:pt x="9768" y="20339"/>
                </a:cubicBezTo>
                <a:cubicBezTo>
                  <a:pt x="9763" y="20340"/>
                  <a:pt x="9758" y="20340"/>
                  <a:pt x="9753" y="20339"/>
                </a:cubicBezTo>
                <a:cubicBezTo>
                  <a:pt x="9748" y="20338"/>
                  <a:pt x="9743" y="20336"/>
                  <a:pt x="9739" y="20332"/>
                </a:cubicBezTo>
                <a:cubicBezTo>
                  <a:pt x="9734" y="20329"/>
                  <a:pt x="9730" y="20324"/>
                  <a:pt x="9726" y="20318"/>
                </a:cubicBezTo>
                <a:close/>
                <a:moveTo>
                  <a:pt x="10419" y="20318"/>
                </a:moveTo>
                <a:cubicBezTo>
                  <a:pt x="10410" y="20306"/>
                  <a:pt x="10404" y="20294"/>
                  <a:pt x="10400" y="20275"/>
                </a:cubicBezTo>
                <a:cubicBezTo>
                  <a:pt x="10396" y="20258"/>
                  <a:pt x="10394" y="20241"/>
                  <a:pt x="10396" y="20222"/>
                </a:cubicBezTo>
                <a:cubicBezTo>
                  <a:pt x="10397" y="20203"/>
                  <a:pt x="10401" y="20188"/>
                  <a:pt x="10407" y="20172"/>
                </a:cubicBezTo>
                <a:cubicBezTo>
                  <a:pt x="10410" y="20164"/>
                  <a:pt x="10414" y="20158"/>
                  <a:pt x="10418" y="20152"/>
                </a:cubicBezTo>
                <a:cubicBezTo>
                  <a:pt x="10421" y="20147"/>
                  <a:pt x="10426" y="20142"/>
                  <a:pt x="10431" y="20138"/>
                </a:cubicBezTo>
                <a:cubicBezTo>
                  <a:pt x="10440" y="20131"/>
                  <a:pt x="10450" y="20128"/>
                  <a:pt x="10460" y="20130"/>
                </a:cubicBezTo>
                <a:cubicBezTo>
                  <a:pt x="10471" y="20133"/>
                  <a:pt x="10479" y="20140"/>
                  <a:pt x="10488" y="20151"/>
                </a:cubicBezTo>
                <a:cubicBezTo>
                  <a:pt x="10492" y="20157"/>
                  <a:pt x="10495" y="20163"/>
                  <a:pt x="10499" y="20170"/>
                </a:cubicBezTo>
                <a:cubicBezTo>
                  <a:pt x="10502" y="20177"/>
                  <a:pt x="10504" y="20185"/>
                  <a:pt x="10506" y="20193"/>
                </a:cubicBezTo>
                <a:cubicBezTo>
                  <a:pt x="10510" y="20212"/>
                  <a:pt x="10512" y="20228"/>
                  <a:pt x="10511" y="20247"/>
                </a:cubicBezTo>
                <a:cubicBezTo>
                  <a:pt x="10509" y="20267"/>
                  <a:pt x="10505" y="20282"/>
                  <a:pt x="10499" y="20298"/>
                </a:cubicBezTo>
                <a:cubicBezTo>
                  <a:pt x="10496" y="20305"/>
                  <a:pt x="10493" y="20312"/>
                  <a:pt x="10489" y="20317"/>
                </a:cubicBezTo>
                <a:cubicBezTo>
                  <a:pt x="10485" y="20323"/>
                  <a:pt x="10481" y="20327"/>
                  <a:pt x="10476" y="20331"/>
                </a:cubicBezTo>
                <a:cubicBezTo>
                  <a:pt x="10471" y="20335"/>
                  <a:pt x="10466" y="20337"/>
                  <a:pt x="10461" y="20339"/>
                </a:cubicBezTo>
                <a:cubicBezTo>
                  <a:pt x="10456" y="20340"/>
                  <a:pt x="10451" y="20340"/>
                  <a:pt x="10446" y="20339"/>
                </a:cubicBezTo>
                <a:cubicBezTo>
                  <a:pt x="10436" y="20337"/>
                  <a:pt x="10427" y="20330"/>
                  <a:pt x="10419" y="20318"/>
                </a:cubicBezTo>
                <a:close/>
                <a:moveTo>
                  <a:pt x="11111" y="20318"/>
                </a:moveTo>
                <a:cubicBezTo>
                  <a:pt x="11103" y="20306"/>
                  <a:pt x="11097" y="20294"/>
                  <a:pt x="11093" y="20275"/>
                </a:cubicBezTo>
                <a:cubicBezTo>
                  <a:pt x="11091" y="20267"/>
                  <a:pt x="11089" y="20258"/>
                  <a:pt x="11089" y="20249"/>
                </a:cubicBezTo>
                <a:cubicBezTo>
                  <a:pt x="11088" y="20240"/>
                  <a:pt x="11088" y="20232"/>
                  <a:pt x="11088" y="20222"/>
                </a:cubicBezTo>
                <a:cubicBezTo>
                  <a:pt x="11089" y="20212"/>
                  <a:pt x="11090" y="20204"/>
                  <a:pt x="11092" y="20196"/>
                </a:cubicBezTo>
                <a:cubicBezTo>
                  <a:pt x="11094" y="20188"/>
                  <a:pt x="11096" y="20180"/>
                  <a:pt x="11100" y="20172"/>
                </a:cubicBezTo>
                <a:cubicBezTo>
                  <a:pt x="11103" y="20164"/>
                  <a:pt x="11106" y="20158"/>
                  <a:pt x="11110" y="20152"/>
                </a:cubicBezTo>
                <a:cubicBezTo>
                  <a:pt x="11114" y="20147"/>
                  <a:pt x="11119" y="20142"/>
                  <a:pt x="11123" y="20138"/>
                </a:cubicBezTo>
                <a:cubicBezTo>
                  <a:pt x="11133" y="20131"/>
                  <a:pt x="11142" y="20128"/>
                  <a:pt x="11153" y="20130"/>
                </a:cubicBezTo>
                <a:cubicBezTo>
                  <a:pt x="11163" y="20133"/>
                  <a:pt x="11172" y="20140"/>
                  <a:pt x="11180" y="20151"/>
                </a:cubicBezTo>
                <a:cubicBezTo>
                  <a:pt x="11189" y="20163"/>
                  <a:pt x="11195" y="20176"/>
                  <a:pt x="11199" y="20193"/>
                </a:cubicBezTo>
                <a:cubicBezTo>
                  <a:pt x="11203" y="20212"/>
                  <a:pt x="11205" y="20228"/>
                  <a:pt x="11203" y="20247"/>
                </a:cubicBezTo>
                <a:cubicBezTo>
                  <a:pt x="11202" y="20267"/>
                  <a:pt x="11198" y="20282"/>
                  <a:pt x="11192" y="20298"/>
                </a:cubicBezTo>
                <a:cubicBezTo>
                  <a:pt x="11189" y="20305"/>
                  <a:pt x="11185" y="20312"/>
                  <a:pt x="11182" y="20317"/>
                </a:cubicBezTo>
                <a:cubicBezTo>
                  <a:pt x="11178" y="20323"/>
                  <a:pt x="11174" y="20327"/>
                  <a:pt x="11169" y="20331"/>
                </a:cubicBezTo>
                <a:cubicBezTo>
                  <a:pt x="11164" y="20335"/>
                  <a:pt x="11159" y="20337"/>
                  <a:pt x="11154" y="20339"/>
                </a:cubicBezTo>
                <a:cubicBezTo>
                  <a:pt x="11149" y="20340"/>
                  <a:pt x="11144" y="20340"/>
                  <a:pt x="11139" y="20339"/>
                </a:cubicBezTo>
                <a:cubicBezTo>
                  <a:pt x="11128" y="20337"/>
                  <a:pt x="11119" y="20330"/>
                  <a:pt x="11111" y="20318"/>
                </a:cubicBezTo>
                <a:close/>
                <a:moveTo>
                  <a:pt x="11804" y="20318"/>
                </a:moveTo>
                <a:cubicBezTo>
                  <a:pt x="11796" y="20306"/>
                  <a:pt x="11790" y="20294"/>
                  <a:pt x="11786" y="20275"/>
                </a:cubicBezTo>
                <a:cubicBezTo>
                  <a:pt x="11782" y="20258"/>
                  <a:pt x="11780" y="20241"/>
                  <a:pt x="11782" y="20222"/>
                </a:cubicBezTo>
                <a:cubicBezTo>
                  <a:pt x="11783" y="20203"/>
                  <a:pt x="11787" y="20188"/>
                  <a:pt x="11793" y="20172"/>
                </a:cubicBezTo>
                <a:cubicBezTo>
                  <a:pt x="11796" y="20164"/>
                  <a:pt x="11799" y="20158"/>
                  <a:pt x="11803" y="20152"/>
                </a:cubicBezTo>
                <a:cubicBezTo>
                  <a:pt x="11807" y="20147"/>
                  <a:pt x="11812" y="20142"/>
                  <a:pt x="11816" y="20138"/>
                </a:cubicBezTo>
                <a:cubicBezTo>
                  <a:pt x="11826" y="20131"/>
                  <a:pt x="11835" y="20128"/>
                  <a:pt x="11846" y="20130"/>
                </a:cubicBezTo>
                <a:cubicBezTo>
                  <a:pt x="11856" y="20133"/>
                  <a:pt x="11865" y="20140"/>
                  <a:pt x="11873" y="20151"/>
                </a:cubicBezTo>
                <a:cubicBezTo>
                  <a:pt x="11882" y="20163"/>
                  <a:pt x="11888" y="20176"/>
                  <a:pt x="11892" y="20193"/>
                </a:cubicBezTo>
                <a:cubicBezTo>
                  <a:pt x="11896" y="20212"/>
                  <a:pt x="11898" y="20228"/>
                  <a:pt x="11896" y="20247"/>
                </a:cubicBezTo>
                <a:cubicBezTo>
                  <a:pt x="11895" y="20267"/>
                  <a:pt x="11891" y="20282"/>
                  <a:pt x="11885" y="20298"/>
                </a:cubicBezTo>
                <a:cubicBezTo>
                  <a:pt x="11882" y="20305"/>
                  <a:pt x="11878" y="20312"/>
                  <a:pt x="11875" y="20317"/>
                </a:cubicBezTo>
                <a:cubicBezTo>
                  <a:pt x="11871" y="20323"/>
                  <a:pt x="11867" y="20327"/>
                  <a:pt x="11862" y="20331"/>
                </a:cubicBezTo>
                <a:cubicBezTo>
                  <a:pt x="11857" y="20335"/>
                  <a:pt x="11852" y="20337"/>
                  <a:pt x="11847" y="20339"/>
                </a:cubicBezTo>
                <a:cubicBezTo>
                  <a:pt x="11842" y="20340"/>
                  <a:pt x="11837" y="20340"/>
                  <a:pt x="11832" y="20339"/>
                </a:cubicBezTo>
                <a:cubicBezTo>
                  <a:pt x="11821" y="20337"/>
                  <a:pt x="11812" y="20330"/>
                  <a:pt x="11804" y="20318"/>
                </a:cubicBezTo>
                <a:close/>
                <a:moveTo>
                  <a:pt x="12497" y="20318"/>
                </a:moveTo>
                <a:cubicBezTo>
                  <a:pt x="12489" y="20306"/>
                  <a:pt x="12483" y="20294"/>
                  <a:pt x="12479" y="20275"/>
                </a:cubicBezTo>
                <a:cubicBezTo>
                  <a:pt x="12475" y="20258"/>
                  <a:pt x="12473" y="20241"/>
                  <a:pt x="12475" y="20222"/>
                </a:cubicBezTo>
                <a:cubicBezTo>
                  <a:pt x="12476" y="20203"/>
                  <a:pt x="12480" y="20188"/>
                  <a:pt x="12486" y="20172"/>
                </a:cubicBezTo>
                <a:cubicBezTo>
                  <a:pt x="12489" y="20164"/>
                  <a:pt x="12492" y="20158"/>
                  <a:pt x="12496" y="20152"/>
                </a:cubicBezTo>
                <a:cubicBezTo>
                  <a:pt x="12500" y="20147"/>
                  <a:pt x="12505" y="20142"/>
                  <a:pt x="12509" y="20138"/>
                </a:cubicBezTo>
                <a:cubicBezTo>
                  <a:pt x="12519" y="20131"/>
                  <a:pt x="12528" y="20128"/>
                  <a:pt x="12539" y="20130"/>
                </a:cubicBezTo>
                <a:cubicBezTo>
                  <a:pt x="12549" y="20133"/>
                  <a:pt x="12558" y="20140"/>
                  <a:pt x="12567" y="20151"/>
                </a:cubicBezTo>
                <a:cubicBezTo>
                  <a:pt x="12576" y="20163"/>
                  <a:pt x="12581" y="20176"/>
                  <a:pt x="12585" y="20193"/>
                </a:cubicBezTo>
                <a:cubicBezTo>
                  <a:pt x="12590" y="20212"/>
                  <a:pt x="12591" y="20228"/>
                  <a:pt x="12589" y="20247"/>
                </a:cubicBezTo>
                <a:cubicBezTo>
                  <a:pt x="12588" y="20267"/>
                  <a:pt x="12584" y="20282"/>
                  <a:pt x="12578" y="20298"/>
                </a:cubicBezTo>
                <a:cubicBezTo>
                  <a:pt x="12575" y="20305"/>
                  <a:pt x="12571" y="20312"/>
                  <a:pt x="12568" y="20317"/>
                </a:cubicBezTo>
                <a:cubicBezTo>
                  <a:pt x="12564" y="20323"/>
                  <a:pt x="12560" y="20327"/>
                  <a:pt x="12555" y="20331"/>
                </a:cubicBezTo>
                <a:cubicBezTo>
                  <a:pt x="12550" y="20335"/>
                  <a:pt x="12545" y="20337"/>
                  <a:pt x="12540" y="20339"/>
                </a:cubicBezTo>
                <a:cubicBezTo>
                  <a:pt x="12535" y="20340"/>
                  <a:pt x="12530" y="20340"/>
                  <a:pt x="12525" y="20339"/>
                </a:cubicBezTo>
                <a:cubicBezTo>
                  <a:pt x="12514" y="20337"/>
                  <a:pt x="12505" y="20330"/>
                  <a:pt x="12497" y="20318"/>
                </a:cubicBezTo>
                <a:close/>
                <a:moveTo>
                  <a:pt x="13190" y="20318"/>
                </a:moveTo>
                <a:cubicBezTo>
                  <a:pt x="13182" y="20306"/>
                  <a:pt x="13176" y="20294"/>
                  <a:pt x="13172" y="20275"/>
                </a:cubicBezTo>
                <a:cubicBezTo>
                  <a:pt x="13168" y="20258"/>
                  <a:pt x="13166" y="20241"/>
                  <a:pt x="13168" y="20222"/>
                </a:cubicBezTo>
                <a:cubicBezTo>
                  <a:pt x="13169" y="20203"/>
                  <a:pt x="13173" y="20188"/>
                  <a:pt x="13179" y="20172"/>
                </a:cubicBezTo>
                <a:cubicBezTo>
                  <a:pt x="13182" y="20164"/>
                  <a:pt x="13185" y="20158"/>
                  <a:pt x="13189" y="20152"/>
                </a:cubicBezTo>
                <a:cubicBezTo>
                  <a:pt x="13193" y="20147"/>
                  <a:pt x="13198" y="20142"/>
                  <a:pt x="13202" y="20138"/>
                </a:cubicBezTo>
                <a:cubicBezTo>
                  <a:pt x="13212" y="20131"/>
                  <a:pt x="13221" y="20128"/>
                  <a:pt x="13232" y="20130"/>
                </a:cubicBezTo>
                <a:cubicBezTo>
                  <a:pt x="13242" y="20133"/>
                  <a:pt x="13252" y="20140"/>
                  <a:pt x="13260" y="20151"/>
                </a:cubicBezTo>
                <a:cubicBezTo>
                  <a:pt x="13269" y="20163"/>
                  <a:pt x="13274" y="20176"/>
                  <a:pt x="13278" y="20193"/>
                </a:cubicBezTo>
                <a:cubicBezTo>
                  <a:pt x="13283" y="20212"/>
                  <a:pt x="13284" y="20228"/>
                  <a:pt x="13282" y="20247"/>
                </a:cubicBezTo>
                <a:cubicBezTo>
                  <a:pt x="13281" y="20267"/>
                  <a:pt x="13278" y="20282"/>
                  <a:pt x="13271" y="20298"/>
                </a:cubicBezTo>
                <a:cubicBezTo>
                  <a:pt x="13268" y="20305"/>
                  <a:pt x="13265" y="20312"/>
                  <a:pt x="13261" y="20317"/>
                </a:cubicBezTo>
                <a:cubicBezTo>
                  <a:pt x="13257" y="20323"/>
                  <a:pt x="13252" y="20327"/>
                  <a:pt x="13248" y="20331"/>
                </a:cubicBezTo>
                <a:cubicBezTo>
                  <a:pt x="13243" y="20335"/>
                  <a:pt x="13238" y="20337"/>
                  <a:pt x="13233" y="20339"/>
                </a:cubicBezTo>
                <a:cubicBezTo>
                  <a:pt x="13228" y="20340"/>
                  <a:pt x="13223" y="20340"/>
                  <a:pt x="13218" y="20339"/>
                </a:cubicBezTo>
                <a:cubicBezTo>
                  <a:pt x="13207" y="20337"/>
                  <a:pt x="13198" y="20330"/>
                  <a:pt x="13190" y="20318"/>
                </a:cubicBezTo>
                <a:close/>
                <a:moveTo>
                  <a:pt x="13883" y="20318"/>
                </a:moveTo>
                <a:cubicBezTo>
                  <a:pt x="13879" y="20312"/>
                  <a:pt x="13875" y="20306"/>
                  <a:pt x="13872" y="20299"/>
                </a:cubicBezTo>
                <a:cubicBezTo>
                  <a:pt x="13869" y="20292"/>
                  <a:pt x="13867" y="20284"/>
                  <a:pt x="13865" y="20275"/>
                </a:cubicBezTo>
                <a:cubicBezTo>
                  <a:pt x="13861" y="20258"/>
                  <a:pt x="13859" y="20241"/>
                  <a:pt x="13861" y="20222"/>
                </a:cubicBezTo>
                <a:cubicBezTo>
                  <a:pt x="13862" y="20203"/>
                  <a:pt x="13866" y="20188"/>
                  <a:pt x="13872" y="20172"/>
                </a:cubicBezTo>
                <a:cubicBezTo>
                  <a:pt x="13875" y="20164"/>
                  <a:pt x="13878" y="20158"/>
                  <a:pt x="13882" y="20152"/>
                </a:cubicBezTo>
                <a:cubicBezTo>
                  <a:pt x="13886" y="20147"/>
                  <a:pt x="13891" y="20142"/>
                  <a:pt x="13895" y="20138"/>
                </a:cubicBezTo>
                <a:cubicBezTo>
                  <a:pt x="13905" y="20131"/>
                  <a:pt x="13914" y="20128"/>
                  <a:pt x="13925" y="20130"/>
                </a:cubicBezTo>
                <a:cubicBezTo>
                  <a:pt x="13936" y="20133"/>
                  <a:pt x="13945" y="20140"/>
                  <a:pt x="13953" y="20151"/>
                </a:cubicBezTo>
                <a:cubicBezTo>
                  <a:pt x="13962" y="20163"/>
                  <a:pt x="13967" y="20176"/>
                  <a:pt x="13971" y="20193"/>
                </a:cubicBezTo>
                <a:cubicBezTo>
                  <a:pt x="13976" y="20212"/>
                  <a:pt x="13977" y="20228"/>
                  <a:pt x="13975" y="20247"/>
                </a:cubicBezTo>
                <a:cubicBezTo>
                  <a:pt x="13974" y="20267"/>
                  <a:pt x="13971" y="20282"/>
                  <a:pt x="13964" y="20298"/>
                </a:cubicBezTo>
                <a:cubicBezTo>
                  <a:pt x="13961" y="20305"/>
                  <a:pt x="13958" y="20312"/>
                  <a:pt x="13954" y="20317"/>
                </a:cubicBezTo>
                <a:cubicBezTo>
                  <a:pt x="13950" y="20323"/>
                  <a:pt x="13945" y="20327"/>
                  <a:pt x="13941" y="20331"/>
                </a:cubicBezTo>
                <a:cubicBezTo>
                  <a:pt x="13936" y="20335"/>
                  <a:pt x="13931" y="20337"/>
                  <a:pt x="13926" y="20339"/>
                </a:cubicBezTo>
                <a:cubicBezTo>
                  <a:pt x="13921" y="20340"/>
                  <a:pt x="13916" y="20340"/>
                  <a:pt x="13911" y="20339"/>
                </a:cubicBezTo>
                <a:cubicBezTo>
                  <a:pt x="13905" y="20338"/>
                  <a:pt x="13901" y="20336"/>
                  <a:pt x="13896" y="20332"/>
                </a:cubicBezTo>
                <a:cubicBezTo>
                  <a:pt x="13892" y="20329"/>
                  <a:pt x="13887" y="20324"/>
                  <a:pt x="13883" y="20318"/>
                </a:cubicBezTo>
                <a:close/>
                <a:moveTo>
                  <a:pt x="14576" y="20318"/>
                </a:moveTo>
                <a:cubicBezTo>
                  <a:pt x="14572" y="20312"/>
                  <a:pt x="14568" y="20306"/>
                  <a:pt x="14565" y="20299"/>
                </a:cubicBezTo>
                <a:cubicBezTo>
                  <a:pt x="14562" y="20292"/>
                  <a:pt x="14560" y="20284"/>
                  <a:pt x="14558" y="20275"/>
                </a:cubicBezTo>
                <a:cubicBezTo>
                  <a:pt x="14554" y="20258"/>
                  <a:pt x="14552" y="20241"/>
                  <a:pt x="14554" y="20222"/>
                </a:cubicBezTo>
                <a:cubicBezTo>
                  <a:pt x="14555" y="20203"/>
                  <a:pt x="14559" y="20188"/>
                  <a:pt x="14565" y="20172"/>
                </a:cubicBezTo>
                <a:cubicBezTo>
                  <a:pt x="14568" y="20164"/>
                  <a:pt x="14571" y="20158"/>
                  <a:pt x="14575" y="20152"/>
                </a:cubicBezTo>
                <a:cubicBezTo>
                  <a:pt x="14579" y="20147"/>
                  <a:pt x="14584" y="20142"/>
                  <a:pt x="14588" y="20138"/>
                </a:cubicBezTo>
                <a:cubicBezTo>
                  <a:pt x="14598" y="20131"/>
                  <a:pt x="14607" y="20128"/>
                  <a:pt x="14618" y="20130"/>
                </a:cubicBezTo>
                <a:cubicBezTo>
                  <a:pt x="14629" y="20133"/>
                  <a:pt x="14638" y="20140"/>
                  <a:pt x="14646" y="20151"/>
                </a:cubicBezTo>
                <a:cubicBezTo>
                  <a:pt x="14655" y="20163"/>
                  <a:pt x="14660" y="20176"/>
                  <a:pt x="14664" y="20193"/>
                </a:cubicBezTo>
                <a:cubicBezTo>
                  <a:pt x="14669" y="20212"/>
                  <a:pt x="14670" y="20228"/>
                  <a:pt x="14668" y="20247"/>
                </a:cubicBezTo>
                <a:cubicBezTo>
                  <a:pt x="14667" y="20267"/>
                  <a:pt x="14664" y="20282"/>
                  <a:pt x="14657" y="20298"/>
                </a:cubicBezTo>
                <a:cubicBezTo>
                  <a:pt x="14654" y="20305"/>
                  <a:pt x="14651" y="20312"/>
                  <a:pt x="14647" y="20317"/>
                </a:cubicBezTo>
                <a:cubicBezTo>
                  <a:pt x="14643" y="20323"/>
                  <a:pt x="14638" y="20327"/>
                  <a:pt x="14634" y="20331"/>
                </a:cubicBezTo>
                <a:cubicBezTo>
                  <a:pt x="14629" y="20335"/>
                  <a:pt x="14624" y="20337"/>
                  <a:pt x="14619" y="20339"/>
                </a:cubicBezTo>
                <a:cubicBezTo>
                  <a:pt x="14614" y="20340"/>
                  <a:pt x="14609" y="20340"/>
                  <a:pt x="14604" y="20339"/>
                </a:cubicBezTo>
                <a:cubicBezTo>
                  <a:pt x="14598" y="20338"/>
                  <a:pt x="14594" y="20336"/>
                  <a:pt x="14589" y="20332"/>
                </a:cubicBezTo>
                <a:cubicBezTo>
                  <a:pt x="14585" y="20329"/>
                  <a:pt x="14580" y="20324"/>
                  <a:pt x="14576" y="20318"/>
                </a:cubicBezTo>
                <a:close/>
                <a:moveTo>
                  <a:pt x="15269" y="20318"/>
                </a:moveTo>
                <a:cubicBezTo>
                  <a:pt x="15265" y="20312"/>
                  <a:pt x="15261" y="20306"/>
                  <a:pt x="15258" y="20299"/>
                </a:cubicBezTo>
                <a:cubicBezTo>
                  <a:pt x="15255" y="20292"/>
                  <a:pt x="15253" y="20284"/>
                  <a:pt x="15251" y="20275"/>
                </a:cubicBezTo>
                <a:cubicBezTo>
                  <a:pt x="15247" y="20258"/>
                  <a:pt x="15245" y="20241"/>
                  <a:pt x="15247" y="20222"/>
                </a:cubicBezTo>
                <a:cubicBezTo>
                  <a:pt x="15248" y="20203"/>
                  <a:pt x="15252" y="20188"/>
                  <a:pt x="15258" y="20172"/>
                </a:cubicBezTo>
                <a:cubicBezTo>
                  <a:pt x="15261" y="20164"/>
                  <a:pt x="15264" y="20158"/>
                  <a:pt x="15268" y="20152"/>
                </a:cubicBezTo>
                <a:cubicBezTo>
                  <a:pt x="15272" y="20147"/>
                  <a:pt x="15277" y="20142"/>
                  <a:pt x="15281" y="20138"/>
                </a:cubicBezTo>
                <a:cubicBezTo>
                  <a:pt x="15291" y="20131"/>
                  <a:pt x="15301" y="20128"/>
                  <a:pt x="15311" y="20130"/>
                </a:cubicBezTo>
                <a:cubicBezTo>
                  <a:pt x="15322" y="20133"/>
                  <a:pt x="15331" y="20140"/>
                  <a:pt x="15339" y="20151"/>
                </a:cubicBezTo>
                <a:cubicBezTo>
                  <a:pt x="15348" y="20163"/>
                  <a:pt x="15353" y="20176"/>
                  <a:pt x="15357" y="20193"/>
                </a:cubicBezTo>
                <a:cubicBezTo>
                  <a:pt x="15362" y="20212"/>
                  <a:pt x="15363" y="20228"/>
                  <a:pt x="15361" y="20247"/>
                </a:cubicBezTo>
                <a:cubicBezTo>
                  <a:pt x="15360" y="20267"/>
                  <a:pt x="15357" y="20282"/>
                  <a:pt x="15350" y="20298"/>
                </a:cubicBezTo>
                <a:cubicBezTo>
                  <a:pt x="15347" y="20305"/>
                  <a:pt x="15344" y="20312"/>
                  <a:pt x="15340" y="20317"/>
                </a:cubicBezTo>
                <a:cubicBezTo>
                  <a:pt x="15336" y="20323"/>
                  <a:pt x="15331" y="20327"/>
                  <a:pt x="15327" y="20331"/>
                </a:cubicBezTo>
                <a:cubicBezTo>
                  <a:pt x="15322" y="20335"/>
                  <a:pt x="15317" y="20337"/>
                  <a:pt x="15312" y="20339"/>
                </a:cubicBezTo>
                <a:cubicBezTo>
                  <a:pt x="15307" y="20340"/>
                  <a:pt x="15302" y="20340"/>
                  <a:pt x="15297" y="20339"/>
                </a:cubicBezTo>
                <a:cubicBezTo>
                  <a:pt x="15292" y="20338"/>
                  <a:pt x="15287" y="20336"/>
                  <a:pt x="15282" y="20332"/>
                </a:cubicBezTo>
                <a:cubicBezTo>
                  <a:pt x="15278" y="20329"/>
                  <a:pt x="15273" y="20324"/>
                  <a:pt x="15269" y="20318"/>
                </a:cubicBezTo>
                <a:close/>
                <a:moveTo>
                  <a:pt x="15962" y="20318"/>
                </a:moveTo>
                <a:cubicBezTo>
                  <a:pt x="15958" y="20312"/>
                  <a:pt x="15954" y="20306"/>
                  <a:pt x="15951" y="20299"/>
                </a:cubicBezTo>
                <a:cubicBezTo>
                  <a:pt x="15948" y="20292"/>
                  <a:pt x="15946" y="20284"/>
                  <a:pt x="15944" y="20275"/>
                </a:cubicBezTo>
                <a:cubicBezTo>
                  <a:pt x="15940" y="20258"/>
                  <a:pt x="15938" y="20241"/>
                  <a:pt x="15940" y="20222"/>
                </a:cubicBezTo>
                <a:cubicBezTo>
                  <a:pt x="15941" y="20203"/>
                  <a:pt x="15945" y="20188"/>
                  <a:pt x="15951" y="20172"/>
                </a:cubicBezTo>
                <a:cubicBezTo>
                  <a:pt x="15954" y="20164"/>
                  <a:pt x="15958" y="20158"/>
                  <a:pt x="15961" y="20152"/>
                </a:cubicBezTo>
                <a:cubicBezTo>
                  <a:pt x="15965" y="20147"/>
                  <a:pt x="15970" y="20142"/>
                  <a:pt x="15974" y="20138"/>
                </a:cubicBezTo>
                <a:cubicBezTo>
                  <a:pt x="15984" y="20131"/>
                  <a:pt x="15994" y="20128"/>
                  <a:pt x="16004" y="20130"/>
                </a:cubicBezTo>
                <a:cubicBezTo>
                  <a:pt x="16015" y="20133"/>
                  <a:pt x="16024" y="20140"/>
                  <a:pt x="16032" y="20151"/>
                </a:cubicBezTo>
                <a:cubicBezTo>
                  <a:pt x="16036" y="20157"/>
                  <a:pt x="16040" y="20163"/>
                  <a:pt x="16043" y="20170"/>
                </a:cubicBezTo>
                <a:cubicBezTo>
                  <a:pt x="16046" y="20177"/>
                  <a:pt x="16048" y="20185"/>
                  <a:pt x="16050" y="20193"/>
                </a:cubicBezTo>
                <a:cubicBezTo>
                  <a:pt x="16055" y="20212"/>
                  <a:pt x="16056" y="20228"/>
                  <a:pt x="16054" y="20247"/>
                </a:cubicBezTo>
                <a:cubicBezTo>
                  <a:pt x="16053" y="20267"/>
                  <a:pt x="16050" y="20282"/>
                  <a:pt x="16043" y="20298"/>
                </a:cubicBezTo>
                <a:cubicBezTo>
                  <a:pt x="16040" y="20305"/>
                  <a:pt x="16037" y="20312"/>
                  <a:pt x="16033" y="20317"/>
                </a:cubicBezTo>
                <a:cubicBezTo>
                  <a:pt x="16029" y="20323"/>
                  <a:pt x="16024" y="20327"/>
                  <a:pt x="16020" y="20331"/>
                </a:cubicBezTo>
                <a:cubicBezTo>
                  <a:pt x="16015" y="20335"/>
                  <a:pt x="16010" y="20337"/>
                  <a:pt x="16005" y="20339"/>
                </a:cubicBezTo>
                <a:cubicBezTo>
                  <a:pt x="16000" y="20340"/>
                  <a:pt x="15995" y="20340"/>
                  <a:pt x="15990" y="20339"/>
                </a:cubicBezTo>
                <a:cubicBezTo>
                  <a:pt x="15985" y="20338"/>
                  <a:pt x="15980" y="20336"/>
                  <a:pt x="15975" y="20332"/>
                </a:cubicBezTo>
                <a:cubicBezTo>
                  <a:pt x="15971" y="20329"/>
                  <a:pt x="15966" y="20324"/>
                  <a:pt x="15962" y="20318"/>
                </a:cubicBezTo>
                <a:close/>
                <a:moveTo>
                  <a:pt x="16655" y="20318"/>
                </a:moveTo>
                <a:cubicBezTo>
                  <a:pt x="16651" y="20312"/>
                  <a:pt x="16647" y="20306"/>
                  <a:pt x="16644" y="20299"/>
                </a:cubicBezTo>
                <a:cubicBezTo>
                  <a:pt x="16641" y="20292"/>
                  <a:pt x="16639" y="20284"/>
                  <a:pt x="16637" y="20275"/>
                </a:cubicBezTo>
                <a:cubicBezTo>
                  <a:pt x="16633" y="20258"/>
                  <a:pt x="16631" y="20241"/>
                  <a:pt x="16633" y="20222"/>
                </a:cubicBezTo>
                <a:cubicBezTo>
                  <a:pt x="16634" y="20203"/>
                  <a:pt x="16638" y="20188"/>
                  <a:pt x="16644" y="20172"/>
                </a:cubicBezTo>
                <a:cubicBezTo>
                  <a:pt x="16647" y="20164"/>
                  <a:pt x="16651" y="20158"/>
                  <a:pt x="16655" y="20152"/>
                </a:cubicBezTo>
                <a:cubicBezTo>
                  <a:pt x="16658" y="20147"/>
                  <a:pt x="16663" y="20142"/>
                  <a:pt x="16667" y="20138"/>
                </a:cubicBezTo>
                <a:cubicBezTo>
                  <a:pt x="16677" y="20131"/>
                  <a:pt x="16687" y="20128"/>
                  <a:pt x="16697" y="20130"/>
                </a:cubicBezTo>
                <a:cubicBezTo>
                  <a:pt x="16708" y="20133"/>
                  <a:pt x="16717" y="20140"/>
                  <a:pt x="16725" y="20151"/>
                </a:cubicBezTo>
                <a:cubicBezTo>
                  <a:pt x="16729" y="20157"/>
                  <a:pt x="16733" y="20163"/>
                  <a:pt x="16736" y="20170"/>
                </a:cubicBezTo>
                <a:cubicBezTo>
                  <a:pt x="16739" y="20177"/>
                  <a:pt x="16741" y="20185"/>
                  <a:pt x="16743" y="20193"/>
                </a:cubicBezTo>
                <a:cubicBezTo>
                  <a:pt x="16748" y="20212"/>
                  <a:pt x="16749" y="20228"/>
                  <a:pt x="16747" y="20247"/>
                </a:cubicBezTo>
                <a:cubicBezTo>
                  <a:pt x="16746" y="20267"/>
                  <a:pt x="16743" y="20282"/>
                  <a:pt x="16736" y="20298"/>
                </a:cubicBezTo>
                <a:cubicBezTo>
                  <a:pt x="16733" y="20305"/>
                  <a:pt x="16730" y="20312"/>
                  <a:pt x="16726" y="20317"/>
                </a:cubicBezTo>
                <a:cubicBezTo>
                  <a:pt x="16722" y="20323"/>
                  <a:pt x="16717" y="20327"/>
                  <a:pt x="16713" y="20331"/>
                </a:cubicBezTo>
                <a:cubicBezTo>
                  <a:pt x="16708" y="20335"/>
                  <a:pt x="16703" y="20337"/>
                  <a:pt x="16698" y="20339"/>
                </a:cubicBezTo>
                <a:cubicBezTo>
                  <a:pt x="16693" y="20340"/>
                  <a:pt x="16688" y="20340"/>
                  <a:pt x="16683" y="20339"/>
                </a:cubicBezTo>
                <a:cubicBezTo>
                  <a:pt x="16678" y="20338"/>
                  <a:pt x="16673" y="20336"/>
                  <a:pt x="16668" y="20332"/>
                </a:cubicBezTo>
                <a:cubicBezTo>
                  <a:pt x="16664" y="20329"/>
                  <a:pt x="16659" y="20324"/>
                  <a:pt x="16655" y="20318"/>
                </a:cubicBezTo>
                <a:close/>
                <a:moveTo>
                  <a:pt x="17349" y="20318"/>
                </a:moveTo>
                <a:cubicBezTo>
                  <a:pt x="17344" y="20312"/>
                  <a:pt x="17341" y="20306"/>
                  <a:pt x="17338" y="20299"/>
                </a:cubicBezTo>
                <a:cubicBezTo>
                  <a:pt x="17335" y="20292"/>
                  <a:pt x="17332" y="20284"/>
                  <a:pt x="17330" y="20275"/>
                </a:cubicBezTo>
                <a:cubicBezTo>
                  <a:pt x="17326" y="20258"/>
                  <a:pt x="17324" y="20241"/>
                  <a:pt x="17326" y="20222"/>
                </a:cubicBezTo>
                <a:cubicBezTo>
                  <a:pt x="17327" y="20203"/>
                  <a:pt x="17331" y="20188"/>
                  <a:pt x="17337" y="20172"/>
                </a:cubicBezTo>
                <a:cubicBezTo>
                  <a:pt x="17340" y="20164"/>
                  <a:pt x="17344" y="20158"/>
                  <a:pt x="17348" y="20152"/>
                </a:cubicBezTo>
                <a:cubicBezTo>
                  <a:pt x="17351" y="20147"/>
                  <a:pt x="17356" y="20142"/>
                  <a:pt x="17360" y="20138"/>
                </a:cubicBezTo>
                <a:cubicBezTo>
                  <a:pt x="17370" y="20131"/>
                  <a:pt x="17380" y="20128"/>
                  <a:pt x="17390" y="20130"/>
                </a:cubicBezTo>
                <a:cubicBezTo>
                  <a:pt x="17401" y="20133"/>
                  <a:pt x="17410" y="20140"/>
                  <a:pt x="17418" y="20151"/>
                </a:cubicBezTo>
                <a:cubicBezTo>
                  <a:pt x="17422" y="20157"/>
                  <a:pt x="17426" y="20163"/>
                  <a:pt x="17429" y="20170"/>
                </a:cubicBezTo>
                <a:cubicBezTo>
                  <a:pt x="17432" y="20177"/>
                  <a:pt x="17434" y="20185"/>
                  <a:pt x="17436" y="20193"/>
                </a:cubicBezTo>
                <a:cubicBezTo>
                  <a:pt x="17441" y="20212"/>
                  <a:pt x="17442" y="20228"/>
                  <a:pt x="17440" y="20247"/>
                </a:cubicBezTo>
                <a:cubicBezTo>
                  <a:pt x="17439" y="20267"/>
                  <a:pt x="17436" y="20282"/>
                  <a:pt x="17429" y="20298"/>
                </a:cubicBezTo>
                <a:cubicBezTo>
                  <a:pt x="17426" y="20305"/>
                  <a:pt x="17423" y="20312"/>
                  <a:pt x="17419" y="20317"/>
                </a:cubicBezTo>
                <a:cubicBezTo>
                  <a:pt x="17415" y="20323"/>
                  <a:pt x="17411" y="20327"/>
                  <a:pt x="17406" y="20331"/>
                </a:cubicBezTo>
                <a:cubicBezTo>
                  <a:pt x="17401" y="20335"/>
                  <a:pt x="17396" y="20337"/>
                  <a:pt x="17391" y="20339"/>
                </a:cubicBezTo>
                <a:cubicBezTo>
                  <a:pt x="17386" y="20340"/>
                  <a:pt x="17381" y="20340"/>
                  <a:pt x="17376" y="20339"/>
                </a:cubicBezTo>
                <a:cubicBezTo>
                  <a:pt x="17371" y="20338"/>
                  <a:pt x="17366" y="20336"/>
                  <a:pt x="17362" y="20332"/>
                </a:cubicBezTo>
                <a:cubicBezTo>
                  <a:pt x="17357" y="20329"/>
                  <a:pt x="17353" y="20324"/>
                  <a:pt x="17349" y="20318"/>
                </a:cubicBezTo>
                <a:close/>
                <a:moveTo>
                  <a:pt x="18042" y="20318"/>
                </a:moveTo>
                <a:cubicBezTo>
                  <a:pt x="18037" y="20312"/>
                  <a:pt x="18034" y="20306"/>
                  <a:pt x="18031" y="20299"/>
                </a:cubicBezTo>
                <a:cubicBezTo>
                  <a:pt x="18028" y="20292"/>
                  <a:pt x="18025" y="20284"/>
                  <a:pt x="18023" y="20275"/>
                </a:cubicBezTo>
                <a:cubicBezTo>
                  <a:pt x="18019" y="20258"/>
                  <a:pt x="18017" y="20241"/>
                  <a:pt x="18019" y="20222"/>
                </a:cubicBezTo>
                <a:cubicBezTo>
                  <a:pt x="18020" y="20203"/>
                  <a:pt x="18024" y="20188"/>
                  <a:pt x="18030" y="20172"/>
                </a:cubicBezTo>
                <a:cubicBezTo>
                  <a:pt x="18033" y="20164"/>
                  <a:pt x="18037" y="20158"/>
                  <a:pt x="18041" y="20152"/>
                </a:cubicBezTo>
                <a:cubicBezTo>
                  <a:pt x="18044" y="20147"/>
                  <a:pt x="18049" y="20142"/>
                  <a:pt x="18053" y="20138"/>
                </a:cubicBezTo>
                <a:cubicBezTo>
                  <a:pt x="18063" y="20131"/>
                  <a:pt x="18073" y="20128"/>
                  <a:pt x="18083" y="20130"/>
                </a:cubicBezTo>
                <a:cubicBezTo>
                  <a:pt x="18094" y="20133"/>
                  <a:pt x="18103" y="20140"/>
                  <a:pt x="18111" y="20151"/>
                </a:cubicBezTo>
                <a:cubicBezTo>
                  <a:pt x="18115" y="20157"/>
                  <a:pt x="18119" y="20163"/>
                  <a:pt x="18122" y="20170"/>
                </a:cubicBezTo>
                <a:cubicBezTo>
                  <a:pt x="18125" y="20177"/>
                  <a:pt x="18127" y="20185"/>
                  <a:pt x="18129" y="20193"/>
                </a:cubicBezTo>
                <a:cubicBezTo>
                  <a:pt x="18131" y="20202"/>
                  <a:pt x="18133" y="20211"/>
                  <a:pt x="18133" y="20220"/>
                </a:cubicBezTo>
                <a:cubicBezTo>
                  <a:pt x="18134" y="20229"/>
                  <a:pt x="18134" y="20238"/>
                  <a:pt x="18133" y="20247"/>
                </a:cubicBezTo>
                <a:cubicBezTo>
                  <a:pt x="18132" y="20267"/>
                  <a:pt x="18129" y="20282"/>
                  <a:pt x="18122" y="20298"/>
                </a:cubicBezTo>
                <a:cubicBezTo>
                  <a:pt x="18116" y="20313"/>
                  <a:pt x="18109" y="20324"/>
                  <a:pt x="18099" y="20331"/>
                </a:cubicBezTo>
                <a:cubicBezTo>
                  <a:pt x="18094" y="20335"/>
                  <a:pt x="18089" y="20337"/>
                  <a:pt x="18084" y="20339"/>
                </a:cubicBezTo>
                <a:cubicBezTo>
                  <a:pt x="18079" y="20340"/>
                  <a:pt x="18074" y="20340"/>
                  <a:pt x="18069" y="20339"/>
                </a:cubicBezTo>
                <a:cubicBezTo>
                  <a:pt x="18064" y="20338"/>
                  <a:pt x="18059" y="20336"/>
                  <a:pt x="18055" y="20332"/>
                </a:cubicBezTo>
                <a:cubicBezTo>
                  <a:pt x="18050" y="20329"/>
                  <a:pt x="18046" y="20324"/>
                  <a:pt x="18042" y="20318"/>
                </a:cubicBezTo>
                <a:close/>
                <a:moveTo>
                  <a:pt x="18735" y="20318"/>
                </a:moveTo>
                <a:cubicBezTo>
                  <a:pt x="18730" y="20312"/>
                  <a:pt x="18727" y="20306"/>
                  <a:pt x="18724" y="20299"/>
                </a:cubicBezTo>
                <a:cubicBezTo>
                  <a:pt x="18721" y="20292"/>
                  <a:pt x="18718" y="20284"/>
                  <a:pt x="18716" y="20275"/>
                </a:cubicBezTo>
                <a:cubicBezTo>
                  <a:pt x="18712" y="20258"/>
                  <a:pt x="18710" y="20241"/>
                  <a:pt x="18712" y="20222"/>
                </a:cubicBezTo>
                <a:cubicBezTo>
                  <a:pt x="18713" y="20203"/>
                  <a:pt x="18717" y="20188"/>
                  <a:pt x="18723" y="20172"/>
                </a:cubicBezTo>
                <a:cubicBezTo>
                  <a:pt x="18726" y="20164"/>
                  <a:pt x="18730" y="20158"/>
                  <a:pt x="18734" y="20152"/>
                </a:cubicBezTo>
                <a:cubicBezTo>
                  <a:pt x="18737" y="20147"/>
                  <a:pt x="18742" y="20142"/>
                  <a:pt x="18746" y="20138"/>
                </a:cubicBezTo>
                <a:cubicBezTo>
                  <a:pt x="18756" y="20131"/>
                  <a:pt x="18766" y="20128"/>
                  <a:pt x="18776" y="20130"/>
                </a:cubicBezTo>
                <a:cubicBezTo>
                  <a:pt x="18787" y="20133"/>
                  <a:pt x="18796" y="20140"/>
                  <a:pt x="18804" y="20151"/>
                </a:cubicBezTo>
                <a:cubicBezTo>
                  <a:pt x="18808" y="20157"/>
                  <a:pt x="18812" y="20163"/>
                  <a:pt x="18815" y="20170"/>
                </a:cubicBezTo>
                <a:cubicBezTo>
                  <a:pt x="18818" y="20177"/>
                  <a:pt x="18820" y="20185"/>
                  <a:pt x="18822" y="20193"/>
                </a:cubicBezTo>
                <a:cubicBezTo>
                  <a:pt x="18827" y="20212"/>
                  <a:pt x="18828" y="20228"/>
                  <a:pt x="18827" y="20247"/>
                </a:cubicBezTo>
                <a:cubicBezTo>
                  <a:pt x="18825" y="20267"/>
                  <a:pt x="18822" y="20282"/>
                  <a:pt x="18815" y="20298"/>
                </a:cubicBezTo>
                <a:cubicBezTo>
                  <a:pt x="18809" y="20313"/>
                  <a:pt x="18802" y="20324"/>
                  <a:pt x="18792" y="20331"/>
                </a:cubicBezTo>
                <a:cubicBezTo>
                  <a:pt x="18787" y="20335"/>
                  <a:pt x="18782" y="20337"/>
                  <a:pt x="18777" y="20339"/>
                </a:cubicBezTo>
                <a:cubicBezTo>
                  <a:pt x="18772" y="20340"/>
                  <a:pt x="18767" y="20340"/>
                  <a:pt x="18762" y="20339"/>
                </a:cubicBezTo>
                <a:cubicBezTo>
                  <a:pt x="18757" y="20338"/>
                  <a:pt x="18752" y="20336"/>
                  <a:pt x="18748" y="20332"/>
                </a:cubicBezTo>
                <a:cubicBezTo>
                  <a:pt x="18743" y="20329"/>
                  <a:pt x="18739" y="20324"/>
                  <a:pt x="18735" y="20318"/>
                </a:cubicBezTo>
                <a:close/>
                <a:moveTo>
                  <a:pt x="19428" y="20318"/>
                </a:moveTo>
                <a:cubicBezTo>
                  <a:pt x="19423" y="20312"/>
                  <a:pt x="19420" y="20306"/>
                  <a:pt x="19417" y="20299"/>
                </a:cubicBezTo>
                <a:cubicBezTo>
                  <a:pt x="19414" y="20292"/>
                  <a:pt x="19411" y="20284"/>
                  <a:pt x="19409" y="20275"/>
                </a:cubicBezTo>
                <a:cubicBezTo>
                  <a:pt x="19405" y="20258"/>
                  <a:pt x="19403" y="20241"/>
                  <a:pt x="19405" y="20222"/>
                </a:cubicBezTo>
                <a:cubicBezTo>
                  <a:pt x="19406" y="20203"/>
                  <a:pt x="19410" y="20188"/>
                  <a:pt x="19416" y="20172"/>
                </a:cubicBezTo>
                <a:cubicBezTo>
                  <a:pt x="19419" y="20164"/>
                  <a:pt x="19423" y="20158"/>
                  <a:pt x="19427" y="20152"/>
                </a:cubicBezTo>
                <a:cubicBezTo>
                  <a:pt x="19430" y="20147"/>
                  <a:pt x="19435" y="20142"/>
                  <a:pt x="19439" y="20138"/>
                </a:cubicBezTo>
                <a:cubicBezTo>
                  <a:pt x="19449" y="20131"/>
                  <a:pt x="19459" y="20128"/>
                  <a:pt x="19469" y="20130"/>
                </a:cubicBezTo>
                <a:cubicBezTo>
                  <a:pt x="19480" y="20133"/>
                  <a:pt x="19489" y="20140"/>
                  <a:pt x="19497" y="20151"/>
                </a:cubicBezTo>
                <a:cubicBezTo>
                  <a:pt x="19506" y="20163"/>
                  <a:pt x="19511" y="20176"/>
                  <a:pt x="19515" y="20193"/>
                </a:cubicBezTo>
                <a:cubicBezTo>
                  <a:pt x="19520" y="20212"/>
                  <a:pt x="19521" y="20228"/>
                  <a:pt x="19520" y="20247"/>
                </a:cubicBezTo>
                <a:cubicBezTo>
                  <a:pt x="19518" y="20267"/>
                  <a:pt x="19515" y="20282"/>
                  <a:pt x="19508" y="20298"/>
                </a:cubicBezTo>
                <a:cubicBezTo>
                  <a:pt x="19505" y="20305"/>
                  <a:pt x="19502" y="20312"/>
                  <a:pt x="19498" y="20317"/>
                </a:cubicBezTo>
                <a:cubicBezTo>
                  <a:pt x="19494" y="20323"/>
                  <a:pt x="19490" y="20327"/>
                  <a:pt x="19485" y="20331"/>
                </a:cubicBezTo>
                <a:cubicBezTo>
                  <a:pt x="19480" y="20335"/>
                  <a:pt x="19475" y="20337"/>
                  <a:pt x="19470" y="20339"/>
                </a:cubicBezTo>
                <a:cubicBezTo>
                  <a:pt x="19465" y="20340"/>
                  <a:pt x="19460" y="20340"/>
                  <a:pt x="19455" y="20339"/>
                </a:cubicBezTo>
                <a:cubicBezTo>
                  <a:pt x="19450" y="20338"/>
                  <a:pt x="19445" y="20336"/>
                  <a:pt x="19441" y="20332"/>
                </a:cubicBezTo>
                <a:cubicBezTo>
                  <a:pt x="19436" y="20329"/>
                  <a:pt x="19432" y="20324"/>
                  <a:pt x="19428" y="20318"/>
                </a:cubicBezTo>
                <a:close/>
                <a:moveTo>
                  <a:pt x="20121" y="20318"/>
                </a:moveTo>
                <a:cubicBezTo>
                  <a:pt x="20116" y="20312"/>
                  <a:pt x="20113" y="20306"/>
                  <a:pt x="20110" y="20299"/>
                </a:cubicBezTo>
                <a:cubicBezTo>
                  <a:pt x="20107" y="20292"/>
                  <a:pt x="20104" y="20284"/>
                  <a:pt x="20102" y="20275"/>
                </a:cubicBezTo>
                <a:cubicBezTo>
                  <a:pt x="20098" y="20258"/>
                  <a:pt x="20096" y="20241"/>
                  <a:pt x="20098" y="20222"/>
                </a:cubicBezTo>
                <a:cubicBezTo>
                  <a:pt x="20099" y="20203"/>
                  <a:pt x="20103" y="20188"/>
                  <a:pt x="20109" y="20172"/>
                </a:cubicBezTo>
                <a:cubicBezTo>
                  <a:pt x="20112" y="20164"/>
                  <a:pt x="20116" y="20158"/>
                  <a:pt x="20120" y="20152"/>
                </a:cubicBezTo>
                <a:cubicBezTo>
                  <a:pt x="20124" y="20147"/>
                  <a:pt x="20128" y="20142"/>
                  <a:pt x="20133" y="20138"/>
                </a:cubicBezTo>
                <a:cubicBezTo>
                  <a:pt x="20143" y="20131"/>
                  <a:pt x="20152" y="20128"/>
                  <a:pt x="20162" y="20130"/>
                </a:cubicBezTo>
                <a:cubicBezTo>
                  <a:pt x="20173" y="20133"/>
                  <a:pt x="20182" y="20140"/>
                  <a:pt x="20190" y="20151"/>
                </a:cubicBezTo>
                <a:cubicBezTo>
                  <a:pt x="20199" y="20163"/>
                  <a:pt x="20204" y="20176"/>
                  <a:pt x="20208" y="20193"/>
                </a:cubicBezTo>
                <a:cubicBezTo>
                  <a:pt x="20213" y="20212"/>
                  <a:pt x="20214" y="20228"/>
                  <a:pt x="20213" y="20247"/>
                </a:cubicBezTo>
                <a:cubicBezTo>
                  <a:pt x="20211" y="20267"/>
                  <a:pt x="20208" y="20282"/>
                  <a:pt x="20201" y="20298"/>
                </a:cubicBezTo>
                <a:cubicBezTo>
                  <a:pt x="20198" y="20305"/>
                  <a:pt x="20195" y="20312"/>
                  <a:pt x="20191" y="20317"/>
                </a:cubicBezTo>
                <a:cubicBezTo>
                  <a:pt x="20187" y="20323"/>
                  <a:pt x="20183" y="20327"/>
                  <a:pt x="20178" y="20331"/>
                </a:cubicBezTo>
                <a:cubicBezTo>
                  <a:pt x="20173" y="20335"/>
                  <a:pt x="20168" y="20337"/>
                  <a:pt x="20163" y="20339"/>
                </a:cubicBezTo>
                <a:cubicBezTo>
                  <a:pt x="20158" y="20340"/>
                  <a:pt x="20153" y="20340"/>
                  <a:pt x="20148" y="20339"/>
                </a:cubicBezTo>
                <a:cubicBezTo>
                  <a:pt x="20143" y="20338"/>
                  <a:pt x="20138" y="20336"/>
                  <a:pt x="20134" y="20332"/>
                </a:cubicBezTo>
                <a:cubicBezTo>
                  <a:pt x="20129" y="20329"/>
                  <a:pt x="20125" y="20324"/>
                  <a:pt x="20121" y="20318"/>
                </a:cubicBezTo>
                <a:close/>
                <a:moveTo>
                  <a:pt x="20814" y="20318"/>
                </a:moveTo>
                <a:cubicBezTo>
                  <a:pt x="20809" y="20312"/>
                  <a:pt x="20806" y="20306"/>
                  <a:pt x="20803" y="20299"/>
                </a:cubicBezTo>
                <a:cubicBezTo>
                  <a:pt x="20800" y="20292"/>
                  <a:pt x="20797" y="20284"/>
                  <a:pt x="20795" y="20275"/>
                </a:cubicBezTo>
                <a:cubicBezTo>
                  <a:pt x="20791" y="20258"/>
                  <a:pt x="20789" y="20241"/>
                  <a:pt x="20791" y="20222"/>
                </a:cubicBezTo>
                <a:cubicBezTo>
                  <a:pt x="20792" y="20203"/>
                  <a:pt x="20796" y="20188"/>
                  <a:pt x="20802" y="20172"/>
                </a:cubicBezTo>
                <a:cubicBezTo>
                  <a:pt x="20805" y="20164"/>
                  <a:pt x="20809" y="20158"/>
                  <a:pt x="20813" y="20152"/>
                </a:cubicBezTo>
                <a:cubicBezTo>
                  <a:pt x="20817" y="20147"/>
                  <a:pt x="20821" y="20142"/>
                  <a:pt x="20826" y="20138"/>
                </a:cubicBezTo>
                <a:cubicBezTo>
                  <a:pt x="20836" y="20131"/>
                  <a:pt x="20845" y="20128"/>
                  <a:pt x="20855" y="20130"/>
                </a:cubicBezTo>
                <a:cubicBezTo>
                  <a:pt x="20866" y="20133"/>
                  <a:pt x="20875" y="20140"/>
                  <a:pt x="20883" y="20151"/>
                </a:cubicBezTo>
                <a:cubicBezTo>
                  <a:pt x="20892" y="20163"/>
                  <a:pt x="20897" y="20176"/>
                  <a:pt x="20901" y="20193"/>
                </a:cubicBezTo>
                <a:cubicBezTo>
                  <a:pt x="20906" y="20212"/>
                  <a:pt x="20907" y="20228"/>
                  <a:pt x="20906" y="20247"/>
                </a:cubicBezTo>
                <a:cubicBezTo>
                  <a:pt x="20904" y="20267"/>
                  <a:pt x="20901" y="20282"/>
                  <a:pt x="20894" y="20298"/>
                </a:cubicBezTo>
                <a:cubicBezTo>
                  <a:pt x="20891" y="20305"/>
                  <a:pt x="20888" y="20312"/>
                  <a:pt x="20884" y="20317"/>
                </a:cubicBezTo>
                <a:cubicBezTo>
                  <a:pt x="20880" y="20323"/>
                  <a:pt x="20876" y="20327"/>
                  <a:pt x="20871" y="20331"/>
                </a:cubicBezTo>
                <a:cubicBezTo>
                  <a:pt x="20866" y="20335"/>
                  <a:pt x="20861" y="20337"/>
                  <a:pt x="20856" y="20339"/>
                </a:cubicBezTo>
                <a:cubicBezTo>
                  <a:pt x="20852" y="20340"/>
                  <a:pt x="20846" y="20340"/>
                  <a:pt x="20841" y="20339"/>
                </a:cubicBezTo>
                <a:cubicBezTo>
                  <a:pt x="20836" y="20338"/>
                  <a:pt x="20831" y="20336"/>
                  <a:pt x="20827" y="20332"/>
                </a:cubicBezTo>
                <a:cubicBezTo>
                  <a:pt x="20822" y="20329"/>
                  <a:pt x="20818" y="20324"/>
                  <a:pt x="20814" y="20318"/>
                </a:cubicBezTo>
                <a:close/>
                <a:moveTo>
                  <a:pt x="21507" y="20318"/>
                </a:moveTo>
                <a:cubicBezTo>
                  <a:pt x="21498" y="20306"/>
                  <a:pt x="21493" y="20294"/>
                  <a:pt x="21488" y="20275"/>
                </a:cubicBezTo>
                <a:cubicBezTo>
                  <a:pt x="21484" y="20258"/>
                  <a:pt x="21482" y="20241"/>
                  <a:pt x="21484" y="20222"/>
                </a:cubicBezTo>
                <a:cubicBezTo>
                  <a:pt x="21485" y="20203"/>
                  <a:pt x="21489" y="20188"/>
                  <a:pt x="21495" y="20172"/>
                </a:cubicBezTo>
                <a:cubicBezTo>
                  <a:pt x="21498" y="20164"/>
                  <a:pt x="21502" y="20158"/>
                  <a:pt x="21506" y="20152"/>
                </a:cubicBezTo>
                <a:cubicBezTo>
                  <a:pt x="21510" y="20147"/>
                  <a:pt x="21514" y="20142"/>
                  <a:pt x="21519" y="20138"/>
                </a:cubicBezTo>
                <a:cubicBezTo>
                  <a:pt x="21529" y="20131"/>
                  <a:pt x="21538" y="20128"/>
                  <a:pt x="21548" y="20130"/>
                </a:cubicBezTo>
                <a:cubicBezTo>
                  <a:pt x="21559" y="20133"/>
                  <a:pt x="21568" y="20140"/>
                  <a:pt x="21576" y="20151"/>
                </a:cubicBezTo>
                <a:cubicBezTo>
                  <a:pt x="21585" y="20163"/>
                  <a:pt x="21590" y="20176"/>
                  <a:pt x="21594" y="20193"/>
                </a:cubicBezTo>
                <a:cubicBezTo>
                  <a:pt x="21599" y="20212"/>
                  <a:pt x="21600" y="20228"/>
                  <a:pt x="21599" y="20247"/>
                </a:cubicBezTo>
                <a:cubicBezTo>
                  <a:pt x="21597" y="20267"/>
                  <a:pt x="21594" y="20282"/>
                  <a:pt x="21587" y="20298"/>
                </a:cubicBezTo>
                <a:cubicBezTo>
                  <a:pt x="21584" y="20305"/>
                  <a:pt x="21581" y="20312"/>
                  <a:pt x="21577" y="20317"/>
                </a:cubicBezTo>
                <a:cubicBezTo>
                  <a:pt x="21573" y="20323"/>
                  <a:pt x="21569" y="20327"/>
                  <a:pt x="21564" y="20331"/>
                </a:cubicBezTo>
                <a:cubicBezTo>
                  <a:pt x="21559" y="20335"/>
                  <a:pt x="21554" y="20337"/>
                  <a:pt x="21549" y="20339"/>
                </a:cubicBezTo>
                <a:cubicBezTo>
                  <a:pt x="21545" y="20340"/>
                  <a:pt x="21539" y="20340"/>
                  <a:pt x="21534" y="20339"/>
                </a:cubicBezTo>
                <a:cubicBezTo>
                  <a:pt x="21524" y="20337"/>
                  <a:pt x="21515" y="20330"/>
                  <a:pt x="21507" y="20318"/>
                </a:cubicBezTo>
                <a:close/>
                <a:moveTo>
                  <a:pt x="23" y="21576"/>
                </a:moveTo>
                <a:cubicBezTo>
                  <a:pt x="15" y="21565"/>
                  <a:pt x="9" y="21552"/>
                  <a:pt x="5" y="21534"/>
                </a:cubicBezTo>
                <a:cubicBezTo>
                  <a:pt x="3" y="21525"/>
                  <a:pt x="1" y="21516"/>
                  <a:pt x="1" y="21507"/>
                </a:cubicBezTo>
                <a:cubicBezTo>
                  <a:pt x="0" y="21499"/>
                  <a:pt x="0" y="21490"/>
                  <a:pt x="1" y="21480"/>
                </a:cubicBezTo>
                <a:cubicBezTo>
                  <a:pt x="1" y="21471"/>
                  <a:pt x="2" y="21462"/>
                  <a:pt x="4" y="21454"/>
                </a:cubicBezTo>
                <a:cubicBezTo>
                  <a:pt x="6" y="21446"/>
                  <a:pt x="8" y="21438"/>
                  <a:pt x="12" y="21430"/>
                </a:cubicBezTo>
                <a:cubicBezTo>
                  <a:pt x="15" y="21422"/>
                  <a:pt x="18" y="21416"/>
                  <a:pt x="22" y="21411"/>
                </a:cubicBezTo>
                <a:cubicBezTo>
                  <a:pt x="26" y="21405"/>
                  <a:pt x="30" y="21401"/>
                  <a:pt x="35" y="21397"/>
                </a:cubicBezTo>
                <a:cubicBezTo>
                  <a:pt x="45" y="21389"/>
                  <a:pt x="54" y="21386"/>
                  <a:pt x="65" y="21389"/>
                </a:cubicBezTo>
                <a:cubicBezTo>
                  <a:pt x="75" y="21391"/>
                  <a:pt x="84" y="21398"/>
                  <a:pt x="92" y="21409"/>
                </a:cubicBezTo>
                <a:cubicBezTo>
                  <a:pt x="96" y="21415"/>
                  <a:pt x="100" y="21421"/>
                  <a:pt x="103" y="21428"/>
                </a:cubicBezTo>
                <a:cubicBezTo>
                  <a:pt x="106" y="21435"/>
                  <a:pt x="109" y="21443"/>
                  <a:pt x="111" y="21451"/>
                </a:cubicBezTo>
                <a:cubicBezTo>
                  <a:pt x="115" y="21470"/>
                  <a:pt x="116" y="21487"/>
                  <a:pt x="115" y="21506"/>
                </a:cubicBezTo>
                <a:cubicBezTo>
                  <a:pt x="114" y="21525"/>
                  <a:pt x="110" y="21541"/>
                  <a:pt x="104" y="21556"/>
                </a:cubicBezTo>
                <a:cubicBezTo>
                  <a:pt x="100" y="21563"/>
                  <a:pt x="97" y="21570"/>
                  <a:pt x="93" y="21576"/>
                </a:cubicBezTo>
                <a:cubicBezTo>
                  <a:pt x="89" y="21581"/>
                  <a:pt x="85" y="21586"/>
                  <a:pt x="80" y="21589"/>
                </a:cubicBezTo>
                <a:cubicBezTo>
                  <a:pt x="75" y="21593"/>
                  <a:pt x="71" y="21596"/>
                  <a:pt x="66" y="21597"/>
                </a:cubicBezTo>
                <a:cubicBezTo>
                  <a:pt x="61" y="21598"/>
                  <a:pt x="56" y="21598"/>
                  <a:pt x="51" y="21597"/>
                </a:cubicBezTo>
                <a:cubicBezTo>
                  <a:pt x="40" y="21595"/>
                  <a:pt x="31" y="21588"/>
                  <a:pt x="23" y="21576"/>
                </a:cubicBezTo>
                <a:close/>
                <a:moveTo>
                  <a:pt x="716" y="21576"/>
                </a:moveTo>
                <a:cubicBezTo>
                  <a:pt x="708" y="21565"/>
                  <a:pt x="702" y="21552"/>
                  <a:pt x="698" y="21534"/>
                </a:cubicBezTo>
                <a:cubicBezTo>
                  <a:pt x="693" y="21516"/>
                  <a:pt x="692" y="21499"/>
                  <a:pt x="694" y="21480"/>
                </a:cubicBezTo>
                <a:cubicBezTo>
                  <a:pt x="695" y="21461"/>
                  <a:pt x="698" y="21446"/>
                  <a:pt x="705" y="21430"/>
                </a:cubicBezTo>
                <a:cubicBezTo>
                  <a:pt x="711" y="21415"/>
                  <a:pt x="718" y="21404"/>
                  <a:pt x="728" y="21397"/>
                </a:cubicBezTo>
                <a:cubicBezTo>
                  <a:pt x="738" y="21389"/>
                  <a:pt x="747" y="21386"/>
                  <a:pt x="758" y="21389"/>
                </a:cubicBezTo>
                <a:cubicBezTo>
                  <a:pt x="768" y="21391"/>
                  <a:pt x="777" y="21398"/>
                  <a:pt x="785" y="21409"/>
                </a:cubicBezTo>
                <a:cubicBezTo>
                  <a:pt x="789" y="21415"/>
                  <a:pt x="793" y="21421"/>
                  <a:pt x="796" y="21428"/>
                </a:cubicBezTo>
                <a:cubicBezTo>
                  <a:pt x="799" y="21435"/>
                  <a:pt x="802" y="21443"/>
                  <a:pt x="804" y="21451"/>
                </a:cubicBezTo>
                <a:cubicBezTo>
                  <a:pt x="808" y="21470"/>
                  <a:pt x="809" y="21487"/>
                  <a:pt x="808" y="21506"/>
                </a:cubicBezTo>
                <a:cubicBezTo>
                  <a:pt x="807" y="21525"/>
                  <a:pt x="803" y="21541"/>
                  <a:pt x="797" y="21556"/>
                </a:cubicBezTo>
                <a:cubicBezTo>
                  <a:pt x="793" y="21563"/>
                  <a:pt x="790" y="21570"/>
                  <a:pt x="786" y="21576"/>
                </a:cubicBezTo>
                <a:cubicBezTo>
                  <a:pt x="782" y="21581"/>
                  <a:pt x="778" y="21586"/>
                  <a:pt x="773" y="21589"/>
                </a:cubicBezTo>
                <a:cubicBezTo>
                  <a:pt x="768" y="21593"/>
                  <a:pt x="764" y="21596"/>
                  <a:pt x="759" y="21597"/>
                </a:cubicBezTo>
                <a:cubicBezTo>
                  <a:pt x="754" y="21598"/>
                  <a:pt x="749" y="21598"/>
                  <a:pt x="744" y="21597"/>
                </a:cubicBezTo>
                <a:cubicBezTo>
                  <a:pt x="733" y="21595"/>
                  <a:pt x="724" y="21588"/>
                  <a:pt x="716" y="21576"/>
                </a:cubicBezTo>
                <a:close/>
                <a:moveTo>
                  <a:pt x="1409" y="21576"/>
                </a:moveTo>
                <a:cubicBezTo>
                  <a:pt x="1401" y="21565"/>
                  <a:pt x="1395" y="21552"/>
                  <a:pt x="1391" y="21534"/>
                </a:cubicBezTo>
                <a:cubicBezTo>
                  <a:pt x="1386" y="21516"/>
                  <a:pt x="1385" y="21499"/>
                  <a:pt x="1387" y="21480"/>
                </a:cubicBezTo>
                <a:cubicBezTo>
                  <a:pt x="1388" y="21461"/>
                  <a:pt x="1391" y="21446"/>
                  <a:pt x="1398" y="21430"/>
                </a:cubicBezTo>
                <a:cubicBezTo>
                  <a:pt x="1404" y="21415"/>
                  <a:pt x="1412" y="21404"/>
                  <a:pt x="1421" y="21397"/>
                </a:cubicBezTo>
                <a:cubicBezTo>
                  <a:pt x="1431" y="21389"/>
                  <a:pt x="1440" y="21386"/>
                  <a:pt x="1451" y="21389"/>
                </a:cubicBezTo>
                <a:cubicBezTo>
                  <a:pt x="1461" y="21391"/>
                  <a:pt x="1470" y="21398"/>
                  <a:pt x="1479" y="21409"/>
                </a:cubicBezTo>
                <a:cubicBezTo>
                  <a:pt x="1483" y="21415"/>
                  <a:pt x="1486" y="21421"/>
                  <a:pt x="1489" y="21428"/>
                </a:cubicBezTo>
                <a:cubicBezTo>
                  <a:pt x="1492" y="21435"/>
                  <a:pt x="1495" y="21443"/>
                  <a:pt x="1497" y="21451"/>
                </a:cubicBezTo>
                <a:cubicBezTo>
                  <a:pt x="1501" y="21470"/>
                  <a:pt x="1502" y="21487"/>
                  <a:pt x="1501" y="21506"/>
                </a:cubicBezTo>
                <a:cubicBezTo>
                  <a:pt x="1500" y="21525"/>
                  <a:pt x="1496" y="21541"/>
                  <a:pt x="1490" y="21556"/>
                </a:cubicBezTo>
                <a:cubicBezTo>
                  <a:pt x="1486" y="21563"/>
                  <a:pt x="1483" y="21570"/>
                  <a:pt x="1479" y="21576"/>
                </a:cubicBezTo>
                <a:cubicBezTo>
                  <a:pt x="1475" y="21581"/>
                  <a:pt x="1471" y="21586"/>
                  <a:pt x="1466" y="21589"/>
                </a:cubicBezTo>
                <a:cubicBezTo>
                  <a:pt x="1461" y="21593"/>
                  <a:pt x="1457" y="21596"/>
                  <a:pt x="1452" y="21597"/>
                </a:cubicBezTo>
                <a:cubicBezTo>
                  <a:pt x="1447" y="21598"/>
                  <a:pt x="1442" y="21598"/>
                  <a:pt x="1437" y="21597"/>
                </a:cubicBezTo>
                <a:cubicBezTo>
                  <a:pt x="1426" y="21595"/>
                  <a:pt x="1417" y="21588"/>
                  <a:pt x="1409" y="21576"/>
                </a:cubicBezTo>
                <a:close/>
                <a:moveTo>
                  <a:pt x="2102" y="21576"/>
                </a:moveTo>
                <a:cubicBezTo>
                  <a:pt x="2094" y="21565"/>
                  <a:pt x="2088" y="21552"/>
                  <a:pt x="2084" y="21534"/>
                </a:cubicBezTo>
                <a:cubicBezTo>
                  <a:pt x="2079" y="21516"/>
                  <a:pt x="2078" y="21499"/>
                  <a:pt x="2080" y="21480"/>
                </a:cubicBezTo>
                <a:cubicBezTo>
                  <a:pt x="2081" y="21461"/>
                  <a:pt x="2084" y="21446"/>
                  <a:pt x="2091" y="21430"/>
                </a:cubicBezTo>
                <a:cubicBezTo>
                  <a:pt x="2097" y="21415"/>
                  <a:pt x="2105" y="21404"/>
                  <a:pt x="2114" y="21397"/>
                </a:cubicBezTo>
                <a:cubicBezTo>
                  <a:pt x="2124" y="21389"/>
                  <a:pt x="2133" y="21386"/>
                  <a:pt x="2144" y="21389"/>
                </a:cubicBezTo>
                <a:cubicBezTo>
                  <a:pt x="2154" y="21391"/>
                  <a:pt x="2163" y="21398"/>
                  <a:pt x="2172" y="21409"/>
                </a:cubicBezTo>
                <a:cubicBezTo>
                  <a:pt x="2176" y="21415"/>
                  <a:pt x="2179" y="21421"/>
                  <a:pt x="2182" y="21428"/>
                </a:cubicBezTo>
                <a:cubicBezTo>
                  <a:pt x="2185" y="21435"/>
                  <a:pt x="2188" y="21443"/>
                  <a:pt x="2190" y="21451"/>
                </a:cubicBezTo>
                <a:cubicBezTo>
                  <a:pt x="2194" y="21470"/>
                  <a:pt x="2195" y="21487"/>
                  <a:pt x="2194" y="21506"/>
                </a:cubicBezTo>
                <a:cubicBezTo>
                  <a:pt x="2193" y="21525"/>
                  <a:pt x="2189" y="21541"/>
                  <a:pt x="2183" y="21556"/>
                </a:cubicBezTo>
                <a:cubicBezTo>
                  <a:pt x="2180" y="21563"/>
                  <a:pt x="2176" y="21570"/>
                  <a:pt x="2172" y="21576"/>
                </a:cubicBezTo>
                <a:cubicBezTo>
                  <a:pt x="2169" y="21581"/>
                  <a:pt x="2164" y="21586"/>
                  <a:pt x="2159" y="21589"/>
                </a:cubicBezTo>
                <a:cubicBezTo>
                  <a:pt x="2155" y="21593"/>
                  <a:pt x="2150" y="21596"/>
                  <a:pt x="2145" y="21597"/>
                </a:cubicBezTo>
                <a:cubicBezTo>
                  <a:pt x="2140" y="21598"/>
                  <a:pt x="2135" y="21598"/>
                  <a:pt x="2130" y="21597"/>
                </a:cubicBezTo>
                <a:cubicBezTo>
                  <a:pt x="2119" y="21595"/>
                  <a:pt x="2110" y="21588"/>
                  <a:pt x="2102" y="21576"/>
                </a:cubicBezTo>
                <a:close/>
                <a:moveTo>
                  <a:pt x="2795" y="21576"/>
                </a:moveTo>
                <a:cubicBezTo>
                  <a:pt x="2791" y="21571"/>
                  <a:pt x="2787" y="21564"/>
                  <a:pt x="2784" y="21557"/>
                </a:cubicBezTo>
                <a:cubicBezTo>
                  <a:pt x="2781" y="21550"/>
                  <a:pt x="2779" y="21543"/>
                  <a:pt x="2777" y="21534"/>
                </a:cubicBezTo>
                <a:cubicBezTo>
                  <a:pt x="2772" y="21516"/>
                  <a:pt x="2771" y="21499"/>
                  <a:pt x="2773" y="21480"/>
                </a:cubicBezTo>
                <a:cubicBezTo>
                  <a:pt x="2774" y="21461"/>
                  <a:pt x="2777" y="21446"/>
                  <a:pt x="2784" y="21430"/>
                </a:cubicBezTo>
                <a:cubicBezTo>
                  <a:pt x="2790" y="21415"/>
                  <a:pt x="2798" y="21404"/>
                  <a:pt x="2807" y="21397"/>
                </a:cubicBezTo>
                <a:cubicBezTo>
                  <a:pt x="2817" y="21389"/>
                  <a:pt x="2826" y="21386"/>
                  <a:pt x="2837" y="21389"/>
                </a:cubicBezTo>
                <a:cubicBezTo>
                  <a:pt x="2848" y="21391"/>
                  <a:pt x="2856" y="21398"/>
                  <a:pt x="2865" y="21409"/>
                </a:cubicBezTo>
                <a:cubicBezTo>
                  <a:pt x="2869" y="21415"/>
                  <a:pt x="2872" y="21421"/>
                  <a:pt x="2875" y="21428"/>
                </a:cubicBezTo>
                <a:cubicBezTo>
                  <a:pt x="2878" y="21435"/>
                  <a:pt x="2881" y="21443"/>
                  <a:pt x="2883" y="21451"/>
                </a:cubicBezTo>
                <a:cubicBezTo>
                  <a:pt x="2887" y="21470"/>
                  <a:pt x="2888" y="21487"/>
                  <a:pt x="2887" y="21506"/>
                </a:cubicBezTo>
                <a:cubicBezTo>
                  <a:pt x="2886" y="21525"/>
                  <a:pt x="2882" y="21541"/>
                  <a:pt x="2876" y="21556"/>
                </a:cubicBezTo>
                <a:cubicBezTo>
                  <a:pt x="2873" y="21563"/>
                  <a:pt x="2869" y="21570"/>
                  <a:pt x="2865" y="21576"/>
                </a:cubicBezTo>
                <a:cubicBezTo>
                  <a:pt x="2862" y="21581"/>
                  <a:pt x="2857" y="21586"/>
                  <a:pt x="2852" y="21589"/>
                </a:cubicBezTo>
                <a:cubicBezTo>
                  <a:pt x="2848" y="21593"/>
                  <a:pt x="2843" y="21596"/>
                  <a:pt x="2838" y="21597"/>
                </a:cubicBezTo>
                <a:cubicBezTo>
                  <a:pt x="2833" y="21598"/>
                  <a:pt x="2828" y="21598"/>
                  <a:pt x="2823" y="21597"/>
                </a:cubicBezTo>
                <a:cubicBezTo>
                  <a:pt x="2817" y="21596"/>
                  <a:pt x="2813" y="21594"/>
                  <a:pt x="2808" y="21590"/>
                </a:cubicBezTo>
                <a:cubicBezTo>
                  <a:pt x="2804" y="21587"/>
                  <a:pt x="2799" y="21582"/>
                  <a:pt x="2795" y="21576"/>
                </a:cubicBezTo>
                <a:close/>
                <a:moveTo>
                  <a:pt x="3488" y="21576"/>
                </a:moveTo>
                <a:cubicBezTo>
                  <a:pt x="3484" y="21571"/>
                  <a:pt x="3480" y="21564"/>
                  <a:pt x="3477" y="21557"/>
                </a:cubicBezTo>
                <a:cubicBezTo>
                  <a:pt x="3474" y="21550"/>
                  <a:pt x="3472" y="21543"/>
                  <a:pt x="3470" y="21534"/>
                </a:cubicBezTo>
                <a:cubicBezTo>
                  <a:pt x="3465" y="21516"/>
                  <a:pt x="3464" y="21499"/>
                  <a:pt x="3466" y="21480"/>
                </a:cubicBezTo>
                <a:cubicBezTo>
                  <a:pt x="3467" y="21461"/>
                  <a:pt x="3470" y="21446"/>
                  <a:pt x="3477" y="21430"/>
                </a:cubicBezTo>
                <a:cubicBezTo>
                  <a:pt x="3483" y="21415"/>
                  <a:pt x="3491" y="21404"/>
                  <a:pt x="3500" y="21397"/>
                </a:cubicBezTo>
                <a:cubicBezTo>
                  <a:pt x="3510" y="21389"/>
                  <a:pt x="3519" y="21386"/>
                  <a:pt x="3530" y="21389"/>
                </a:cubicBezTo>
                <a:cubicBezTo>
                  <a:pt x="3541" y="21391"/>
                  <a:pt x="3549" y="21398"/>
                  <a:pt x="3558" y="21409"/>
                </a:cubicBezTo>
                <a:cubicBezTo>
                  <a:pt x="3562" y="21415"/>
                  <a:pt x="3565" y="21421"/>
                  <a:pt x="3568" y="21428"/>
                </a:cubicBezTo>
                <a:cubicBezTo>
                  <a:pt x="3571" y="21435"/>
                  <a:pt x="3574" y="21443"/>
                  <a:pt x="3576" y="21451"/>
                </a:cubicBezTo>
                <a:cubicBezTo>
                  <a:pt x="3580" y="21470"/>
                  <a:pt x="3581" y="21487"/>
                  <a:pt x="3580" y="21506"/>
                </a:cubicBezTo>
                <a:cubicBezTo>
                  <a:pt x="3579" y="21525"/>
                  <a:pt x="3575" y="21541"/>
                  <a:pt x="3569" y="21556"/>
                </a:cubicBezTo>
                <a:cubicBezTo>
                  <a:pt x="3566" y="21563"/>
                  <a:pt x="3562" y="21570"/>
                  <a:pt x="3558" y="21576"/>
                </a:cubicBezTo>
                <a:cubicBezTo>
                  <a:pt x="3555" y="21581"/>
                  <a:pt x="3550" y="21586"/>
                  <a:pt x="3546" y="21589"/>
                </a:cubicBezTo>
                <a:cubicBezTo>
                  <a:pt x="3541" y="21593"/>
                  <a:pt x="3536" y="21596"/>
                  <a:pt x="3531" y="21597"/>
                </a:cubicBezTo>
                <a:cubicBezTo>
                  <a:pt x="3526" y="21598"/>
                  <a:pt x="3521" y="21598"/>
                  <a:pt x="3516" y="21597"/>
                </a:cubicBezTo>
                <a:cubicBezTo>
                  <a:pt x="3510" y="21596"/>
                  <a:pt x="3506" y="21594"/>
                  <a:pt x="3501" y="21590"/>
                </a:cubicBezTo>
                <a:cubicBezTo>
                  <a:pt x="3497" y="21587"/>
                  <a:pt x="3492" y="21582"/>
                  <a:pt x="3488" y="21576"/>
                </a:cubicBezTo>
                <a:close/>
                <a:moveTo>
                  <a:pt x="4181" y="21576"/>
                </a:moveTo>
                <a:cubicBezTo>
                  <a:pt x="4177" y="21571"/>
                  <a:pt x="4173" y="21564"/>
                  <a:pt x="4170" y="21557"/>
                </a:cubicBezTo>
                <a:cubicBezTo>
                  <a:pt x="4167" y="21550"/>
                  <a:pt x="4165" y="21543"/>
                  <a:pt x="4163" y="21534"/>
                </a:cubicBezTo>
                <a:cubicBezTo>
                  <a:pt x="4158" y="21516"/>
                  <a:pt x="4157" y="21499"/>
                  <a:pt x="4159" y="21480"/>
                </a:cubicBezTo>
                <a:cubicBezTo>
                  <a:pt x="4160" y="21461"/>
                  <a:pt x="4163" y="21446"/>
                  <a:pt x="4170" y="21430"/>
                </a:cubicBezTo>
                <a:cubicBezTo>
                  <a:pt x="4176" y="21415"/>
                  <a:pt x="4184" y="21404"/>
                  <a:pt x="4193" y="21397"/>
                </a:cubicBezTo>
                <a:cubicBezTo>
                  <a:pt x="4203" y="21389"/>
                  <a:pt x="4213" y="21386"/>
                  <a:pt x="4223" y="21389"/>
                </a:cubicBezTo>
                <a:cubicBezTo>
                  <a:pt x="4234" y="21391"/>
                  <a:pt x="4242" y="21398"/>
                  <a:pt x="4251" y="21409"/>
                </a:cubicBezTo>
                <a:cubicBezTo>
                  <a:pt x="4255" y="21415"/>
                  <a:pt x="4258" y="21421"/>
                  <a:pt x="4261" y="21428"/>
                </a:cubicBezTo>
                <a:cubicBezTo>
                  <a:pt x="4264" y="21435"/>
                  <a:pt x="4267" y="21443"/>
                  <a:pt x="4269" y="21451"/>
                </a:cubicBezTo>
                <a:cubicBezTo>
                  <a:pt x="4273" y="21470"/>
                  <a:pt x="4274" y="21487"/>
                  <a:pt x="4273" y="21506"/>
                </a:cubicBezTo>
                <a:cubicBezTo>
                  <a:pt x="4272" y="21525"/>
                  <a:pt x="4268" y="21541"/>
                  <a:pt x="4262" y="21556"/>
                </a:cubicBezTo>
                <a:cubicBezTo>
                  <a:pt x="4259" y="21563"/>
                  <a:pt x="4255" y="21570"/>
                  <a:pt x="4252" y="21576"/>
                </a:cubicBezTo>
                <a:cubicBezTo>
                  <a:pt x="4248" y="21581"/>
                  <a:pt x="4243" y="21586"/>
                  <a:pt x="4239" y="21589"/>
                </a:cubicBezTo>
                <a:cubicBezTo>
                  <a:pt x="4234" y="21593"/>
                  <a:pt x="4229" y="21596"/>
                  <a:pt x="4224" y="21597"/>
                </a:cubicBezTo>
                <a:cubicBezTo>
                  <a:pt x="4219" y="21598"/>
                  <a:pt x="4214" y="21598"/>
                  <a:pt x="4209" y="21597"/>
                </a:cubicBezTo>
                <a:cubicBezTo>
                  <a:pt x="4204" y="21596"/>
                  <a:pt x="4199" y="21594"/>
                  <a:pt x="4194" y="21590"/>
                </a:cubicBezTo>
                <a:cubicBezTo>
                  <a:pt x="4190" y="21587"/>
                  <a:pt x="4185" y="21582"/>
                  <a:pt x="4181" y="21576"/>
                </a:cubicBezTo>
                <a:close/>
                <a:moveTo>
                  <a:pt x="4874" y="21576"/>
                </a:moveTo>
                <a:cubicBezTo>
                  <a:pt x="4870" y="21571"/>
                  <a:pt x="4866" y="21564"/>
                  <a:pt x="4863" y="21557"/>
                </a:cubicBezTo>
                <a:cubicBezTo>
                  <a:pt x="4860" y="21550"/>
                  <a:pt x="4858" y="21543"/>
                  <a:pt x="4856" y="21534"/>
                </a:cubicBezTo>
                <a:cubicBezTo>
                  <a:pt x="4851" y="21516"/>
                  <a:pt x="4850" y="21499"/>
                  <a:pt x="4852" y="21480"/>
                </a:cubicBezTo>
                <a:cubicBezTo>
                  <a:pt x="4853" y="21461"/>
                  <a:pt x="4856" y="21446"/>
                  <a:pt x="4863" y="21430"/>
                </a:cubicBezTo>
                <a:cubicBezTo>
                  <a:pt x="4869" y="21415"/>
                  <a:pt x="4877" y="21404"/>
                  <a:pt x="4886" y="21397"/>
                </a:cubicBezTo>
                <a:cubicBezTo>
                  <a:pt x="4896" y="21389"/>
                  <a:pt x="4906" y="21386"/>
                  <a:pt x="4916" y="21389"/>
                </a:cubicBezTo>
                <a:cubicBezTo>
                  <a:pt x="4927" y="21391"/>
                  <a:pt x="4935" y="21398"/>
                  <a:pt x="4944" y="21409"/>
                </a:cubicBezTo>
                <a:cubicBezTo>
                  <a:pt x="4948" y="21415"/>
                  <a:pt x="4951" y="21421"/>
                  <a:pt x="4954" y="21428"/>
                </a:cubicBezTo>
                <a:cubicBezTo>
                  <a:pt x="4957" y="21435"/>
                  <a:pt x="4960" y="21443"/>
                  <a:pt x="4962" y="21451"/>
                </a:cubicBezTo>
                <a:cubicBezTo>
                  <a:pt x="4966" y="21470"/>
                  <a:pt x="4967" y="21487"/>
                  <a:pt x="4966" y="21506"/>
                </a:cubicBezTo>
                <a:cubicBezTo>
                  <a:pt x="4965" y="21525"/>
                  <a:pt x="4961" y="21541"/>
                  <a:pt x="4955" y="21556"/>
                </a:cubicBezTo>
                <a:cubicBezTo>
                  <a:pt x="4952" y="21563"/>
                  <a:pt x="4948" y="21570"/>
                  <a:pt x="4945" y="21576"/>
                </a:cubicBezTo>
                <a:cubicBezTo>
                  <a:pt x="4941" y="21581"/>
                  <a:pt x="4936" y="21586"/>
                  <a:pt x="4932" y="21589"/>
                </a:cubicBezTo>
                <a:cubicBezTo>
                  <a:pt x="4927" y="21593"/>
                  <a:pt x="4922" y="21596"/>
                  <a:pt x="4917" y="21597"/>
                </a:cubicBezTo>
                <a:cubicBezTo>
                  <a:pt x="4912" y="21598"/>
                  <a:pt x="4907" y="21598"/>
                  <a:pt x="4902" y="21597"/>
                </a:cubicBezTo>
                <a:cubicBezTo>
                  <a:pt x="4897" y="21596"/>
                  <a:pt x="4892" y="21594"/>
                  <a:pt x="4887" y="21590"/>
                </a:cubicBezTo>
                <a:cubicBezTo>
                  <a:pt x="4883" y="21587"/>
                  <a:pt x="4878" y="21582"/>
                  <a:pt x="4874" y="21576"/>
                </a:cubicBezTo>
                <a:close/>
                <a:moveTo>
                  <a:pt x="5567" y="21576"/>
                </a:moveTo>
                <a:cubicBezTo>
                  <a:pt x="5563" y="21571"/>
                  <a:pt x="5559" y="21564"/>
                  <a:pt x="5556" y="21557"/>
                </a:cubicBezTo>
                <a:cubicBezTo>
                  <a:pt x="5553" y="21550"/>
                  <a:pt x="5551" y="21543"/>
                  <a:pt x="5549" y="21534"/>
                </a:cubicBezTo>
                <a:cubicBezTo>
                  <a:pt x="5544" y="21516"/>
                  <a:pt x="5543" y="21499"/>
                  <a:pt x="5545" y="21480"/>
                </a:cubicBezTo>
                <a:cubicBezTo>
                  <a:pt x="5546" y="21461"/>
                  <a:pt x="5550" y="21446"/>
                  <a:pt x="5556" y="21430"/>
                </a:cubicBezTo>
                <a:cubicBezTo>
                  <a:pt x="5562" y="21415"/>
                  <a:pt x="5569" y="21404"/>
                  <a:pt x="5579" y="21397"/>
                </a:cubicBezTo>
                <a:cubicBezTo>
                  <a:pt x="5589" y="21389"/>
                  <a:pt x="5599" y="21386"/>
                  <a:pt x="5609" y="21389"/>
                </a:cubicBezTo>
                <a:cubicBezTo>
                  <a:pt x="5620" y="21391"/>
                  <a:pt x="5628" y="21398"/>
                  <a:pt x="5637" y="21409"/>
                </a:cubicBezTo>
                <a:cubicBezTo>
                  <a:pt x="5641" y="21415"/>
                  <a:pt x="5644" y="21421"/>
                  <a:pt x="5647" y="21428"/>
                </a:cubicBezTo>
                <a:cubicBezTo>
                  <a:pt x="5651" y="21435"/>
                  <a:pt x="5653" y="21443"/>
                  <a:pt x="5655" y="21451"/>
                </a:cubicBezTo>
                <a:cubicBezTo>
                  <a:pt x="5659" y="21470"/>
                  <a:pt x="5660" y="21487"/>
                  <a:pt x="5659" y="21506"/>
                </a:cubicBezTo>
                <a:cubicBezTo>
                  <a:pt x="5658" y="21525"/>
                  <a:pt x="5654" y="21541"/>
                  <a:pt x="5648" y="21556"/>
                </a:cubicBezTo>
                <a:cubicBezTo>
                  <a:pt x="5645" y="21563"/>
                  <a:pt x="5641" y="21570"/>
                  <a:pt x="5638" y="21576"/>
                </a:cubicBezTo>
                <a:cubicBezTo>
                  <a:pt x="5634" y="21581"/>
                  <a:pt x="5629" y="21586"/>
                  <a:pt x="5625" y="21589"/>
                </a:cubicBezTo>
                <a:cubicBezTo>
                  <a:pt x="5620" y="21593"/>
                  <a:pt x="5615" y="21596"/>
                  <a:pt x="5610" y="21597"/>
                </a:cubicBezTo>
                <a:cubicBezTo>
                  <a:pt x="5605" y="21598"/>
                  <a:pt x="5600" y="21598"/>
                  <a:pt x="5595" y="21597"/>
                </a:cubicBezTo>
                <a:cubicBezTo>
                  <a:pt x="5590" y="21596"/>
                  <a:pt x="5585" y="21594"/>
                  <a:pt x="5580" y="21590"/>
                </a:cubicBezTo>
                <a:cubicBezTo>
                  <a:pt x="5576" y="21587"/>
                  <a:pt x="5571" y="21582"/>
                  <a:pt x="5567" y="21576"/>
                </a:cubicBezTo>
                <a:close/>
                <a:moveTo>
                  <a:pt x="6260" y="21576"/>
                </a:moveTo>
                <a:cubicBezTo>
                  <a:pt x="6256" y="21571"/>
                  <a:pt x="6252" y="21564"/>
                  <a:pt x="6249" y="21557"/>
                </a:cubicBezTo>
                <a:cubicBezTo>
                  <a:pt x="6246" y="21550"/>
                  <a:pt x="6244" y="21543"/>
                  <a:pt x="6242" y="21534"/>
                </a:cubicBezTo>
                <a:cubicBezTo>
                  <a:pt x="6238" y="21516"/>
                  <a:pt x="6236" y="21499"/>
                  <a:pt x="6238" y="21480"/>
                </a:cubicBezTo>
                <a:cubicBezTo>
                  <a:pt x="6239" y="21461"/>
                  <a:pt x="6243" y="21446"/>
                  <a:pt x="6249" y="21430"/>
                </a:cubicBezTo>
                <a:cubicBezTo>
                  <a:pt x="6255" y="21415"/>
                  <a:pt x="6262" y="21404"/>
                  <a:pt x="6272" y="21397"/>
                </a:cubicBezTo>
                <a:cubicBezTo>
                  <a:pt x="6282" y="21389"/>
                  <a:pt x="6292" y="21386"/>
                  <a:pt x="6302" y="21389"/>
                </a:cubicBezTo>
                <a:cubicBezTo>
                  <a:pt x="6313" y="21391"/>
                  <a:pt x="6321" y="21398"/>
                  <a:pt x="6330" y="21409"/>
                </a:cubicBezTo>
                <a:cubicBezTo>
                  <a:pt x="6334" y="21415"/>
                  <a:pt x="6337" y="21421"/>
                  <a:pt x="6340" y="21428"/>
                </a:cubicBezTo>
                <a:cubicBezTo>
                  <a:pt x="6344" y="21435"/>
                  <a:pt x="6346" y="21443"/>
                  <a:pt x="6348" y="21451"/>
                </a:cubicBezTo>
                <a:cubicBezTo>
                  <a:pt x="6352" y="21470"/>
                  <a:pt x="6353" y="21487"/>
                  <a:pt x="6352" y="21506"/>
                </a:cubicBezTo>
                <a:cubicBezTo>
                  <a:pt x="6351" y="21525"/>
                  <a:pt x="6347" y="21541"/>
                  <a:pt x="6341" y="21556"/>
                </a:cubicBezTo>
                <a:cubicBezTo>
                  <a:pt x="6338" y="21563"/>
                  <a:pt x="6334" y="21570"/>
                  <a:pt x="6331" y="21576"/>
                </a:cubicBezTo>
                <a:cubicBezTo>
                  <a:pt x="6327" y="21581"/>
                  <a:pt x="6322" y="21586"/>
                  <a:pt x="6318" y="21589"/>
                </a:cubicBezTo>
                <a:cubicBezTo>
                  <a:pt x="6312" y="21593"/>
                  <a:pt x="6308" y="21596"/>
                  <a:pt x="6303" y="21597"/>
                </a:cubicBezTo>
                <a:cubicBezTo>
                  <a:pt x="6298" y="21598"/>
                  <a:pt x="6293" y="21598"/>
                  <a:pt x="6288" y="21597"/>
                </a:cubicBezTo>
                <a:cubicBezTo>
                  <a:pt x="6283" y="21596"/>
                  <a:pt x="6278" y="21594"/>
                  <a:pt x="6273" y="21590"/>
                </a:cubicBezTo>
                <a:cubicBezTo>
                  <a:pt x="6269" y="21587"/>
                  <a:pt x="6265" y="21582"/>
                  <a:pt x="6260" y="21576"/>
                </a:cubicBezTo>
                <a:close/>
                <a:moveTo>
                  <a:pt x="6954" y="21576"/>
                </a:moveTo>
                <a:cubicBezTo>
                  <a:pt x="6949" y="21571"/>
                  <a:pt x="6945" y="21564"/>
                  <a:pt x="6942" y="21557"/>
                </a:cubicBezTo>
                <a:cubicBezTo>
                  <a:pt x="6939" y="21550"/>
                  <a:pt x="6937" y="21543"/>
                  <a:pt x="6935" y="21534"/>
                </a:cubicBezTo>
                <a:cubicBezTo>
                  <a:pt x="6931" y="21516"/>
                  <a:pt x="6929" y="21499"/>
                  <a:pt x="6931" y="21480"/>
                </a:cubicBezTo>
                <a:cubicBezTo>
                  <a:pt x="6932" y="21461"/>
                  <a:pt x="6936" y="21446"/>
                  <a:pt x="6942" y="21430"/>
                </a:cubicBezTo>
                <a:cubicBezTo>
                  <a:pt x="6948" y="21415"/>
                  <a:pt x="6955" y="21404"/>
                  <a:pt x="6965" y="21397"/>
                </a:cubicBezTo>
                <a:cubicBezTo>
                  <a:pt x="6975" y="21389"/>
                  <a:pt x="6985" y="21386"/>
                  <a:pt x="6995" y="21389"/>
                </a:cubicBezTo>
                <a:cubicBezTo>
                  <a:pt x="7006" y="21391"/>
                  <a:pt x="7014" y="21398"/>
                  <a:pt x="7023" y="21409"/>
                </a:cubicBezTo>
                <a:cubicBezTo>
                  <a:pt x="7027" y="21415"/>
                  <a:pt x="7031" y="21421"/>
                  <a:pt x="7034" y="21428"/>
                </a:cubicBezTo>
                <a:cubicBezTo>
                  <a:pt x="7037" y="21435"/>
                  <a:pt x="7039" y="21443"/>
                  <a:pt x="7041" y="21451"/>
                </a:cubicBezTo>
                <a:cubicBezTo>
                  <a:pt x="7043" y="21461"/>
                  <a:pt x="7045" y="21469"/>
                  <a:pt x="7045" y="21478"/>
                </a:cubicBezTo>
                <a:cubicBezTo>
                  <a:pt x="7046" y="21487"/>
                  <a:pt x="7046" y="21496"/>
                  <a:pt x="7046" y="21506"/>
                </a:cubicBezTo>
                <a:cubicBezTo>
                  <a:pt x="7044" y="21525"/>
                  <a:pt x="7041" y="21541"/>
                  <a:pt x="7034" y="21556"/>
                </a:cubicBezTo>
                <a:cubicBezTo>
                  <a:pt x="7028" y="21571"/>
                  <a:pt x="7020" y="21582"/>
                  <a:pt x="7011" y="21589"/>
                </a:cubicBezTo>
                <a:cubicBezTo>
                  <a:pt x="7005" y="21593"/>
                  <a:pt x="7001" y="21596"/>
                  <a:pt x="6996" y="21597"/>
                </a:cubicBezTo>
                <a:cubicBezTo>
                  <a:pt x="6991" y="21598"/>
                  <a:pt x="6986" y="21598"/>
                  <a:pt x="6981" y="21597"/>
                </a:cubicBezTo>
                <a:cubicBezTo>
                  <a:pt x="6976" y="21596"/>
                  <a:pt x="6971" y="21594"/>
                  <a:pt x="6966" y="21590"/>
                </a:cubicBezTo>
                <a:cubicBezTo>
                  <a:pt x="6962" y="21587"/>
                  <a:pt x="6958" y="21582"/>
                  <a:pt x="6954" y="21576"/>
                </a:cubicBezTo>
                <a:close/>
                <a:moveTo>
                  <a:pt x="7647" y="21576"/>
                </a:moveTo>
                <a:cubicBezTo>
                  <a:pt x="7642" y="21571"/>
                  <a:pt x="7639" y="21564"/>
                  <a:pt x="7635" y="21557"/>
                </a:cubicBezTo>
                <a:cubicBezTo>
                  <a:pt x="7632" y="21550"/>
                  <a:pt x="7630" y="21543"/>
                  <a:pt x="7628" y="21534"/>
                </a:cubicBezTo>
                <a:cubicBezTo>
                  <a:pt x="7624" y="21516"/>
                  <a:pt x="7622" y="21499"/>
                  <a:pt x="7624" y="21480"/>
                </a:cubicBezTo>
                <a:cubicBezTo>
                  <a:pt x="7625" y="21461"/>
                  <a:pt x="7629" y="21446"/>
                  <a:pt x="7635" y="21430"/>
                </a:cubicBezTo>
                <a:cubicBezTo>
                  <a:pt x="7641" y="21415"/>
                  <a:pt x="7648" y="21404"/>
                  <a:pt x="7658" y="21397"/>
                </a:cubicBezTo>
                <a:cubicBezTo>
                  <a:pt x="7668" y="21389"/>
                  <a:pt x="7678" y="21386"/>
                  <a:pt x="7688" y="21389"/>
                </a:cubicBezTo>
                <a:cubicBezTo>
                  <a:pt x="7699" y="21391"/>
                  <a:pt x="7707" y="21398"/>
                  <a:pt x="7716" y="21409"/>
                </a:cubicBezTo>
                <a:cubicBezTo>
                  <a:pt x="7720" y="21415"/>
                  <a:pt x="7723" y="21421"/>
                  <a:pt x="7726" y="21428"/>
                </a:cubicBezTo>
                <a:cubicBezTo>
                  <a:pt x="7730" y="21435"/>
                  <a:pt x="7732" y="21443"/>
                  <a:pt x="7734" y="21451"/>
                </a:cubicBezTo>
                <a:cubicBezTo>
                  <a:pt x="7738" y="21470"/>
                  <a:pt x="7740" y="21487"/>
                  <a:pt x="7739" y="21506"/>
                </a:cubicBezTo>
                <a:cubicBezTo>
                  <a:pt x="7737" y="21525"/>
                  <a:pt x="7734" y="21541"/>
                  <a:pt x="7727" y="21556"/>
                </a:cubicBezTo>
                <a:cubicBezTo>
                  <a:pt x="7721" y="21571"/>
                  <a:pt x="7713" y="21582"/>
                  <a:pt x="7704" y="21589"/>
                </a:cubicBezTo>
                <a:cubicBezTo>
                  <a:pt x="7698" y="21593"/>
                  <a:pt x="7694" y="21596"/>
                  <a:pt x="7689" y="21597"/>
                </a:cubicBezTo>
                <a:cubicBezTo>
                  <a:pt x="7684" y="21598"/>
                  <a:pt x="7679" y="21598"/>
                  <a:pt x="7674" y="21597"/>
                </a:cubicBezTo>
                <a:cubicBezTo>
                  <a:pt x="7669" y="21596"/>
                  <a:pt x="7664" y="21594"/>
                  <a:pt x="7659" y="21590"/>
                </a:cubicBezTo>
                <a:cubicBezTo>
                  <a:pt x="7655" y="21587"/>
                  <a:pt x="7651" y="21582"/>
                  <a:pt x="7647" y="21576"/>
                </a:cubicBezTo>
                <a:close/>
                <a:moveTo>
                  <a:pt x="8340" y="21576"/>
                </a:moveTo>
                <a:cubicBezTo>
                  <a:pt x="8335" y="21571"/>
                  <a:pt x="8332" y="21564"/>
                  <a:pt x="8328" y="21557"/>
                </a:cubicBezTo>
                <a:cubicBezTo>
                  <a:pt x="8325" y="21550"/>
                  <a:pt x="8323" y="21543"/>
                  <a:pt x="8321" y="21534"/>
                </a:cubicBezTo>
                <a:cubicBezTo>
                  <a:pt x="8317" y="21516"/>
                  <a:pt x="8315" y="21499"/>
                  <a:pt x="8317" y="21480"/>
                </a:cubicBezTo>
                <a:cubicBezTo>
                  <a:pt x="8318" y="21461"/>
                  <a:pt x="8322" y="21446"/>
                  <a:pt x="8328" y="21430"/>
                </a:cubicBezTo>
                <a:cubicBezTo>
                  <a:pt x="8334" y="21415"/>
                  <a:pt x="8341" y="21404"/>
                  <a:pt x="8351" y="21397"/>
                </a:cubicBezTo>
                <a:cubicBezTo>
                  <a:pt x="8361" y="21389"/>
                  <a:pt x="8371" y="21386"/>
                  <a:pt x="8381" y="21389"/>
                </a:cubicBezTo>
                <a:cubicBezTo>
                  <a:pt x="8392" y="21391"/>
                  <a:pt x="8400" y="21398"/>
                  <a:pt x="8409" y="21409"/>
                </a:cubicBezTo>
                <a:cubicBezTo>
                  <a:pt x="8413" y="21415"/>
                  <a:pt x="8416" y="21421"/>
                  <a:pt x="8420" y="21428"/>
                </a:cubicBezTo>
                <a:cubicBezTo>
                  <a:pt x="8423" y="21435"/>
                  <a:pt x="8425" y="21443"/>
                  <a:pt x="8427" y="21451"/>
                </a:cubicBezTo>
                <a:cubicBezTo>
                  <a:pt x="8431" y="21470"/>
                  <a:pt x="8433" y="21487"/>
                  <a:pt x="8432" y="21506"/>
                </a:cubicBezTo>
                <a:cubicBezTo>
                  <a:pt x="8430" y="21525"/>
                  <a:pt x="8426" y="21541"/>
                  <a:pt x="8420" y="21556"/>
                </a:cubicBezTo>
                <a:cubicBezTo>
                  <a:pt x="8417" y="21563"/>
                  <a:pt x="8413" y="21570"/>
                  <a:pt x="8410" y="21576"/>
                </a:cubicBezTo>
                <a:cubicBezTo>
                  <a:pt x="8406" y="21581"/>
                  <a:pt x="8401" y="21586"/>
                  <a:pt x="8397" y="21589"/>
                </a:cubicBezTo>
                <a:cubicBezTo>
                  <a:pt x="8391" y="21593"/>
                  <a:pt x="8387" y="21596"/>
                  <a:pt x="8382" y="21597"/>
                </a:cubicBezTo>
                <a:cubicBezTo>
                  <a:pt x="8377" y="21598"/>
                  <a:pt x="8372" y="21598"/>
                  <a:pt x="8367" y="21597"/>
                </a:cubicBezTo>
                <a:cubicBezTo>
                  <a:pt x="8362" y="21596"/>
                  <a:pt x="8357" y="21594"/>
                  <a:pt x="8353" y="21590"/>
                </a:cubicBezTo>
                <a:cubicBezTo>
                  <a:pt x="8348" y="21587"/>
                  <a:pt x="8344" y="21582"/>
                  <a:pt x="8340" y="21576"/>
                </a:cubicBezTo>
                <a:close/>
                <a:moveTo>
                  <a:pt x="9033" y="21576"/>
                </a:moveTo>
                <a:cubicBezTo>
                  <a:pt x="9028" y="21571"/>
                  <a:pt x="9025" y="21564"/>
                  <a:pt x="9021" y="21557"/>
                </a:cubicBezTo>
                <a:cubicBezTo>
                  <a:pt x="9018" y="21550"/>
                  <a:pt x="9016" y="21543"/>
                  <a:pt x="9014" y="21534"/>
                </a:cubicBezTo>
                <a:cubicBezTo>
                  <a:pt x="9010" y="21516"/>
                  <a:pt x="9008" y="21499"/>
                  <a:pt x="9010" y="21480"/>
                </a:cubicBezTo>
                <a:cubicBezTo>
                  <a:pt x="9011" y="21461"/>
                  <a:pt x="9015" y="21446"/>
                  <a:pt x="9021" y="21430"/>
                </a:cubicBezTo>
                <a:cubicBezTo>
                  <a:pt x="9027" y="21415"/>
                  <a:pt x="9035" y="21404"/>
                  <a:pt x="9045" y="21397"/>
                </a:cubicBezTo>
                <a:cubicBezTo>
                  <a:pt x="9054" y="21389"/>
                  <a:pt x="9064" y="21386"/>
                  <a:pt x="9074" y="21389"/>
                </a:cubicBezTo>
                <a:cubicBezTo>
                  <a:pt x="9085" y="21391"/>
                  <a:pt x="9093" y="21398"/>
                  <a:pt x="9102" y="21409"/>
                </a:cubicBezTo>
                <a:cubicBezTo>
                  <a:pt x="9106" y="21415"/>
                  <a:pt x="9109" y="21421"/>
                  <a:pt x="9113" y="21428"/>
                </a:cubicBezTo>
                <a:cubicBezTo>
                  <a:pt x="9116" y="21435"/>
                  <a:pt x="9118" y="21443"/>
                  <a:pt x="9120" y="21451"/>
                </a:cubicBezTo>
                <a:cubicBezTo>
                  <a:pt x="9124" y="21470"/>
                  <a:pt x="9126" y="21487"/>
                  <a:pt x="9125" y="21506"/>
                </a:cubicBezTo>
                <a:cubicBezTo>
                  <a:pt x="9123" y="21525"/>
                  <a:pt x="9119" y="21541"/>
                  <a:pt x="9113" y="21556"/>
                </a:cubicBezTo>
                <a:cubicBezTo>
                  <a:pt x="9110" y="21563"/>
                  <a:pt x="9106" y="21570"/>
                  <a:pt x="9103" y="21576"/>
                </a:cubicBezTo>
                <a:cubicBezTo>
                  <a:pt x="9099" y="21581"/>
                  <a:pt x="9094" y="21586"/>
                  <a:pt x="9090" y="21589"/>
                </a:cubicBezTo>
                <a:cubicBezTo>
                  <a:pt x="9084" y="21593"/>
                  <a:pt x="9080" y="21596"/>
                  <a:pt x="9075" y="21597"/>
                </a:cubicBezTo>
                <a:cubicBezTo>
                  <a:pt x="9070" y="21598"/>
                  <a:pt x="9065" y="21598"/>
                  <a:pt x="9060" y="21597"/>
                </a:cubicBezTo>
                <a:cubicBezTo>
                  <a:pt x="9055" y="21596"/>
                  <a:pt x="9050" y="21594"/>
                  <a:pt x="9046" y="21590"/>
                </a:cubicBezTo>
                <a:cubicBezTo>
                  <a:pt x="9041" y="21587"/>
                  <a:pt x="9037" y="21582"/>
                  <a:pt x="9033" y="21576"/>
                </a:cubicBezTo>
                <a:close/>
                <a:moveTo>
                  <a:pt x="9726" y="21576"/>
                </a:moveTo>
                <a:cubicBezTo>
                  <a:pt x="9721" y="21571"/>
                  <a:pt x="9718" y="21564"/>
                  <a:pt x="9714" y="21557"/>
                </a:cubicBezTo>
                <a:cubicBezTo>
                  <a:pt x="9711" y="21550"/>
                  <a:pt x="9709" y="21543"/>
                  <a:pt x="9707" y="21534"/>
                </a:cubicBezTo>
                <a:cubicBezTo>
                  <a:pt x="9703" y="21516"/>
                  <a:pt x="9701" y="21499"/>
                  <a:pt x="9703" y="21480"/>
                </a:cubicBezTo>
                <a:cubicBezTo>
                  <a:pt x="9704" y="21461"/>
                  <a:pt x="9708" y="21446"/>
                  <a:pt x="9714" y="21430"/>
                </a:cubicBezTo>
                <a:cubicBezTo>
                  <a:pt x="9720" y="21415"/>
                  <a:pt x="9728" y="21404"/>
                  <a:pt x="9738" y="21397"/>
                </a:cubicBezTo>
                <a:cubicBezTo>
                  <a:pt x="9747" y="21389"/>
                  <a:pt x="9757" y="21386"/>
                  <a:pt x="9767" y="21389"/>
                </a:cubicBezTo>
                <a:cubicBezTo>
                  <a:pt x="9778" y="21391"/>
                  <a:pt x="9786" y="21398"/>
                  <a:pt x="9795" y="21409"/>
                </a:cubicBezTo>
                <a:cubicBezTo>
                  <a:pt x="9799" y="21415"/>
                  <a:pt x="9802" y="21421"/>
                  <a:pt x="9806" y="21428"/>
                </a:cubicBezTo>
                <a:cubicBezTo>
                  <a:pt x="9809" y="21435"/>
                  <a:pt x="9811" y="21443"/>
                  <a:pt x="9813" y="21451"/>
                </a:cubicBezTo>
                <a:cubicBezTo>
                  <a:pt x="9817" y="21470"/>
                  <a:pt x="9819" y="21487"/>
                  <a:pt x="9818" y="21506"/>
                </a:cubicBezTo>
                <a:cubicBezTo>
                  <a:pt x="9816" y="21525"/>
                  <a:pt x="9812" y="21541"/>
                  <a:pt x="9806" y="21556"/>
                </a:cubicBezTo>
                <a:cubicBezTo>
                  <a:pt x="9803" y="21563"/>
                  <a:pt x="9800" y="21570"/>
                  <a:pt x="9796" y="21576"/>
                </a:cubicBezTo>
                <a:cubicBezTo>
                  <a:pt x="9792" y="21581"/>
                  <a:pt x="9788" y="21586"/>
                  <a:pt x="9783" y="21589"/>
                </a:cubicBezTo>
                <a:cubicBezTo>
                  <a:pt x="9778" y="21593"/>
                  <a:pt x="9773" y="21596"/>
                  <a:pt x="9768" y="21597"/>
                </a:cubicBezTo>
                <a:cubicBezTo>
                  <a:pt x="9763" y="21598"/>
                  <a:pt x="9758" y="21598"/>
                  <a:pt x="9753" y="21597"/>
                </a:cubicBezTo>
                <a:cubicBezTo>
                  <a:pt x="9748" y="21596"/>
                  <a:pt x="9743" y="21594"/>
                  <a:pt x="9739" y="21590"/>
                </a:cubicBezTo>
                <a:cubicBezTo>
                  <a:pt x="9734" y="21587"/>
                  <a:pt x="9730" y="21582"/>
                  <a:pt x="9726" y="21576"/>
                </a:cubicBezTo>
                <a:close/>
                <a:moveTo>
                  <a:pt x="10419" y="21576"/>
                </a:moveTo>
                <a:cubicBezTo>
                  <a:pt x="10410" y="21565"/>
                  <a:pt x="10404" y="21552"/>
                  <a:pt x="10400" y="21534"/>
                </a:cubicBezTo>
                <a:cubicBezTo>
                  <a:pt x="10396" y="21516"/>
                  <a:pt x="10394" y="21499"/>
                  <a:pt x="10396" y="21480"/>
                </a:cubicBezTo>
                <a:cubicBezTo>
                  <a:pt x="10397" y="21461"/>
                  <a:pt x="10401" y="21446"/>
                  <a:pt x="10407" y="21430"/>
                </a:cubicBezTo>
                <a:cubicBezTo>
                  <a:pt x="10410" y="21422"/>
                  <a:pt x="10414" y="21416"/>
                  <a:pt x="10418" y="21411"/>
                </a:cubicBezTo>
                <a:cubicBezTo>
                  <a:pt x="10421" y="21405"/>
                  <a:pt x="10426" y="21401"/>
                  <a:pt x="10431" y="21397"/>
                </a:cubicBezTo>
                <a:cubicBezTo>
                  <a:pt x="10440" y="21389"/>
                  <a:pt x="10450" y="21386"/>
                  <a:pt x="10460" y="21389"/>
                </a:cubicBezTo>
                <a:cubicBezTo>
                  <a:pt x="10471" y="21391"/>
                  <a:pt x="10479" y="21398"/>
                  <a:pt x="10488" y="21409"/>
                </a:cubicBezTo>
                <a:cubicBezTo>
                  <a:pt x="10492" y="21415"/>
                  <a:pt x="10495" y="21421"/>
                  <a:pt x="10499" y="21428"/>
                </a:cubicBezTo>
                <a:cubicBezTo>
                  <a:pt x="10502" y="21435"/>
                  <a:pt x="10504" y="21443"/>
                  <a:pt x="10506" y="21451"/>
                </a:cubicBezTo>
                <a:cubicBezTo>
                  <a:pt x="10510" y="21470"/>
                  <a:pt x="10512" y="21487"/>
                  <a:pt x="10511" y="21506"/>
                </a:cubicBezTo>
                <a:cubicBezTo>
                  <a:pt x="10509" y="21525"/>
                  <a:pt x="10505" y="21541"/>
                  <a:pt x="10499" y="21556"/>
                </a:cubicBezTo>
                <a:cubicBezTo>
                  <a:pt x="10496" y="21563"/>
                  <a:pt x="10493" y="21570"/>
                  <a:pt x="10489" y="21576"/>
                </a:cubicBezTo>
                <a:cubicBezTo>
                  <a:pt x="10485" y="21581"/>
                  <a:pt x="10481" y="21586"/>
                  <a:pt x="10476" y="21589"/>
                </a:cubicBezTo>
                <a:cubicBezTo>
                  <a:pt x="10471" y="21593"/>
                  <a:pt x="10466" y="21596"/>
                  <a:pt x="10461" y="21597"/>
                </a:cubicBezTo>
                <a:cubicBezTo>
                  <a:pt x="10456" y="21598"/>
                  <a:pt x="10451" y="21598"/>
                  <a:pt x="10446" y="21597"/>
                </a:cubicBezTo>
                <a:cubicBezTo>
                  <a:pt x="10436" y="21595"/>
                  <a:pt x="10427" y="21588"/>
                  <a:pt x="10419" y="21576"/>
                </a:cubicBezTo>
                <a:close/>
                <a:moveTo>
                  <a:pt x="11111" y="21576"/>
                </a:moveTo>
                <a:cubicBezTo>
                  <a:pt x="11103" y="21565"/>
                  <a:pt x="11097" y="21552"/>
                  <a:pt x="11093" y="21534"/>
                </a:cubicBezTo>
                <a:cubicBezTo>
                  <a:pt x="11091" y="21525"/>
                  <a:pt x="11089" y="21516"/>
                  <a:pt x="11089" y="21507"/>
                </a:cubicBezTo>
                <a:cubicBezTo>
                  <a:pt x="11088" y="21499"/>
                  <a:pt x="11088" y="21490"/>
                  <a:pt x="11088" y="21480"/>
                </a:cubicBezTo>
                <a:cubicBezTo>
                  <a:pt x="11089" y="21471"/>
                  <a:pt x="11090" y="21462"/>
                  <a:pt x="11092" y="21454"/>
                </a:cubicBezTo>
                <a:cubicBezTo>
                  <a:pt x="11094" y="21446"/>
                  <a:pt x="11096" y="21438"/>
                  <a:pt x="11100" y="21430"/>
                </a:cubicBezTo>
                <a:cubicBezTo>
                  <a:pt x="11103" y="21422"/>
                  <a:pt x="11106" y="21416"/>
                  <a:pt x="11110" y="21411"/>
                </a:cubicBezTo>
                <a:cubicBezTo>
                  <a:pt x="11114" y="21405"/>
                  <a:pt x="11119" y="21401"/>
                  <a:pt x="11123" y="21397"/>
                </a:cubicBezTo>
                <a:cubicBezTo>
                  <a:pt x="11133" y="21389"/>
                  <a:pt x="11142" y="21386"/>
                  <a:pt x="11153" y="21389"/>
                </a:cubicBezTo>
                <a:cubicBezTo>
                  <a:pt x="11163" y="21391"/>
                  <a:pt x="11172" y="21398"/>
                  <a:pt x="11180" y="21409"/>
                </a:cubicBezTo>
                <a:cubicBezTo>
                  <a:pt x="11189" y="21421"/>
                  <a:pt x="11195" y="21434"/>
                  <a:pt x="11199" y="21451"/>
                </a:cubicBezTo>
                <a:cubicBezTo>
                  <a:pt x="11203" y="21470"/>
                  <a:pt x="11205" y="21487"/>
                  <a:pt x="11203" y="21506"/>
                </a:cubicBezTo>
                <a:cubicBezTo>
                  <a:pt x="11202" y="21525"/>
                  <a:pt x="11198" y="21541"/>
                  <a:pt x="11192" y="21556"/>
                </a:cubicBezTo>
                <a:cubicBezTo>
                  <a:pt x="11189" y="21563"/>
                  <a:pt x="11185" y="21570"/>
                  <a:pt x="11182" y="21576"/>
                </a:cubicBezTo>
                <a:cubicBezTo>
                  <a:pt x="11178" y="21581"/>
                  <a:pt x="11174" y="21586"/>
                  <a:pt x="11169" y="21589"/>
                </a:cubicBezTo>
                <a:cubicBezTo>
                  <a:pt x="11164" y="21593"/>
                  <a:pt x="11159" y="21596"/>
                  <a:pt x="11154" y="21597"/>
                </a:cubicBezTo>
                <a:cubicBezTo>
                  <a:pt x="11149" y="21598"/>
                  <a:pt x="11144" y="21598"/>
                  <a:pt x="11139" y="21597"/>
                </a:cubicBezTo>
                <a:cubicBezTo>
                  <a:pt x="11128" y="21595"/>
                  <a:pt x="11119" y="21588"/>
                  <a:pt x="11111" y="21576"/>
                </a:cubicBezTo>
                <a:close/>
                <a:moveTo>
                  <a:pt x="11804" y="21576"/>
                </a:moveTo>
                <a:cubicBezTo>
                  <a:pt x="11796" y="21565"/>
                  <a:pt x="11790" y="21552"/>
                  <a:pt x="11786" y="21534"/>
                </a:cubicBezTo>
                <a:cubicBezTo>
                  <a:pt x="11782" y="21516"/>
                  <a:pt x="11780" y="21499"/>
                  <a:pt x="11782" y="21480"/>
                </a:cubicBezTo>
                <a:cubicBezTo>
                  <a:pt x="11783" y="21461"/>
                  <a:pt x="11787" y="21446"/>
                  <a:pt x="11793" y="21430"/>
                </a:cubicBezTo>
                <a:cubicBezTo>
                  <a:pt x="11796" y="21422"/>
                  <a:pt x="11799" y="21416"/>
                  <a:pt x="11803" y="21411"/>
                </a:cubicBezTo>
                <a:cubicBezTo>
                  <a:pt x="11807" y="21405"/>
                  <a:pt x="11812" y="21401"/>
                  <a:pt x="11816" y="21397"/>
                </a:cubicBezTo>
                <a:cubicBezTo>
                  <a:pt x="11826" y="21389"/>
                  <a:pt x="11835" y="21386"/>
                  <a:pt x="11846" y="21389"/>
                </a:cubicBezTo>
                <a:cubicBezTo>
                  <a:pt x="11856" y="21391"/>
                  <a:pt x="11865" y="21398"/>
                  <a:pt x="11873" y="21409"/>
                </a:cubicBezTo>
                <a:cubicBezTo>
                  <a:pt x="11882" y="21421"/>
                  <a:pt x="11888" y="21434"/>
                  <a:pt x="11892" y="21451"/>
                </a:cubicBezTo>
                <a:cubicBezTo>
                  <a:pt x="11896" y="21470"/>
                  <a:pt x="11898" y="21487"/>
                  <a:pt x="11896" y="21506"/>
                </a:cubicBezTo>
                <a:cubicBezTo>
                  <a:pt x="11895" y="21525"/>
                  <a:pt x="11891" y="21541"/>
                  <a:pt x="11885" y="21556"/>
                </a:cubicBezTo>
                <a:cubicBezTo>
                  <a:pt x="11882" y="21563"/>
                  <a:pt x="11878" y="21570"/>
                  <a:pt x="11875" y="21576"/>
                </a:cubicBezTo>
                <a:cubicBezTo>
                  <a:pt x="11871" y="21581"/>
                  <a:pt x="11867" y="21586"/>
                  <a:pt x="11862" y="21589"/>
                </a:cubicBezTo>
                <a:cubicBezTo>
                  <a:pt x="11857" y="21593"/>
                  <a:pt x="11852" y="21596"/>
                  <a:pt x="11847" y="21597"/>
                </a:cubicBezTo>
                <a:cubicBezTo>
                  <a:pt x="11842" y="21598"/>
                  <a:pt x="11837" y="21598"/>
                  <a:pt x="11832" y="21597"/>
                </a:cubicBezTo>
                <a:cubicBezTo>
                  <a:pt x="11821" y="21595"/>
                  <a:pt x="11812" y="21588"/>
                  <a:pt x="11804" y="21576"/>
                </a:cubicBezTo>
                <a:close/>
                <a:moveTo>
                  <a:pt x="12497" y="21576"/>
                </a:moveTo>
                <a:cubicBezTo>
                  <a:pt x="12489" y="21565"/>
                  <a:pt x="12483" y="21552"/>
                  <a:pt x="12479" y="21534"/>
                </a:cubicBezTo>
                <a:cubicBezTo>
                  <a:pt x="12475" y="21516"/>
                  <a:pt x="12473" y="21499"/>
                  <a:pt x="12475" y="21480"/>
                </a:cubicBezTo>
                <a:cubicBezTo>
                  <a:pt x="12476" y="21461"/>
                  <a:pt x="12480" y="21446"/>
                  <a:pt x="12486" y="21430"/>
                </a:cubicBezTo>
                <a:cubicBezTo>
                  <a:pt x="12489" y="21422"/>
                  <a:pt x="12492" y="21416"/>
                  <a:pt x="12496" y="21411"/>
                </a:cubicBezTo>
                <a:cubicBezTo>
                  <a:pt x="12500" y="21405"/>
                  <a:pt x="12505" y="21401"/>
                  <a:pt x="12509" y="21397"/>
                </a:cubicBezTo>
                <a:cubicBezTo>
                  <a:pt x="12519" y="21389"/>
                  <a:pt x="12528" y="21386"/>
                  <a:pt x="12539" y="21389"/>
                </a:cubicBezTo>
                <a:cubicBezTo>
                  <a:pt x="12549" y="21391"/>
                  <a:pt x="12558" y="21398"/>
                  <a:pt x="12567" y="21409"/>
                </a:cubicBezTo>
                <a:cubicBezTo>
                  <a:pt x="12576" y="21421"/>
                  <a:pt x="12581" y="21434"/>
                  <a:pt x="12585" y="21451"/>
                </a:cubicBezTo>
                <a:cubicBezTo>
                  <a:pt x="12590" y="21470"/>
                  <a:pt x="12591" y="21487"/>
                  <a:pt x="12589" y="21506"/>
                </a:cubicBezTo>
                <a:cubicBezTo>
                  <a:pt x="12588" y="21525"/>
                  <a:pt x="12584" y="21541"/>
                  <a:pt x="12578" y="21556"/>
                </a:cubicBezTo>
                <a:cubicBezTo>
                  <a:pt x="12575" y="21563"/>
                  <a:pt x="12571" y="21570"/>
                  <a:pt x="12568" y="21576"/>
                </a:cubicBezTo>
                <a:cubicBezTo>
                  <a:pt x="12564" y="21581"/>
                  <a:pt x="12560" y="21586"/>
                  <a:pt x="12555" y="21589"/>
                </a:cubicBezTo>
                <a:cubicBezTo>
                  <a:pt x="12550" y="21593"/>
                  <a:pt x="12545" y="21596"/>
                  <a:pt x="12540" y="21597"/>
                </a:cubicBezTo>
                <a:cubicBezTo>
                  <a:pt x="12535" y="21598"/>
                  <a:pt x="12530" y="21598"/>
                  <a:pt x="12525" y="21597"/>
                </a:cubicBezTo>
                <a:cubicBezTo>
                  <a:pt x="12514" y="21595"/>
                  <a:pt x="12505" y="21588"/>
                  <a:pt x="12497" y="21576"/>
                </a:cubicBezTo>
                <a:close/>
                <a:moveTo>
                  <a:pt x="13190" y="21576"/>
                </a:moveTo>
                <a:cubicBezTo>
                  <a:pt x="13182" y="21565"/>
                  <a:pt x="13176" y="21552"/>
                  <a:pt x="13172" y="21534"/>
                </a:cubicBezTo>
                <a:cubicBezTo>
                  <a:pt x="13168" y="21516"/>
                  <a:pt x="13166" y="21499"/>
                  <a:pt x="13168" y="21480"/>
                </a:cubicBezTo>
                <a:cubicBezTo>
                  <a:pt x="13169" y="21461"/>
                  <a:pt x="13173" y="21446"/>
                  <a:pt x="13179" y="21430"/>
                </a:cubicBezTo>
                <a:cubicBezTo>
                  <a:pt x="13182" y="21422"/>
                  <a:pt x="13185" y="21416"/>
                  <a:pt x="13189" y="21411"/>
                </a:cubicBezTo>
                <a:cubicBezTo>
                  <a:pt x="13193" y="21405"/>
                  <a:pt x="13198" y="21401"/>
                  <a:pt x="13202" y="21397"/>
                </a:cubicBezTo>
                <a:cubicBezTo>
                  <a:pt x="13212" y="21389"/>
                  <a:pt x="13221" y="21386"/>
                  <a:pt x="13232" y="21389"/>
                </a:cubicBezTo>
                <a:cubicBezTo>
                  <a:pt x="13242" y="21391"/>
                  <a:pt x="13252" y="21398"/>
                  <a:pt x="13260" y="21409"/>
                </a:cubicBezTo>
                <a:cubicBezTo>
                  <a:pt x="13269" y="21421"/>
                  <a:pt x="13274" y="21434"/>
                  <a:pt x="13278" y="21451"/>
                </a:cubicBezTo>
                <a:cubicBezTo>
                  <a:pt x="13283" y="21470"/>
                  <a:pt x="13284" y="21487"/>
                  <a:pt x="13282" y="21506"/>
                </a:cubicBezTo>
                <a:cubicBezTo>
                  <a:pt x="13281" y="21525"/>
                  <a:pt x="13278" y="21541"/>
                  <a:pt x="13271" y="21556"/>
                </a:cubicBezTo>
                <a:cubicBezTo>
                  <a:pt x="13268" y="21563"/>
                  <a:pt x="13265" y="21570"/>
                  <a:pt x="13261" y="21576"/>
                </a:cubicBezTo>
                <a:cubicBezTo>
                  <a:pt x="13257" y="21581"/>
                  <a:pt x="13252" y="21586"/>
                  <a:pt x="13248" y="21589"/>
                </a:cubicBezTo>
                <a:cubicBezTo>
                  <a:pt x="13243" y="21593"/>
                  <a:pt x="13238" y="21596"/>
                  <a:pt x="13233" y="21597"/>
                </a:cubicBezTo>
                <a:cubicBezTo>
                  <a:pt x="13228" y="21598"/>
                  <a:pt x="13223" y="21598"/>
                  <a:pt x="13218" y="21597"/>
                </a:cubicBezTo>
                <a:cubicBezTo>
                  <a:pt x="13207" y="21595"/>
                  <a:pt x="13198" y="21588"/>
                  <a:pt x="13190" y="21576"/>
                </a:cubicBezTo>
                <a:close/>
                <a:moveTo>
                  <a:pt x="13883" y="21576"/>
                </a:moveTo>
                <a:cubicBezTo>
                  <a:pt x="13879" y="21571"/>
                  <a:pt x="13875" y="21564"/>
                  <a:pt x="13872" y="21557"/>
                </a:cubicBezTo>
                <a:cubicBezTo>
                  <a:pt x="13869" y="21550"/>
                  <a:pt x="13867" y="21543"/>
                  <a:pt x="13865" y="21534"/>
                </a:cubicBezTo>
                <a:cubicBezTo>
                  <a:pt x="13861" y="21516"/>
                  <a:pt x="13859" y="21499"/>
                  <a:pt x="13861" y="21480"/>
                </a:cubicBezTo>
                <a:cubicBezTo>
                  <a:pt x="13862" y="21461"/>
                  <a:pt x="13866" y="21446"/>
                  <a:pt x="13872" y="21430"/>
                </a:cubicBezTo>
                <a:cubicBezTo>
                  <a:pt x="13875" y="21422"/>
                  <a:pt x="13878" y="21416"/>
                  <a:pt x="13882" y="21411"/>
                </a:cubicBezTo>
                <a:cubicBezTo>
                  <a:pt x="13886" y="21405"/>
                  <a:pt x="13891" y="21401"/>
                  <a:pt x="13895" y="21397"/>
                </a:cubicBezTo>
                <a:cubicBezTo>
                  <a:pt x="13905" y="21389"/>
                  <a:pt x="13914" y="21386"/>
                  <a:pt x="13925" y="21389"/>
                </a:cubicBezTo>
                <a:cubicBezTo>
                  <a:pt x="13936" y="21391"/>
                  <a:pt x="13945" y="21398"/>
                  <a:pt x="13953" y="21409"/>
                </a:cubicBezTo>
                <a:cubicBezTo>
                  <a:pt x="13962" y="21421"/>
                  <a:pt x="13967" y="21434"/>
                  <a:pt x="13971" y="21451"/>
                </a:cubicBezTo>
                <a:cubicBezTo>
                  <a:pt x="13976" y="21470"/>
                  <a:pt x="13977" y="21487"/>
                  <a:pt x="13975" y="21506"/>
                </a:cubicBezTo>
                <a:cubicBezTo>
                  <a:pt x="13974" y="21525"/>
                  <a:pt x="13971" y="21541"/>
                  <a:pt x="13964" y="21556"/>
                </a:cubicBezTo>
                <a:cubicBezTo>
                  <a:pt x="13961" y="21563"/>
                  <a:pt x="13958" y="21570"/>
                  <a:pt x="13954" y="21576"/>
                </a:cubicBezTo>
                <a:cubicBezTo>
                  <a:pt x="13950" y="21581"/>
                  <a:pt x="13945" y="21586"/>
                  <a:pt x="13941" y="21589"/>
                </a:cubicBezTo>
                <a:cubicBezTo>
                  <a:pt x="13936" y="21593"/>
                  <a:pt x="13931" y="21596"/>
                  <a:pt x="13926" y="21597"/>
                </a:cubicBezTo>
                <a:cubicBezTo>
                  <a:pt x="13921" y="21598"/>
                  <a:pt x="13916" y="21598"/>
                  <a:pt x="13911" y="21597"/>
                </a:cubicBezTo>
                <a:cubicBezTo>
                  <a:pt x="13905" y="21596"/>
                  <a:pt x="13901" y="21594"/>
                  <a:pt x="13896" y="21590"/>
                </a:cubicBezTo>
                <a:cubicBezTo>
                  <a:pt x="13892" y="21587"/>
                  <a:pt x="13887" y="21582"/>
                  <a:pt x="13883" y="21576"/>
                </a:cubicBezTo>
                <a:close/>
                <a:moveTo>
                  <a:pt x="14576" y="21576"/>
                </a:moveTo>
                <a:cubicBezTo>
                  <a:pt x="14572" y="21571"/>
                  <a:pt x="14568" y="21564"/>
                  <a:pt x="14565" y="21557"/>
                </a:cubicBezTo>
                <a:cubicBezTo>
                  <a:pt x="14562" y="21550"/>
                  <a:pt x="14560" y="21543"/>
                  <a:pt x="14558" y="21534"/>
                </a:cubicBezTo>
                <a:cubicBezTo>
                  <a:pt x="14554" y="21516"/>
                  <a:pt x="14552" y="21499"/>
                  <a:pt x="14554" y="21480"/>
                </a:cubicBezTo>
                <a:cubicBezTo>
                  <a:pt x="14555" y="21461"/>
                  <a:pt x="14559" y="21446"/>
                  <a:pt x="14565" y="21430"/>
                </a:cubicBezTo>
                <a:cubicBezTo>
                  <a:pt x="14568" y="21422"/>
                  <a:pt x="14571" y="21416"/>
                  <a:pt x="14575" y="21411"/>
                </a:cubicBezTo>
                <a:cubicBezTo>
                  <a:pt x="14579" y="21405"/>
                  <a:pt x="14584" y="21401"/>
                  <a:pt x="14588" y="21397"/>
                </a:cubicBezTo>
                <a:cubicBezTo>
                  <a:pt x="14598" y="21389"/>
                  <a:pt x="14607" y="21386"/>
                  <a:pt x="14618" y="21389"/>
                </a:cubicBezTo>
                <a:cubicBezTo>
                  <a:pt x="14629" y="21391"/>
                  <a:pt x="14638" y="21398"/>
                  <a:pt x="14646" y="21409"/>
                </a:cubicBezTo>
                <a:cubicBezTo>
                  <a:pt x="14655" y="21421"/>
                  <a:pt x="14660" y="21434"/>
                  <a:pt x="14664" y="21451"/>
                </a:cubicBezTo>
                <a:cubicBezTo>
                  <a:pt x="14669" y="21470"/>
                  <a:pt x="14670" y="21487"/>
                  <a:pt x="14668" y="21506"/>
                </a:cubicBezTo>
                <a:cubicBezTo>
                  <a:pt x="14667" y="21525"/>
                  <a:pt x="14664" y="21541"/>
                  <a:pt x="14657" y="21556"/>
                </a:cubicBezTo>
                <a:cubicBezTo>
                  <a:pt x="14654" y="21563"/>
                  <a:pt x="14651" y="21570"/>
                  <a:pt x="14647" y="21576"/>
                </a:cubicBezTo>
                <a:cubicBezTo>
                  <a:pt x="14643" y="21581"/>
                  <a:pt x="14638" y="21586"/>
                  <a:pt x="14634" y="21589"/>
                </a:cubicBezTo>
                <a:cubicBezTo>
                  <a:pt x="14629" y="21593"/>
                  <a:pt x="14624" y="21596"/>
                  <a:pt x="14619" y="21597"/>
                </a:cubicBezTo>
                <a:cubicBezTo>
                  <a:pt x="14614" y="21598"/>
                  <a:pt x="14609" y="21598"/>
                  <a:pt x="14604" y="21597"/>
                </a:cubicBezTo>
                <a:cubicBezTo>
                  <a:pt x="14598" y="21596"/>
                  <a:pt x="14594" y="21594"/>
                  <a:pt x="14589" y="21590"/>
                </a:cubicBezTo>
                <a:cubicBezTo>
                  <a:pt x="14585" y="21587"/>
                  <a:pt x="14580" y="21582"/>
                  <a:pt x="14576" y="21576"/>
                </a:cubicBezTo>
                <a:close/>
                <a:moveTo>
                  <a:pt x="15269" y="21576"/>
                </a:moveTo>
                <a:cubicBezTo>
                  <a:pt x="15265" y="21571"/>
                  <a:pt x="15261" y="21564"/>
                  <a:pt x="15258" y="21557"/>
                </a:cubicBezTo>
                <a:cubicBezTo>
                  <a:pt x="15255" y="21550"/>
                  <a:pt x="15253" y="21543"/>
                  <a:pt x="15251" y="21534"/>
                </a:cubicBezTo>
                <a:cubicBezTo>
                  <a:pt x="15247" y="21516"/>
                  <a:pt x="15245" y="21499"/>
                  <a:pt x="15247" y="21480"/>
                </a:cubicBezTo>
                <a:cubicBezTo>
                  <a:pt x="15248" y="21461"/>
                  <a:pt x="15252" y="21446"/>
                  <a:pt x="15258" y="21430"/>
                </a:cubicBezTo>
                <a:cubicBezTo>
                  <a:pt x="15261" y="21422"/>
                  <a:pt x="15264" y="21416"/>
                  <a:pt x="15268" y="21411"/>
                </a:cubicBezTo>
                <a:cubicBezTo>
                  <a:pt x="15272" y="21405"/>
                  <a:pt x="15277" y="21401"/>
                  <a:pt x="15281" y="21397"/>
                </a:cubicBezTo>
                <a:cubicBezTo>
                  <a:pt x="15291" y="21389"/>
                  <a:pt x="15301" y="21386"/>
                  <a:pt x="15311" y="21389"/>
                </a:cubicBezTo>
                <a:cubicBezTo>
                  <a:pt x="15322" y="21391"/>
                  <a:pt x="15331" y="21398"/>
                  <a:pt x="15339" y="21409"/>
                </a:cubicBezTo>
                <a:cubicBezTo>
                  <a:pt x="15348" y="21421"/>
                  <a:pt x="15353" y="21434"/>
                  <a:pt x="15357" y="21451"/>
                </a:cubicBezTo>
                <a:cubicBezTo>
                  <a:pt x="15362" y="21470"/>
                  <a:pt x="15363" y="21487"/>
                  <a:pt x="15361" y="21506"/>
                </a:cubicBezTo>
                <a:cubicBezTo>
                  <a:pt x="15360" y="21525"/>
                  <a:pt x="15357" y="21541"/>
                  <a:pt x="15350" y="21556"/>
                </a:cubicBezTo>
                <a:cubicBezTo>
                  <a:pt x="15347" y="21563"/>
                  <a:pt x="15344" y="21570"/>
                  <a:pt x="15340" y="21576"/>
                </a:cubicBezTo>
                <a:cubicBezTo>
                  <a:pt x="15336" y="21581"/>
                  <a:pt x="15331" y="21586"/>
                  <a:pt x="15327" y="21589"/>
                </a:cubicBezTo>
                <a:cubicBezTo>
                  <a:pt x="15322" y="21593"/>
                  <a:pt x="15317" y="21596"/>
                  <a:pt x="15312" y="21597"/>
                </a:cubicBezTo>
                <a:cubicBezTo>
                  <a:pt x="15307" y="21598"/>
                  <a:pt x="15302" y="21598"/>
                  <a:pt x="15297" y="21597"/>
                </a:cubicBezTo>
                <a:cubicBezTo>
                  <a:pt x="15292" y="21596"/>
                  <a:pt x="15287" y="21594"/>
                  <a:pt x="15282" y="21590"/>
                </a:cubicBezTo>
                <a:cubicBezTo>
                  <a:pt x="15278" y="21587"/>
                  <a:pt x="15273" y="21582"/>
                  <a:pt x="15269" y="21576"/>
                </a:cubicBezTo>
                <a:close/>
                <a:moveTo>
                  <a:pt x="15962" y="21576"/>
                </a:moveTo>
                <a:cubicBezTo>
                  <a:pt x="15958" y="21571"/>
                  <a:pt x="15954" y="21564"/>
                  <a:pt x="15951" y="21557"/>
                </a:cubicBezTo>
                <a:cubicBezTo>
                  <a:pt x="15948" y="21550"/>
                  <a:pt x="15946" y="21543"/>
                  <a:pt x="15944" y="21534"/>
                </a:cubicBezTo>
                <a:cubicBezTo>
                  <a:pt x="15940" y="21516"/>
                  <a:pt x="15938" y="21499"/>
                  <a:pt x="15940" y="21480"/>
                </a:cubicBezTo>
                <a:cubicBezTo>
                  <a:pt x="15941" y="21461"/>
                  <a:pt x="15945" y="21446"/>
                  <a:pt x="15951" y="21430"/>
                </a:cubicBezTo>
                <a:cubicBezTo>
                  <a:pt x="15954" y="21422"/>
                  <a:pt x="15958" y="21416"/>
                  <a:pt x="15961" y="21411"/>
                </a:cubicBezTo>
                <a:cubicBezTo>
                  <a:pt x="15965" y="21405"/>
                  <a:pt x="15970" y="21401"/>
                  <a:pt x="15974" y="21397"/>
                </a:cubicBezTo>
                <a:cubicBezTo>
                  <a:pt x="15984" y="21389"/>
                  <a:pt x="15994" y="21386"/>
                  <a:pt x="16004" y="21389"/>
                </a:cubicBezTo>
                <a:cubicBezTo>
                  <a:pt x="16015" y="21391"/>
                  <a:pt x="16024" y="21398"/>
                  <a:pt x="16032" y="21409"/>
                </a:cubicBezTo>
                <a:cubicBezTo>
                  <a:pt x="16036" y="21415"/>
                  <a:pt x="16040" y="21421"/>
                  <a:pt x="16043" y="21428"/>
                </a:cubicBezTo>
                <a:cubicBezTo>
                  <a:pt x="16046" y="21435"/>
                  <a:pt x="16048" y="21443"/>
                  <a:pt x="16050" y="21451"/>
                </a:cubicBezTo>
                <a:cubicBezTo>
                  <a:pt x="16055" y="21470"/>
                  <a:pt x="16056" y="21487"/>
                  <a:pt x="16054" y="21506"/>
                </a:cubicBezTo>
                <a:cubicBezTo>
                  <a:pt x="16053" y="21525"/>
                  <a:pt x="16050" y="21541"/>
                  <a:pt x="16043" y="21556"/>
                </a:cubicBezTo>
                <a:cubicBezTo>
                  <a:pt x="16040" y="21563"/>
                  <a:pt x="16037" y="21570"/>
                  <a:pt x="16033" y="21576"/>
                </a:cubicBezTo>
                <a:cubicBezTo>
                  <a:pt x="16029" y="21581"/>
                  <a:pt x="16024" y="21586"/>
                  <a:pt x="16020" y="21589"/>
                </a:cubicBezTo>
                <a:cubicBezTo>
                  <a:pt x="16015" y="21593"/>
                  <a:pt x="16010" y="21596"/>
                  <a:pt x="16005" y="21597"/>
                </a:cubicBezTo>
                <a:cubicBezTo>
                  <a:pt x="16000" y="21598"/>
                  <a:pt x="15995" y="21598"/>
                  <a:pt x="15990" y="21597"/>
                </a:cubicBezTo>
                <a:cubicBezTo>
                  <a:pt x="15985" y="21596"/>
                  <a:pt x="15980" y="21594"/>
                  <a:pt x="15975" y="21590"/>
                </a:cubicBezTo>
                <a:cubicBezTo>
                  <a:pt x="15971" y="21587"/>
                  <a:pt x="15966" y="21582"/>
                  <a:pt x="15962" y="21576"/>
                </a:cubicBezTo>
                <a:close/>
                <a:moveTo>
                  <a:pt x="16655" y="21576"/>
                </a:moveTo>
                <a:cubicBezTo>
                  <a:pt x="16651" y="21571"/>
                  <a:pt x="16647" y="21564"/>
                  <a:pt x="16644" y="21557"/>
                </a:cubicBezTo>
                <a:cubicBezTo>
                  <a:pt x="16641" y="21550"/>
                  <a:pt x="16639" y="21543"/>
                  <a:pt x="16637" y="21534"/>
                </a:cubicBezTo>
                <a:cubicBezTo>
                  <a:pt x="16633" y="21516"/>
                  <a:pt x="16631" y="21499"/>
                  <a:pt x="16633" y="21480"/>
                </a:cubicBezTo>
                <a:cubicBezTo>
                  <a:pt x="16634" y="21461"/>
                  <a:pt x="16638" y="21446"/>
                  <a:pt x="16644" y="21430"/>
                </a:cubicBezTo>
                <a:cubicBezTo>
                  <a:pt x="16647" y="21422"/>
                  <a:pt x="16651" y="21416"/>
                  <a:pt x="16655" y="21411"/>
                </a:cubicBezTo>
                <a:cubicBezTo>
                  <a:pt x="16658" y="21405"/>
                  <a:pt x="16663" y="21401"/>
                  <a:pt x="16667" y="21397"/>
                </a:cubicBezTo>
                <a:cubicBezTo>
                  <a:pt x="16677" y="21389"/>
                  <a:pt x="16687" y="21386"/>
                  <a:pt x="16697" y="21389"/>
                </a:cubicBezTo>
                <a:cubicBezTo>
                  <a:pt x="16708" y="21391"/>
                  <a:pt x="16717" y="21398"/>
                  <a:pt x="16725" y="21409"/>
                </a:cubicBezTo>
                <a:cubicBezTo>
                  <a:pt x="16729" y="21415"/>
                  <a:pt x="16733" y="21421"/>
                  <a:pt x="16736" y="21428"/>
                </a:cubicBezTo>
                <a:cubicBezTo>
                  <a:pt x="16739" y="21435"/>
                  <a:pt x="16741" y="21443"/>
                  <a:pt x="16743" y="21451"/>
                </a:cubicBezTo>
                <a:cubicBezTo>
                  <a:pt x="16748" y="21470"/>
                  <a:pt x="16749" y="21487"/>
                  <a:pt x="16747" y="21506"/>
                </a:cubicBezTo>
                <a:cubicBezTo>
                  <a:pt x="16746" y="21525"/>
                  <a:pt x="16743" y="21541"/>
                  <a:pt x="16736" y="21556"/>
                </a:cubicBezTo>
                <a:cubicBezTo>
                  <a:pt x="16733" y="21563"/>
                  <a:pt x="16730" y="21570"/>
                  <a:pt x="16726" y="21576"/>
                </a:cubicBezTo>
                <a:cubicBezTo>
                  <a:pt x="16722" y="21581"/>
                  <a:pt x="16717" y="21586"/>
                  <a:pt x="16713" y="21589"/>
                </a:cubicBezTo>
                <a:cubicBezTo>
                  <a:pt x="16708" y="21593"/>
                  <a:pt x="16703" y="21596"/>
                  <a:pt x="16698" y="21597"/>
                </a:cubicBezTo>
                <a:cubicBezTo>
                  <a:pt x="16693" y="21598"/>
                  <a:pt x="16688" y="21598"/>
                  <a:pt x="16683" y="21597"/>
                </a:cubicBezTo>
                <a:cubicBezTo>
                  <a:pt x="16678" y="21596"/>
                  <a:pt x="16673" y="21594"/>
                  <a:pt x="16668" y="21590"/>
                </a:cubicBezTo>
                <a:cubicBezTo>
                  <a:pt x="16664" y="21587"/>
                  <a:pt x="16659" y="21582"/>
                  <a:pt x="16655" y="21576"/>
                </a:cubicBezTo>
                <a:close/>
                <a:moveTo>
                  <a:pt x="17349" y="21576"/>
                </a:moveTo>
                <a:cubicBezTo>
                  <a:pt x="17344" y="21571"/>
                  <a:pt x="17341" y="21564"/>
                  <a:pt x="17338" y="21557"/>
                </a:cubicBezTo>
                <a:cubicBezTo>
                  <a:pt x="17335" y="21550"/>
                  <a:pt x="17332" y="21543"/>
                  <a:pt x="17330" y="21534"/>
                </a:cubicBezTo>
                <a:cubicBezTo>
                  <a:pt x="17326" y="21516"/>
                  <a:pt x="17324" y="21499"/>
                  <a:pt x="17326" y="21480"/>
                </a:cubicBezTo>
                <a:cubicBezTo>
                  <a:pt x="17327" y="21461"/>
                  <a:pt x="17331" y="21446"/>
                  <a:pt x="17337" y="21430"/>
                </a:cubicBezTo>
                <a:cubicBezTo>
                  <a:pt x="17340" y="21422"/>
                  <a:pt x="17344" y="21416"/>
                  <a:pt x="17348" y="21411"/>
                </a:cubicBezTo>
                <a:cubicBezTo>
                  <a:pt x="17351" y="21405"/>
                  <a:pt x="17356" y="21401"/>
                  <a:pt x="17360" y="21397"/>
                </a:cubicBezTo>
                <a:cubicBezTo>
                  <a:pt x="17370" y="21389"/>
                  <a:pt x="17380" y="21386"/>
                  <a:pt x="17390" y="21389"/>
                </a:cubicBezTo>
                <a:cubicBezTo>
                  <a:pt x="17401" y="21391"/>
                  <a:pt x="17410" y="21398"/>
                  <a:pt x="17418" y="21409"/>
                </a:cubicBezTo>
                <a:cubicBezTo>
                  <a:pt x="17422" y="21415"/>
                  <a:pt x="17426" y="21421"/>
                  <a:pt x="17429" y="21428"/>
                </a:cubicBezTo>
                <a:cubicBezTo>
                  <a:pt x="17432" y="21435"/>
                  <a:pt x="17434" y="21443"/>
                  <a:pt x="17436" y="21451"/>
                </a:cubicBezTo>
                <a:cubicBezTo>
                  <a:pt x="17441" y="21470"/>
                  <a:pt x="17442" y="21487"/>
                  <a:pt x="17440" y="21506"/>
                </a:cubicBezTo>
                <a:cubicBezTo>
                  <a:pt x="17439" y="21525"/>
                  <a:pt x="17436" y="21541"/>
                  <a:pt x="17429" y="21556"/>
                </a:cubicBezTo>
                <a:cubicBezTo>
                  <a:pt x="17426" y="21563"/>
                  <a:pt x="17423" y="21570"/>
                  <a:pt x="17419" y="21576"/>
                </a:cubicBezTo>
                <a:cubicBezTo>
                  <a:pt x="17415" y="21581"/>
                  <a:pt x="17411" y="21586"/>
                  <a:pt x="17406" y="21589"/>
                </a:cubicBezTo>
                <a:cubicBezTo>
                  <a:pt x="17401" y="21593"/>
                  <a:pt x="17396" y="21596"/>
                  <a:pt x="17391" y="21597"/>
                </a:cubicBezTo>
                <a:cubicBezTo>
                  <a:pt x="17386" y="21598"/>
                  <a:pt x="17381" y="21598"/>
                  <a:pt x="17376" y="21597"/>
                </a:cubicBezTo>
                <a:cubicBezTo>
                  <a:pt x="17371" y="21596"/>
                  <a:pt x="17366" y="21594"/>
                  <a:pt x="17362" y="21590"/>
                </a:cubicBezTo>
                <a:cubicBezTo>
                  <a:pt x="17357" y="21587"/>
                  <a:pt x="17353" y="21582"/>
                  <a:pt x="17349" y="21576"/>
                </a:cubicBezTo>
                <a:close/>
                <a:moveTo>
                  <a:pt x="18042" y="21576"/>
                </a:moveTo>
                <a:cubicBezTo>
                  <a:pt x="18037" y="21571"/>
                  <a:pt x="18034" y="21564"/>
                  <a:pt x="18031" y="21557"/>
                </a:cubicBezTo>
                <a:cubicBezTo>
                  <a:pt x="18028" y="21550"/>
                  <a:pt x="18025" y="21543"/>
                  <a:pt x="18023" y="21534"/>
                </a:cubicBezTo>
                <a:cubicBezTo>
                  <a:pt x="18019" y="21516"/>
                  <a:pt x="18017" y="21499"/>
                  <a:pt x="18019" y="21480"/>
                </a:cubicBezTo>
                <a:cubicBezTo>
                  <a:pt x="18020" y="21461"/>
                  <a:pt x="18024" y="21446"/>
                  <a:pt x="18030" y="21430"/>
                </a:cubicBezTo>
                <a:cubicBezTo>
                  <a:pt x="18033" y="21422"/>
                  <a:pt x="18037" y="21416"/>
                  <a:pt x="18041" y="21411"/>
                </a:cubicBezTo>
                <a:cubicBezTo>
                  <a:pt x="18044" y="21405"/>
                  <a:pt x="18049" y="21401"/>
                  <a:pt x="18053" y="21397"/>
                </a:cubicBezTo>
                <a:cubicBezTo>
                  <a:pt x="18063" y="21389"/>
                  <a:pt x="18073" y="21386"/>
                  <a:pt x="18083" y="21389"/>
                </a:cubicBezTo>
                <a:cubicBezTo>
                  <a:pt x="18094" y="21391"/>
                  <a:pt x="18103" y="21398"/>
                  <a:pt x="18111" y="21409"/>
                </a:cubicBezTo>
                <a:cubicBezTo>
                  <a:pt x="18115" y="21415"/>
                  <a:pt x="18119" y="21421"/>
                  <a:pt x="18122" y="21428"/>
                </a:cubicBezTo>
                <a:cubicBezTo>
                  <a:pt x="18125" y="21435"/>
                  <a:pt x="18127" y="21443"/>
                  <a:pt x="18129" y="21451"/>
                </a:cubicBezTo>
                <a:cubicBezTo>
                  <a:pt x="18131" y="21461"/>
                  <a:pt x="18133" y="21469"/>
                  <a:pt x="18133" y="21478"/>
                </a:cubicBezTo>
                <a:cubicBezTo>
                  <a:pt x="18134" y="21487"/>
                  <a:pt x="18134" y="21496"/>
                  <a:pt x="18133" y="21506"/>
                </a:cubicBezTo>
                <a:cubicBezTo>
                  <a:pt x="18132" y="21525"/>
                  <a:pt x="18129" y="21541"/>
                  <a:pt x="18122" y="21556"/>
                </a:cubicBezTo>
                <a:cubicBezTo>
                  <a:pt x="18116" y="21571"/>
                  <a:pt x="18109" y="21582"/>
                  <a:pt x="18099" y="21589"/>
                </a:cubicBezTo>
                <a:cubicBezTo>
                  <a:pt x="18094" y="21593"/>
                  <a:pt x="18089" y="21596"/>
                  <a:pt x="18084" y="21597"/>
                </a:cubicBezTo>
                <a:cubicBezTo>
                  <a:pt x="18079" y="21598"/>
                  <a:pt x="18074" y="21598"/>
                  <a:pt x="18069" y="21597"/>
                </a:cubicBezTo>
                <a:cubicBezTo>
                  <a:pt x="18064" y="21596"/>
                  <a:pt x="18059" y="21594"/>
                  <a:pt x="18055" y="21590"/>
                </a:cubicBezTo>
                <a:cubicBezTo>
                  <a:pt x="18050" y="21587"/>
                  <a:pt x="18046" y="21582"/>
                  <a:pt x="18042" y="21576"/>
                </a:cubicBezTo>
                <a:close/>
                <a:moveTo>
                  <a:pt x="18735" y="21576"/>
                </a:moveTo>
                <a:cubicBezTo>
                  <a:pt x="18730" y="21571"/>
                  <a:pt x="18727" y="21564"/>
                  <a:pt x="18724" y="21557"/>
                </a:cubicBezTo>
                <a:cubicBezTo>
                  <a:pt x="18721" y="21550"/>
                  <a:pt x="18718" y="21543"/>
                  <a:pt x="18716" y="21534"/>
                </a:cubicBezTo>
                <a:cubicBezTo>
                  <a:pt x="18712" y="21516"/>
                  <a:pt x="18710" y="21499"/>
                  <a:pt x="18712" y="21480"/>
                </a:cubicBezTo>
                <a:cubicBezTo>
                  <a:pt x="18713" y="21461"/>
                  <a:pt x="18717" y="21446"/>
                  <a:pt x="18723" y="21430"/>
                </a:cubicBezTo>
                <a:cubicBezTo>
                  <a:pt x="18726" y="21422"/>
                  <a:pt x="18730" y="21416"/>
                  <a:pt x="18734" y="21411"/>
                </a:cubicBezTo>
                <a:cubicBezTo>
                  <a:pt x="18737" y="21405"/>
                  <a:pt x="18742" y="21401"/>
                  <a:pt x="18746" y="21397"/>
                </a:cubicBezTo>
                <a:cubicBezTo>
                  <a:pt x="18756" y="21389"/>
                  <a:pt x="18766" y="21386"/>
                  <a:pt x="18776" y="21389"/>
                </a:cubicBezTo>
                <a:cubicBezTo>
                  <a:pt x="18787" y="21391"/>
                  <a:pt x="18796" y="21398"/>
                  <a:pt x="18804" y="21409"/>
                </a:cubicBezTo>
                <a:cubicBezTo>
                  <a:pt x="18808" y="21415"/>
                  <a:pt x="18812" y="21421"/>
                  <a:pt x="18815" y="21428"/>
                </a:cubicBezTo>
                <a:cubicBezTo>
                  <a:pt x="18818" y="21435"/>
                  <a:pt x="18820" y="21443"/>
                  <a:pt x="18822" y="21451"/>
                </a:cubicBezTo>
                <a:cubicBezTo>
                  <a:pt x="18827" y="21470"/>
                  <a:pt x="18828" y="21487"/>
                  <a:pt x="18827" y="21506"/>
                </a:cubicBezTo>
                <a:cubicBezTo>
                  <a:pt x="18825" y="21525"/>
                  <a:pt x="18822" y="21541"/>
                  <a:pt x="18815" y="21556"/>
                </a:cubicBezTo>
                <a:cubicBezTo>
                  <a:pt x="18809" y="21571"/>
                  <a:pt x="18802" y="21582"/>
                  <a:pt x="18792" y="21589"/>
                </a:cubicBezTo>
                <a:cubicBezTo>
                  <a:pt x="18787" y="21593"/>
                  <a:pt x="18782" y="21596"/>
                  <a:pt x="18777" y="21597"/>
                </a:cubicBezTo>
                <a:cubicBezTo>
                  <a:pt x="18772" y="21598"/>
                  <a:pt x="18767" y="21598"/>
                  <a:pt x="18762" y="21597"/>
                </a:cubicBezTo>
                <a:cubicBezTo>
                  <a:pt x="18757" y="21596"/>
                  <a:pt x="18752" y="21594"/>
                  <a:pt x="18748" y="21590"/>
                </a:cubicBezTo>
                <a:cubicBezTo>
                  <a:pt x="18743" y="21587"/>
                  <a:pt x="18739" y="21582"/>
                  <a:pt x="18735" y="21576"/>
                </a:cubicBezTo>
                <a:close/>
                <a:moveTo>
                  <a:pt x="19428" y="21576"/>
                </a:moveTo>
                <a:cubicBezTo>
                  <a:pt x="19423" y="21571"/>
                  <a:pt x="19420" y="21564"/>
                  <a:pt x="19417" y="21557"/>
                </a:cubicBezTo>
                <a:cubicBezTo>
                  <a:pt x="19414" y="21550"/>
                  <a:pt x="19411" y="21543"/>
                  <a:pt x="19409" y="21534"/>
                </a:cubicBezTo>
                <a:cubicBezTo>
                  <a:pt x="19405" y="21516"/>
                  <a:pt x="19403" y="21499"/>
                  <a:pt x="19405" y="21480"/>
                </a:cubicBezTo>
                <a:cubicBezTo>
                  <a:pt x="19406" y="21461"/>
                  <a:pt x="19410" y="21446"/>
                  <a:pt x="19416" y="21430"/>
                </a:cubicBezTo>
                <a:cubicBezTo>
                  <a:pt x="19419" y="21422"/>
                  <a:pt x="19423" y="21416"/>
                  <a:pt x="19427" y="21411"/>
                </a:cubicBezTo>
                <a:cubicBezTo>
                  <a:pt x="19430" y="21405"/>
                  <a:pt x="19435" y="21401"/>
                  <a:pt x="19439" y="21397"/>
                </a:cubicBezTo>
                <a:cubicBezTo>
                  <a:pt x="19449" y="21389"/>
                  <a:pt x="19459" y="21386"/>
                  <a:pt x="19469" y="21389"/>
                </a:cubicBezTo>
                <a:cubicBezTo>
                  <a:pt x="19480" y="21391"/>
                  <a:pt x="19489" y="21398"/>
                  <a:pt x="19497" y="21409"/>
                </a:cubicBezTo>
                <a:cubicBezTo>
                  <a:pt x="19506" y="21421"/>
                  <a:pt x="19511" y="21434"/>
                  <a:pt x="19515" y="21451"/>
                </a:cubicBezTo>
                <a:cubicBezTo>
                  <a:pt x="19520" y="21470"/>
                  <a:pt x="19521" y="21487"/>
                  <a:pt x="19520" y="21506"/>
                </a:cubicBezTo>
                <a:cubicBezTo>
                  <a:pt x="19518" y="21525"/>
                  <a:pt x="19515" y="21541"/>
                  <a:pt x="19508" y="21556"/>
                </a:cubicBezTo>
                <a:cubicBezTo>
                  <a:pt x="19505" y="21563"/>
                  <a:pt x="19502" y="21570"/>
                  <a:pt x="19498" y="21576"/>
                </a:cubicBezTo>
                <a:cubicBezTo>
                  <a:pt x="19494" y="21581"/>
                  <a:pt x="19490" y="21586"/>
                  <a:pt x="19485" y="21589"/>
                </a:cubicBezTo>
                <a:cubicBezTo>
                  <a:pt x="19480" y="21593"/>
                  <a:pt x="19475" y="21596"/>
                  <a:pt x="19470" y="21597"/>
                </a:cubicBezTo>
                <a:cubicBezTo>
                  <a:pt x="19465" y="21598"/>
                  <a:pt x="19460" y="21598"/>
                  <a:pt x="19455" y="21597"/>
                </a:cubicBezTo>
                <a:cubicBezTo>
                  <a:pt x="19450" y="21596"/>
                  <a:pt x="19445" y="21594"/>
                  <a:pt x="19441" y="21590"/>
                </a:cubicBezTo>
                <a:cubicBezTo>
                  <a:pt x="19436" y="21587"/>
                  <a:pt x="19432" y="21582"/>
                  <a:pt x="19428" y="21576"/>
                </a:cubicBezTo>
                <a:close/>
                <a:moveTo>
                  <a:pt x="20121" y="21576"/>
                </a:moveTo>
                <a:cubicBezTo>
                  <a:pt x="20116" y="21571"/>
                  <a:pt x="20113" y="21564"/>
                  <a:pt x="20110" y="21557"/>
                </a:cubicBezTo>
                <a:cubicBezTo>
                  <a:pt x="20107" y="21550"/>
                  <a:pt x="20104" y="21543"/>
                  <a:pt x="20102" y="21534"/>
                </a:cubicBezTo>
                <a:cubicBezTo>
                  <a:pt x="20098" y="21516"/>
                  <a:pt x="20096" y="21499"/>
                  <a:pt x="20098" y="21480"/>
                </a:cubicBezTo>
                <a:cubicBezTo>
                  <a:pt x="20099" y="21461"/>
                  <a:pt x="20103" y="21446"/>
                  <a:pt x="20109" y="21430"/>
                </a:cubicBezTo>
                <a:cubicBezTo>
                  <a:pt x="20112" y="21422"/>
                  <a:pt x="20116" y="21416"/>
                  <a:pt x="20120" y="21411"/>
                </a:cubicBezTo>
                <a:cubicBezTo>
                  <a:pt x="20124" y="21405"/>
                  <a:pt x="20128" y="21401"/>
                  <a:pt x="20133" y="21397"/>
                </a:cubicBezTo>
                <a:cubicBezTo>
                  <a:pt x="20143" y="21389"/>
                  <a:pt x="20152" y="21386"/>
                  <a:pt x="20162" y="21389"/>
                </a:cubicBezTo>
                <a:cubicBezTo>
                  <a:pt x="20173" y="21391"/>
                  <a:pt x="20182" y="21398"/>
                  <a:pt x="20190" y="21409"/>
                </a:cubicBezTo>
                <a:cubicBezTo>
                  <a:pt x="20199" y="21421"/>
                  <a:pt x="20204" y="21434"/>
                  <a:pt x="20208" y="21451"/>
                </a:cubicBezTo>
                <a:cubicBezTo>
                  <a:pt x="20213" y="21470"/>
                  <a:pt x="20214" y="21487"/>
                  <a:pt x="20213" y="21506"/>
                </a:cubicBezTo>
                <a:cubicBezTo>
                  <a:pt x="20211" y="21525"/>
                  <a:pt x="20208" y="21541"/>
                  <a:pt x="20201" y="21556"/>
                </a:cubicBezTo>
                <a:cubicBezTo>
                  <a:pt x="20198" y="21563"/>
                  <a:pt x="20195" y="21570"/>
                  <a:pt x="20191" y="21576"/>
                </a:cubicBezTo>
                <a:cubicBezTo>
                  <a:pt x="20187" y="21581"/>
                  <a:pt x="20183" y="21586"/>
                  <a:pt x="20178" y="21589"/>
                </a:cubicBezTo>
                <a:cubicBezTo>
                  <a:pt x="20173" y="21593"/>
                  <a:pt x="20168" y="21596"/>
                  <a:pt x="20163" y="21597"/>
                </a:cubicBezTo>
                <a:cubicBezTo>
                  <a:pt x="20158" y="21598"/>
                  <a:pt x="20153" y="21598"/>
                  <a:pt x="20148" y="21597"/>
                </a:cubicBezTo>
                <a:cubicBezTo>
                  <a:pt x="20143" y="21596"/>
                  <a:pt x="20138" y="21594"/>
                  <a:pt x="20134" y="21590"/>
                </a:cubicBezTo>
                <a:cubicBezTo>
                  <a:pt x="20129" y="21587"/>
                  <a:pt x="20125" y="21582"/>
                  <a:pt x="20121" y="21576"/>
                </a:cubicBezTo>
                <a:close/>
                <a:moveTo>
                  <a:pt x="20814" y="21576"/>
                </a:moveTo>
                <a:cubicBezTo>
                  <a:pt x="20809" y="21571"/>
                  <a:pt x="20806" y="21564"/>
                  <a:pt x="20803" y="21557"/>
                </a:cubicBezTo>
                <a:cubicBezTo>
                  <a:pt x="20800" y="21550"/>
                  <a:pt x="20797" y="21543"/>
                  <a:pt x="20795" y="21534"/>
                </a:cubicBezTo>
                <a:cubicBezTo>
                  <a:pt x="20791" y="21516"/>
                  <a:pt x="20789" y="21499"/>
                  <a:pt x="20791" y="21480"/>
                </a:cubicBezTo>
                <a:cubicBezTo>
                  <a:pt x="20792" y="21461"/>
                  <a:pt x="20796" y="21446"/>
                  <a:pt x="20802" y="21430"/>
                </a:cubicBezTo>
                <a:cubicBezTo>
                  <a:pt x="20805" y="21422"/>
                  <a:pt x="20809" y="21416"/>
                  <a:pt x="20813" y="21411"/>
                </a:cubicBezTo>
                <a:cubicBezTo>
                  <a:pt x="20817" y="21405"/>
                  <a:pt x="20821" y="21401"/>
                  <a:pt x="20826" y="21397"/>
                </a:cubicBezTo>
                <a:cubicBezTo>
                  <a:pt x="20836" y="21389"/>
                  <a:pt x="20845" y="21386"/>
                  <a:pt x="20855" y="21389"/>
                </a:cubicBezTo>
                <a:cubicBezTo>
                  <a:pt x="20866" y="21391"/>
                  <a:pt x="20875" y="21398"/>
                  <a:pt x="20883" y="21409"/>
                </a:cubicBezTo>
                <a:cubicBezTo>
                  <a:pt x="20892" y="21421"/>
                  <a:pt x="20897" y="21434"/>
                  <a:pt x="20901" y="21451"/>
                </a:cubicBezTo>
                <a:cubicBezTo>
                  <a:pt x="20906" y="21470"/>
                  <a:pt x="20907" y="21487"/>
                  <a:pt x="20906" y="21506"/>
                </a:cubicBezTo>
                <a:cubicBezTo>
                  <a:pt x="20904" y="21525"/>
                  <a:pt x="20901" y="21541"/>
                  <a:pt x="20894" y="21556"/>
                </a:cubicBezTo>
                <a:cubicBezTo>
                  <a:pt x="20891" y="21563"/>
                  <a:pt x="20888" y="21570"/>
                  <a:pt x="20884" y="21576"/>
                </a:cubicBezTo>
                <a:cubicBezTo>
                  <a:pt x="20880" y="21581"/>
                  <a:pt x="20876" y="21586"/>
                  <a:pt x="20871" y="21589"/>
                </a:cubicBezTo>
                <a:cubicBezTo>
                  <a:pt x="20866" y="21593"/>
                  <a:pt x="20861" y="21596"/>
                  <a:pt x="20856" y="21597"/>
                </a:cubicBezTo>
                <a:cubicBezTo>
                  <a:pt x="20852" y="21598"/>
                  <a:pt x="20846" y="21598"/>
                  <a:pt x="20841" y="21597"/>
                </a:cubicBezTo>
                <a:cubicBezTo>
                  <a:pt x="20836" y="21596"/>
                  <a:pt x="20831" y="21594"/>
                  <a:pt x="20827" y="21590"/>
                </a:cubicBezTo>
                <a:cubicBezTo>
                  <a:pt x="20822" y="21587"/>
                  <a:pt x="20818" y="21582"/>
                  <a:pt x="20814" y="21576"/>
                </a:cubicBezTo>
                <a:close/>
                <a:moveTo>
                  <a:pt x="21507" y="21576"/>
                </a:moveTo>
                <a:cubicBezTo>
                  <a:pt x="21498" y="21565"/>
                  <a:pt x="21493" y="21552"/>
                  <a:pt x="21488" y="21534"/>
                </a:cubicBezTo>
                <a:cubicBezTo>
                  <a:pt x="21484" y="21516"/>
                  <a:pt x="21482" y="21499"/>
                  <a:pt x="21484" y="21480"/>
                </a:cubicBezTo>
                <a:cubicBezTo>
                  <a:pt x="21485" y="21461"/>
                  <a:pt x="21489" y="21446"/>
                  <a:pt x="21495" y="21430"/>
                </a:cubicBezTo>
                <a:cubicBezTo>
                  <a:pt x="21498" y="21422"/>
                  <a:pt x="21502" y="21416"/>
                  <a:pt x="21506" y="21411"/>
                </a:cubicBezTo>
                <a:cubicBezTo>
                  <a:pt x="21510" y="21405"/>
                  <a:pt x="21514" y="21401"/>
                  <a:pt x="21519" y="21397"/>
                </a:cubicBezTo>
                <a:cubicBezTo>
                  <a:pt x="21529" y="21389"/>
                  <a:pt x="21538" y="21386"/>
                  <a:pt x="21548" y="21389"/>
                </a:cubicBezTo>
                <a:cubicBezTo>
                  <a:pt x="21559" y="21391"/>
                  <a:pt x="21568" y="21398"/>
                  <a:pt x="21576" y="21409"/>
                </a:cubicBezTo>
                <a:cubicBezTo>
                  <a:pt x="21585" y="21421"/>
                  <a:pt x="21590" y="21434"/>
                  <a:pt x="21594" y="21451"/>
                </a:cubicBezTo>
                <a:cubicBezTo>
                  <a:pt x="21599" y="21470"/>
                  <a:pt x="21600" y="21487"/>
                  <a:pt x="21599" y="21506"/>
                </a:cubicBezTo>
                <a:cubicBezTo>
                  <a:pt x="21597" y="21525"/>
                  <a:pt x="21594" y="21541"/>
                  <a:pt x="21587" y="21556"/>
                </a:cubicBezTo>
                <a:cubicBezTo>
                  <a:pt x="21584" y="21563"/>
                  <a:pt x="21581" y="21570"/>
                  <a:pt x="21577" y="21576"/>
                </a:cubicBezTo>
                <a:cubicBezTo>
                  <a:pt x="21573" y="21581"/>
                  <a:pt x="21569" y="21586"/>
                  <a:pt x="21564" y="21589"/>
                </a:cubicBezTo>
                <a:cubicBezTo>
                  <a:pt x="21559" y="21593"/>
                  <a:pt x="21554" y="21596"/>
                  <a:pt x="21549" y="21597"/>
                </a:cubicBezTo>
                <a:cubicBezTo>
                  <a:pt x="21545" y="21598"/>
                  <a:pt x="21539" y="21598"/>
                  <a:pt x="21534" y="21597"/>
                </a:cubicBezTo>
                <a:cubicBezTo>
                  <a:pt x="21524" y="21595"/>
                  <a:pt x="21515" y="21588"/>
                  <a:pt x="21507" y="21576"/>
                </a:cubicBezTo>
                <a:close/>
              </a:path>
            </a:pathLst>
          </a:custGeom>
          <a:solidFill>
            <a:srgbClr val="FFFFFF"/>
          </a:solidFill>
          <a:ln w="12700">
            <a:miter lim="400000"/>
          </a:ln>
        </p:spPr>
        <p:txBody>
          <a:bodyPr lIns="45719" rIns="45719" anchor="ctr"/>
          <a:lstStyle/>
          <a:p>
            <a:pPr algn="l" defTabSz="457200">
              <a:lnSpc>
                <a:spcPct val="93000"/>
              </a:lnSpc>
              <a:defRPr sz="1800" spc="0">
                <a:solidFill>
                  <a:srgbClr val="000000"/>
                </a:solidFill>
                <a:latin typeface="Arial" panose="020B0604020202020204"/>
                <a:ea typeface="Arial" panose="020B0604020202020204"/>
                <a:cs typeface="Arial" panose="020B0604020202020204"/>
                <a:sym typeface="Arial" panose="020B0604020202020204"/>
              </a:defRPr>
            </a:pPr>
          </a:p>
        </p:txBody>
      </p:sp>
      <p:sp>
        <p:nvSpPr>
          <p:cNvPr id="448" name="Rectangle"/>
          <p:cNvSpPr/>
          <p:nvPr/>
        </p:nvSpPr>
        <p:spPr>
          <a:xfrm>
            <a:off x="1894561" y="1457325"/>
            <a:ext cx="20727178" cy="10430663"/>
          </a:xfrm>
          <a:prstGeom prst="rect">
            <a:avLst/>
          </a:prstGeom>
          <a:solidFill>
            <a:srgbClr val="3C97BF"/>
          </a:solidFill>
          <a:ln w="12700">
            <a:miter lim="400000"/>
          </a:ln>
        </p:spPr>
        <p:txBody>
          <a:bodyPr lIns="0" tIns="0" rIns="0" bIns="0" anchor="ctr"/>
          <a:lstStyle/>
          <a:p>
            <a:pPr>
              <a:defRPr sz="3200" spc="0">
                <a:latin typeface="+mn-lt"/>
                <a:ea typeface="+mn-ea"/>
                <a:cs typeface="+mn-cs"/>
                <a:sym typeface="Helvetica Neue Medium"/>
              </a:defRPr>
            </a:pPr>
          </a:p>
        </p:txBody>
      </p:sp>
      <p:sp>
        <p:nvSpPr>
          <p:cNvPr id="450" name="Maecenas sed diam eget risus varius blandit sit amet non magna. Nulla vitae elit libero, a pharetra augue. Aenean lacinia bibendum nulla sed consectetur. Nullam quis risus eget urna mollis ornare vel eu leo. Donec sed odio dui."/>
          <p:cNvSpPr txBox="1"/>
          <p:nvPr/>
        </p:nvSpPr>
        <p:spPr>
          <a:xfrm>
            <a:off x="13703935" y="5777548"/>
            <a:ext cx="10225405" cy="204025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marL="685800" lvl="0" indent="-685800" algn="l">
              <a:buFont typeface="Arial" panose="020B0604020202020204" pitchFamily="34" charset="0"/>
              <a:buChar char="•"/>
            </a:pPr>
            <a:r>
              <a:rPr lang="en-US" sz="3500">
                <a:latin typeface="Montserrat Medium" panose="00000600000000000000" charset="0"/>
                <a:cs typeface="Montserrat Medium" panose="00000600000000000000" charset="0"/>
                <a:sym typeface="+mn-ea"/>
              </a:rPr>
              <a:t>Universities / Organisations</a:t>
            </a:r>
            <a:endParaRPr lang="en-US" sz="3500">
              <a:latin typeface="Montserrat Medium" panose="00000600000000000000" charset="0"/>
              <a:cs typeface="Montserrat Medium" panose="00000600000000000000" charset="0"/>
              <a:sym typeface="+mn-ea"/>
            </a:endParaRPr>
          </a:p>
          <a:p>
            <a:pPr marL="685800" lvl="0" indent="-685800" algn="l">
              <a:buFont typeface="Arial" panose="020B0604020202020204" pitchFamily="34" charset="0"/>
              <a:buChar char="•"/>
            </a:pPr>
            <a:r>
              <a:rPr lang="en-US" sz="3500">
                <a:latin typeface="Montserrat Medium" panose="00000600000000000000" charset="0"/>
                <a:cs typeface="Montserrat Medium" panose="00000600000000000000" charset="0"/>
                <a:sym typeface="+mn-ea"/>
              </a:rPr>
              <a:t>Budding Youth</a:t>
            </a:r>
            <a:endParaRPr lang="en-US" sz="3500">
              <a:latin typeface="Montserrat Medium" panose="00000600000000000000" charset="0"/>
              <a:cs typeface="Montserrat Medium" panose="00000600000000000000" charset="0"/>
              <a:sym typeface="+mn-ea"/>
            </a:endParaRPr>
          </a:p>
          <a:p>
            <a:pPr marL="685800" lvl="0" indent="-685800" algn="l">
              <a:buFont typeface="Arial" panose="020B0604020202020204" pitchFamily="34" charset="0"/>
              <a:buChar char="•"/>
            </a:pPr>
            <a:r>
              <a:rPr lang="en-US" sz="3500">
                <a:latin typeface="Montserrat Medium" panose="00000600000000000000" charset="0"/>
                <a:cs typeface="Montserrat Medium" panose="00000600000000000000" charset="0"/>
                <a:sym typeface="+mn-ea"/>
              </a:rPr>
              <a:t>Industries &amp; Technical Startups</a:t>
            </a:r>
            <a:endParaRPr lang="en-US" sz="3500">
              <a:latin typeface="Montserrat Medium" panose="00000600000000000000" charset="0"/>
              <a:cs typeface="Montserrat Medium" panose="00000600000000000000" charset="0"/>
              <a:sym typeface="+mn-ea"/>
            </a:endParaRPr>
          </a:p>
        </p:txBody>
      </p:sp>
      <p:sp>
        <p:nvSpPr>
          <p:cNvPr id="451" name="MARKET…"/>
          <p:cNvSpPr txBox="1"/>
          <p:nvPr>
            <p:ph idx="4294967295"/>
          </p:nvPr>
        </p:nvSpPr>
        <p:spPr>
          <a:xfrm>
            <a:off x="11903710" y="1745615"/>
            <a:ext cx="11431905" cy="1578610"/>
          </a:xfrm>
          <a:prstGeom prst="rect">
            <a:avLst/>
          </a:prstGeom>
          <a:ln w="12700">
            <a:miter lim="400000"/>
          </a:ln>
          <a:effectLst>
            <a:outerShdw blurRad="50800" dist="38100" dir="2700000" algn="tl" rotWithShape="0">
              <a:prstClr val="black">
                <a:alpha val="40000"/>
              </a:prstClr>
            </a:outerShdw>
          </a:effectLst>
        </p:spPr>
        <p:txBody>
          <a:bodyPr wrap="square" lIns="50800" tIns="50800" rIns="50800" bIns="50800" anchor="ctr">
            <a:spAutoFit/>
          </a:bodyPr>
          <a:lstStyle/>
          <a:p>
            <a:pPr marL="0" lvl="0" algn="l" hangingPunct="0">
              <a:lnSpc>
                <a:spcPct val="100000"/>
              </a:lnSpc>
              <a:buSzTx/>
              <a:buNone/>
              <a:defRPr sz="20000" u="sng" spc="0"/>
            </a:pPr>
            <a:r>
              <a:rPr sz="11000">
                <a:ln>
                  <a:noFill/>
                </a:ln>
                <a:effectLst/>
                <a:latin typeface="Montserrat ExtraBold" panose="00000900000000000000" charset="0"/>
                <a:ea typeface="+mj-ea"/>
                <a:cs typeface="Montserrat ExtraBold" panose="00000900000000000000" charset="0"/>
                <a:sym typeface="+mn-ea"/>
              </a:rPr>
              <a:t>MARKET</a:t>
            </a:r>
            <a:r>
              <a:rPr sz="11000">
                <a:ln>
                  <a:noFill/>
                </a:ln>
                <a:effectLst/>
                <a:latin typeface="Montserrat ExtraBold" panose="00000900000000000000" charset="0"/>
                <a:ea typeface="+mj-ea"/>
                <a:cs typeface="Montserrat ExtraBold" panose="00000900000000000000" charset="0"/>
                <a:sym typeface="+mn-ea"/>
              </a:rPr>
              <a:t> </a:t>
            </a:r>
            <a:r>
              <a:rPr sz="11000">
                <a:ln>
                  <a:noFill/>
                </a:ln>
                <a:effectLst/>
                <a:latin typeface="Montserrat ExtraBold" panose="00000900000000000000" charset="0"/>
                <a:ea typeface="+mj-ea"/>
                <a:cs typeface="Montserrat ExtraBold" panose="00000900000000000000" charset="0"/>
                <a:sym typeface="+mn-ea"/>
              </a:rPr>
              <a:t>SIZE</a:t>
            </a:r>
            <a:endParaRPr sz="11000">
              <a:ln>
                <a:noFill/>
              </a:ln>
              <a:effectLst/>
              <a:latin typeface="Montserrat ExtraBold" panose="00000900000000000000" charset="0"/>
              <a:ea typeface="+mj-ea"/>
              <a:cs typeface="Montserrat ExtraBold" panose="00000900000000000000" charset="0"/>
              <a:sym typeface="+mn-ea"/>
            </a:endParaRPr>
          </a:p>
        </p:txBody>
      </p:sp>
      <p:graphicFrame>
        <p:nvGraphicFramePr>
          <p:cNvPr id="449" name="2D Stacked Column Chart"/>
          <p:cNvGraphicFramePr/>
          <p:nvPr>
            <p:ph type="pic" sz="quarter" idx="13"/>
          </p:nvPr>
        </p:nvGraphicFramePr>
        <p:xfrm>
          <a:off x="1750695" y="1714500"/>
          <a:ext cx="11727180" cy="1026985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97BF"/>
        </a:solidFill>
        <a:effectLst/>
      </p:bgPr>
    </p:bg>
    <p:spTree>
      <p:nvGrpSpPr>
        <p:cNvPr id="1" name=""/>
        <p:cNvGrpSpPr/>
        <p:nvPr/>
      </p:nvGrpSpPr>
      <p:grpSpPr>
        <a:xfrm>
          <a:off x="0" y="0"/>
          <a:ext cx="0" cy="0"/>
          <a:chOff x="0" y="0"/>
          <a:chExt cx="0" cy="0"/>
        </a:xfrm>
      </p:grpSpPr>
      <p:pic>
        <p:nvPicPr>
          <p:cNvPr id="11" name="Picture 10" descr="Group 12"/>
          <p:cNvPicPr>
            <a:picLocks noChangeAspect="1"/>
          </p:cNvPicPr>
          <p:nvPr/>
        </p:nvPicPr>
        <p:blipFill>
          <a:blip r:embed="rId1">
            <a:alphaModFix amt="40000"/>
          </a:blip>
          <a:stretch>
            <a:fillRect/>
          </a:stretch>
        </p:blipFill>
        <p:spPr>
          <a:xfrm>
            <a:off x="24130" y="7620"/>
            <a:ext cx="24384000" cy="13726795"/>
          </a:xfrm>
          <a:prstGeom prst="rect">
            <a:avLst/>
          </a:prstGeom>
        </p:spPr>
      </p:pic>
      <p:sp>
        <p:nvSpPr>
          <p:cNvPr id="147" name="THE  PROBLEM"/>
          <p:cNvSpPr txBox="1"/>
          <p:nvPr/>
        </p:nvSpPr>
        <p:spPr>
          <a:xfrm>
            <a:off x="670560" y="737235"/>
            <a:ext cx="8175625" cy="1793875"/>
          </a:xfrm>
          <a:prstGeom prst="rect">
            <a:avLst/>
          </a:prstGeom>
          <a:ln w="12700">
            <a:miter lim="400000"/>
          </a:ln>
          <a:effectLst>
            <a:outerShdw blurRad="50800" dist="38100" dir="2700000" algn="tl" rotWithShape="0">
              <a:prstClr val="black">
                <a:alpha val="40000"/>
              </a:prstClr>
            </a:outerShdw>
          </a:effectLst>
        </p:spPr>
        <p:txBody>
          <a:bodyPr vert="horz" wrap="square" lIns="50800" tIns="50800" rIns="50800" bIns="50800" rtlCol="0" anchor="ctr">
            <a:spAutoFit/>
          </a:bodyPr>
          <a:lstStyle/>
          <a:p>
            <a:pPr lvl="0" indent="-635000" algn="l">
              <a:defRPr sz="20000" u="sng" spc="0"/>
            </a:pPr>
            <a:r>
              <a:rPr lang="en-US" sz="11000">
                <a:latin typeface="Montserrat ExtraBold" panose="00000900000000000000" charset="0"/>
                <a:cs typeface="Montserrat ExtraBold" panose="00000900000000000000" charset="0"/>
                <a:sym typeface="+mn-ea"/>
              </a:rPr>
              <a:t>PRODUCT</a:t>
            </a:r>
            <a:endParaRPr lang="en-US" sz="11000">
              <a:latin typeface="Montserrat ExtraBold" panose="00000900000000000000" charset="0"/>
              <a:cs typeface="Montserrat ExtraBold" panose="00000900000000000000" charset="0"/>
              <a:sym typeface="+mn-ea"/>
            </a:endParaRPr>
          </a:p>
        </p:txBody>
      </p:sp>
      <p:pic>
        <p:nvPicPr>
          <p:cNvPr id="149" name="Image" descr="Image"/>
          <p:cNvPicPr>
            <a:picLocks noChangeAspect="1"/>
          </p:cNvPicPr>
          <p:nvPr/>
        </p:nvPicPr>
        <p:blipFill>
          <a:blip r:embed="rId2"/>
          <a:stretch>
            <a:fillRect/>
          </a:stretch>
        </p:blipFill>
        <p:spPr>
          <a:xfrm>
            <a:off x="448945" y="7472680"/>
            <a:ext cx="10018395" cy="5741035"/>
          </a:xfrm>
          <a:prstGeom prst="rect">
            <a:avLst/>
          </a:prstGeom>
          <a:solidFill>
            <a:srgbClr val="0C2129"/>
          </a:solidFill>
          <a:ln w="12700">
            <a:miter lim="400000"/>
            <a:headEnd/>
            <a:tailEnd/>
          </a:ln>
        </p:spPr>
      </p:pic>
      <p:pic>
        <p:nvPicPr>
          <p:cNvPr id="7" name="Image" descr="Image"/>
          <p:cNvPicPr>
            <a:picLocks noChangeAspect="1"/>
          </p:cNvPicPr>
          <p:nvPr/>
        </p:nvPicPr>
        <p:blipFill>
          <a:blip r:embed="rId2"/>
          <a:stretch>
            <a:fillRect/>
          </a:stretch>
        </p:blipFill>
        <p:spPr>
          <a:xfrm>
            <a:off x="13689330" y="556895"/>
            <a:ext cx="9905365" cy="5741035"/>
          </a:xfrm>
          <a:prstGeom prst="rect">
            <a:avLst/>
          </a:prstGeom>
          <a:solidFill>
            <a:srgbClr val="0C2129"/>
          </a:solidFill>
          <a:ln w="12700">
            <a:miter lim="400000"/>
            <a:headEnd/>
            <a:tailEnd/>
          </a:ln>
        </p:spPr>
      </p:pic>
      <p:pic>
        <p:nvPicPr>
          <p:cNvPr id="2" name="Picture Placeholder 1"/>
          <p:cNvPicPr>
            <a:picLocks noChangeAspect="1"/>
          </p:cNvPicPr>
          <p:nvPr>
            <p:ph type="pic" sz="quarter" idx="13"/>
          </p:nvPr>
        </p:nvPicPr>
        <p:blipFill>
          <a:blip r:embed="rId3"/>
          <a:stretch>
            <a:fillRect/>
          </a:stretch>
        </p:blipFill>
        <p:spPr>
          <a:xfrm>
            <a:off x="13858875" y="737235"/>
            <a:ext cx="9566275" cy="5380990"/>
          </a:xfrm>
          <a:prstGeom prst="rect">
            <a:avLst/>
          </a:prstGeom>
        </p:spPr>
      </p:pic>
      <p:pic>
        <p:nvPicPr>
          <p:cNvPr id="8" name="Image" descr="Image"/>
          <p:cNvPicPr>
            <a:picLocks noChangeAspect="1"/>
          </p:cNvPicPr>
          <p:nvPr/>
        </p:nvPicPr>
        <p:blipFill>
          <a:blip r:embed="rId2"/>
          <a:stretch>
            <a:fillRect/>
          </a:stretch>
        </p:blipFill>
        <p:spPr>
          <a:xfrm>
            <a:off x="13735050" y="7433945"/>
            <a:ext cx="10018395" cy="5741035"/>
          </a:xfrm>
          <a:prstGeom prst="rect">
            <a:avLst/>
          </a:prstGeom>
          <a:ln w="12700">
            <a:miter lim="400000"/>
            <a:headEnd/>
            <a:tailEnd/>
          </a:ln>
        </p:spPr>
      </p:pic>
      <p:pic>
        <p:nvPicPr>
          <p:cNvPr id="3" name="Picture Placeholder 2"/>
          <p:cNvPicPr>
            <a:picLocks noChangeAspect="1"/>
          </p:cNvPicPr>
          <p:nvPr>
            <p:ph type="pic" sz="quarter" idx="14"/>
          </p:nvPr>
        </p:nvPicPr>
        <p:blipFill>
          <a:blip r:embed="rId4"/>
          <a:stretch>
            <a:fillRect/>
          </a:stretch>
        </p:blipFill>
        <p:spPr>
          <a:xfrm>
            <a:off x="670560" y="7675245"/>
            <a:ext cx="9603105" cy="5335270"/>
          </a:xfrm>
          <a:prstGeom prst="rect">
            <a:avLst/>
          </a:prstGeom>
        </p:spPr>
      </p:pic>
      <p:pic>
        <p:nvPicPr>
          <p:cNvPr id="5" name="Picture Placeholder 4"/>
          <p:cNvPicPr>
            <a:picLocks noChangeAspect="1"/>
          </p:cNvPicPr>
          <p:nvPr>
            <p:ph type="pic" idx="15"/>
          </p:nvPr>
        </p:nvPicPr>
        <p:blipFill>
          <a:blip r:embed="rId5"/>
          <a:stretch>
            <a:fillRect/>
          </a:stretch>
        </p:blipFill>
        <p:spPr>
          <a:xfrm>
            <a:off x="13920470" y="7649845"/>
            <a:ext cx="9575165" cy="5386070"/>
          </a:xfrm>
          <a:prstGeom prst="rect">
            <a:avLst/>
          </a:prstGeom>
        </p:spPr>
      </p:pic>
      <p:cxnSp>
        <p:nvCxnSpPr>
          <p:cNvPr id="10" name="Curved Connector 9"/>
          <p:cNvCxnSpPr>
            <a:stCxn id="149" idx="3"/>
          </p:cNvCxnSpPr>
          <p:nvPr/>
        </p:nvCxnSpPr>
        <p:spPr>
          <a:xfrm>
            <a:off x="10467340" y="10343515"/>
            <a:ext cx="3259455" cy="43180"/>
          </a:xfrm>
          <a:prstGeom prst="curvedConnector3">
            <a:avLst>
              <a:gd name="adj1" fmla="val 50010"/>
            </a:avLst>
          </a:prstGeom>
          <a:noFill/>
          <a:ln w="114300" cap="flat">
            <a:solidFill>
              <a:schemeClr val="bg1">
                <a:lumMod val="75000"/>
              </a:schemeClr>
            </a:solidFill>
            <a:prstDash val="solid"/>
            <a:miter lim="400000"/>
            <a:tailEnd type="arrow"/>
          </a:ln>
        </p:spPr>
        <p:style>
          <a:lnRef idx="0">
            <a:srgbClr val="FFFFFF"/>
          </a:lnRef>
          <a:fillRef idx="0">
            <a:srgbClr val="FFFFFF"/>
          </a:fillRef>
          <a:effectRef idx="0">
            <a:srgbClr val="FFFFFF"/>
          </a:effectRef>
          <a:fontRef idx="none"/>
        </p:style>
      </p:cxnSp>
      <p:sp>
        <p:nvSpPr>
          <p:cNvPr id="450" name="Maecenas sed diam eget risus varius blandit sit amet non magna. Nulla vitae elit libero, a pharetra augue. Aenean lacinia bibendum nulla sed consectetur. Nullam quis risus eget urna mollis ornare vel eu leo. Donec sed odio dui."/>
          <p:cNvSpPr txBox="1"/>
          <p:nvPr/>
        </p:nvSpPr>
        <p:spPr>
          <a:xfrm>
            <a:off x="814705" y="3328670"/>
            <a:ext cx="12120880" cy="333311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marL="685800" lvl="0" indent="-685800" algn="l">
              <a:buFont typeface="Arial" panose="020B0604020202020204" pitchFamily="34" charset="0"/>
              <a:buChar char="•"/>
            </a:pPr>
            <a:r>
              <a:rPr lang="en-US" sz="3500">
                <a:latin typeface="Montserrat Medium" panose="00000600000000000000" charset="0"/>
                <a:cs typeface="Montserrat Medium" panose="00000600000000000000" charset="0"/>
                <a:sym typeface="+mn-ea"/>
              </a:rPr>
              <a:t>Project showcase by individual and universities.</a:t>
            </a:r>
            <a:endParaRPr lang="en-US" sz="3500">
              <a:latin typeface="Montserrat Medium" panose="00000600000000000000" charset="0"/>
              <a:cs typeface="Montserrat Medium" panose="00000600000000000000" charset="0"/>
              <a:sym typeface="+mn-ea"/>
            </a:endParaRPr>
          </a:p>
          <a:p>
            <a:pPr marL="685800" lvl="0" indent="-685800" algn="l">
              <a:buFont typeface="Arial" panose="020B0604020202020204" pitchFamily="34" charset="0"/>
              <a:buChar char="•"/>
            </a:pPr>
            <a:r>
              <a:rPr lang="en-US" sz="3500">
                <a:latin typeface="Montserrat Medium" panose="00000600000000000000" charset="0"/>
                <a:cs typeface="Montserrat Medium" panose="00000600000000000000" charset="0"/>
                <a:sym typeface="+mn-ea"/>
              </a:rPr>
              <a:t>Cross-functional research among institutes.</a:t>
            </a:r>
            <a:endParaRPr lang="en-US" sz="3500">
              <a:latin typeface="Montserrat Medium" panose="00000600000000000000" charset="0"/>
              <a:cs typeface="Montserrat Medium" panose="00000600000000000000" charset="0"/>
              <a:sym typeface="+mn-ea"/>
            </a:endParaRPr>
          </a:p>
          <a:p>
            <a:pPr marL="685800" lvl="0" indent="-685800" algn="l">
              <a:buFont typeface="Arial" panose="020B0604020202020204" pitchFamily="34" charset="0"/>
              <a:buChar char="•"/>
            </a:pPr>
            <a:r>
              <a:rPr lang="en-US" sz="3500">
                <a:latin typeface="Montserrat Medium" panose="00000600000000000000" charset="0"/>
                <a:cs typeface="Montserrat Medium" panose="00000600000000000000" charset="0"/>
                <a:sym typeface="+mn-ea"/>
              </a:rPr>
              <a:t>Software and Hardware Open Sourcing</a:t>
            </a:r>
            <a:endParaRPr lang="en-US" sz="3500">
              <a:latin typeface="Montserrat Medium" panose="00000600000000000000" charset="0"/>
              <a:cs typeface="Montserrat Medium" panose="00000600000000000000" charset="0"/>
              <a:sym typeface="+mn-ea"/>
            </a:endParaRPr>
          </a:p>
          <a:p>
            <a:pPr marL="685800" lvl="0" indent="-685800" algn="l">
              <a:buFont typeface="Arial" panose="020B0604020202020204" pitchFamily="34" charset="0"/>
              <a:buChar char="•"/>
            </a:pPr>
            <a:r>
              <a:rPr lang="en-US" sz="3500">
                <a:latin typeface="Montserrat Medium" panose="00000600000000000000" charset="0"/>
                <a:cs typeface="Montserrat Medium" panose="00000600000000000000" charset="0"/>
                <a:sym typeface="+mn-ea"/>
              </a:rPr>
              <a:t>Identifying duplicate projects.</a:t>
            </a:r>
            <a:endParaRPr lang="en-US" sz="3500">
              <a:latin typeface="Montserrat Medium" panose="00000600000000000000" charset="0"/>
              <a:cs typeface="Montserrat Medium" panose="00000600000000000000" charset="0"/>
              <a:sym typeface="+mn-ea"/>
            </a:endParaRPr>
          </a:p>
          <a:p>
            <a:pPr lvl="0" algn="l">
              <a:buFont typeface="Arial" panose="020B0604020202020204" pitchFamily="34" charset="0"/>
            </a:pPr>
            <a:endParaRPr lang="en-US" sz="3500">
              <a:latin typeface="Montserrat Medium" panose="00000600000000000000" charset="0"/>
              <a:cs typeface="Montserrat Medium" panose="00000600000000000000" charset="0"/>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9CC3"/>
        </a:solidFill>
        <a:effectLst/>
      </p:bgPr>
    </p:bg>
    <p:spTree>
      <p:nvGrpSpPr>
        <p:cNvPr id="1" name=""/>
        <p:cNvGrpSpPr/>
        <p:nvPr/>
      </p:nvGrpSpPr>
      <p:grpSpPr>
        <a:xfrm>
          <a:off x="0" y="0"/>
          <a:ext cx="0" cy="0"/>
          <a:chOff x="0" y="0"/>
          <a:chExt cx="0" cy="0"/>
        </a:xfrm>
      </p:grpSpPr>
      <p:sp>
        <p:nvSpPr>
          <p:cNvPr id="411" name="Shape"/>
          <p:cNvSpPr/>
          <p:nvPr/>
        </p:nvSpPr>
        <p:spPr>
          <a:xfrm>
            <a:off x="551537" y="446110"/>
            <a:ext cx="23280925" cy="12823780"/>
          </a:xfrm>
          <a:custGeom>
            <a:avLst/>
            <a:gdLst/>
            <a:ahLst/>
            <a:cxnLst>
              <a:cxn ang="0">
                <a:pos x="wd2" y="hd2"/>
              </a:cxn>
              <a:cxn ang="5400000">
                <a:pos x="wd2" y="hd2"/>
              </a:cxn>
              <a:cxn ang="10800000">
                <a:pos x="wd2" y="hd2"/>
              </a:cxn>
              <a:cxn ang="16200000">
                <a:pos x="wd2" y="hd2"/>
              </a:cxn>
            </a:cxnLst>
            <a:rect l="0" t="0" r="r" b="b"/>
            <a:pathLst>
              <a:path w="21599" h="21598" extrusionOk="0">
                <a:moveTo>
                  <a:pt x="23" y="188"/>
                </a:moveTo>
                <a:cubicBezTo>
                  <a:pt x="15" y="176"/>
                  <a:pt x="9" y="163"/>
                  <a:pt x="5" y="145"/>
                </a:cubicBezTo>
                <a:cubicBezTo>
                  <a:pt x="3" y="136"/>
                  <a:pt x="1" y="128"/>
                  <a:pt x="1" y="119"/>
                </a:cubicBezTo>
                <a:cubicBezTo>
                  <a:pt x="0" y="110"/>
                  <a:pt x="0" y="102"/>
                  <a:pt x="1" y="92"/>
                </a:cubicBezTo>
                <a:cubicBezTo>
                  <a:pt x="1" y="82"/>
                  <a:pt x="2" y="74"/>
                  <a:pt x="4" y="65"/>
                </a:cubicBezTo>
                <a:cubicBezTo>
                  <a:pt x="6" y="57"/>
                  <a:pt x="8" y="49"/>
                  <a:pt x="12" y="42"/>
                </a:cubicBezTo>
                <a:cubicBezTo>
                  <a:pt x="15" y="34"/>
                  <a:pt x="18" y="27"/>
                  <a:pt x="22" y="22"/>
                </a:cubicBezTo>
                <a:cubicBezTo>
                  <a:pt x="26" y="16"/>
                  <a:pt x="30" y="12"/>
                  <a:pt x="35" y="8"/>
                </a:cubicBezTo>
                <a:cubicBezTo>
                  <a:pt x="45" y="0"/>
                  <a:pt x="54" y="-2"/>
                  <a:pt x="65" y="0"/>
                </a:cubicBezTo>
                <a:cubicBezTo>
                  <a:pt x="75" y="3"/>
                  <a:pt x="84" y="9"/>
                  <a:pt x="92" y="21"/>
                </a:cubicBezTo>
                <a:cubicBezTo>
                  <a:pt x="101" y="32"/>
                  <a:pt x="106" y="45"/>
                  <a:pt x="111" y="63"/>
                </a:cubicBezTo>
                <a:cubicBezTo>
                  <a:pt x="115" y="81"/>
                  <a:pt x="116" y="98"/>
                  <a:pt x="115" y="117"/>
                </a:cubicBezTo>
                <a:cubicBezTo>
                  <a:pt x="114" y="137"/>
                  <a:pt x="110" y="152"/>
                  <a:pt x="104" y="168"/>
                </a:cubicBezTo>
                <a:cubicBezTo>
                  <a:pt x="100" y="175"/>
                  <a:pt x="97" y="182"/>
                  <a:pt x="93" y="187"/>
                </a:cubicBezTo>
                <a:cubicBezTo>
                  <a:pt x="89" y="192"/>
                  <a:pt x="85" y="197"/>
                  <a:pt x="80" y="201"/>
                </a:cubicBezTo>
                <a:cubicBezTo>
                  <a:pt x="75" y="205"/>
                  <a:pt x="71" y="207"/>
                  <a:pt x="66" y="208"/>
                </a:cubicBezTo>
                <a:cubicBezTo>
                  <a:pt x="61" y="210"/>
                  <a:pt x="56" y="210"/>
                  <a:pt x="51" y="209"/>
                </a:cubicBezTo>
                <a:cubicBezTo>
                  <a:pt x="40" y="207"/>
                  <a:pt x="31" y="200"/>
                  <a:pt x="23" y="188"/>
                </a:cubicBezTo>
                <a:close/>
                <a:moveTo>
                  <a:pt x="716" y="188"/>
                </a:moveTo>
                <a:cubicBezTo>
                  <a:pt x="708" y="176"/>
                  <a:pt x="702" y="163"/>
                  <a:pt x="698" y="145"/>
                </a:cubicBezTo>
                <a:cubicBezTo>
                  <a:pt x="693" y="127"/>
                  <a:pt x="692" y="111"/>
                  <a:pt x="694" y="92"/>
                </a:cubicBezTo>
                <a:cubicBezTo>
                  <a:pt x="695" y="73"/>
                  <a:pt x="698" y="57"/>
                  <a:pt x="705" y="42"/>
                </a:cubicBezTo>
                <a:cubicBezTo>
                  <a:pt x="708" y="34"/>
                  <a:pt x="711" y="27"/>
                  <a:pt x="715" y="22"/>
                </a:cubicBezTo>
                <a:cubicBezTo>
                  <a:pt x="719" y="16"/>
                  <a:pt x="723" y="12"/>
                  <a:pt x="728" y="8"/>
                </a:cubicBezTo>
                <a:cubicBezTo>
                  <a:pt x="738" y="0"/>
                  <a:pt x="747" y="-2"/>
                  <a:pt x="758" y="0"/>
                </a:cubicBezTo>
                <a:cubicBezTo>
                  <a:pt x="768" y="3"/>
                  <a:pt x="777" y="9"/>
                  <a:pt x="785" y="21"/>
                </a:cubicBezTo>
                <a:cubicBezTo>
                  <a:pt x="794" y="32"/>
                  <a:pt x="799" y="45"/>
                  <a:pt x="804" y="63"/>
                </a:cubicBezTo>
                <a:cubicBezTo>
                  <a:pt x="808" y="81"/>
                  <a:pt x="809" y="98"/>
                  <a:pt x="808" y="117"/>
                </a:cubicBezTo>
                <a:cubicBezTo>
                  <a:pt x="807" y="137"/>
                  <a:pt x="803" y="152"/>
                  <a:pt x="797" y="168"/>
                </a:cubicBezTo>
                <a:cubicBezTo>
                  <a:pt x="793" y="175"/>
                  <a:pt x="790" y="182"/>
                  <a:pt x="786" y="187"/>
                </a:cubicBezTo>
                <a:cubicBezTo>
                  <a:pt x="782" y="192"/>
                  <a:pt x="778" y="197"/>
                  <a:pt x="773" y="201"/>
                </a:cubicBezTo>
                <a:cubicBezTo>
                  <a:pt x="768" y="205"/>
                  <a:pt x="764" y="207"/>
                  <a:pt x="759" y="208"/>
                </a:cubicBezTo>
                <a:cubicBezTo>
                  <a:pt x="754" y="210"/>
                  <a:pt x="749" y="210"/>
                  <a:pt x="744" y="209"/>
                </a:cubicBezTo>
                <a:cubicBezTo>
                  <a:pt x="733" y="207"/>
                  <a:pt x="724" y="200"/>
                  <a:pt x="716" y="188"/>
                </a:cubicBezTo>
                <a:close/>
                <a:moveTo>
                  <a:pt x="1409" y="188"/>
                </a:moveTo>
                <a:cubicBezTo>
                  <a:pt x="1401" y="176"/>
                  <a:pt x="1395" y="163"/>
                  <a:pt x="1391" y="145"/>
                </a:cubicBezTo>
                <a:cubicBezTo>
                  <a:pt x="1386" y="127"/>
                  <a:pt x="1385" y="111"/>
                  <a:pt x="1387" y="92"/>
                </a:cubicBezTo>
                <a:cubicBezTo>
                  <a:pt x="1388" y="73"/>
                  <a:pt x="1391" y="57"/>
                  <a:pt x="1398" y="42"/>
                </a:cubicBezTo>
                <a:cubicBezTo>
                  <a:pt x="1401" y="34"/>
                  <a:pt x="1404" y="27"/>
                  <a:pt x="1408" y="22"/>
                </a:cubicBezTo>
                <a:cubicBezTo>
                  <a:pt x="1412" y="16"/>
                  <a:pt x="1416" y="12"/>
                  <a:pt x="1421" y="8"/>
                </a:cubicBezTo>
                <a:cubicBezTo>
                  <a:pt x="1431" y="0"/>
                  <a:pt x="1440" y="-2"/>
                  <a:pt x="1451" y="0"/>
                </a:cubicBezTo>
                <a:cubicBezTo>
                  <a:pt x="1461" y="3"/>
                  <a:pt x="1470" y="9"/>
                  <a:pt x="1479" y="21"/>
                </a:cubicBezTo>
                <a:cubicBezTo>
                  <a:pt x="1487" y="32"/>
                  <a:pt x="1493" y="45"/>
                  <a:pt x="1497" y="63"/>
                </a:cubicBezTo>
                <a:cubicBezTo>
                  <a:pt x="1501" y="81"/>
                  <a:pt x="1502" y="98"/>
                  <a:pt x="1501" y="117"/>
                </a:cubicBezTo>
                <a:cubicBezTo>
                  <a:pt x="1500" y="137"/>
                  <a:pt x="1496" y="152"/>
                  <a:pt x="1490" y="168"/>
                </a:cubicBezTo>
                <a:cubicBezTo>
                  <a:pt x="1486" y="175"/>
                  <a:pt x="1483" y="182"/>
                  <a:pt x="1479" y="187"/>
                </a:cubicBezTo>
                <a:cubicBezTo>
                  <a:pt x="1475" y="192"/>
                  <a:pt x="1471" y="197"/>
                  <a:pt x="1466" y="201"/>
                </a:cubicBezTo>
                <a:cubicBezTo>
                  <a:pt x="1461" y="205"/>
                  <a:pt x="1457" y="207"/>
                  <a:pt x="1452" y="208"/>
                </a:cubicBezTo>
                <a:cubicBezTo>
                  <a:pt x="1447" y="210"/>
                  <a:pt x="1442" y="210"/>
                  <a:pt x="1437" y="209"/>
                </a:cubicBezTo>
                <a:cubicBezTo>
                  <a:pt x="1426" y="207"/>
                  <a:pt x="1417" y="200"/>
                  <a:pt x="1409" y="188"/>
                </a:cubicBezTo>
                <a:close/>
                <a:moveTo>
                  <a:pt x="2102" y="188"/>
                </a:moveTo>
                <a:cubicBezTo>
                  <a:pt x="2094" y="176"/>
                  <a:pt x="2088" y="163"/>
                  <a:pt x="2084" y="145"/>
                </a:cubicBezTo>
                <a:cubicBezTo>
                  <a:pt x="2079" y="127"/>
                  <a:pt x="2078" y="111"/>
                  <a:pt x="2080" y="92"/>
                </a:cubicBezTo>
                <a:cubicBezTo>
                  <a:pt x="2081" y="73"/>
                  <a:pt x="2084" y="57"/>
                  <a:pt x="2091" y="42"/>
                </a:cubicBezTo>
                <a:cubicBezTo>
                  <a:pt x="2094" y="34"/>
                  <a:pt x="2097" y="27"/>
                  <a:pt x="2101" y="22"/>
                </a:cubicBezTo>
                <a:cubicBezTo>
                  <a:pt x="2105" y="16"/>
                  <a:pt x="2109" y="12"/>
                  <a:pt x="2114" y="8"/>
                </a:cubicBezTo>
                <a:cubicBezTo>
                  <a:pt x="2124" y="0"/>
                  <a:pt x="2133" y="-2"/>
                  <a:pt x="2144" y="0"/>
                </a:cubicBezTo>
                <a:cubicBezTo>
                  <a:pt x="2154" y="3"/>
                  <a:pt x="2163" y="9"/>
                  <a:pt x="2172" y="21"/>
                </a:cubicBezTo>
                <a:cubicBezTo>
                  <a:pt x="2180" y="32"/>
                  <a:pt x="2186" y="45"/>
                  <a:pt x="2190" y="63"/>
                </a:cubicBezTo>
                <a:cubicBezTo>
                  <a:pt x="2194" y="81"/>
                  <a:pt x="2195" y="98"/>
                  <a:pt x="2194" y="117"/>
                </a:cubicBezTo>
                <a:cubicBezTo>
                  <a:pt x="2193" y="137"/>
                  <a:pt x="2189" y="152"/>
                  <a:pt x="2183" y="168"/>
                </a:cubicBezTo>
                <a:cubicBezTo>
                  <a:pt x="2180" y="175"/>
                  <a:pt x="2176" y="182"/>
                  <a:pt x="2172" y="187"/>
                </a:cubicBezTo>
                <a:cubicBezTo>
                  <a:pt x="2169" y="192"/>
                  <a:pt x="2164" y="197"/>
                  <a:pt x="2159" y="201"/>
                </a:cubicBezTo>
                <a:cubicBezTo>
                  <a:pt x="2155" y="205"/>
                  <a:pt x="2150" y="207"/>
                  <a:pt x="2145" y="208"/>
                </a:cubicBezTo>
                <a:cubicBezTo>
                  <a:pt x="2140" y="210"/>
                  <a:pt x="2135" y="210"/>
                  <a:pt x="2130" y="209"/>
                </a:cubicBezTo>
                <a:cubicBezTo>
                  <a:pt x="2119" y="207"/>
                  <a:pt x="2110" y="200"/>
                  <a:pt x="2102" y="188"/>
                </a:cubicBezTo>
                <a:close/>
                <a:moveTo>
                  <a:pt x="2795" y="188"/>
                </a:moveTo>
                <a:cubicBezTo>
                  <a:pt x="2791" y="182"/>
                  <a:pt x="2787" y="176"/>
                  <a:pt x="2784" y="169"/>
                </a:cubicBezTo>
                <a:cubicBezTo>
                  <a:pt x="2781" y="162"/>
                  <a:pt x="2779" y="154"/>
                  <a:pt x="2777" y="145"/>
                </a:cubicBezTo>
                <a:cubicBezTo>
                  <a:pt x="2772" y="127"/>
                  <a:pt x="2771" y="111"/>
                  <a:pt x="2773" y="92"/>
                </a:cubicBezTo>
                <a:cubicBezTo>
                  <a:pt x="2774" y="73"/>
                  <a:pt x="2777" y="57"/>
                  <a:pt x="2784" y="42"/>
                </a:cubicBezTo>
                <a:cubicBezTo>
                  <a:pt x="2787" y="34"/>
                  <a:pt x="2790" y="27"/>
                  <a:pt x="2794" y="22"/>
                </a:cubicBezTo>
                <a:cubicBezTo>
                  <a:pt x="2798" y="16"/>
                  <a:pt x="2802" y="12"/>
                  <a:pt x="2807" y="8"/>
                </a:cubicBezTo>
                <a:cubicBezTo>
                  <a:pt x="2817" y="0"/>
                  <a:pt x="2826" y="-2"/>
                  <a:pt x="2837" y="0"/>
                </a:cubicBezTo>
                <a:cubicBezTo>
                  <a:pt x="2848" y="3"/>
                  <a:pt x="2856" y="9"/>
                  <a:pt x="2865" y="21"/>
                </a:cubicBezTo>
                <a:cubicBezTo>
                  <a:pt x="2873" y="32"/>
                  <a:pt x="2879" y="45"/>
                  <a:pt x="2883" y="63"/>
                </a:cubicBezTo>
                <a:cubicBezTo>
                  <a:pt x="2887" y="81"/>
                  <a:pt x="2888" y="98"/>
                  <a:pt x="2887" y="117"/>
                </a:cubicBezTo>
                <a:cubicBezTo>
                  <a:pt x="2886" y="137"/>
                  <a:pt x="2882" y="152"/>
                  <a:pt x="2876" y="168"/>
                </a:cubicBezTo>
                <a:cubicBezTo>
                  <a:pt x="2873" y="175"/>
                  <a:pt x="2869" y="182"/>
                  <a:pt x="2865" y="187"/>
                </a:cubicBezTo>
                <a:cubicBezTo>
                  <a:pt x="2862" y="192"/>
                  <a:pt x="2857" y="197"/>
                  <a:pt x="2852" y="201"/>
                </a:cubicBezTo>
                <a:cubicBezTo>
                  <a:pt x="2848" y="205"/>
                  <a:pt x="2843" y="207"/>
                  <a:pt x="2838" y="208"/>
                </a:cubicBezTo>
                <a:cubicBezTo>
                  <a:pt x="2833" y="210"/>
                  <a:pt x="2828" y="210"/>
                  <a:pt x="2823" y="209"/>
                </a:cubicBezTo>
                <a:cubicBezTo>
                  <a:pt x="2817" y="208"/>
                  <a:pt x="2813" y="206"/>
                  <a:pt x="2808" y="202"/>
                </a:cubicBezTo>
                <a:cubicBezTo>
                  <a:pt x="2804" y="199"/>
                  <a:pt x="2799" y="194"/>
                  <a:pt x="2795" y="188"/>
                </a:cubicBezTo>
                <a:close/>
                <a:moveTo>
                  <a:pt x="3488" y="188"/>
                </a:moveTo>
                <a:cubicBezTo>
                  <a:pt x="3484" y="182"/>
                  <a:pt x="3480" y="176"/>
                  <a:pt x="3477" y="169"/>
                </a:cubicBezTo>
                <a:cubicBezTo>
                  <a:pt x="3474" y="162"/>
                  <a:pt x="3472" y="154"/>
                  <a:pt x="3470" y="145"/>
                </a:cubicBezTo>
                <a:cubicBezTo>
                  <a:pt x="3465" y="127"/>
                  <a:pt x="3464" y="111"/>
                  <a:pt x="3466" y="92"/>
                </a:cubicBezTo>
                <a:cubicBezTo>
                  <a:pt x="3467" y="73"/>
                  <a:pt x="3470" y="57"/>
                  <a:pt x="3477" y="42"/>
                </a:cubicBezTo>
                <a:cubicBezTo>
                  <a:pt x="3480" y="34"/>
                  <a:pt x="3483" y="27"/>
                  <a:pt x="3487" y="22"/>
                </a:cubicBezTo>
                <a:cubicBezTo>
                  <a:pt x="3491" y="16"/>
                  <a:pt x="3496" y="12"/>
                  <a:pt x="3500" y="8"/>
                </a:cubicBezTo>
                <a:cubicBezTo>
                  <a:pt x="3510" y="0"/>
                  <a:pt x="3519" y="-2"/>
                  <a:pt x="3530" y="0"/>
                </a:cubicBezTo>
                <a:cubicBezTo>
                  <a:pt x="3541" y="3"/>
                  <a:pt x="3549" y="9"/>
                  <a:pt x="3558" y="21"/>
                </a:cubicBezTo>
                <a:cubicBezTo>
                  <a:pt x="3566" y="32"/>
                  <a:pt x="3572" y="45"/>
                  <a:pt x="3576" y="63"/>
                </a:cubicBezTo>
                <a:cubicBezTo>
                  <a:pt x="3580" y="81"/>
                  <a:pt x="3581" y="98"/>
                  <a:pt x="3580" y="117"/>
                </a:cubicBezTo>
                <a:cubicBezTo>
                  <a:pt x="3579" y="137"/>
                  <a:pt x="3575" y="152"/>
                  <a:pt x="3569" y="168"/>
                </a:cubicBezTo>
                <a:cubicBezTo>
                  <a:pt x="3566" y="175"/>
                  <a:pt x="3562" y="182"/>
                  <a:pt x="3558" y="187"/>
                </a:cubicBezTo>
                <a:cubicBezTo>
                  <a:pt x="3555" y="192"/>
                  <a:pt x="3550" y="197"/>
                  <a:pt x="3546" y="201"/>
                </a:cubicBezTo>
                <a:cubicBezTo>
                  <a:pt x="3541" y="205"/>
                  <a:pt x="3536" y="207"/>
                  <a:pt x="3531" y="208"/>
                </a:cubicBezTo>
                <a:cubicBezTo>
                  <a:pt x="3526" y="210"/>
                  <a:pt x="3521" y="210"/>
                  <a:pt x="3516" y="209"/>
                </a:cubicBezTo>
                <a:cubicBezTo>
                  <a:pt x="3510" y="208"/>
                  <a:pt x="3506" y="206"/>
                  <a:pt x="3501" y="202"/>
                </a:cubicBezTo>
                <a:cubicBezTo>
                  <a:pt x="3497" y="199"/>
                  <a:pt x="3492" y="194"/>
                  <a:pt x="3488" y="188"/>
                </a:cubicBezTo>
                <a:close/>
                <a:moveTo>
                  <a:pt x="4181" y="188"/>
                </a:moveTo>
                <a:cubicBezTo>
                  <a:pt x="4177" y="182"/>
                  <a:pt x="4173" y="176"/>
                  <a:pt x="4170" y="169"/>
                </a:cubicBezTo>
                <a:cubicBezTo>
                  <a:pt x="4167" y="162"/>
                  <a:pt x="4165" y="154"/>
                  <a:pt x="4163" y="145"/>
                </a:cubicBezTo>
                <a:cubicBezTo>
                  <a:pt x="4158" y="127"/>
                  <a:pt x="4157" y="111"/>
                  <a:pt x="4159" y="92"/>
                </a:cubicBezTo>
                <a:cubicBezTo>
                  <a:pt x="4160" y="73"/>
                  <a:pt x="4163" y="57"/>
                  <a:pt x="4170" y="42"/>
                </a:cubicBezTo>
                <a:cubicBezTo>
                  <a:pt x="4173" y="34"/>
                  <a:pt x="4176" y="27"/>
                  <a:pt x="4180" y="22"/>
                </a:cubicBezTo>
                <a:cubicBezTo>
                  <a:pt x="4184" y="16"/>
                  <a:pt x="4189" y="12"/>
                  <a:pt x="4193" y="8"/>
                </a:cubicBezTo>
                <a:cubicBezTo>
                  <a:pt x="4203" y="0"/>
                  <a:pt x="4213" y="-2"/>
                  <a:pt x="4223" y="0"/>
                </a:cubicBezTo>
                <a:cubicBezTo>
                  <a:pt x="4234" y="3"/>
                  <a:pt x="4242" y="9"/>
                  <a:pt x="4251" y="21"/>
                </a:cubicBezTo>
                <a:cubicBezTo>
                  <a:pt x="4259" y="32"/>
                  <a:pt x="4265" y="45"/>
                  <a:pt x="4269" y="63"/>
                </a:cubicBezTo>
                <a:cubicBezTo>
                  <a:pt x="4273" y="81"/>
                  <a:pt x="4274" y="98"/>
                  <a:pt x="4273" y="117"/>
                </a:cubicBezTo>
                <a:cubicBezTo>
                  <a:pt x="4272" y="137"/>
                  <a:pt x="4268" y="152"/>
                  <a:pt x="4262" y="168"/>
                </a:cubicBezTo>
                <a:cubicBezTo>
                  <a:pt x="4259" y="175"/>
                  <a:pt x="4255" y="182"/>
                  <a:pt x="4252" y="187"/>
                </a:cubicBezTo>
                <a:cubicBezTo>
                  <a:pt x="4248" y="192"/>
                  <a:pt x="4243" y="197"/>
                  <a:pt x="4239" y="201"/>
                </a:cubicBezTo>
                <a:cubicBezTo>
                  <a:pt x="4234" y="205"/>
                  <a:pt x="4229" y="207"/>
                  <a:pt x="4224" y="208"/>
                </a:cubicBezTo>
                <a:cubicBezTo>
                  <a:pt x="4219" y="210"/>
                  <a:pt x="4214" y="210"/>
                  <a:pt x="4209" y="209"/>
                </a:cubicBezTo>
                <a:cubicBezTo>
                  <a:pt x="4204" y="208"/>
                  <a:pt x="4199" y="206"/>
                  <a:pt x="4194" y="202"/>
                </a:cubicBezTo>
                <a:cubicBezTo>
                  <a:pt x="4190" y="199"/>
                  <a:pt x="4185" y="194"/>
                  <a:pt x="4181" y="188"/>
                </a:cubicBezTo>
                <a:close/>
                <a:moveTo>
                  <a:pt x="4874" y="188"/>
                </a:moveTo>
                <a:cubicBezTo>
                  <a:pt x="4870" y="182"/>
                  <a:pt x="4866" y="176"/>
                  <a:pt x="4863" y="169"/>
                </a:cubicBezTo>
                <a:cubicBezTo>
                  <a:pt x="4860" y="162"/>
                  <a:pt x="4858" y="154"/>
                  <a:pt x="4856" y="145"/>
                </a:cubicBezTo>
                <a:cubicBezTo>
                  <a:pt x="4851" y="127"/>
                  <a:pt x="4850" y="111"/>
                  <a:pt x="4852" y="92"/>
                </a:cubicBezTo>
                <a:cubicBezTo>
                  <a:pt x="4853" y="73"/>
                  <a:pt x="4856" y="57"/>
                  <a:pt x="4863" y="42"/>
                </a:cubicBezTo>
                <a:cubicBezTo>
                  <a:pt x="4866" y="34"/>
                  <a:pt x="4869" y="27"/>
                  <a:pt x="4873" y="22"/>
                </a:cubicBezTo>
                <a:cubicBezTo>
                  <a:pt x="4877" y="16"/>
                  <a:pt x="4882" y="12"/>
                  <a:pt x="4886" y="8"/>
                </a:cubicBezTo>
                <a:cubicBezTo>
                  <a:pt x="4896" y="0"/>
                  <a:pt x="4906" y="-2"/>
                  <a:pt x="4916" y="0"/>
                </a:cubicBezTo>
                <a:cubicBezTo>
                  <a:pt x="4927" y="3"/>
                  <a:pt x="4935" y="9"/>
                  <a:pt x="4944" y="21"/>
                </a:cubicBezTo>
                <a:cubicBezTo>
                  <a:pt x="4948" y="27"/>
                  <a:pt x="4951" y="33"/>
                  <a:pt x="4954" y="40"/>
                </a:cubicBezTo>
                <a:cubicBezTo>
                  <a:pt x="4957" y="46"/>
                  <a:pt x="4960" y="54"/>
                  <a:pt x="4962" y="63"/>
                </a:cubicBezTo>
                <a:cubicBezTo>
                  <a:pt x="4966" y="81"/>
                  <a:pt x="4967" y="98"/>
                  <a:pt x="4966" y="117"/>
                </a:cubicBezTo>
                <a:cubicBezTo>
                  <a:pt x="4965" y="137"/>
                  <a:pt x="4961" y="152"/>
                  <a:pt x="4955" y="168"/>
                </a:cubicBezTo>
                <a:cubicBezTo>
                  <a:pt x="4952" y="175"/>
                  <a:pt x="4948" y="182"/>
                  <a:pt x="4945" y="187"/>
                </a:cubicBezTo>
                <a:cubicBezTo>
                  <a:pt x="4941" y="192"/>
                  <a:pt x="4936" y="197"/>
                  <a:pt x="4932" y="201"/>
                </a:cubicBezTo>
                <a:cubicBezTo>
                  <a:pt x="4927" y="205"/>
                  <a:pt x="4922" y="207"/>
                  <a:pt x="4917" y="208"/>
                </a:cubicBezTo>
                <a:cubicBezTo>
                  <a:pt x="4912" y="210"/>
                  <a:pt x="4907" y="210"/>
                  <a:pt x="4902" y="209"/>
                </a:cubicBezTo>
                <a:cubicBezTo>
                  <a:pt x="4897" y="208"/>
                  <a:pt x="4892" y="206"/>
                  <a:pt x="4887" y="202"/>
                </a:cubicBezTo>
                <a:cubicBezTo>
                  <a:pt x="4883" y="199"/>
                  <a:pt x="4878" y="194"/>
                  <a:pt x="4874" y="188"/>
                </a:cubicBezTo>
                <a:close/>
                <a:moveTo>
                  <a:pt x="5567" y="188"/>
                </a:moveTo>
                <a:cubicBezTo>
                  <a:pt x="5563" y="182"/>
                  <a:pt x="5559" y="176"/>
                  <a:pt x="5556" y="169"/>
                </a:cubicBezTo>
                <a:cubicBezTo>
                  <a:pt x="5553" y="162"/>
                  <a:pt x="5551" y="154"/>
                  <a:pt x="5549" y="145"/>
                </a:cubicBezTo>
                <a:cubicBezTo>
                  <a:pt x="5544" y="127"/>
                  <a:pt x="5543" y="111"/>
                  <a:pt x="5545" y="92"/>
                </a:cubicBezTo>
                <a:cubicBezTo>
                  <a:pt x="5546" y="73"/>
                  <a:pt x="5550" y="57"/>
                  <a:pt x="5556" y="42"/>
                </a:cubicBezTo>
                <a:cubicBezTo>
                  <a:pt x="5559" y="34"/>
                  <a:pt x="5562" y="27"/>
                  <a:pt x="5566" y="22"/>
                </a:cubicBezTo>
                <a:cubicBezTo>
                  <a:pt x="5570" y="16"/>
                  <a:pt x="5574" y="12"/>
                  <a:pt x="5579" y="8"/>
                </a:cubicBezTo>
                <a:cubicBezTo>
                  <a:pt x="5589" y="0"/>
                  <a:pt x="5599" y="-2"/>
                  <a:pt x="5609" y="0"/>
                </a:cubicBezTo>
                <a:cubicBezTo>
                  <a:pt x="5620" y="3"/>
                  <a:pt x="5628" y="9"/>
                  <a:pt x="5637" y="21"/>
                </a:cubicBezTo>
                <a:cubicBezTo>
                  <a:pt x="5641" y="27"/>
                  <a:pt x="5644" y="33"/>
                  <a:pt x="5647" y="40"/>
                </a:cubicBezTo>
                <a:cubicBezTo>
                  <a:pt x="5651" y="46"/>
                  <a:pt x="5653" y="54"/>
                  <a:pt x="5655" y="63"/>
                </a:cubicBezTo>
                <a:cubicBezTo>
                  <a:pt x="5659" y="81"/>
                  <a:pt x="5660" y="98"/>
                  <a:pt x="5659" y="117"/>
                </a:cubicBezTo>
                <a:cubicBezTo>
                  <a:pt x="5658" y="137"/>
                  <a:pt x="5654" y="152"/>
                  <a:pt x="5648" y="168"/>
                </a:cubicBezTo>
                <a:cubicBezTo>
                  <a:pt x="5645" y="175"/>
                  <a:pt x="5641" y="182"/>
                  <a:pt x="5638" y="187"/>
                </a:cubicBezTo>
                <a:cubicBezTo>
                  <a:pt x="5634" y="192"/>
                  <a:pt x="5629" y="197"/>
                  <a:pt x="5625" y="201"/>
                </a:cubicBezTo>
                <a:cubicBezTo>
                  <a:pt x="5620" y="205"/>
                  <a:pt x="5615" y="207"/>
                  <a:pt x="5610" y="208"/>
                </a:cubicBezTo>
                <a:cubicBezTo>
                  <a:pt x="5605" y="210"/>
                  <a:pt x="5600" y="210"/>
                  <a:pt x="5595" y="209"/>
                </a:cubicBezTo>
                <a:cubicBezTo>
                  <a:pt x="5590" y="208"/>
                  <a:pt x="5585" y="206"/>
                  <a:pt x="5580" y="202"/>
                </a:cubicBezTo>
                <a:cubicBezTo>
                  <a:pt x="5576" y="199"/>
                  <a:pt x="5571" y="194"/>
                  <a:pt x="5567" y="188"/>
                </a:cubicBezTo>
                <a:close/>
                <a:moveTo>
                  <a:pt x="6260" y="188"/>
                </a:moveTo>
                <a:cubicBezTo>
                  <a:pt x="6256" y="182"/>
                  <a:pt x="6252" y="176"/>
                  <a:pt x="6249" y="169"/>
                </a:cubicBezTo>
                <a:cubicBezTo>
                  <a:pt x="6246" y="162"/>
                  <a:pt x="6244" y="154"/>
                  <a:pt x="6242" y="145"/>
                </a:cubicBezTo>
                <a:cubicBezTo>
                  <a:pt x="6238" y="127"/>
                  <a:pt x="6236" y="111"/>
                  <a:pt x="6238" y="92"/>
                </a:cubicBezTo>
                <a:cubicBezTo>
                  <a:pt x="6239" y="73"/>
                  <a:pt x="6243" y="57"/>
                  <a:pt x="6249" y="42"/>
                </a:cubicBezTo>
                <a:cubicBezTo>
                  <a:pt x="6252" y="34"/>
                  <a:pt x="6255" y="27"/>
                  <a:pt x="6259" y="22"/>
                </a:cubicBezTo>
                <a:cubicBezTo>
                  <a:pt x="6263" y="16"/>
                  <a:pt x="6267" y="12"/>
                  <a:pt x="6272" y="8"/>
                </a:cubicBezTo>
                <a:cubicBezTo>
                  <a:pt x="6282" y="0"/>
                  <a:pt x="6292" y="-2"/>
                  <a:pt x="6302" y="0"/>
                </a:cubicBezTo>
                <a:cubicBezTo>
                  <a:pt x="6313" y="3"/>
                  <a:pt x="6321" y="9"/>
                  <a:pt x="6330" y="21"/>
                </a:cubicBezTo>
                <a:cubicBezTo>
                  <a:pt x="6334" y="27"/>
                  <a:pt x="6337" y="33"/>
                  <a:pt x="6340" y="40"/>
                </a:cubicBezTo>
                <a:cubicBezTo>
                  <a:pt x="6344" y="46"/>
                  <a:pt x="6346" y="54"/>
                  <a:pt x="6348" y="63"/>
                </a:cubicBezTo>
                <a:cubicBezTo>
                  <a:pt x="6352" y="81"/>
                  <a:pt x="6353" y="98"/>
                  <a:pt x="6352" y="117"/>
                </a:cubicBezTo>
                <a:cubicBezTo>
                  <a:pt x="6351" y="137"/>
                  <a:pt x="6347" y="152"/>
                  <a:pt x="6341" y="168"/>
                </a:cubicBezTo>
                <a:cubicBezTo>
                  <a:pt x="6338" y="175"/>
                  <a:pt x="6334" y="182"/>
                  <a:pt x="6331" y="187"/>
                </a:cubicBezTo>
                <a:cubicBezTo>
                  <a:pt x="6327" y="192"/>
                  <a:pt x="6322" y="197"/>
                  <a:pt x="6318" y="201"/>
                </a:cubicBezTo>
                <a:cubicBezTo>
                  <a:pt x="6312" y="205"/>
                  <a:pt x="6308" y="207"/>
                  <a:pt x="6303" y="208"/>
                </a:cubicBezTo>
                <a:cubicBezTo>
                  <a:pt x="6298" y="210"/>
                  <a:pt x="6293" y="210"/>
                  <a:pt x="6288" y="209"/>
                </a:cubicBezTo>
                <a:cubicBezTo>
                  <a:pt x="6283" y="208"/>
                  <a:pt x="6278" y="206"/>
                  <a:pt x="6273" y="202"/>
                </a:cubicBezTo>
                <a:cubicBezTo>
                  <a:pt x="6269" y="199"/>
                  <a:pt x="6265" y="194"/>
                  <a:pt x="6260" y="188"/>
                </a:cubicBezTo>
                <a:close/>
                <a:moveTo>
                  <a:pt x="6954" y="188"/>
                </a:moveTo>
                <a:cubicBezTo>
                  <a:pt x="6949" y="182"/>
                  <a:pt x="6945" y="176"/>
                  <a:pt x="6942" y="169"/>
                </a:cubicBezTo>
                <a:cubicBezTo>
                  <a:pt x="6939" y="162"/>
                  <a:pt x="6937" y="154"/>
                  <a:pt x="6935" y="145"/>
                </a:cubicBezTo>
                <a:cubicBezTo>
                  <a:pt x="6931" y="127"/>
                  <a:pt x="6929" y="111"/>
                  <a:pt x="6931" y="92"/>
                </a:cubicBezTo>
                <a:cubicBezTo>
                  <a:pt x="6932" y="73"/>
                  <a:pt x="6936" y="57"/>
                  <a:pt x="6942" y="42"/>
                </a:cubicBezTo>
                <a:cubicBezTo>
                  <a:pt x="6945" y="34"/>
                  <a:pt x="6948" y="27"/>
                  <a:pt x="6952" y="22"/>
                </a:cubicBezTo>
                <a:cubicBezTo>
                  <a:pt x="6956" y="16"/>
                  <a:pt x="6960" y="12"/>
                  <a:pt x="6965" y="8"/>
                </a:cubicBezTo>
                <a:cubicBezTo>
                  <a:pt x="6975" y="0"/>
                  <a:pt x="6985" y="-2"/>
                  <a:pt x="6995" y="0"/>
                </a:cubicBezTo>
                <a:cubicBezTo>
                  <a:pt x="7006" y="3"/>
                  <a:pt x="7014" y="9"/>
                  <a:pt x="7023" y="21"/>
                </a:cubicBezTo>
                <a:cubicBezTo>
                  <a:pt x="7027" y="27"/>
                  <a:pt x="7031" y="33"/>
                  <a:pt x="7034" y="40"/>
                </a:cubicBezTo>
                <a:cubicBezTo>
                  <a:pt x="7037" y="46"/>
                  <a:pt x="7039" y="54"/>
                  <a:pt x="7041" y="63"/>
                </a:cubicBezTo>
                <a:cubicBezTo>
                  <a:pt x="7043" y="72"/>
                  <a:pt x="7045" y="81"/>
                  <a:pt x="7045" y="90"/>
                </a:cubicBezTo>
                <a:cubicBezTo>
                  <a:pt x="7046" y="99"/>
                  <a:pt x="7046" y="108"/>
                  <a:pt x="7046" y="117"/>
                </a:cubicBezTo>
                <a:cubicBezTo>
                  <a:pt x="7044" y="137"/>
                  <a:pt x="7041" y="152"/>
                  <a:pt x="7034" y="168"/>
                </a:cubicBezTo>
                <a:cubicBezTo>
                  <a:pt x="7028" y="183"/>
                  <a:pt x="7020" y="193"/>
                  <a:pt x="7011" y="201"/>
                </a:cubicBezTo>
                <a:cubicBezTo>
                  <a:pt x="7005" y="205"/>
                  <a:pt x="7001" y="207"/>
                  <a:pt x="6996" y="208"/>
                </a:cubicBezTo>
                <a:cubicBezTo>
                  <a:pt x="6991" y="210"/>
                  <a:pt x="6986" y="210"/>
                  <a:pt x="6981" y="209"/>
                </a:cubicBezTo>
                <a:cubicBezTo>
                  <a:pt x="6976" y="208"/>
                  <a:pt x="6971" y="206"/>
                  <a:pt x="6966" y="202"/>
                </a:cubicBezTo>
                <a:cubicBezTo>
                  <a:pt x="6962" y="199"/>
                  <a:pt x="6958" y="194"/>
                  <a:pt x="6954" y="188"/>
                </a:cubicBezTo>
                <a:close/>
                <a:moveTo>
                  <a:pt x="7647" y="188"/>
                </a:moveTo>
                <a:cubicBezTo>
                  <a:pt x="7642" y="182"/>
                  <a:pt x="7639" y="176"/>
                  <a:pt x="7635" y="169"/>
                </a:cubicBezTo>
                <a:cubicBezTo>
                  <a:pt x="7632" y="162"/>
                  <a:pt x="7630" y="154"/>
                  <a:pt x="7628" y="145"/>
                </a:cubicBezTo>
                <a:cubicBezTo>
                  <a:pt x="7624" y="127"/>
                  <a:pt x="7622" y="111"/>
                  <a:pt x="7624" y="92"/>
                </a:cubicBezTo>
                <a:cubicBezTo>
                  <a:pt x="7625" y="73"/>
                  <a:pt x="7629" y="57"/>
                  <a:pt x="7635" y="42"/>
                </a:cubicBezTo>
                <a:cubicBezTo>
                  <a:pt x="7638" y="34"/>
                  <a:pt x="7641" y="27"/>
                  <a:pt x="7645" y="22"/>
                </a:cubicBezTo>
                <a:cubicBezTo>
                  <a:pt x="7649" y="16"/>
                  <a:pt x="7653" y="12"/>
                  <a:pt x="7658" y="8"/>
                </a:cubicBezTo>
                <a:cubicBezTo>
                  <a:pt x="7668" y="0"/>
                  <a:pt x="7678" y="-2"/>
                  <a:pt x="7688" y="0"/>
                </a:cubicBezTo>
                <a:cubicBezTo>
                  <a:pt x="7699" y="3"/>
                  <a:pt x="7707" y="9"/>
                  <a:pt x="7716" y="21"/>
                </a:cubicBezTo>
                <a:cubicBezTo>
                  <a:pt x="7720" y="27"/>
                  <a:pt x="7723" y="33"/>
                  <a:pt x="7726" y="40"/>
                </a:cubicBezTo>
                <a:cubicBezTo>
                  <a:pt x="7730" y="46"/>
                  <a:pt x="7732" y="54"/>
                  <a:pt x="7734" y="63"/>
                </a:cubicBezTo>
                <a:cubicBezTo>
                  <a:pt x="7738" y="81"/>
                  <a:pt x="7740" y="98"/>
                  <a:pt x="7739" y="117"/>
                </a:cubicBezTo>
                <a:cubicBezTo>
                  <a:pt x="7737" y="137"/>
                  <a:pt x="7734" y="152"/>
                  <a:pt x="7727" y="168"/>
                </a:cubicBezTo>
                <a:cubicBezTo>
                  <a:pt x="7721" y="183"/>
                  <a:pt x="7713" y="193"/>
                  <a:pt x="7704" y="201"/>
                </a:cubicBezTo>
                <a:cubicBezTo>
                  <a:pt x="7698" y="205"/>
                  <a:pt x="7694" y="207"/>
                  <a:pt x="7689" y="208"/>
                </a:cubicBezTo>
                <a:cubicBezTo>
                  <a:pt x="7684" y="210"/>
                  <a:pt x="7679" y="210"/>
                  <a:pt x="7674" y="209"/>
                </a:cubicBezTo>
                <a:cubicBezTo>
                  <a:pt x="7669" y="208"/>
                  <a:pt x="7664" y="206"/>
                  <a:pt x="7659" y="202"/>
                </a:cubicBezTo>
                <a:cubicBezTo>
                  <a:pt x="7655" y="199"/>
                  <a:pt x="7651" y="194"/>
                  <a:pt x="7647" y="188"/>
                </a:cubicBezTo>
                <a:close/>
                <a:moveTo>
                  <a:pt x="8340" y="188"/>
                </a:moveTo>
                <a:cubicBezTo>
                  <a:pt x="8335" y="182"/>
                  <a:pt x="8332" y="176"/>
                  <a:pt x="8328" y="169"/>
                </a:cubicBezTo>
                <a:cubicBezTo>
                  <a:pt x="8325" y="162"/>
                  <a:pt x="8323" y="154"/>
                  <a:pt x="8321" y="145"/>
                </a:cubicBezTo>
                <a:cubicBezTo>
                  <a:pt x="8317" y="127"/>
                  <a:pt x="8315" y="111"/>
                  <a:pt x="8317" y="92"/>
                </a:cubicBezTo>
                <a:cubicBezTo>
                  <a:pt x="8318" y="73"/>
                  <a:pt x="8322" y="57"/>
                  <a:pt x="8328" y="42"/>
                </a:cubicBezTo>
                <a:cubicBezTo>
                  <a:pt x="8331" y="34"/>
                  <a:pt x="8334" y="27"/>
                  <a:pt x="8338" y="22"/>
                </a:cubicBezTo>
                <a:cubicBezTo>
                  <a:pt x="8342" y="16"/>
                  <a:pt x="8346" y="12"/>
                  <a:pt x="8351" y="8"/>
                </a:cubicBezTo>
                <a:cubicBezTo>
                  <a:pt x="8361" y="0"/>
                  <a:pt x="8371" y="-2"/>
                  <a:pt x="8381" y="0"/>
                </a:cubicBezTo>
                <a:cubicBezTo>
                  <a:pt x="8392" y="3"/>
                  <a:pt x="8400" y="9"/>
                  <a:pt x="8409" y="21"/>
                </a:cubicBezTo>
                <a:cubicBezTo>
                  <a:pt x="8417" y="32"/>
                  <a:pt x="8423" y="45"/>
                  <a:pt x="8427" y="63"/>
                </a:cubicBezTo>
                <a:cubicBezTo>
                  <a:pt x="8431" y="81"/>
                  <a:pt x="8433" y="98"/>
                  <a:pt x="8432" y="117"/>
                </a:cubicBezTo>
                <a:cubicBezTo>
                  <a:pt x="8430" y="137"/>
                  <a:pt x="8426" y="152"/>
                  <a:pt x="8420" y="168"/>
                </a:cubicBezTo>
                <a:cubicBezTo>
                  <a:pt x="8417" y="175"/>
                  <a:pt x="8413" y="182"/>
                  <a:pt x="8410" y="187"/>
                </a:cubicBezTo>
                <a:cubicBezTo>
                  <a:pt x="8406" y="192"/>
                  <a:pt x="8401" y="197"/>
                  <a:pt x="8397" y="201"/>
                </a:cubicBezTo>
                <a:cubicBezTo>
                  <a:pt x="8391" y="205"/>
                  <a:pt x="8387" y="207"/>
                  <a:pt x="8382" y="208"/>
                </a:cubicBezTo>
                <a:cubicBezTo>
                  <a:pt x="8377" y="210"/>
                  <a:pt x="8372" y="210"/>
                  <a:pt x="8367" y="209"/>
                </a:cubicBezTo>
                <a:cubicBezTo>
                  <a:pt x="8362" y="208"/>
                  <a:pt x="8357" y="206"/>
                  <a:pt x="8353" y="202"/>
                </a:cubicBezTo>
                <a:cubicBezTo>
                  <a:pt x="8348" y="199"/>
                  <a:pt x="8344" y="194"/>
                  <a:pt x="8340" y="188"/>
                </a:cubicBezTo>
                <a:close/>
                <a:moveTo>
                  <a:pt x="9033" y="188"/>
                </a:moveTo>
                <a:cubicBezTo>
                  <a:pt x="9028" y="182"/>
                  <a:pt x="9025" y="176"/>
                  <a:pt x="9021" y="169"/>
                </a:cubicBezTo>
                <a:cubicBezTo>
                  <a:pt x="9018" y="162"/>
                  <a:pt x="9016" y="154"/>
                  <a:pt x="9014" y="145"/>
                </a:cubicBezTo>
                <a:cubicBezTo>
                  <a:pt x="9010" y="127"/>
                  <a:pt x="9008" y="111"/>
                  <a:pt x="9010" y="92"/>
                </a:cubicBezTo>
                <a:cubicBezTo>
                  <a:pt x="9011" y="73"/>
                  <a:pt x="9015" y="57"/>
                  <a:pt x="9021" y="42"/>
                </a:cubicBezTo>
                <a:cubicBezTo>
                  <a:pt x="9024" y="34"/>
                  <a:pt x="9028" y="27"/>
                  <a:pt x="9031" y="22"/>
                </a:cubicBezTo>
                <a:cubicBezTo>
                  <a:pt x="9035" y="16"/>
                  <a:pt x="9040" y="12"/>
                  <a:pt x="9045" y="8"/>
                </a:cubicBezTo>
                <a:cubicBezTo>
                  <a:pt x="9054" y="0"/>
                  <a:pt x="9064" y="-2"/>
                  <a:pt x="9074" y="0"/>
                </a:cubicBezTo>
                <a:cubicBezTo>
                  <a:pt x="9085" y="3"/>
                  <a:pt x="9093" y="9"/>
                  <a:pt x="9102" y="21"/>
                </a:cubicBezTo>
                <a:cubicBezTo>
                  <a:pt x="9110" y="32"/>
                  <a:pt x="9116" y="45"/>
                  <a:pt x="9120" y="63"/>
                </a:cubicBezTo>
                <a:cubicBezTo>
                  <a:pt x="9124" y="81"/>
                  <a:pt x="9126" y="98"/>
                  <a:pt x="9125" y="117"/>
                </a:cubicBezTo>
                <a:cubicBezTo>
                  <a:pt x="9123" y="137"/>
                  <a:pt x="9119" y="152"/>
                  <a:pt x="9113" y="168"/>
                </a:cubicBezTo>
                <a:cubicBezTo>
                  <a:pt x="9110" y="175"/>
                  <a:pt x="9106" y="182"/>
                  <a:pt x="9103" y="187"/>
                </a:cubicBezTo>
                <a:cubicBezTo>
                  <a:pt x="9099" y="192"/>
                  <a:pt x="9094" y="197"/>
                  <a:pt x="9090" y="201"/>
                </a:cubicBezTo>
                <a:cubicBezTo>
                  <a:pt x="9084" y="205"/>
                  <a:pt x="9080" y="207"/>
                  <a:pt x="9075" y="208"/>
                </a:cubicBezTo>
                <a:cubicBezTo>
                  <a:pt x="9070" y="210"/>
                  <a:pt x="9065" y="210"/>
                  <a:pt x="9060" y="209"/>
                </a:cubicBezTo>
                <a:cubicBezTo>
                  <a:pt x="9055" y="208"/>
                  <a:pt x="9050" y="206"/>
                  <a:pt x="9046" y="202"/>
                </a:cubicBezTo>
                <a:cubicBezTo>
                  <a:pt x="9041" y="199"/>
                  <a:pt x="9037" y="194"/>
                  <a:pt x="9033" y="188"/>
                </a:cubicBezTo>
                <a:close/>
                <a:moveTo>
                  <a:pt x="9726" y="188"/>
                </a:moveTo>
                <a:cubicBezTo>
                  <a:pt x="9721" y="182"/>
                  <a:pt x="9718" y="176"/>
                  <a:pt x="9714" y="169"/>
                </a:cubicBezTo>
                <a:cubicBezTo>
                  <a:pt x="9711" y="162"/>
                  <a:pt x="9709" y="154"/>
                  <a:pt x="9707" y="145"/>
                </a:cubicBezTo>
                <a:cubicBezTo>
                  <a:pt x="9703" y="127"/>
                  <a:pt x="9701" y="111"/>
                  <a:pt x="9703" y="92"/>
                </a:cubicBezTo>
                <a:cubicBezTo>
                  <a:pt x="9704" y="73"/>
                  <a:pt x="9708" y="57"/>
                  <a:pt x="9714" y="42"/>
                </a:cubicBezTo>
                <a:cubicBezTo>
                  <a:pt x="9717" y="34"/>
                  <a:pt x="9721" y="27"/>
                  <a:pt x="9724" y="22"/>
                </a:cubicBezTo>
                <a:cubicBezTo>
                  <a:pt x="9728" y="16"/>
                  <a:pt x="9733" y="12"/>
                  <a:pt x="9738" y="8"/>
                </a:cubicBezTo>
                <a:cubicBezTo>
                  <a:pt x="9747" y="0"/>
                  <a:pt x="9757" y="-2"/>
                  <a:pt x="9767" y="0"/>
                </a:cubicBezTo>
                <a:cubicBezTo>
                  <a:pt x="9778" y="3"/>
                  <a:pt x="9786" y="9"/>
                  <a:pt x="9795" y="21"/>
                </a:cubicBezTo>
                <a:cubicBezTo>
                  <a:pt x="9803" y="32"/>
                  <a:pt x="9809" y="45"/>
                  <a:pt x="9813" y="63"/>
                </a:cubicBezTo>
                <a:cubicBezTo>
                  <a:pt x="9817" y="81"/>
                  <a:pt x="9819" y="98"/>
                  <a:pt x="9818" y="117"/>
                </a:cubicBezTo>
                <a:cubicBezTo>
                  <a:pt x="9816" y="137"/>
                  <a:pt x="9812" y="152"/>
                  <a:pt x="9806" y="168"/>
                </a:cubicBezTo>
                <a:cubicBezTo>
                  <a:pt x="9803" y="175"/>
                  <a:pt x="9800" y="182"/>
                  <a:pt x="9796" y="187"/>
                </a:cubicBezTo>
                <a:cubicBezTo>
                  <a:pt x="9792" y="192"/>
                  <a:pt x="9788" y="197"/>
                  <a:pt x="9783" y="201"/>
                </a:cubicBezTo>
                <a:cubicBezTo>
                  <a:pt x="9778" y="205"/>
                  <a:pt x="9773" y="207"/>
                  <a:pt x="9768" y="208"/>
                </a:cubicBezTo>
                <a:cubicBezTo>
                  <a:pt x="9763" y="210"/>
                  <a:pt x="9758" y="210"/>
                  <a:pt x="9753" y="209"/>
                </a:cubicBezTo>
                <a:cubicBezTo>
                  <a:pt x="9748" y="208"/>
                  <a:pt x="9743" y="206"/>
                  <a:pt x="9739" y="202"/>
                </a:cubicBezTo>
                <a:cubicBezTo>
                  <a:pt x="9734" y="199"/>
                  <a:pt x="9730" y="194"/>
                  <a:pt x="9726" y="188"/>
                </a:cubicBezTo>
                <a:close/>
                <a:moveTo>
                  <a:pt x="10419" y="188"/>
                </a:moveTo>
                <a:cubicBezTo>
                  <a:pt x="10410" y="176"/>
                  <a:pt x="10404" y="163"/>
                  <a:pt x="10400" y="145"/>
                </a:cubicBezTo>
                <a:cubicBezTo>
                  <a:pt x="10396" y="127"/>
                  <a:pt x="10394" y="111"/>
                  <a:pt x="10396" y="92"/>
                </a:cubicBezTo>
                <a:cubicBezTo>
                  <a:pt x="10397" y="73"/>
                  <a:pt x="10401" y="57"/>
                  <a:pt x="10407" y="42"/>
                </a:cubicBezTo>
                <a:cubicBezTo>
                  <a:pt x="10410" y="34"/>
                  <a:pt x="10414" y="27"/>
                  <a:pt x="10418" y="22"/>
                </a:cubicBezTo>
                <a:cubicBezTo>
                  <a:pt x="10421" y="16"/>
                  <a:pt x="10426" y="12"/>
                  <a:pt x="10431" y="8"/>
                </a:cubicBezTo>
                <a:cubicBezTo>
                  <a:pt x="10440" y="0"/>
                  <a:pt x="10450" y="-2"/>
                  <a:pt x="10460" y="0"/>
                </a:cubicBezTo>
                <a:cubicBezTo>
                  <a:pt x="10471" y="3"/>
                  <a:pt x="10479" y="9"/>
                  <a:pt x="10488" y="21"/>
                </a:cubicBezTo>
                <a:cubicBezTo>
                  <a:pt x="10496" y="32"/>
                  <a:pt x="10502" y="45"/>
                  <a:pt x="10506" y="63"/>
                </a:cubicBezTo>
                <a:cubicBezTo>
                  <a:pt x="10510" y="81"/>
                  <a:pt x="10512" y="98"/>
                  <a:pt x="10511" y="117"/>
                </a:cubicBezTo>
                <a:cubicBezTo>
                  <a:pt x="10509" y="137"/>
                  <a:pt x="10505" y="152"/>
                  <a:pt x="10499" y="168"/>
                </a:cubicBezTo>
                <a:cubicBezTo>
                  <a:pt x="10496" y="175"/>
                  <a:pt x="10493" y="182"/>
                  <a:pt x="10489" y="187"/>
                </a:cubicBezTo>
                <a:cubicBezTo>
                  <a:pt x="10485" y="192"/>
                  <a:pt x="10481" y="197"/>
                  <a:pt x="10476" y="201"/>
                </a:cubicBezTo>
                <a:cubicBezTo>
                  <a:pt x="10471" y="205"/>
                  <a:pt x="10466" y="207"/>
                  <a:pt x="10461" y="208"/>
                </a:cubicBezTo>
                <a:cubicBezTo>
                  <a:pt x="10456" y="210"/>
                  <a:pt x="10451" y="210"/>
                  <a:pt x="10446" y="209"/>
                </a:cubicBezTo>
                <a:cubicBezTo>
                  <a:pt x="10436" y="207"/>
                  <a:pt x="10427" y="200"/>
                  <a:pt x="10419" y="188"/>
                </a:cubicBezTo>
                <a:close/>
                <a:moveTo>
                  <a:pt x="11111" y="188"/>
                </a:moveTo>
                <a:cubicBezTo>
                  <a:pt x="11103" y="176"/>
                  <a:pt x="11097" y="163"/>
                  <a:pt x="11093" y="145"/>
                </a:cubicBezTo>
                <a:cubicBezTo>
                  <a:pt x="11091" y="136"/>
                  <a:pt x="11089" y="128"/>
                  <a:pt x="11089" y="119"/>
                </a:cubicBezTo>
                <a:cubicBezTo>
                  <a:pt x="11088" y="110"/>
                  <a:pt x="11088" y="102"/>
                  <a:pt x="11088" y="92"/>
                </a:cubicBezTo>
                <a:cubicBezTo>
                  <a:pt x="11089" y="82"/>
                  <a:pt x="11090" y="74"/>
                  <a:pt x="11092" y="65"/>
                </a:cubicBezTo>
                <a:cubicBezTo>
                  <a:pt x="11094" y="57"/>
                  <a:pt x="11096" y="49"/>
                  <a:pt x="11100" y="42"/>
                </a:cubicBezTo>
                <a:cubicBezTo>
                  <a:pt x="11103" y="34"/>
                  <a:pt x="11106" y="27"/>
                  <a:pt x="11110" y="22"/>
                </a:cubicBezTo>
                <a:cubicBezTo>
                  <a:pt x="11114" y="16"/>
                  <a:pt x="11119" y="12"/>
                  <a:pt x="11123" y="8"/>
                </a:cubicBezTo>
                <a:cubicBezTo>
                  <a:pt x="11133" y="0"/>
                  <a:pt x="11142" y="-2"/>
                  <a:pt x="11153" y="0"/>
                </a:cubicBezTo>
                <a:cubicBezTo>
                  <a:pt x="11163" y="3"/>
                  <a:pt x="11172" y="9"/>
                  <a:pt x="11180" y="21"/>
                </a:cubicBezTo>
                <a:cubicBezTo>
                  <a:pt x="11185" y="27"/>
                  <a:pt x="11188" y="33"/>
                  <a:pt x="11191" y="40"/>
                </a:cubicBezTo>
                <a:cubicBezTo>
                  <a:pt x="11194" y="46"/>
                  <a:pt x="11197" y="54"/>
                  <a:pt x="11199" y="63"/>
                </a:cubicBezTo>
                <a:cubicBezTo>
                  <a:pt x="11203" y="81"/>
                  <a:pt x="11205" y="98"/>
                  <a:pt x="11203" y="117"/>
                </a:cubicBezTo>
                <a:cubicBezTo>
                  <a:pt x="11202" y="137"/>
                  <a:pt x="11198" y="152"/>
                  <a:pt x="11192" y="168"/>
                </a:cubicBezTo>
                <a:cubicBezTo>
                  <a:pt x="11189" y="175"/>
                  <a:pt x="11185" y="182"/>
                  <a:pt x="11182" y="187"/>
                </a:cubicBezTo>
                <a:cubicBezTo>
                  <a:pt x="11178" y="192"/>
                  <a:pt x="11174" y="197"/>
                  <a:pt x="11169" y="201"/>
                </a:cubicBezTo>
                <a:cubicBezTo>
                  <a:pt x="11164" y="205"/>
                  <a:pt x="11159" y="207"/>
                  <a:pt x="11154" y="208"/>
                </a:cubicBezTo>
                <a:cubicBezTo>
                  <a:pt x="11149" y="210"/>
                  <a:pt x="11144" y="210"/>
                  <a:pt x="11139" y="209"/>
                </a:cubicBezTo>
                <a:cubicBezTo>
                  <a:pt x="11128" y="207"/>
                  <a:pt x="11119" y="200"/>
                  <a:pt x="11111" y="188"/>
                </a:cubicBezTo>
                <a:close/>
                <a:moveTo>
                  <a:pt x="11804" y="188"/>
                </a:moveTo>
                <a:cubicBezTo>
                  <a:pt x="11796" y="176"/>
                  <a:pt x="11790" y="163"/>
                  <a:pt x="11786" y="145"/>
                </a:cubicBezTo>
                <a:cubicBezTo>
                  <a:pt x="11782" y="127"/>
                  <a:pt x="11780" y="111"/>
                  <a:pt x="11782" y="92"/>
                </a:cubicBezTo>
                <a:cubicBezTo>
                  <a:pt x="11783" y="73"/>
                  <a:pt x="11787" y="57"/>
                  <a:pt x="11793" y="42"/>
                </a:cubicBezTo>
                <a:cubicBezTo>
                  <a:pt x="11799" y="26"/>
                  <a:pt x="11807" y="16"/>
                  <a:pt x="11816" y="8"/>
                </a:cubicBezTo>
                <a:cubicBezTo>
                  <a:pt x="11826" y="0"/>
                  <a:pt x="11835" y="-2"/>
                  <a:pt x="11846" y="0"/>
                </a:cubicBezTo>
                <a:cubicBezTo>
                  <a:pt x="11856" y="3"/>
                  <a:pt x="11865" y="9"/>
                  <a:pt x="11873" y="21"/>
                </a:cubicBezTo>
                <a:cubicBezTo>
                  <a:pt x="11878" y="27"/>
                  <a:pt x="11881" y="33"/>
                  <a:pt x="11884" y="40"/>
                </a:cubicBezTo>
                <a:cubicBezTo>
                  <a:pt x="11887" y="46"/>
                  <a:pt x="11890" y="54"/>
                  <a:pt x="11892" y="63"/>
                </a:cubicBezTo>
                <a:cubicBezTo>
                  <a:pt x="11896" y="81"/>
                  <a:pt x="11898" y="98"/>
                  <a:pt x="11896" y="117"/>
                </a:cubicBezTo>
                <a:cubicBezTo>
                  <a:pt x="11895" y="137"/>
                  <a:pt x="11891" y="152"/>
                  <a:pt x="11885" y="168"/>
                </a:cubicBezTo>
                <a:cubicBezTo>
                  <a:pt x="11882" y="175"/>
                  <a:pt x="11878" y="182"/>
                  <a:pt x="11875" y="187"/>
                </a:cubicBezTo>
                <a:cubicBezTo>
                  <a:pt x="11871" y="192"/>
                  <a:pt x="11867" y="197"/>
                  <a:pt x="11862" y="201"/>
                </a:cubicBezTo>
                <a:cubicBezTo>
                  <a:pt x="11857" y="205"/>
                  <a:pt x="11852" y="207"/>
                  <a:pt x="11847" y="208"/>
                </a:cubicBezTo>
                <a:cubicBezTo>
                  <a:pt x="11842" y="210"/>
                  <a:pt x="11837" y="210"/>
                  <a:pt x="11832" y="209"/>
                </a:cubicBezTo>
                <a:cubicBezTo>
                  <a:pt x="11821" y="207"/>
                  <a:pt x="11812" y="200"/>
                  <a:pt x="11804" y="188"/>
                </a:cubicBezTo>
                <a:close/>
                <a:moveTo>
                  <a:pt x="12497" y="188"/>
                </a:moveTo>
                <a:cubicBezTo>
                  <a:pt x="12489" y="176"/>
                  <a:pt x="12483" y="163"/>
                  <a:pt x="12479" y="145"/>
                </a:cubicBezTo>
                <a:cubicBezTo>
                  <a:pt x="12475" y="127"/>
                  <a:pt x="12473" y="111"/>
                  <a:pt x="12475" y="92"/>
                </a:cubicBezTo>
                <a:cubicBezTo>
                  <a:pt x="12476" y="73"/>
                  <a:pt x="12480" y="57"/>
                  <a:pt x="12486" y="42"/>
                </a:cubicBezTo>
                <a:cubicBezTo>
                  <a:pt x="12492" y="26"/>
                  <a:pt x="12500" y="16"/>
                  <a:pt x="12509" y="8"/>
                </a:cubicBezTo>
                <a:cubicBezTo>
                  <a:pt x="12519" y="0"/>
                  <a:pt x="12528" y="-2"/>
                  <a:pt x="12539" y="0"/>
                </a:cubicBezTo>
                <a:cubicBezTo>
                  <a:pt x="12549" y="3"/>
                  <a:pt x="12558" y="9"/>
                  <a:pt x="12567" y="21"/>
                </a:cubicBezTo>
                <a:cubicBezTo>
                  <a:pt x="12571" y="27"/>
                  <a:pt x="12575" y="33"/>
                  <a:pt x="12578" y="40"/>
                </a:cubicBezTo>
                <a:cubicBezTo>
                  <a:pt x="12581" y="46"/>
                  <a:pt x="12583" y="54"/>
                  <a:pt x="12585" y="63"/>
                </a:cubicBezTo>
                <a:cubicBezTo>
                  <a:pt x="12590" y="81"/>
                  <a:pt x="12591" y="98"/>
                  <a:pt x="12589" y="117"/>
                </a:cubicBezTo>
                <a:cubicBezTo>
                  <a:pt x="12588" y="137"/>
                  <a:pt x="12584" y="152"/>
                  <a:pt x="12578" y="168"/>
                </a:cubicBezTo>
                <a:cubicBezTo>
                  <a:pt x="12575" y="175"/>
                  <a:pt x="12571" y="182"/>
                  <a:pt x="12568" y="187"/>
                </a:cubicBezTo>
                <a:cubicBezTo>
                  <a:pt x="12564" y="192"/>
                  <a:pt x="12560" y="197"/>
                  <a:pt x="12555" y="201"/>
                </a:cubicBezTo>
                <a:cubicBezTo>
                  <a:pt x="12550" y="205"/>
                  <a:pt x="12545" y="207"/>
                  <a:pt x="12540" y="208"/>
                </a:cubicBezTo>
                <a:cubicBezTo>
                  <a:pt x="12535" y="210"/>
                  <a:pt x="12530" y="210"/>
                  <a:pt x="12525" y="209"/>
                </a:cubicBezTo>
                <a:cubicBezTo>
                  <a:pt x="12514" y="207"/>
                  <a:pt x="12505" y="200"/>
                  <a:pt x="12497" y="188"/>
                </a:cubicBezTo>
                <a:close/>
                <a:moveTo>
                  <a:pt x="13190" y="188"/>
                </a:moveTo>
                <a:cubicBezTo>
                  <a:pt x="13182" y="176"/>
                  <a:pt x="13176" y="163"/>
                  <a:pt x="13172" y="145"/>
                </a:cubicBezTo>
                <a:cubicBezTo>
                  <a:pt x="13168" y="127"/>
                  <a:pt x="13166" y="111"/>
                  <a:pt x="13168" y="92"/>
                </a:cubicBezTo>
                <a:cubicBezTo>
                  <a:pt x="13169" y="73"/>
                  <a:pt x="13173" y="57"/>
                  <a:pt x="13179" y="42"/>
                </a:cubicBezTo>
                <a:cubicBezTo>
                  <a:pt x="13185" y="26"/>
                  <a:pt x="13193" y="16"/>
                  <a:pt x="13202" y="8"/>
                </a:cubicBezTo>
                <a:cubicBezTo>
                  <a:pt x="13212" y="0"/>
                  <a:pt x="13221" y="-2"/>
                  <a:pt x="13232" y="0"/>
                </a:cubicBezTo>
                <a:cubicBezTo>
                  <a:pt x="13242" y="3"/>
                  <a:pt x="13252" y="9"/>
                  <a:pt x="13260" y="21"/>
                </a:cubicBezTo>
                <a:cubicBezTo>
                  <a:pt x="13264" y="27"/>
                  <a:pt x="13268" y="33"/>
                  <a:pt x="13271" y="40"/>
                </a:cubicBezTo>
                <a:cubicBezTo>
                  <a:pt x="13274" y="46"/>
                  <a:pt x="13276" y="54"/>
                  <a:pt x="13278" y="63"/>
                </a:cubicBezTo>
                <a:cubicBezTo>
                  <a:pt x="13283" y="81"/>
                  <a:pt x="13284" y="98"/>
                  <a:pt x="13282" y="117"/>
                </a:cubicBezTo>
                <a:cubicBezTo>
                  <a:pt x="13281" y="137"/>
                  <a:pt x="13278" y="152"/>
                  <a:pt x="13271" y="168"/>
                </a:cubicBezTo>
                <a:cubicBezTo>
                  <a:pt x="13268" y="175"/>
                  <a:pt x="13265" y="182"/>
                  <a:pt x="13261" y="187"/>
                </a:cubicBezTo>
                <a:cubicBezTo>
                  <a:pt x="13257" y="192"/>
                  <a:pt x="13252" y="197"/>
                  <a:pt x="13248" y="201"/>
                </a:cubicBezTo>
                <a:cubicBezTo>
                  <a:pt x="13243" y="205"/>
                  <a:pt x="13238" y="207"/>
                  <a:pt x="13233" y="208"/>
                </a:cubicBezTo>
                <a:cubicBezTo>
                  <a:pt x="13228" y="210"/>
                  <a:pt x="13223" y="210"/>
                  <a:pt x="13218" y="209"/>
                </a:cubicBezTo>
                <a:cubicBezTo>
                  <a:pt x="13207" y="207"/>
                  <a:pt x="13198" y="200"/>
                  <a:pt x="13190" y="188"/>
                </a:cubicBezTo>
                <a:close/>
                <a:moveTo>
                  <a:pt x="13883" y="188"/>
                </a:moveTo>
                <a:cubicBezTo>
                  <a:pt x="13879" y="182"/>
                  <a:pt x="13875" y="176"/>
                  <a:pt x="13872" y="169"/>
                </a:cubicBezTo>
                <a:cubicBezTo>
                  <a:pt x="13869" y="162"/>
                  <a:pt x="13867" y="154"/>
                  <a:pt x="13865" y="145"/>
                </a:cubicBezTo>
                <a:cubicBezTo>
                  <a:pt x="13861" y="127"/>
                  <a:pt x="13859" y="111"/>
                  <a:pt x="13861" y="92"/>
                </a:cubicBezTo>
                <a:cubicBezTo>
                  <a:pt x="13862" y="73"/>
                  <a:pt x="13866" y="57"/>
                  <a:pt x="13872" y="42"/>
                </a:cubicBezTo>
                <a:cubicBezTo>
                  <a:pt x="13878" y="26"/>
                  <a:pt x="13886" y="16"/>
                  <a:pt x="13895" y="8"/>
                </a:cubicBezTo>
                <a:cubicBezTo>
                  <a:pt x="13905" y="0"/>
                  <a:pt x="13914" y="-2"/>
                  <a:pt x="13925" y="0"/>
                </a:cubicBezTo>
                <a:cubicBezTo>
                  <a:pt x="13936" y="3"/>
                  <a:pt x="13945" y="9"/>
                  <a:pt x="13953" y="21"/>
                </a:cubicBezTo>
                <a:cubicBezTo>
                  <a:pt x="13957" y="27"/>
                  <a:pt x="13961" y="33"/>
                  <a:pt x="13964" y="40"/>
                </a:cubicBezTo>
                <a:cubicBezTo>
                  <a:pt x="13967" y="46"/>
                  <a:pt x="13969" y="54"/>
                  <a:pt x="13971" y="63"/>
                </a:cubicBezTo>
                <a:cubicBezTo>
                  <a:pt x="13976" y="81"/>
                  <a:pt x="13977" y="98"/>
                  <a:pt x="13975" y="117"/>
                </a:cubicBezTo>
                <a:cubicBezTo>
                  <a:pt x="13974" y="137"/>
                  <a:pt x="13971" y="152"/>
                  <a:pt x="13964" y="168"/>
                </a:cubicBezTo>
                <a:cubicBezTo>
                  <a:pt x="13961" y="175"/>
                  <a:pt x="13958" y="182"/>
                  <a:pt x="13954" y="187"/>
                </a:cubicBezTo>
                <a:cubicBezTo>
                  <a:pt x="13950" y="192"/>
                  <a:pt x="13945" y="197"/>
                  <a:pt x="13941" y="201"/>
                </a:cubicBezTo>
                <a:cubicBezTo>
                  <a:pt x="13936" y="205"/>
                  <a:pt x="13931" y="207"/>
                  <a:pt x="13926" y="208"/>
                </a:cubicBezTo>
                <a:cubicBezTo>
                  <a:pt x="13921" y="210"/>
                  <a:pt x="13916" y="210"/>
                  <a:pt x="13911" y="209"/>
                </a:cubicBezTo>
                <a:cubicBezTo>
                  <a:pt x="13905" y="208"/>
                  <a:pt x="13901" y="206"/>
                  <a:pt x="13896" y="202"/>
                </a:cubicBezTo>
                <a:cubicBezTo>
                  <a:pt x="13892" y="199"/>
                  <a:pt x="13887" y="194"/>
                  <a:pt x="13883" y="188"/>
                </a:cubicBezTo>
                <a:close/>
                <a:moveTo>
                  <a:pt x="14576" y="188"/>
                </a:moveTo>
                <a:cubicBezTo>
                  <a:pt x="14572" y="182"/>
                  <a:pt x="14568" y="176"/>
                  <a:pt x="14565" y="169"/>
                </a:cubicBezTo>
                <a:cubicBezTo>
                  <a:pt x="14562" y="162"/>
                  <a:pt x="14560" y="154"/>
                  <a:pt x="14558" y="145"/>
                </a:cubicBezTo>
                <a:cubicBezTo>
                  <a:pt x="14554" y="127"/>
                  <a:pt x="14552" y="111"/>
                  <a:pt x="14554" y="92"/>
                </a:cubicBezTo>
                <a:cubicBezTo>
                  <a:pt x="14555" y="73"/>
                  <a:pt x="14559" y="57"/>
                  <a:pt x="14565" y="42"/>
                </a:cubicBezTo>
                <a:cubicBezTo>
                  <a:pt x="14571" y="26"/>
                  <a:pt x="14579" y="16"/>
                  <a:pt x="14588" y="8"/>
                </a:cubicBezTo>
                <a:cubicBezTo>
                  <a:pt x="14598" y="0"/>
                  <a:pt x="14607" y="-2"/>
                  <a:pt x="14618" y="0"/>
                </a:cubicBezTo>
                <a:cubicBezTo>
                  <a:pt x="14629" y="3"/>
                  <a:pt x="14638" y="9"/>
                  <a:pt x="14646" y="21"/>
                </a:cubicBezTo>
                <a:cubicBezTo>
                  <a:pt x="14650" y="27"/>
                  <a:pt x="14654" y="33"/>
                  <a:pt x="14657" y="40"/>
                </a:cubicBezTo>
                <a:cubicBezTo>
                  <a:pt x="14660" y="46"/>
                  <a:pt x="14662" y="54"/>
                  <a:pt x="14664" y="63"/>
                </a:cubicBezTo>
                <a:cubicBezTo>
                  <a:pt x="14669" y="81"/>
                  <a:pt x="14670" y="98"/>
                  <a:pt x="14668" y="117"/>
                </a:cubicBezTo>
                <a:cubicBezTo>
                  <a:pt x="14667" y="137"/>
                  <a:pt x="14664" y="152"/>
                  <a:pt x="14657" y="168"/>
                </a:cubicBezTo>
                <a:cubicBezTo>
                  <a:pt x="14654" y="175"/>
                  <a:pt x="14651" y="182"/>
                  <a:pt x="14647" y="187"/>
                </a:cubicBezTo>
                <a:cubicBezTo>
                  <a:pt x="14643" y="192"/>
                  <a:pt x="14638" y="197"/>
                  <a:pt x="14634" y="201"/>
                </a:cubicBezTo>
                <a:cubicBezTo>
                  <a:pt x="14629" y="205"/>
                  <a:pt x="14624" y="207"/>
                  <a:pt x="14619" y="208"/>
                </a:cubicBezTo>
                <a:cubicBezTo>
                  <a:pt x="14614" y="210"/>
                  <a:pt x="14609" y="210"/>
                  <a:pt x="14604" y="209"/>
                </a:cubicBezTo>
                <a:cubicBezTo>
                  <a:pt x="14598" y="208"/>
                  <a:pt x="14594" y="206"/>
                  <a:pt x="14589" y="202"/>
                </a:cubicBezTo>
                <a:cubicBezTo>
                  <a:pt x="14585" y="199"/>
                  <a:pt x="14580" y="194"/>
                  <a:pt x="14576" y="188"/>
                </a:cubicBezTo>
                <a:close/>
                <a:moveTo>
                  <a:pt x="15269" y="188"/>
                </a:moveTo>
                <a:cubicBezTo>
                  <a:pt x="15265" y="182"/>
                  <a:pt x="15261" y="176"/>
                  <a:pt x="15258" y="169"/>
                </a:cubicBezTo>
                <a:cubicBezTo>
                  <a:pt x="15255" y="162"/>
                  <a:pt x="15253" y="154"/>
                  <a:pt x="15251" y="145"/>
                </a:cubicBezTo>
                <a:cubicBezTo>
                  <a:pt x="15247" y="127"/>
                  <a:pt x="15245" y="111"/>
                  <a:pt x="15247" y="92"/>
                </a:cubicBezTo>
                <a:cubicBezTo>
                  <a:pt x="15248" y="73"/>
                  <a:pt x="15252" y="57"/>
                  <a:pt x="15258" y="42"/>
                </a:cubicBezTo>
                <a:cubicBezTo>
                  <a:pt x="15264" y="26"/>
                  <a:pt x="15272" y="16"/>
                  <a:pt x="15281" y="8"/>
                </a:cubicBezTo>
                <a:cubicBezTo>
                  <a:pt x="15291" y="0"/>
                  <a:pt x="15301" y="-2"/>
                  <a:pt x="15311" y="0"/>
                </a:cubicBezTo>
                <a:cubicBezTo>
                  <a:pt x="15322" y="3"/>
                  <a:pt x="15331" y="9"/>
                  <a:pt x="15339" y="21"/>
                </a:cubicBezTo>
                <a:cubicBezTo>
                  <a:pt x="15343" y="27"/>
                  <a:pt x="15347" y="33"/>
                  <a:pt x="15350" y="40"/>
                </a:cubicBezTo>
                <a:cubicBezTo>
                  <a:pt x="15353" y="46"/>
                  <a:pt x="15355" y="54"/>
                  <a:pt x="15357" y="63"/>
                </a:cubicBezTo>
                <a:cubicBezTo>
                  <a:pt x="15362" y="81"/>
                  <a:pt x="15363" y="98"/>
                  <a:pt x="15361" y="117"/>
                </a:cubicBezTo>
                <a:cubicBezTo>
                  <a:pt x="15360" y="137"/>
                  <a:pt x="15357" y="152"/>
                  <a:pt x="15350" y="168"/>
                </a:cubicBezTo>
                <a:cubicBezTo>
                  <a:pt x="15347" y="175"/>
                  <a:pt x="15344" y="182"/>
                  <a:pt x="15340" y="187"/>
                </a:cubicBezTo>
                <a:cubicBezTo>
                  <a:pt x="15336" y="192"/>
                  <a:pt x="15331" y="197"/>
                  <a:pt x="15327" y="201"/>
                </a:cubicBezTo>
                <a:cubicBezTo>
                  <a:pt x="15322" y="205"/>
                  <a:pt x="15317" y="207"/>
                  <a:pt x="15312" y="208"/>
                </a:cubicBezTo>
                <a:cubicBezTo>
                  <a:pt x="15307" y="210"/>
                  <a:pt x="15302" y="210"/>
                  <a:pt x="15297" y="209"/>
                </a:cubicBezTo>
                <a:cubicBezTo>
                  <a:pt x="15292" y="208"/>
                  <a:pt x="15287" y="206"/>
                  <a:pt x="15282" y="202"/>
                </a:cubicBezTo>
                <a:cubicBezTo>
                  <a:pt x="15278" y="199"/>
                  <a:pt x="15273" y="194"/>
                  <a:pt x="15269" y="188"/>
                </a:cubicBezTo>
                <a:close/>
                <a:moveTo>
                  <a:pt x="15962" y="188"/>
                </a:moveTo>
                <a:cubicBezTo>
                  <a:pt x="15958" y="182"/>
                  <a:pt x="15954" y="176"/>
                  <a:pt x="15951" y="169"/>
                </a:cubicBezTo>
                <a:cubicBezTo>
                  <a:pt x="15948" y="162"/>
                  <a:pt x="15946" y="154"/>
                  <a:pt x="15944" y="145"/>
                </a:cubicBezTo>
                <a:cubicBezTo>
                  <a:pt x="15940" y="127"/>
                  <a:pt x="15938" y="111"/>
                  <a:pt x="15940" y="92"/>
                </a:cubicBezTo>
                <a:cubicBezTo>
                  <a:pt x="15941" y="73"/>
                  <a:pt x="15945" y="57"/>
                  <a:pt x="15951" y="42"/>
                </a:cubicBezTo>
                <a:cubicBezTo>
                  <a:pt x="15957" y="26"/>
                  <a:pt x="15965" y="16"/>
                  <a:pt x="15974" y="8"/>
                </a:cubicBezTo>
                <a:cubicBezTo>
                  <a:pt x="15984" y="0"/>
                  <a:pt x="15994" y="-2"/>
                  <a:pt x="16004" y="0"/>
                </a:cubicBezTo>
                <a:cubicBezTo>
                  <a:pt x="16015" y="3"/>
                  <a:pt x="16024" y="9"/>
                  <a:pt x="16032" y="21"/>
                </a:cubicBezTo>
                <a:cubicBezTo>
                  <a:pt x="16036" y="27"/>
                  <a:pt x="16040" y="33"/>
                  <a:pt x="16043" y="40"/>
                </a:cubicBezTo>
                <a:cubicBezTo>
                  <a:pt x="16046" y="46"/>
                  <a:pt x="16048" y="54"/>
                  <a:pt x="16050" y="63"/>
                </a:cubicBezTo>
                <a:cubicBezTo>
                  <a:pt x="16055" y="81"/>
                  <a:pt x="16056" y="98"/>
                  <a:pt x="16054" y="117"/>
                </a:cubicBezTo>
                <a:cubicBezTo>
                  <a:pt x="16053" y="137"/>
                  <a:pt x="16050" y="152"/>
                  <a:pt x="16043" y="168"/>
                </a:cubicBezTo>
                <a:cubicBezTo>
                  <a:pt x="16040" y="175"/>
                  <a:pt x="16037" y="182"/>
                  <a:pt x="16033" y="187"/>
                </a:cubicBezTo>
                <a:cubicBezTo>
                  <a:pt x="16029" y="192"/>
                  <a:pt x="16024" y="197"/>
                  <a:pt x="16020" y="201"/>
                </a:cubicBezTo>
                <a:cubicBezTo>
                  <a:pt x="16015" y="205"/>
                  <a:pt x="16010" y="207"/>
                  <a:pt x="16005" y="208"/>
                </a:cubicBezTo>
                <a:cubicBezTo>
                  <a:pt x="16000" y="210"/>
                  <a:pt x="15995" y="210"/>
                  <a:pt x="15990" y="209"/>
                </a:cubicBezTo>
                <a:cubicBezTo>
                  <a:pt x="15985" y="208"/>
                  <a:pt x="15980" y="206"/>
                  <a:pt x="15975" y="202"/>
                </a:cubicBezTo>
                <a:cubicBezTo>
                  <a:pt x="15971" y="199"/>
                  <a:pt x="15966" y="194"/>
                  <a:pt x="15962" y="188"/>
                </a:cubicBezTo>
                <a:close/>
                <a:moveTo>
                  <a:pt x="16655" y="188"/>
                </a:moveTo>
                <a:cubicBezTo>
                  <a:pt x="16651" y="182"/>
                  <a:pt x="16647" y="176"/>
                  <a:pt x="16644" y="169"/>
                </a:cubicBezTo>
                <a:cubicBezTo>
                  <a:pt x="16641" y="162"/>
                  <a:pt x="16639" y="154"/>
                  <a:pt x="16637" y="145"/>
                </a:cubicBezTo>
                <a:cubicBezTo>
                  <a:pt x="16633" y="127"/>
                  <a:pt x="16631" y="111"/>
                  <a:pt x="16633" y="92"/>
                </a:cubicBezTo>
                <a:cubicBezTo>
                  <a:pt x="16634" y="73"/>
                  <a:pt x="16638" y="57"/>
                  <a:pt x="16644" y="42"/>
                </a:cubicBezTo>
                <a:cubicBezTo>
                  <a:pt x="16651" y="26"/>
                  <a:pt x="16658" y="16"/>
                  <a:pt x="16667" y="8"/>
                </a:cubicBezTo>
                <a:cubicBezTo>
                  <a:pt x="16677" y="0"/>
                  <a:pt x="16687" y="-2"/>
                  <a:pt x="16697" y="0"/>
                </a:cubicBezTo>
                <a:cubicBezTo>
                  <a:pt x="16708" y="3"/>
                  <a:pt x="16717" y="9"/>
                  <a:pt x="16725" y="21"/>
                </a:cubicBezTo>
                <a:cubicBezTo>
                  <a:pt x="16729" y="27"/>
                  <a:pt x="16733" y="33"/>
                  <a:pt x="16736" y="40"/>
                </a:cubicBezTo>
                <a:cubicBezTo>
                  <a:pt x="16739" y="46"/>
                  <a:pt x="16741" y="54"/>
                  <a:pt x="16743" y="63"/>
                </a:cubicBezTo>
                <a:cubicBezTo>
                  <a:pt x="16748" y="81"/>
                  <a:pt x="16749" y="98"/>
                  <a:pt x="16747" y="117"/>
                </a:cubicBezTo>
                <a:cubicBezTo>
                  <a:pt x="16746" y="137"/>
                  <a:pt x="16743" y="152"/>
                  <a:pt x="16736" y="168"/>
                </a:cubicBezTo>
                <a:cubicBezTo>
                  <a:pt x="16733" y="175"/>
                  <a:pt x="16730" y="182"/>
                  <a:pt x="16726" y="187"/>
                </a:cubicBezTo>
                <a:cubicBezTo>
                  <a:pt x="16722" y="192"/>
                  <a:pt x="16717" y="197"/>
                  <a:pt x="16713" y="201"/>
                </a:cubicBezTo>
                <a:cubicBezTo>
                  <a:pt x="16708" y="205"/>
                  <a:pt x="16703" y="207"/>
                  <a:pt x="16698" y="208"/>
                </a:cubicBezTo>
                <a:cubicBezTo>
                  <a:pt x="16693" y="210"/>
                  <a:pt x="16688" y="210"/>
                  <a:pt x="16683" y="209"/>
                </a:cubicBezTo>
                <a:cubicBezTo>
                  <a:pt x="16678" y="208"/>
                  <a:pt x="16673" y="206"/>
                  <a:pt x="16668" y="202"/>
                </a:cubicBezTo>
                <a:cubicBezTo>
                  <a:pt x="16664" y="199"/>
                  <a:pt x="16659" y="194"/>
                  <a:pt x="16655" y="188"/>
                </a:cubicBezTo>
                <a:close/>
                <a:moveTo>
                  <a:pt x="17349" y="188"/>
                </a:moveTo>
                <a:cubicBezTo>
                  <a:pt x="17344" y="182"/>
                  <a:pt x="17341" y="176"/>
                  <a:pt x="17338" y="169"/>
                </a:cubicBezTo>
                <a:cubicBezTo>
                  <a:pt x="17335" y="162"/>
                  <a:pt x="17332" y="154"/>
                  <a:pt x="17330" y="145"/>
                </a:cubicBezTo>
                <a:cubicBezTo>
                  <a:pt x="17326" y="127"/>
                  <a:pt x="17324" y="111"/>
                  <a:pt x="17326" y="92"/>
                </a:cubicBezTo>
                <a:cubicBezTo>
                  <a:pt x="17327" y="73"/>
                  <a:pt x="17331" y="57"/>
                  <a:pt x="17337" y="42"/>
                </a:cubicBezTo>
                <a:cubicBezTo>
                  <a:pt x="17344" y="26"/>
                  <a:pt x="17351" y="16"/>
                  <a:pt x="17360" y="8"/>
                </a:cubicBezTo>
                <a:cubicBezTo>
                  <a:pt x="17370" y="0"/>
                  <a:pt x="17380" y="-2"/>
                  <a:pt x="17390" y="0"/>
                </a:cubicBezTo>
                <a:cubicBezTo>
                  <a:pt x="17401" y="3"/>
                  <a:pt x="17410" y="9"/>
                  <a:pt x="17418" y="21"/>
                </a:cubicBezTo>
                <a:cubicBezTo>
                  <a:pt x="17422" y="27"/>
                  <a:pt x="17426" y="33"/>
                  <a:pt x="17429" y="40"/>
                </a:cubicBezTo>
                <a:cubicBezTo>
                  <a:pt x="17432" y="46"/>
                  <a:pt x="17434" y="54"/>
                  <a:pt x="17436" y="63"/>
                </a:cubicBezTo>
                <a:cubicBezTo>
                  <a:pt x="17441" y="81"/>
                  <a:pt x="17442" y="98"/>
                  <a:pt x="17440" y="117"/>
                </a:cubicBezTo>
                <a:cubicBezTo>
                  <a:pt x="17439" y="137"/>
                  <a:pt x="17436" y="152"/>
                  <a:pt x="17429" y="168"/>
                </a:cubicBezTo>
                <a:cubicBezTo>
                  <a:pt x="17426" y="175"/>
                  <a:pt x="17423" y="182"/>
                  <a:pt x="17419" y="187"/>
                </a:cubicBezTo>
                <a:cubicBezTo>
                  <a:pt x="17415" y="192"/>
                  <a:pt x="17411" y="197"/>
                  <a:pt x="17406" y="201"/>
                </a:cubicBezTo>
                <a:cubicBezTo>
                  <a:pt x="17401" y="205"/>
                  <a:pt x="17396" y="207"/>
                  <a:pt x="17391" y="208"/>
                </a:cubicBezTo>
                <a:cubicBezTo>
                  <a:pt x="17386" y="210"/>
                  <a:pt x="17381" y="210"/>
                  <a:pt x="17376" y="209"/>
                </a:cubicBezTo>
                <a:cubicBezTo>
                  <a:pt x="17371" y="208"/>
                  <a:pt x="17366" y="206"/>
                  <a:pt x="17362" y="202"/>
                </a:cubicBezTo>
                <a:cubicBezTo>
                  <a:pt x="17357" y="199"/>
                  <a:pt x="17353" y="194"/>
                  <a:pt x="17349" y="188"/>
                </a:cubicBezTo>
                <a:close/>
                <a:moveTo>
                  <a:pt x="18042" y="188"/>
                </a:moveTo>
                <a:cubicBezTo>
                  <a:pt x="18037" y="182"/>
                  <a:pt x="18034" y="176"/>
                  <a:pt x="18031" y="169"/>
                </a:cubicBezTo>
                <a:cubicBezTo>
                  <a:pt x="18028" y="162"/>
                  <a:pt x="18025" y="154"/>
                  <a:pt x="18023" y="145"/>
                </a:cubicBezTo>
                <a:cubicBezTo>
                  <a:pt x="18019" y="127"/>
                  <a:pt x="18017" y="111"/>
                  <a:pt x="18019" y="92"/>
                </a:cubicBezTo>
                <a:cubicBezTo>
                  <a:pt x="18020" y="73"/>
                  <a:pt x="18024" y="57"/>
                  <a:pt x="18030" y="42"/>
                </a:cubicBezTo>
                <a:cubicBezTo>
                  <a:pt x="18037" y="26"/>
                  <a:pt x="18044" y="16"/>
                  <a:pt x="18053" y="8"/>
                </a:cubicBezTo>
                <a:cubicBezTo>
                  <a:pt x="18063" y="0"/>
                  <a:pt x="18073" y="-2"/>
                  <a:pt x="18083" y="0"/>
                </a:cubicBezTo>
                <a:cubicBezTo>
                  <a:pt x="18094" y="3"/>
                  <a:pt x="18103" y="9"/>
                  <a:pt x="18111" y="21"/>
                </a:cubicBezTo>
                <a:cubicBezTo>
                  <a:pt x="18115" y="27"/>
                  <a:pt x="18119" y="33"/>
                  <a:pt x="18122" y="40"/>
                </a:cubicBezTo>
                <a:cubicBezTo>
                  <a:pt x="18125" y="46"/>
                  <a:pt x="18127" y="54"/>
                  <a:pt x="18129" y="63"/>
                </a:cubicBezTo>
                <a:cubicBezTo>
                  <a:pt x="18131" y="72"/>
                  <a:pt x="18133" y="81"/>
                  <a:pt x="18133" y="90"/>
                </a:cubicBezTo>
                <a:cubicBezTo>
                  <a:pt x="18134" y="99"/>
                  <a:pt x="18134" y="108"/>
                  <a:pt x="18133" y="117"/>
                </a:cubicBezTo>
                <a:cubicBezTo>
                  <a:pt x="18132" y="137"/>
                  <a:pt x="18129" y="152"/>
                  <a:pt x="18122" y="168"/>
                </a:cubicBezTo>
                <a:cubicBezTo>
                  <a:pt x="18116" y="183"/>
                  <a:pt x="18109" y="193"/>
                  <a:pt x="18099" y="201"/>
                </a:cubicBezTo>
                <a:cubicBezTo>
                  <a:pt x="18094" y="205"/>
                  <a:pt x="18089" y="207"/>
                  <a:pt x="18084" y="208"/>
                </a:cubicBezTo>
                <a:cubicBezTo>
                  <a:pt x="18079" y="210"/>
                  <a:pt x="18074" y="210"/>
                  <a:pt x="18069" y="209"/>
                </a:cubicBezTo>
                <a:cubicBezTo>
                  <a:pt x="18064" y="208"/>
                  <a:pt x="18059" y="206"/>
                  <a:pt x="18055" y="202"/>
                </a:cubicBezTo>
                <a:cubicBezTo>
                  <a:pt x="18050" y="199"/>
                  <a:pt x="18046" y="194"/>
                  <a:pt x="18042" y="188"/>
                </a:cubicBezTo>
                <a:close/>
                <a:moveTo>
                  <a:pt x="18735" y="188"/>
                </a:moveTo>
                <a:cubicBezTo>
                  <a:pt x="18730" y="182"/>
                  <a:pt x="18727" y="176"/>
                  <a:pt x="18724" y="169"/>
                </a:cubicBezTo>
                <a:cubicBezTo>
                  <a:pt x="18721" y="162"/>
                  <a:pt x="18718" y="154"/>
                  <a:pt x="18716" y="145"/>
                </a:cubicBezTo>
                <a:cubicBezTo>
                  <a:pt x="18712" y="127"/>
                  <a:pt x="18710" y="111"/>
                  <a:pt x="18712" y="92"/>
                </a:cubicBezTo>
                <a:cubicBezTo>
                  <a:pt x="18713" y="73"/>
                  <a:pt x="18717" y="57"/>
                  <a:pt x="18723" y="42"/>
                </a:cubicBezTo>
                <a:cubicBezTo>
                  <a:pt x="18730" y="26"/>
                  <a:pt x="18737" y="16"/>
                  <a:pt x="18746" y="8"/>
                </a:cubicBezTo>
                <a:cubicBezTo>
                  <a:pt x="18756" y="0"/>
                  <a:pt x="18766" y="-2"/>
                  <a:pt x="18776" y="0"/>
                </a:cubicBezTo>
                <a:cubicBezTo>
                  <a:pt x="18787" y="3"/>
                  <a:pt x="18796" y="9"/>
                  <a:pt x="18804" y="21"/>
                </a:cubicBezTo>
                <a:cubicBezTo>
                  <a:pt x="18808" y="27"/>
                  <a:pt x="18812" y="33"/>
                  <a:pt x="18815" y="40"/>
                </a:cubicBezTo>
                <a:cubicBezTo>
                  <a:pt x="18818" y="46"/>
                  <a:pt x="18820" y="54"/>
                  <a:pt x="18822" y="63"/>
                </a:cubicBezTo>
                <a:cubicBezTo>
                  <a:pt x="18827" y="81"/>
                  <a:pt x="18828" y="98"/>
                  <a:pt x="18827" y="117"/>
                </a:cubicBezTo>
                <a:cubicBezTo>
                  <a:pt x="18825" y="137"/>
                  <a:pt x="18822" y="152"/>
                  <a:pt x="18815" y="168"/>
                </a:cubicBezTo>
                <a:cubicBezTo>
                  <a:pt x="18809" y="183"/>
                  <a:pt x="18802" y="193"/>
                  <a:pt x="18792" y="201"/>
                </a:cubicBezTo>
                <a:cubicBezTo>
                  <a:pt x="18787" y="205"/>
                  <a:pt x="18782" y="207"/>
                  <a:pt x="18777" y="208"/>
                </a:cubicBezTo>
                <a:cubicBezTo>
                  <a:pt x="18772" y="210"/>
                  <a:pt x="18767" y="210"/>
                  <a:pt x="18762" y="209"/>
                </a:cubicBezTo>
                <a:cubicBezTo>
                  <a:pt x="18757" y="208"/>
                  <a:pt x="18752" y="206"/>
                  <a:pt x="18748" y="202"/>
                </a:cubicBezTo>
                <a:cubicBezTo>
                  <a:pt x="18743" y="199"/>
                  <a:pt x="18739" y="194"/>
                  <a:pt x="18735" y="188"/>
                </a:cubicBezTo>
                <a:close/>
                <a:moveTo>
                  <a:pt x="19428" y="188"/>
                </a:moveTo>
                <a:cubicBezTo>
                  <a:pt x="19423" y="182"/>
                  <a:pt x="19420" y="176"/>
                  <a:pt x="19417" y="169"/>
                </a:cubicBezTo>
                <a:cubicBezTo>
                  <a:pt x="19414" y="162"/>
                  <a:pt x="19411" y="154"/>
                  <a:pt x="19409" y="145"/>
                </a:cubicBezTo>
                <a:cubicBezTo>
                  <a:pt x="19405" y="127"/>
                  <a:pt x="19403" y="111"/>
                  <a:pt x="19405" y="92"/>
                </a:cubicBezTo>
                <a:cubicBezTo>
                  <a:pt x="19406" y="73"/>
                  <a:pt x="19410" y="57"/>
                  <a:pt x="19416" y="42"/>
                </a:cubicBezTo>
                <a:cubicBezTo>
                  <a:pt x="19423" y="26"/>
                  <a:pt x="19430" y="16"/>
                  <a:pt x="19439" y="8"/>
                </a:cubicBezTo>
                <a:cubicBezTo>
                  <a:pt x="19449" y="0"/>
                  <a:pt x="19459" y="-2"/>
                  <a:pt x="19469" y="0"/>
                </a:cubicBezTo>
                <a:cubicBezTo>
                  <a:pt x="19480" y="3"/>
                  <a:pt x="19489" y="9"/>
                  <a:pt x="19497" y="21"/>
                </a:cubicBezTo>
                <a:cubicBezTo>
                  <a:pt x="19501" y="27"/>
                  <a:pt x="19505" y="33"/>
                  <a:pt x="19508" y="40"/>
                </a:cubicBezTo>
                <a:cubicBezTo>
                  <a:pt x="19511" y="46"/>
                  <a:pt x="19513" y="54"/>
                  <a:pt x="19515" y="63"/>
                </a:cubicBezTo>
                <a:cubicBezTo>
                  <a:pt x="19520" y="81"/>
                  <a:pt x="19521" y="98"/>
                  <a:pt x="19520" y="117"/>
                </a:cubicBezTo>
                <a:cubicBezTo>
                  <a:pt x="19518" y="137"/>
                  <a:pt x="19515" y="152"/>
                  <a:pt x="19508" y="168"/>
                </a:cubicBezTo>
                <a:cubicBezTo>
                  <a:pt x="19505" y="175"/>
                  <a:pt x="19502" y="182"/>
                  <a:pt x="19498" y="187"/>
                </a:cubicBezTo>
                <a:cubicBezTo>
                  <a:pt x="19494" y="192"/>
                  <a:pt x="19490" y="197"/>
                  <a:pt x="19485" y="201"/>
                </a:cubicBezTo>
                <a:cubicBezTo>
                  <a:pt x="19480" y="205"/>
                  <a:pt x="19475" y="207"/>
                  <a:pt x="19470" y="208"/>
                </a:cubicBezTo>
                <a:cubicBezTo>
                  <a:pt x="19465" y="210"/>
                  <a:pt x="19460" y="210"/>
                  <a:pt x="19455" y="209"/>
                </a:cubicBezTo>
                <a:cubicBezTo>
                  <a:pt x="19450" y="208"/>
                  <a:pt x="19445" y="206"/>
                  <a:pt x="19441" y="202"/>
                </a:cubicBezTo>
                <a:cubicBezTo>
                  <a:pt x="19436" y="199"/>
                  <a:pt x="19432" y="194"/>
                  <a:pt x="19428" y="188"/>
                </a:cubicBezTo>
                <a:close/>
                <a:moveTo>
                  <a:pt x="20121" y="188"/>
                </a:moveTo>
                <a:cubicBezTo>
                  <a:pt x="20116" y="182"/>
                  <a:pt x="20113" y="176"/>
                  <a:pt x="20110" y="169"/>
                </a:cubicBezTo>
                <a:cubicBezTo>
                  <a:pt x="20107" y="162"/>
                  <a:pt x="20104" y="154"/>
                  <a:pt x="20102" y="145"/>
                </a:cubicBezTo>
                <a:cubicBezTo>
                  <a:pt x="20098" y="127"/>
                  <a:pt x="20096" y="111"/>
                  <a:pt x="20098" y="92"/>
                </a:cubicBezTo>
                <a:cubicBezTo>
                  <a:pt x="20099" y="73"/>
                  <a:pt x="20103" y="57"/>
                  <a:pt x="20109" y="42"/>
                </a:cubicBezTo>
                <a:cubicBezTo>
                  <a:pt x="20116" y="26"/>
                  <a:pt x="20123" y="16"/>
                  <a:pt x="20133" y="8"/>
                </a:cubicBezTo>
                <a:cubicBezTo>
                  <a:pt x="20143" y="0"/>
                  <a:pt x="20152" y="-2"/>
                  <a:pt x="20162" y="0"/>
                </a:cubicBezTo>
                <a:cubicBezTo>
                  <a:pt x="20173" y="3"/>
                  <a:pt x="20182" y="9"/>
                  <a:pt x="20190" y="21"/>
                </a:cubicBezTo>
                <a:cubicBezTo>
                  <a:pt x="20194" y="27"/>
                  <a:pt x="20198" y="33"/>
                  <a:pt x="20201" y="40"/>
                </a:cubicBezTo>
                <a:cubicBezTo>
                  <a:pt x="20204" y="46"/>
                  <a:pt x="20206" y="54"/>
                  <a:pt x="20208" y="63"/>
                </a:cubicBezTo>
                <a:cubicBezTo>
                  <a:pt x="20213" y="81"/>
                  <a:pt x="20214" y="98"/>
                  <a:pt x="20213" y="117"/>
                </a:cubicBezTo>
                <a:cubicBezTo>
                  <a:pt x="20211" y="137"/>
                  <a:pt x="20208" y="152"/>
                  <a:pt x="20201" y="168"/>
                </a:cubicBezTo>
                <a:cubicBezTo>
                  <a:pt x="20198" y="175"/>
                  <a:pt x="20195" y="182"/>
                  <a:pt x="20191" y="187"/>
                </a:cubicBezTo>
                <a:cubicBezTo>
                  <a:pt x="20187" y="192"/>
                  <a:pt x="20183" y="197"/>
                  <a:pt x="20178" y="201"/>
                </a:cubicBezTo>
                <a:cubicBezTo>
                  <a:pt x="20173" y="205"/>
                  <a:pt x="20168" y="207"/>
                  <a:pt x="20163" y="208"/>
                </a:cubicBezTo>
                <a:cubicBezTo>
                  <a:pt x="20158" y="210"/>
                  <a:pt x="20153" y="210"/>
                  <a:pt x="20148" y="209"/>
                </a:cubicBezTo>
                <a:cubicBezTo>
                  <a:pt x="20143" y="208"/>
                  <a:pt x="20138" y="206"/>
                  <a:pt x="20134" y="202"/>
                </a:cubicBezTo>
                <a:cubicBezTo>
                  <a:pt x="20129" y="199"/>
                  <a:pt x="20125" y="194"/>
                  <a:pt x="20121" y="188"/>
                </a:cubicBezTo>
                <a:close/>
                <a:moveTo>
                  <a:pt x="20814" y="188"/>
                </a:moveTo>
                <a:cubicBezTo>
                  <a:pt x="20809" y="182"/>
                  <a:pt x="20806" y="176"/>
                  <a:pt x="20803" y="169"/>
                </a:cubicBezTo>
                <a:cubicBezTo>
                  <a:pt x="20800" y="162"/>
                  <a:pt x="20797" y="154"/>
                  <a:pt x="20795" y="145"/>
                </a:cubicBezTo>
                <a:cubicBezTo>
                  <a:pt x="20791" y="127"/>
                  <a:pt x="20789" y="111"/>
                  <a:pt x="20791" y="92"/>
                </a:cubicBezTo>
                <a:cubicBezTo>
                  <a:pt x="20792" y="73"/>
                  <a:pt x="20796" y="57"/>
                  <a:pt x="20802" y="42"/>
                </a:cubicBezTo>
                <a:cubicBezTo>
                  <a:pt x="20809" y="26"/>
                  <a:pt x="20816" y="16"/>
                  <a:pt x="20826" y="8"/>
                </a:cubicBezTo>
                <a:cubicBezTo>
                  <a:pt x="20836" y="0"/>
                  <a:pt x="20845" y="-2"/>
                  <a:pt x="20855" y="0"/>
                </a:cubicBezTo>
                <a:cubicBezTo>
                  <a:pt x="20866" y="3"/>
                  <a:pt x="20875" y="9"/>
                  <a:pt x="20883" y="21"/>
                </a:cubicBezTo>
                <a:cubicBezTo>
                  <a:pt x="20887" y="27"/>
                  <a:pt x="20891" y="33"/>
                  <a:pt x="20894" y="40"/>
                </a:cubicBezTo>
                <a:cubicBezTo>
                  <a:pt x="20897" y="46"/>
                  <a:pt x="20899" y="54"/>
                  <a:pt x="20901" y="63"/>
                </a:cubicBezTo>
                <a:cubicBezTo>
                  <a:pt x="20906" y="81"/>
                  <a:pt x="20907" y="98"/>
                  <a:pt x="20906" y="117"/>
                </a:cubicBezTo>
                <a:cubicBezTo>
                  <a:pt x="20904" y="137"/>
                  <a:pt x="20901" y="152"/>
                  <a:pt x="20894" y="168"/>
                </a:cubicBezTo>
                <a:cubicBezTo>
                  <a:pt x="20891" y="175"/>
                  <a:pt x="20888" y="182"/>
                  <a:pt x="20884" y="187"/>
                </a:cubicBezTo>
                <a:cubicBezTo>
                  <a:pt x="20880" y="192"/>
                  <a:pt x="20876" y="197"/>
                  <a:pt x="20871" y="201"/>
                </a:cubicBezTo>
                <a:cubicBezTo>
                  <a:pt x="20866" y="205"/>
                  <a:pt x="20861" y="207"/>
                  <a:pt x="20856" y="208"/>
                </a:cubicBezTo>
                <a:cubicBezTo>
                  <a:pt x="20852" y="210"/>
                  <a:pt x="20846" y="210"/>
                  <a:pt x="20841" y="209"/>
                </a:cubicBezTo>
                <a:cubicBezTo>
                  <a:pt x="20836" y="208"/>
                  <a:pt x="20831" y="206"/>
                  <a:pt x="20827" y="202"/>
                </a:cubicBezTo>
                <a:cubicBezTo>
                  <a:pt x="20822" y="199"/>
                  <a:pt x="20818" y="194"/>
                  <a:pt x="20814" y="188"/>
                </a:cubicBezTo>
                <a:close/>
                <a:moveTo>
                  <a:pt x="21507" y="188"/>
                </a:moveTo>
                <a:cubicBezTo>
                  <a:pt x="21498" y="176"/>
                  <a:pt x="21493" y="163"/>
                  <a:pt x="21488" y="145"/>
                </a:cubicBezTo>
                <a:cubicBezTo>
                  <a:pt x="21484" y="127"/>
                  <a:pt x="21482" y="111"/>
                  <a:pt x="21484" y="92"/>
                </a:cubicBezTo>
                <a:cubicBezTo>
                  <a:pt x="21485" y="73"/>
                  <a:pt x="21489" y="57"/>
                  <a:pt x="21495" y="42"/>
                </a:cubicBezTo>
                <a:cubicBezTo>
                  <a:pt x="21498" y="34"/>
                  <a:pt x="21502" y="27"/>
                  <a:pt x="21506" y="22"/>
                </a:cubicBezTo>
                <a:cubicBezTo>
                  <a:pt x="21510" y="16"/>
                  <a:pt x="21514" y="12"/>
                  <a:pt x="21519" y="8"/>
                </a:cubicBezTo>
                <a:cubicBezTo>
                  <a:pt x="21529" y="0"/>
                  <a:pt x="21538" y="-2"/>
                  <a:pt x="21548" y="0"/>
                </a:cubicBezTo>
                <a:cubicBezTo>
                  <a:pt x="21559" y="3"/>
                  <a:pt x="21568" y="9"/>
                  <a:pt x="21576" y="21"/>
                </a:cubicBezTo>
                <a:cubicBezTo>
                  <a:pt x="21580" y="27"/>
                  <a:pt x="21584" y="33"/>
                  <a:pt x="21587" y="40"/>
                </a:cubicBezTo>
                <a:cubicBezTo>
                  <a:pt x="21590" y="46"/>
                  <a:pt x="21592" y="54"/>
                  <a:pt x="21594" y="63"/>
                </a:cubicBezTo>
                <a:cubicBezTo>
                  <a:pt x="21599" y="81"/>
                  <a:pt x="21600" y="98"/>
                  <a:pt x="21599" y="117"/>
                </a:cubicBezTo>
                <a:cubicBezTo>
                  <a:pt x="21597" y="137"/>
                  <a:pt x="21594" y="152"/>
                  <a:pt x="21587" y="168"/>
                </a:cubicBezTo>
                <a:cubicBezTo>
                  <a:pt x="21584" y="175"/>
                  <a:pt x="21581" y="182"/>
                  <a:pt x="21577" y="187"/>
                </a:cubicBezTo>
                <a:cubicBezTo>
                  <a:pt x="21573" y="192"/>
                  <a:pt x="21569" y="197"/>
                  <a:pt x="21564" y="201"/>
                </a:cubicBezTo>
                <a:cubicBezTo>
                  <a:pt x="21559" y="205"/>
                  <a:pt x="21554" y="207"/>
                  <a:pt x="21549" y="208"/>
                </a:cubicBezTo>
                <a:cubicBezTo>
                  <a:pt x="21545" y="210"/>
                  <a:pt x="21539" y="210"/>
                  <a:pt x="21534" y="209"/>
                </a:cubicBezTo>
                <a:cubicBezTo>
                  <a:pt x="21524" y="207"/>
                  <a:pt x="21515" y="200"/>
                  <a:pt x="21507" y="188"/>
                </a:cubicBezTo>
                <a:close/>
                <a:moveTo>
                  <a:pt x="23" y="1446"/>
                </a:moveTo>
                <a:cubicBezTo>
                  <a:pt x="15" y="1435"/>
                  <a:pt x="9" y="1421"/>
                  <a:pt x="5" y="1403"/>
                </a:cubicBezTo>
                <a:cubicBezTo>
                  <a:pt x="3" y="1394"/>
                  <a:pt x="1" y="1386"/>
                  <a:pt x="1" y="1377"/>
                </a:cubicBezTo>
                <a:cubicBezTo>
                  <a:pt x="0" y="1368"/>
                  <a:pt x="0" y="1360"/>
                  <a:pt x="1" y="1350"/>
                </a:cubicBezTo>
                <a:cubicBezTo>
                  <a:pt x="1" y="1341"/>
                  <a:pt x="2" y="1332"/>
                  <a:pt x="4" y="1324"/>
                </a:cubicBezTo>
                <a:cubicBezTo>
                  <a:pt x="6" y="1315"/>
                  <a:pt x="8" y="1308"/>
                  <a:pt x="12" y="1300"/>
                </a:cubicBezTo>
                <a:cubicBezTo>
                  <a:pt x="15" y="1292"/>
                  <a:pt x="18" y="1285"/>
                  <a:pt x="22" y="1280"/>
                </a:cubicBezTo>
                <a:cubicBezTo>
                  <a:pt x="26" y="1274"/>
                  <a:pt x="30" y="1270"/>
                  <a:pt x="35" y="1267"/>
                </a:cubicBezTo>
                <a:cubicBezTo>
                  <a:pt x="45" y="1259"/>
                  <a:pt x="54" y="1256"/>
                  <a:pt x="65" y="1259"/>
                </a:cubicBezTo>
                <a:cubicBezTo>
                  <a:pt x="75" y="1261"/>
                  <a:pt x="84" y="1267"/>
                  <a:pt x="92" y="1279"/>
                </a:cubicBezTo>
                <a:cubicBezTo>
                  <a:pt x="101" y="1290"/>
                  <a:pt x="106" y="1303"/>
                  <a:pt x="111" y="1321"/>
                </a:cubicBezTo>
                <a:cubicBezTo>
                  <a:pt x="115" y="1339"/>
                  <a:pt x="116" y="1357"/>
                  <a:pt x="115" y="1376"/>
                </a:cubicBezTo>
                <a:cubicBezTo>
                  <a:pt x="114" y="1395"/>
                  <a:pt x="110" y="1411"/>
                  <a:pt x="104" y="1426"/>
                </a:cubicBezTo>
                <a:cubicBezTo>
                  <a:pt x="100" y="1433"/>
                  <a:pt x="97" y="1440"/>
                  <a:pt x="93" y="1445"/>
                </a:cubicBezTo>
                <a:cubicBezTo>
                  <a:pt x="89" y="1451"/>
                  <a:pt x="85" y="1455"/>
                  <a:pt x="80" y="1459"/>
                </a:cubicBezTo>
                <a:cubicBezTo>
                  <a:pt x="75" y="1463"/>
                  <a:pt x="71" y="1465"/>
                  <a:pt x="66" y="1467"/>
                </a:cubicBezTo>
                <a:cubicBezTo>
                  <a:pt x="61" y="1468"/>
                  <a:pt x="56" y="1468"/>
                  <a:pt x="51" y="1467"/>
                </a:cubicBezTo>
                <a:cubicBezTo>
                  <a:pt x="40" y="1465"/>
                  <a:pt x="31" y="1458"/>
                  <a:pt x="23" y="1446"/>
                </a:cubicBezTo>
                <a:close/>
                <a:moveTo>
                  <a:pt x="716" y="1446"/>
                </a:moveTo>
                <a:cubicBezTo>
                  <a:pt x="708" y="1435"/>
                  <a:pt x="702" y="1421"/>
                  <a:pt x="698" y="1403"/>
                </a:cubicBezTo>
                <a:cubicBezTo>
                  <a:pt x="693" y="1385"/>
                  <a:pt x="692" y="1369"/>
                  <a:pt x="694" y="1350"/>
                </a:cubicBezTo>
                <a:cubicBezTo>
                  <a:pt x="695" y="1331"/>
                  <a:pt x="698" y="1315"/>
                  <a:pt x="705" y="1300"/>
                </a:cubicBezTo>
                <a:cubicBezTo>
                  <a:pt x="708" y="1292"/>
                  <a:pt x="711" y="1285"/>
                  <a:pt x="715" y="1280"/>
                </a:cubicBezTo>
                <a:cubicBezTo>
                  <a:pt x="719" y="1274"/>
                  <a:pt x="723" y="1270"/>
                  <a:pt x="728" y="1267"/>
                </a:cubicBezTo>
                <a:cubicBezTo>
                  <a:pt x="738" y="1259"/>
                  <a:pt x="747" y="1256"/>
                  <a:pt x="758" y="1259"/>
                </a:cubicBezTo>
                <a:cubicBezTo>
                  <a:pt x="768" y="1261"/>
                  <a:pt x="777" y="1267"/>
                  <a:pt x="785" y="1279"/>
                </a:cubicBezTo>
                <a:cubicBezTo>
                  <a:pt x="794" y="1290"/>
                  <a:pt x="799" y="1303"/>
                  <a:pt x="804" y="1321"/>
                </a:cubicBezTo>
                <a:cubicBezTo>
                  <a:pt x="808" y="1339"/>
                  <a:pt x="809" y="1357"/>
                  <a:pt x="808" y="1376"/>
                </a:cubicBezTo>
                <a:cubicBezTo>
                  <a:pt x="807" y="1395"/>
                  <a:pt x="803" y="1411"/>
                  <a:pt x="797" y="1426"/>
                </a:cubicBezTo>
                <a:cubicBezTo>
                  <a:pt x="793" y="1433"/>
                  <a:pt x="790" y="1440"/>
                  <a:pt x="786" y="1445"/>
                </a:cubicBezTo>
                <a:cubicBezTo>
                  <a:pt x="782" y="1451"/>
                  <a:pt x="778" y="1455"/>
                  <a:pt x="773" y="1459"/>
                </a:cubicBezTo>
                <a:cubicBezTo>
                  <a:pt x="768" y="1463"/>
                  <a:pt x="764" y="1465"/>
                  <a:pt x="759" y="1467"/>
                </a:cubicBezTo>
                <a:cubicBezTo>
                  <a:pt x="754" y="1468"/>
                  <a:pt x="749" y="1468"/>
                  <a:pt x="744" y="1467"/>
                </a:cubicBezTo>
                <a:cubicBezTo>
                  <a:pt x="733" y="1465"/>
                  <a:pt x="724" y="1458"/>
                  <a:pt x="716" y="1446"/>
                </a:cubicBezTo>
                <a:close/>
                <a:moveTo>
                  <a:pt x="1409" y="1446"/>
                </a:moveTo>
                <a:cubicBezTo>
                  <a:pt x="1401" y="1435"/>
                  <a:pt x="1395" y="1421"/>
                  <a:pt x="1391" y="1403"/>
                </a:cubicBezTo>
                <a:cubicBezTo>
                  <a:pt x="1386" y="1385"/>
                  <a:pt x="1385" y="1369"/>
                  <a:pt x="1387" y="1350"/>
                </a:cubicBezTo>
                <a:cubicBezTo>
                  <a:pt x="1388" y="1331"/>
                  <a:pt x="1391" y="1315"/>
                  <a:pt x="1398" y="1300"/>
                </a:cubicBezTo>
                <a:cubicBezTo>
                  <a:pt x="1401" y="1292"/>
                  <a:pt x="1404" y="1285"/>
                  <a:pt x="1408" y="1280"/>
                </a:cubicBezTo>
                <a:cubicBezTo>
                  <a:pt x="1412" y="1274"/>
                  <a:pt x="1416" y="1270"/>
                  <a:pt x="1421" y="1267"/>
                </a:cubicBezTo>
                <a:cubicBezTo>
                  <a:pt x="1431" y="1259"/>
                  <a:pt x="1440" y="1256"/>
                  <a:pt x="1451" y="1259"/>
                </a:cubicBezTo>
                <a:cubicBezTo>
                  <a:pt x="1461" y="1261"/>
                  <a:pt x="1470" y="1267"/>
                  <a:pt x="1479" y="1279"/>
                </a:cubicBezTo>
                <a:cubicBezTo>
                  <a:pt x="1487" y="1290"/>
                  <a:pt x="1493" y="1303"/>
                  <a:pt x="1497" y="1321"/>
                </a:cubicBezTo>
                <a:cubicBezTo>
                  <a:pt x="1501" y="1339"/>
                  <a:pt x="1502" y="1357"/>
                  <a:pt x="1501" y="1376"/>
                </a:cubicBezTo>
                <a:cubicBezTo>
                  <a:pt x="1500" y="1395"/>
                  <a:pt x="1496" y="1411"/>
                  <a:pt x="1490" y="1426"/>
                </a:cubicBezTo>
                <a:cubicBezTo>
                  <a:pt x="1486" y="1433"/>
                  <a:pt x="1483" y="1440"/>
                  <a:pt x="1479" y="1445"/>
                </a:cubicBezTo>
                <a:cubicBezTo>
                  <a:pt x="1475" y="1451"/>
                  <a:pt x="1471" y="1455"/>
                  <a:pt x="1466" y="1459"/>
                </a:cubicBezTo>
                <a:cubicBezTo>
                  <a:pt x="1461" y="1463"/>
                  <a:pt x="1457" y="1465"/>
                  <a:pt x="1452" y="1467"/>
                </a:cubicBezTo>
                <a:cubicBezTo>
                  <a:pt x="1447" y="1468"/>
                  <a:pt x="1442" y="1468"/>
                  <a:pt x="1437" y="1467"/>
                </a:cubicBezTo>
                <a:cubicBezTo>
                  <a:pt x="1426" y="1465"/>
                  <a:pt x="1417" y="1458"/>
                  <a:pt x="1409" y="1446"/>
                </a:cubicBezTo>
                <a:close/>
                <a:moveTo>
                  <a:pt x="2102" y="1446"/>
                </a:moveTo>
                <a:cubicBezTo>
                  <a:pt x="2094" y="1435"/>
                  <a:pt x="2088" y="1421"/>
                  <a:pt x="2084" y="1403"/>
                </a:cubicBezTo>
                <a:cubicBezTo>
                  <a:pt x="2079" y="1385"/>
                  <a:pt x="2078" y="1369"/>
                  <a:pt x="2080" y="1350"/>
                </a:cubicBezTo>
                <a:cubicBezTo>
                  <a:pt x="2081" y="1331"/>
                  <a:pt x="2084" y="1315"/>
                  <a:pt x="2091" y="1300"/>
                </a:cubicBezTo>
                <a:cubicBezTo>
                  <a:pt x="2094" y="1292"/>
                  <a:pt x="2097" y="1285"/>
                  <a:pt x="2101" y="1280"/>
                </a:cubicBezTo>
                <a:cubicBezTo>
                  <a:pt x="2105" y="1274"/>
                  <a:pt x="2109" y="1270"/>
                  <a:pt x="2114" y="1267"/>
                </a:cubicBezTo>
                <a:cubicBezTo>
                  <a:pt x="2124" y="1259"/>
                  <a:pt x="2133" y="1256"/>
                  <a:pt x="2144" y="1259"/>
                </a:cubicBezTo>
                <a:cubicBezTo>
                  <a:pt x="2154" y="1261"/>
                  <a:pt x="2163" y="1267"/>
                  <a:pt x="2172" y="1279"/>
                </a:cubicBezTo>
                <a:cubicBezTo>
                  <a:pt x="2180" y="1290"/>
                  <a:pt x="2186" y="1303"/>
                  <a:pt x="2190" y="1321"/>
                </a:cubicBezTo>
                <a:cubicBezTo>
                  <a:pt x="2194" y="1339"/>
                  <a:pt x="2195" y="1357"/>
                  <a:pt x="2194" y="1376"/>
                </a:cubicBezTo>
                <a:cubicBezTo>
                  <a:pt x="2193" y="1395"/>
                  <a:pt x="2189" y="1411"/>
                  <a:pt x="2183" y="1426"/>
                </a:cubicBezTo>
                <a:cubicBezTo>
                  <a:pt x="2180" y="1433"/>
                  <a:pt x="2176" y="1440"/>
                  <a:pt x="2172" y="1445"/>
                </a:cubicBezTo>
                <a:cubicBezTo>
                  <a:pt x="2169" y="1451"/>
                  <a:pt x="2164" y="1455"/>
                  <a:pt x="2159" y="1459"/>
                </a:cubicBezTo>
                <a:cubicBezTo>
                  <a:pt x="2155" y="1463"/>
                  <a:pt x="2150" y="1465"/>
                  <a:pt x="2145" y="1467"/>
                </a:cubicBezTo>
                <a:cubicBezTo>
                  <a:pt x="2140" y="1468"/>
                  <a:pt x="2135" y="1468"/>
                  <a:pt x="2130" y="1467"/>
                </a:cubicBezTo>
                <a:cubicBezTo>
                  <a:pt x="2119" y="1465"/>
                  <a:pt x="2110" y="1458"/>
                  <a:pt x="2102" y="1446"/>
                </a:cubicBezTo>
                <a:close/>
                <a:moveTo>
                  <a:pt x="2795" y="1446"/>
                </a:moveTo>
                <a:cubicBezTo>
                  <a:pt x="2791" y="1441"/>
                  <a:pt x="2787" y="1434"/>
                  <a:pt x="2784" y="1427"/>
                </a:cubicBezTo>
                <a:cubicBezTo>
                  <a:pt x="2781" y="1420"/>
                  <a:pt x="2779" y="1412"/>
                  <a:pt x="2777" y="1403"/>
                </a:cubicBezTo>
                <a:cubicBezTo>
                  <a:pt x="2772" y="1385"/>
                  <a:pt x="2771" y="1369"/>
                  <a:pt x="2773" y="1350"/>
                </a:cubicBezTo>
                <a:cubicBezTo>
                  <a:pt x="2774" y="1331"/>
                  <a:pt x="2777" y="1315"/>
                  <a:pt x="2784" y="1300"/>
                </a:cubicBezTo>
                <a:cubicBezTo>
                  <a:pt x="2787" y="1292"/>
                  <a:pt x="2790" y="1285"/>
                  <a:pt x="2794" y="1280"/>
                </a:cubicBezTo>
                <a:cubicBezTo>
                  <a:pt x="2798" y="1274"/>
                  <a:pt x="2802" y="1270"/>
                  <a:pt x="2807" y="1267"/>
                </a:cubicBezTo>
                <a:cubicBezTo>
                  <a:pt x="2817" y="1259"/>
                  <a:pt x="2826" y="1256"/>
                  <a:pt x="2837" y="1259"/>
                </a:cubicBezTo>
                <a:cubicBezTo>
                  <a:pt x="2848" y="1261"/>
                  <a:pt x="2856" y="1267"/>
                  <a:pt x="2865" y="1279"/>
                </a:cubicBezTo>
                <a:cubicBezTo>
                  <a:pt x="2873" y="1290"/>
                  <a:pt x="2879" y="1303"/>
                  <a:pt x="2883" y="1321"/>
                </a:cubicBezTo>
                <a:cubicBezTo>
                  <a:pt x="2887" y="1339"/>
                  <a:pt x="2888" y="1357"/>
                  <a:pt x="2887" y="1376"/>
                </a:cubicBezTo>
                <a:cubicBezTo>
                  <a:pt x="2886" y="1395"/>
                  <a:pt x="2882" y="1411"/>
                  <a:pt x="2876" y="1426"/>
                </a:cubicBezTo>
                <a:cubicBezTo>
                  <a:pt x="2873" y="1433"/>
                  <a:pt x="2869" y="1440"/>
                  <a:pt x="2865" y="1445"/>
                </a:cubicBezTo>
                <a:cubicBezTo>
                  <a:pt x="2862" y="1451"/>
                  <a:pt x="2857" y="1455"/>
                  <a:pt x="2852" y="1459"/>
                </a:cubicBezTo>
                <a:cubicBezTo>
                  <a:pt x="2848" y="1463"/>
                  <a:pt x="2843" y="1465"/>
                  <a:pt x="2838" y="1467"/>
                </a:cubicBezTo>
                <a:cubicBezTo>
                  <a:pt x="2833" y="1468"/>
                  <a:pt x="2828" y="1468"/>
                  <a:pt x="2823" y="1467"/>
                </a:cubicBezTo>
                <a:cubicBezTo>
                  <a:pt x="2817" y="1466"/>
                  <a:pt x="2813" y="1464"/>
                  <a:pt x="2808" y="1460"/>
                </a:cubicBezTo>
                <a:cubicBezTo>
                  <a:pt x="2804" y="1457"/>
                  <a:pt x="2799" y="1452"/>
                  <a:pt x="2795" y="1446"/>
                </a:cubicBezTo>
                <a:close/>
                <a:moveTo>
                  <a:pt x="3488" y="1446"/>
                </a:moveTo>
                <a:cubicBezTo>
                  <a:pt x="3484" y="1441"/>
                  <a:pt x="3480" y="1434"/>
                  <a:pt x="3477" y="1427"/>
                </a:cubicBezTo>
                <a:cubicBezTo>
                  <a:pt x="3474" y="1420"/>
                  <a:pt x="3472" y="1412"/>
                  <a:pt x="3470" y="1403"/>
                </a:cubicBezTo>
                <a:cubicBezTo>
                  <a:pt x="3465" y="1385"/>
                  <a:pt x="3464" y="1369"/>
                  <a:pt x="3466" y="1350"/>
                </a:cubicBezTo>
                <a:cubicBezTo>
                  <a:pt x="3467" y="1331"/>
                  <a:pt x="3470" y="1315"/>
                  <a:pt x="3477" y="1300"/>
                </a:cubicBezTo>
                <a:cubicBezTo>
                  <a:pt x="3480" y="1292"/>
                  <a:pt x="3483" y="1285"/>
                  <a:pt x="3487" y="1280"/>
                </a:cubicBezTo>
                <a:cubicBezTo>
                  <a:pt x="3491" y="1274"/>
                  <a:pt x="3496" y="1270"/>
                  <a:pt x="3500" y="1267"/>
                </a:cubicBezTo>
                <a:cubicBezTo>
                  <a:pt x="3510" y="1259"/>
                  <a:pt x="3519" y="1256"/>
                  <a:pt x="3530" y="1259"/>
                </a:cubicBezTo>
                <a:cubicBezTo>
                  <a:pt x="3541" y="1261"/>
                  <a:pt x="3549" y="1267"/>
                  <a:pt x="3558" y="1279"/>
                </a:cubicBezTo>
                <a:cubicBezTo>
                  <a:pt x="3566" y="1290"/>
                  <a:pt x="3572" y="1303"/>
                  <a:pt x="3576" y="1321"/>
                </a:cubicBezTo>
                <a:cubicBezTo>
                  <a:pt x="3580" y="1339"/>
                  <a:pt x="3581" y="1357"/>
                  <a:pt x="3580" y="1376"/>
                </a:cubicBezTo>
                <a:cubicBezTo>
                  <a:pt x="3579" y="1395"/>
                  <a:pt x="3575" y="1411"/>
                  <a:pt x="3569" y="1426"/>
                </a:cubicBezTo>
                <a:cubicBezTo>
                  <a:pt x="3566" y="1433"/>
                  <a:pt x="3562" y="1440"/>
                  <a:pt x="3558" y="1445"/>
                </a:cubicBezTo>
                <a:cubicBezTo>
                  <a:pt x="3555" y="1451"/>
                  <a:pt x="3550" y="1455"/>
                  <a:pt x="3546" y="1459"/>
                </a:cubicBezTo>
                <a:cubicBezTo>
                  <a:pt x="3541" y="1463"/>
                  <a:pt x="3536" y="1465"/>
                  <a:pt x="3531" y="1467"/>
                </a:cubicBezTo>
                <a:cubicBezTo>
                  <a:pt x="3526" y="1468"/>
                  <a:pt x="3521" y="1468"/>
                  <a:pt x="3516" y="1467"/>
                </a:cubicBezTo>
                <a:cubicBezTo>
                  <a:pt x="3510" y="1466"/>
                  <a:pt x="3506" y="1464"/>
                  <a:pt x="3501" y="1460"/>
                </a:cubicBezTo>
                <a:cubicBezTo>
                  <a:pt x="3497" y="1457"/>
                  <a:pt x="3492" y="1452"/>
                  <a:pt x="3488" y="1446"/>
                </a:cubicBezTo>
                <a:close/>
                <a:moveTo>
                  <a:pt x="4181" y="1446"/>
                </a:moveTo>
                <a:cubicBezTo>
                  <a:pt x="4177" y="1441"/>
                  <a:pt x="4173" y="1434"/>
                  <a:pt x="4170" y="1427"/>
                </a:cubicBezTo>
                <a:cubicBezTo>
                  <a:pt x="4167" y="1420"/>
                  <a:pt x="4165" y="1412"/>
                  <a:pt x="4163" y="1403"/>
                </a:cubicBezTo>
                <a:cubicBezTo>
                  <a:pt x="4158" y="1385"/>
                  <a:pt x="4157" y="1369"/>
                  <a:pt x="4159" y="1350"/>
                </a:cubicBezTo>
                <a:cubicBezTo>
                  <a:pt x="4160" y="1331"/>
                  <a:pt x="4163" y="1315"/>
                  <a:pt x="4170" y="1300"/>
                </a:cubicBezTo>
                <a:cubicBezTo>
                  <a:pt x="4173" y="1292"/>
                  <a:pt x="4176" y="1285"/>
                  <a:pt x="4180" y="1280"/>
                </a:cubicBezTo>
                <a:cubicBezTo>
                  <a:pt x="4184" y="1274"/>
                  <a:pt x="4189" y="1270"/>
                  <a:pt x="4193" y="1267"/>
                </a:cubicBezTo>
                <a:cubicBezTo>
                  <a:pt x="4203" y="1259"/>
                  <a:pt x="4213" y="1256"/>
                  <a:pt x="4223" y="1259"/>
                </a:cubicBezTo>
                <a:cubicBezTo>
                  <a:pt x="4234" y="1261"/>
                  <a:pt x="4242" y="1267"/>
                  <a:pt x="4251" y="1279"/>
                </a:cubicBezTo>
                <a:cubicBezTo>
                  <a:pt x="4259" y="1290"/>
                  <a:pt x="4265" y="1303"/>
                  <a:pt x="4269" y="1321"/>
                </a:cubicBezTo>
                <a:cubicBezTo>
                  <a:pt x="4273" y="1339"/>
                  <a:pt x="4274" y="1357"/>
                  <a:pt x="4273" y="1376"/>
                </a:cubicBezTo>
                <a:cubicBezTo>
                  <a:pt x="4272" y="1395"/>
                  <a:pt x="4268" y="1411"/>
                  <a:pt x="4262" y="1426"/>
                </a:cubicBezTo>
                <a:cubicBezTo>
                  <a:pt x="4259" y="1433"/>
                  <a:pt x="4255" y="1440"/>
                  <a:pt x="4252" y="1445"/>
                </a:cubicBezTo>
                <a:cubicBezTo>
                  <a:pt x="4248" y="1451"/>
                  <a:pt x="4243" y="1455"/>
                  <a:pt x="4239" y="1459"/>
                </a:cubicBezTo>
                <a:cubicBezTo>
                  <a:pt x="4234" y="1463"/>
                  <a:pt x="4229" y="1465"/>
                  <a:pt x="4224" y="1467"/>
                </a:cubicBezTo>
                <a:cubicBezTo>
                  <a:pt x="4219" y="1468"/>
                  <a:pt x="4214" y="1468"/>
                  <a:pt x="4209" y="1467"/>
                </a:cubicBezTo>
                <a:cubicBezTo>
                  <a:pt x="4204" y="1466"/>
                  <a:pt x="4199" y="1464"/>
                  <a:pt x="4194" y="1460"/>
                </a:cubicBezTo>
                <a:cubicBezTo>
                  <a:pt x="4190" y="1457"/>
                  <a:pt x="4185" y="1452"/>
                  <a:pt x="4181" y="1446"/>
                </a:cubicBezTo>
                <a:close/>
                <a:moveTo>
                  <a:pt x="4874" y="1446"/>
                </a:moveTo>
                <a:cubicBezTo>
                  <a:pt x="4870" y="1441"/>
                  <a:pt x="4866" y="1434"/>
                  <a:pt x="4863" y="1427"/>
                </a:cubicBezTo>
                <a:cubicBezTo>
                  <a:pt x="4860" y="1420"/>
                  <a:pt x="4858" y="1412"/>
                  <a:pt x="4856" y="1403"/>
                </a:cubicBezTo>
                <a:cubicBezTo>
                  <a:pt x="4851" y="1385"/>
                  <a:pt x="4850" y="1369"/>
                  <a:pt x="4852" y="1350"/>
                </a:cubicBezTo>
                <a:cubicBezTo>
                  <a:pt x="4853" y="1331"/>
                  <a:pt x="4856" y="1315"/>
                  <a:pt x="4863" y="1300"/>
                </a:cubicBezTo>
                <a:cubicBezTo>
                  <a:pt x="4866" y="1292"/>
                  <a:pt x="4869" y="1285"/>
                  <a:pt x="4873" y="1280"/>
                </a:cubicBezTo>
                <a:cubicBezTo>
                  <a:pt x="4877" y="1274"/>
                  <a:pt x="4882" y="1270"/>
                  <a:pt x="4886" y="1267"/>
                </a:cubicBezTo>
                <a:cubicBezTo>
                  <a:pt x="4896" y="1259"/>
                  <a:pt x="4906" y="1256"/>
                  <a:pt x="4916" y="1259"/>
                </a:cubicBezTo>
                <a:cubicBezTo>
                  <a:pt x="4927" y="1261"/>
                  <a:pt x="4935" y="1267"/>
                  <a:pt x="4944" y="1279"/>
                </a:cubicBezTo>
                <a:cubicBezTo>
                  <a:pt x="4948" y="1285"/>
                  <a:pt x="4951" y="1291"/>
                  <a:pt x="4954" y="1298"/>
                </a:cubicBezTo>
                <a:cubicBezTo>
                  <a:pt x="4957" y="1305"/>
                  <a:pt x="4960" y="1312"/>
                  <a:pt x="4962" y="1321"/>
                </a:cubicBezTo>
                <a:cubicBezTo>
                  <a:pt x="4966" y="1339"/>
                  <a:pt x="4967" y="1357"/>
                  <a:pt x="4966" y="1376"/>
                </a:cubicBezTo>
                <a:cubicBezTo>
                  <a:pt x="4965" y="1395"/>
                  <a:pt x="4961" y="1411"/>
                  <a:pt x="4955" y="1426"/>
                </a:cubicBezTo>
                <a:cubicBezTo>
                  <a:pt x="4952" y="1433"/>
                  <a:pt x="4948" y="1440"/>
                  <a:pt x="4945" y="1445"/>
                </a:cubicBezTo>
                <a:cubicBezTo>
                  <a:pt x="4941" y="1451"/>
                  <a:pt x="4936" y="1455"/>
                  <a:pt x="4932" y="1459"/>
                </a:cubicBezTo>
                <a:cubicBezTo>
                  <a:pt x="4927" y="1463"/>
                  <a:pt x="4922" y="1465"/>
                  <a:pt x="4917" y="1467"/>
                </a:cubicBezTo>
                <a:cubicBezTo>
                  <a:pt x="4912" y="1468"/>
                  <a:pt x="4907" y="1468"/>
                  <a:pt x="4902" y="1467"/>
                </a:cubicBezTo>
                <a:cubicBezTo>
                  <a:pt x="4897" y="1466"/>
                  <a:pt x="4892" y="1464"/>
                  <a:pt x="4887" y="1460"/>
                </a:cubicBezTo>
                <a:cubicBezTo>
                  <a:pt x="4883" y="1457"/>
                  <a:pt x="4878" y="1452"/>
                  <a:pt x="4874" y="1446"/>
                </a:cubicBezTo>
                <a:close/>
                <a:moveTo>
                  <a:pt x="5567" y="1446"/>
                </a:moveTo>
                <a:cubicBezTo>
                  <a:pt x="5563" y="1441"/>
                  <a:pt x="5559" y="1434"/>
                  <a:pt x="5556" y="1427"/>
                </a:cubicBezTo>
                <a:cubicBezTo>
                  <a:pt x="5553" y="1420"/>
                  <a:pt x="5551" y="1412"/>
                  <a:pt x="5549" y="1403"/>
                </a:cubicBezTo>
                <a:cubicBezTo>
                  <a:pt x="5544" y="1385"/>
                  <a:pt x="5543" y="1369"/>
                  <a:pt x="5545" y="1350"/>
                </a:cubicBezTo>
                <a:cubicBezTo>
                  <a:pt x="5546" y="1331"/>
                  <a:pt x="5550" y="1315"/>
                  <a:pt x="5556" y="1300"/>
                </a:cubicBezTo>
                <a:cubicBezTo>
                  <a:pt x="5559" y="1292"/>
                  <a:pt x="5562" y="1285"/>
                  <a:pt x="5566" y="1280"/>
                </a:cubicBezTo>
                <a:cubicBezTo>
                  <a:pt x="5570" y="1274"/>
                  <a:pt x="5574" y="1270"/>
                  <a:pt x="5579" y="1267"/>
                </a:cubicBezTo>
                <a:cubicBezTo>
                  <a:pt x="5589" y="1259"/>
                  <a:pt x="5599" y="1256"/>
                  <a:pt x="5609" y="1259"/>
                </a:cubicBezTo>
                <a:cubicBezTo>
                  <a:pt x="5620" y="1261"/>
                  <a:pt x="5628" y="1267"/>
                  <a:pt x="5637" y="1279"/>
                </a:cubicBezTo>
                <a:cubicBezTo>
                  <a:pt x="5641" y="1285"/>
                  <a:pt x="5644" y="1291"/>
                  <a:pt x="5647" y="1298"/>
                </a:cubicBezTo>
                <a:cubicBezTo>
                  <a:pt x="5651" y="1305"/>
                  <a:pt x="5653" y="1312"/>
                  <a:pt x="5655" y="1321"/>
                </a:cubicBezTo>
                <a:cubicBezTo>
                  <a:pt x="5659" y="1339"/>
                  <a:pt x="5660" y="1357"/>
                  <a:pt x="5659" y="1376"/>
                </a:cubicBezTo>
                <a:cubicBezTo>
                  <a:pt x="5658" y="1395"/>
                  <a:pt x="5654" y="1411"/>
                  <a:pt x="5648" y="1426"/>
                </a:cubicBezTo>
                <a:cubicBezTo>
                  <a:pt x="5645" y="1433"/>
                  <a:pt x="5641" y="1440"/>
                  <a:pt x="5638" y="1445"/>
                </a:cubicBezTo>
                <a:cubicBezTo>
                  <a:pt x="5634" y="1451"/>
                  <a:pt x="5629" y="1455"/>
                  <a:pt x="5625" y="1459"/>
                </a:cubicBezTo>
                <a:cubicBezTo>
                  <a:pt x="5620" y="1463"/>
                  <a:pt x="5615" y="1465"/>
                  <a:pt x="5610" y="1467"/>
                </a:cubicBezTo>
                <a:cubicBezTo>
                  <a:pt x="5605" y="1468"/>
                  <a:pt x="5600" y="1468"/>
                  <a:pt x="5595" y="1467"/>
                </a:cubicBezTo>
                <a:cubicBezTo>
                  <a:pt x="5590" y="1466"/>
                  <a:pt x="5585" y="1464"/>
                  <a:pt x="5580" y="1460"/>
                </a:cubicBezTo>
                <a:cubicBezTo>
                  <a:pt x="5576" y="1457"/>
                  <a:pt x="5571" y="1452"/>
                  <a:pt x="5567" y="1446"/>
                </a:cubicBezTo>
                <a:close/>
                <a:moveTo>
                  <a:pt x="6260" y="1446"/>
                </a:moveTo>
                <a:cubicBezTo>
                  <a:pt x="6256" y="1441"/>
                  <a:pt x="6252" y="1434"/>
                  <a:pt x="6249" y="1427"/>
                </a:cubicBezTo>
                <a:cubicBezTo>
                  <a:pt x="6246" y="1420"/>
                  <a:pt x="6244" y="1412"/>
                  <a:pt x="6242" y="1403"/>
                </a:cubicBezTo>
                <a:cubicBezTo>
                  <a:pt x="6238" y="1385"/>
                  <a:pt x="6236" y="1369"/>
                  <a:pt x="6238" y="1350"/>
                </a:cubicBezTo>
                <a:cubicBezTo>
                  <a:pt x="6239" y="1331"/>
                  <a:pt x="6243" y="1315"/>
                  <a:pt x="6249" y="1300"/>
                </a:cubicBezTo>
                <a:cubicBezTo>
                  <a:pt x="6252" y="1292"/>
                  <a:pt x="6255" y="1285"/>
                  <a:pt x="6259" y="1280"/>
                </a:cubicBezTo>
                <a:cubicBezTo>
                  <a:pt x="6263" y="1274"/>
                  <a:pt x="6267" y="1270"/>
                  <a:pt x="6272" y="1267"/>
                </a:cubicBezTo>
                <a:cubicBezTo>
                  <a:pt x="6282" y="1259"/>
                  <a:pt x="6292" y="1256"/>
                  <a:pt x="6302" y="1259"/>
                </a:cubicBezTo>
                <a:cubicBezTo>
                  <a:pt x="6313" y="1261"/>
                  <a:pt x="6321" y="1267"/>
                  <a:pt x="6330" y="1279"/>
                </a:cubicBezTo>
                <a:cubicBezTo>
                  <a:pt x="6334" y="1285"/>
                  <a:pt x="6337" y="1291"/>
                  <a:pt x="6340" y="1298"/>
                </a:cubicBezTo>
                <a:cubicBezTo>
                  <a:pt x="6344" y="1305"/>
                  <a:pt x="6346" y="1312"/>
                  <a:pt x="6348" y="1321"/>
                </a:cubicBezTo>
                <a:cubicBezTo>
                  <a:pt x="6352" y="1339"/>
                  <a:pt x="6353" y="1357"/>
                  <a:pt x="6352" y="1376"/>
                </a:cubicBezTo>
                <a:cubicBezTo>
                  <a:pt x="6351" y="1395"/>
                  <a:pt x="6347" y="1411"/>
                  <a:pt x="6341" y="1426"/>
                </a:cubicBezTo>
                <a:cubicBezTo>
                  <a:pt x="6338" y="1433"/>
                  <a:pt x="6334" y="1440"/>
                  <a:pt x="6331" y="1445"/>
                </a:cubicBezTo>
                <a:cubicBezTo>
                  <a:pt x="6327" y="1451"/>
                  <a:pt x="6322" y="1455"/>
                  <a:pt x="6318" y="1459"/>
                </a:cubicBezTo>
                <a:cubicBezTo>
                  <a:pt x="6312" y="1463"/>
                  <a:pt x="6308" y="1465"/>
                  <a:pt x="6303" y="1467"/>
                </a:cubicBezTo>
                <a:cubicBezTo>
                  <a:pt x="6298" y="1468"/>
                  <a:pt x="6293" y="1468"/>
                  <a:pt x="6288" y="1467"/>
                </a:cubicBezTo>
                <a:cubicBezTo>
                  <a:pt x="6283" y="1466"/>
                  <a:pt x="6278" y="1464"/>
                  <a:pt x="6273" y="1460"/>
                </a:cubicBezTo>
                <a:cubicBezTo>
                  <a:pt x="6269" y="1457"/>
                  <a:pt x="6265" y="1452"/>
                  <a:pt x="6260" y="1446"/>
                </a:cubicBezTo>
                <a:close/>
                <a:moveTo>
                  <a:pt x="6954" y="1446"/>
                </a:moveTo>
                <a:cubicBezTo>
                  <a:pt x="6949" y="1441"/>
                  <a:pt x="6945" y="1434"/>
                  <a:pt x="6942" y="1427"/>
                </a:cubicBezTo>
                <a:cubicBezTo>
                  <a:pt x="6939" y="1420"/>
                  <a:pt x="6937" y="1412"/>
                  <a:pt x="6935" y="1403"/>
                </a:cubicBezTo>
                <a:cubicBezTo>
                  <a:pt x="6931" y="1385"/>
                  <a:pt x="6929" y="1369"/>
                  <a:pt x="6931" y="1350"/>
                </a:cubicBezTo>
                <a:cubicBezTo>
                  <a:pt x="6932" y="1331"/>
                  <a:pt x="6936" y="1315"/>
                  <a:pt x="6942" y="1300"/>
                </a:cubicBezTo>
                <a:cubicBezTo>
                  <a:pt x="6945" y="1292"/>
                  <a:pt x="6948" y="1285"/>
                  <a:pt x="6952" y="1280"/>
                </a:cubicBezTo>
                <a:cubicBezTo>
                  <a:pt x="6956" y="1274"/>
                  <a:pt x="6960" y="1270"/>
                  <a:pt x="6965" y="1267"/>
                </a:cubicBezTo>
                <a:cubicBezTo>
                  <a:pt x="6975" y="1259"/>
                  <a:pt x="6985" y="1256"/>
                  <a:pt x="6995" y="1259"/>
                </a:cubicBezTo>
                <a:cubicBezTo>
                  <a:pt x="7006" y="1261"/>
                  <a:pt x="7014" y="1267"/>
                  <a:pt x="7023" y="1279"/>
                </a:cubicBezTo>
                <a:cubicBezTo>
                  <a:pt x="7027" y="1285"/>
                  <a:pt x="7031" y="1291"/>
                  <a:pt x="7034" y="1298"/>
                </a:cubicBezTo>
                <a:cubicBezTo>
                  <a:pt x="7037" y="1305"/>
                  <a:pt x="7039" y="1312"/>
                  <a:pt x="7041" y="1321"/>
                </a:cubicBezTo>
                <a:cubicBezTo>
                  <a:pt x="7043" y="1330"/>
                  <a:pt x="7045" y="1339"/>
                  <a:pt x="7045" y="1348"/>
                </a:cubicBezTo>
                <a:cubicBezTo>
                  <a:pt x="7046" y="1357"/>
                  <a:pt x="7046" y="1366"/>
                  <a:pt x="7046" y="1376"/>
                </a:cubicBezTo>
                <a:cubicBezTo>
                  <a:pt x="7044" y="1395"/>
                  <a:pt x="7041" y="1411"/>
                  <a:pt x="7034" y="1426"/>
                </a:cubicBezTo>
                <a:cubicBezTo>
                  <a:pt x="7028" y="1441"/>
                  <a:pt x="7020" y="1451"/>
                  <a:pt x="7011" y="1459"/>
                </a:cubicBezTo>
                <a:cubicBezTo>
                  <a:pt x="7005" y="1463"/>
                  <a:pt x="7001" y="1465"/>
                  <a:pt x="6996" y="1467"/>
                </a:cubicBezTo>
                <a:cubicBezTo>
                  <a:pt x="6991" y="1468"/>
                  <a:pt x="6986" y="1468"/>
                  <a:pt x="6981" y="1467"/>
                </a:cubicBezTo>
                <a:cubicBezTo>
                  <a:pt x="6976" y="1466"/>
                  <a:pt x="6971" y="1464"/>
                  <a:pt x="6966" y="1460"/>
                </a:cubicBezTo>
                <a:cubicBezTo>
                  <a:pt x="6962" y="1457"/>
                  <a:pt x="6958" y="1452"/>
                  <a:pt x="6954" y="1446"/>
                </a:cubicBezTo>
                <a:close/>
                <a:moveTo>
                  <a:pt x="7647" y="1446"/>
                </a:moveTo>
                <a:cubicBezTo>
                  <a:pt x="7642" y="1441"/>
                  <a:pt x="7639" y="1434"/>
                  <a:pt x="7635" y="1427"/>
                </a:cubicBezTo>
                <a:cubicBezTo>
                  <a:pt x="7632" y="1420"/>
                  <a:pt x="7630" y="1412"/>
                  <a:pt x="7628" y="1403"/>
                </a:cubicBezTo>
                <a:cubicBezTo>
                  <a:pt x="7624" y="1385"/>
                  <a:pt x="7622" y="1369"/>
                  <a:pt x="7624" y="1350"/>
                </a:cubicBezTo>
                <a:cubicBezTo>
                  <a:pt x="7625" y="1331"/>
                  <a:pt x="7629" y="1315"/>
                  <a:pt x="7635" y="1300"/>
                </a:cubicBezTo>
                <a:cubicBezTo>
                  <a:pt x="7638" y="1292"/>
                  <a:pt x="7641" y="1285"/>
                  <a:pt x="7645" y="1280"/>
                </a:cubicBezTo>
                <a:cubicBezTo>
                  <a:pt x="7649" y="1274"/>
                  <a:pt x="7653" y="1270"/>
                  <a:pt x="7658" y="1267"/>
                </a:cubicBezTo>
                <a:cubicBezTo>
                  <a:pt x="7668" y="1259"/>
                  <a:pt x="7678" y="1256"/>
                  <a:pt x="7688" y="1259"/>
                </a:cubicBezTo>
                <a:cubicBezTo>
                  <a:pt x="7699" y="1261"/>
                  <a:pt x="7707" y="1267"/>
                  <a:pt x="7716" y="1279"/>
                </a:cubicBezTo>
                <a:cubicBezTo>
                  <a:pt x="7720" y="1285"/>
                  <a:pt x="7723" y="1291"/>
                  <a:pt x="7726" y="1298"/>
                </a:cubicBezTo>
                <a:cubicBezTo>
                  <a:pt x="7730" y="1305"/>
                  <a:pt x="7732" y="1312"/>
                  <a:pt x="7734" y="1321"/>
                </a:cubicBezTo>
                <a:cubicBezTo>
                  <a:pt x="7738" y="1339"/>
                  <a:pt x="7740" y="1357"/>
                  <a:pt x="7739" y="1376"/>
                </a:cubicBezTo>
                <a:cubicBezTo>
                  <a:pt x="7737" y="1395"/>
                  <a:pt x="7734" y="1411"/>
                  <a:pt x="7727" y="1426"/>
                </a:cubicBezTo>
                <a:cubicBezTo>
                  <a:pt x="7721" y="1441"/>
                  <a:pt x="7713" y="1451"/>
                  <a:pt x="7704" y="1459"/>
                </a:cubicBezTo>
                <a:cubicBezTo>
                  <a:pt x="7698" y="1463"/>
                  <a:pt x="7694" y="1465"/>
                  <a:pt x="7689" y="1467"/>
                </a:cubicBezTo>
                <a:cubicBezTo>
                  <a:pt x="7684" y="1468"/>
                  <a:pt x="7679" y="1468"/>
                  <a:pt x="7674" y="1467"/>
                </a:cubicBezTo>
                <a:cubicBezTo>
                  <a:pt x="7669" y="1466"/>
                  <a:pt x="7664" y="1464"/>
                  <a:pt x="7659" y="1460"/>
                </a:cubicBezTo>
                <a:cubicBezTo>
                  <a:pt x="7655" y="1457"/>
                  <a:pt x="7651" y="1452"/>
                  <a:pt x="7647" y="1446"/>
                </a:cubicBezTo>
                <a:close/>
                <a:moveTo>
                  <a:pt x="8340" y="1446"/>
                </a:moveTo>
                <a:cubicBezTo>
                  <a:pt x="8335" y="1441"/>
                  <a:pt x="8332" y="1434"/>
                  <a:pt x="8328" y="1427"/>
                </a:cubicBezTo>
                <a:cubicBezTo>
                  <a:pt x="8325" y="1420"/>
                  <a:pt x="8323" y="1412"/>
                  <a:pt x="8321" y="1403"/>
                </a:cubicBezTo>
                <a:cubicBezTo>
                  <a:pt x="8317" y="1385"/>
                  <a:pt x="8315" y="1369"/>
                  <a:pt x="8317" y="1350"/>
                </a:cubicBezTo>
                <a:cubicBezTo>
                  <a:pt x="8318" y="1331"/>
                  <a:pt x="8322" y="1315"/>
                  <a:pt x="8328" y="1300"/>
                </a:cubicBezTo>
                <a:cubicBezTo>
                  <a:pt x="8331" y="1292"/>
                  <a:pt x="8334" y="1285"/>
                  <a:pt x="8338" y="1280"/>
                </a:cubicBezTo>
                <a:cubicBezTo>
                  <a:pt x="8342" y="1274"/>
                  <a:pt x="8346" y="1270"/>
                  <a:pt x="8351" y="1267"/>
                </a:cubicBezTo>
                <a:cubicBezTo>
                  <a:pt x="8361" y="1259"/>
                  <a:pt x="8371" y="1256"/>
                  <a:pt x="8381" y="1259"/>
                </a:cubicBezTo>
                <a:cubicBezTo>
                  <a:pt x="8392" y="1261"/>
                  <a:pt x="8400" y="1267"/>
                  <a:pt x="8409" y="1279"/>
                </a:cubicBezTo>
                <a:cubicBezTo>
                  <a:pt x="8417" y="1290"/>
                  <a:pt x="8423" y="1303"/>
                  <a:pt x="8427" y="1321"/>
                </a:cubicBezTo>
                <a:cubicBezTo>
                  <a:pt x="8431" y="1339"/>
                  <a:pt x="8433" y="1357"/>
                  <a:pt x="8432" y="1376"/>
                </a:cubicBezTo>
                <a:cubicBezTo>
                  <a:pt x="8430" y="1395"/>
                  <a:pt x="8426" y="1411"/>
                  <a:pt x="8420" y="1426"/>
                </a:cubicBezTo>
                <a:cubicBezTo>
                  <a:pt x="8417" y="1433"/>
                  <a:pt x="8413" y="1440"/>
                  <a:pt x="8410" y="1445"/>
                </a:cubicBezTo>
                <a:cubicBezTo>
                  <a:pt x="8406" y="1451"/>
                  <a:pt x="8401" y="1455"/>
                  <a:pt x="8397" y="1459"/>
                </a:cubicBezTo>
                <a:cubicBezTo>
                  <a:pt x="8391" y="1463"/>
                  <a:pt x="8387" y="1465"/>
                  <a:pt x="8382" y="1467"/>
                </a:cubicBezTo>
                <a:cubicBezTo>
                  <a:pt x="8377" y="1468"/>
                  <a:pt x="8372" y="1468"/>
                  <a:pt x="8367" y="1467"/>
                </a:cubicBezTo>
                <a:cubicBezTo>
                  <a:pt x="8362" y="1466"/>
                  <a:pt x="8357" y="1464"/>
                  <a:pt x="8353" y="1460"/>
                </a:cubicBezTo>
                <a:cubicBezTo>
                  <a:pt x="8348" y="1457"/>
                  <a:pt x="8344" y="1452"/>
                  <a:pt x="8340" y="1446"/>
                </a:cubicBezTo>
                <a:close/>
                <a:moveTo>
                  <a:pt x="9033" y="1446"/>
                </a:moveTo>
                <a:cubicBezTo>
                  <a:pt x="9028" y="1441"/>
                  <a:pt x="9025" y="1434"/>
                  <a:pt x="9021" y="1427"/>
                </a:cubicBezTo>
                <a:cubicBezTo>
                  <a:pt x="9018" y="1420"/>
                  <a:pt x="9016" y="1412"/>
                  <a:pt x="9014" y="1403"/>
                </a:cubicBezTo>
                <a:cubicBezTo>
                  <a:pt x="9010" y="1385"/>
                  <a:pt x="9008" y="1369"/>
                  <a:pt x="9010" y="1350"/>
                </a:cubicBezTo>
                <a:cubicBezTo>
                  <a:pt x="9011" y="1331"/>
                  <a:pt x="9015" y="1315"/>
                  <a:pt x="9021" y="1300"/>
                </a:cubicBezTo>
                <a:cubicBezTo>
                  <a:pt x="9024" y="1292"/>
                  <a:pt x="9028" y="1285"/>
                  <a:pt x="9031" y="1280"/>
                </a:cubicBezTo>
                <a:cubicBezTo>
                  <a:pt x="9035" y="1274"/>
                  <a:pt x="9040" y="1270"/>
                  <a:pt x="9045" y="1267"/>
                </a:cubicBezTo>
                <a:cubicBezTo>
                  <a:pt x="9054" y="1259"/>
                  <a:pt x="9064" y="1256"/>
                  <a:pt x="9074" y="1259"/>
                </a:cubicBezTo>
                <a:cubicBezTo>
                  <a:pt x="9085" y="1261"/>
                  <a:pt x="9093" y="1267"/>
                  <a:pt x="9102" y="1279"/>
                </a:cubicBezTo>
                <a:cubicBezTo>
                  <a:pt x="9110" y="1290"/>
                  <a:pt x="9116" y="1303"/>
                  <a:pt x="9120" y="1321"/>
                </a:cubicBezTo>
                <a:cubicBezTo>
                  <a:pt x="9124" y="1339"/>
                  <a:pt x="9126" y="1357"/>
                  <a:pt x="9125" y="1376"/>
                </a:cubicBezTo>
                <a:cubicBezTo>
                  <a:pt x="9123" y="1395"/>
                  <a:pt x="9119" y="1411"/>
                  <a:pt x="9113" y="1426"/>
                </a:cubicBezTo>
                <a:cubicBezTo>
                  <a:pt x="9110" y="1433"/>
                  <a:pt x="9106" y="1440"/>
                  <a:pt x="9103" y="1445"/>
                </a:cubicBezTo>
                <a:cubicBezTo>
                  <a:pt x="9099" y="1451"/>
                  <a:pt x="9094" y="1455"/>
                  <a:pt x="9090" y="1459"/>
                </a:cubicBezTo>
                <a:cubicBezTo>
                  <a:pt x="9084" y="1463"/>
                  <a:pt x="9080" y="1465"/>
                  <a:pt x="9075" y="1467"/>
                </a:cubicBezTo>
                <a:cubicBezTo>
                  <a:pt x="9070" y="1468"/>
                  <a:pt x="9065" y="1468"/>
                  <a:pt x="9060" y="1467"/>
                </a:cubicBezTo>
                <a:cubicBezTo>
                  <a:pt x="9055" y="1466"/>
                  <a:pt x="9050" y="1464"/>
                  <a:pt x="9046" y="1460"/>
                </a:cubicBezTo>
                <a:cubicBezTo>
                  <a:pt x="9041" y="1457"/>
                  <a:pt x="9037" y="1452"/>
                  <a:pt x="9033" y="1446"/>
                </a:cubicBezTo>
                <a:close/>
                <a:moveTo>
                  <a:pt x="9726" y="1446"/>
                </a:moveTo>
                <a:cubicBezTo>
                  <a:pt x="9721" y="1441"/>
                  <a:pt x="9718" y="1434"/>
                  <a:pt x="9714" y="1427"/>
                </a:cubicBezTo>
                <a:cubicBezTo>
                  <a:pt x="9711" y="1420"/>
                  <a:pt x="9709" y="1412"/>
                  <a:pt x="9707" y="1403"/>
                </a:cubicBezTo>
                <a:cubicBezTo>
                  <a:pt x="9703" y="1385"/>
                  <a:pt x="9701" y="1369"/>
                  <a:pt x="9703" y="1350"/>
                </a:cubicBezTo>
                <a:cubicBezTo>
                  <a:pt x="9704" y="1331"/>
                  <a:pt x="9708" y="1315"/>
                  <a:pt x="9714" y="1300"/>
                </a:cubicBezTo>
                <a:cubicBezTo>
                  <a:pt x="9717" y="1292"/>
                  <a:pt x="9721" y="1285"/>
                  <a:pt x="9724" y="1280"/>
                </a:cubicBezTo>
                <a:cubicBezTo>
                  <a:pt x="9728" y="1274"/>
                  <a:pt x="9733" y="1270"/>
                  <a:pt x="9738" y="1267"/>
                </a:cubicBezTo>
                <a:cubicBezTo>
                  <a:pt x="9747" y="1259"/>
                  <a:pt x="9757" y="1256"/>
                  <a:pt x="9767" y="1259"/>
                </a:cubicBezTo>
                <a:cubicBezTo>
                  <a:pt x="9778" y="1261"/>
                  <a:pt x="9786" y="1267"/>
                  <a:pt x="9795" y="1279"/>
                </a:cubicBezTo>
                <a:cubicBezTo>
                  <a:pt x="9803" y="1290"/>
                  <a:pt x="9809" y="1303"/>
                  <a:pt x="9813" y="1321"/>
                </a:cubicBezTo>
                <a:cubicBezTo>
                  <a:pt x="9817" y="1339"/>
                  <a:pt x="9819" y="1357"/>
                  <a:pt x="9818" y="1376"/>
                </a:cubicBezTo>
                <a:cubicBezTo>
                  <a:pt x="9816" y="1395"/>
                  <a:pt x="9812" y="1411"/>
                  <a:pt x="9806" y="1426"/>
                </a:cubicBezTo>
                <a:cubicBezTo>
                  <a:pt x="9803" y="1433"/>
                  <a:pt x="9800" y="1440"/>
                  <a:pt x="9796" y="1445"/>
                </a:cubicBezTo>
                <a:cubicBezTo>
                  <a:pt x="9792" y="1451"/>
                  <a:pt x="9788" y="1455"/>
                  <a:pt x="9783" y="1459"/>
                </a:cubicBezTo>
                <a:cubicBezTo>
                  <a:pt x="9778" y="1463"/>
                  <a:pt x="9773" y="1465"/>
                  <a:pt x="9768" y="1467"/>
                </a:cubicBezTo>
                <a:cubicBezTo>
                  <a:pt x="9763" y="1468"/>
                  <a:pt x="9758" y="1468"/>
                  <a:pt x="9753" y="1467"/>
                </a:cubicBezTo>
                <a:cubicBezTo>
                  <a:pt x="9748" y="1466"/>
                  <a:pt x="9743" y="1464"/>
                  <a:pt x="9739" y="1460"/>
                </a:cubicBezTo>
                <a:cubicBezTo>
                  <a:pt x="9734" y="1457"/>
                  <a:pt x="9730" y="1452"/>
                  <a:pt x="9726" y="1446"/>
                </a:cubicBezTo>
                <a:close/>
                <a:moveTo>
                  <a:pt x="10419" y="1446"/>
                </a:moveTo>
                <a:cubicBezTo>
                  <a:pt x="10410" y="1435"/>
                  <a:pt x="10404" y="1421"/>
                  <a:pt x="10400" y="1403"/>
                </a:cubicBezTo>
                <a:cubicBezTo>
                  <a:pt x="10396" y="1385"/>
                  <a:pt x="10394" y="1369"/>
                  <a:pt x="10396" y="1350"/>
                </a:cubicBezTo>
                <a:cubicBezTo>
                  <a:pt x="10397" y="1331"/>
                  <a:pt x="10401" y="1315"/>
                  <a:pt x="10407" y="1300"/>
                </a:cubicBezTo>
                <a:cubicBezTo>
                  <a:pt x="10410" y="1292"/>
                  <a:pt x="10414" y="1285"/>
                  <a:pt x="10418" y="1280"/>
                </a:cubicBezTo>
                <a:cubicBezTo>
                  <a:pt x="10421" y="1274"/>
                  <a:pt x="10426" y="1270"/>
                  <a:pt x="10431" y="1267"/>
                </a:cubicBezTo>
                <a:cubicBezTo>
                  <a:pt x="10440" y="1259"/>
                  <a:pt x="10450" y="1256"/>
                  <a:pt x="10460" y="1259"/>
                </a:cubicBezTo>
                <a:cubicBezTo>
                  <a:pt x="10471" y="1261"/>
                  <a:pt x="10479" y="1267"/>
                  <a:pt x="10488" y="1279"/>
                </a:cubicBezTo>
                <a:cubicBezTo>
                  <a:pt x="10496" y="1290"/>
                  <a:pt x="10502" y="1303"/>
                  <a:pt x="10506" y="1321"/>
                </a:cubicBezTo>
                <a:cubicBezTo>
                  <a:pt x="10510" y="1339"/>
                  <a:pt x="10512" y="1357"/>
                  <a:pt x="10511" y="1376"/>
                </a:cubicBezTo>
                <a:cubicBezTo>
                  <a:pt x="10509" y="1395"/>
                  <a:pt x="10505" y="1411"/>
                  <a:pt x="10499" y="1426"/>
                </a:cubicBezTo>
                <a:cubicBezTo>
                  <a:pt x="10496" y="1433"/>
                  <a:pt x="10493" y="1440"/>
                  <a:pt x="10489" y="1445"/>
                </a:cubicBezTo>
                <a:cubicBezTo>
                  <a:pt x="10485" y="1451"/>
                  <a:pt x="10481" y="1455"/>
                  <a:pt x="10476" y="1459"/>
                </a:cubicBezTo>
                <a:cubicBezTo>
                  <a:pt x="10471" y="1463"/>
                  <a:pt x="10466" y="1465"/>
                  <a:pt x="10461" y="1467"/>
                </a:cubicBezTo>
                <a:cubicBezTo>
                  <a:pt x="10456" y="1468"/>
                  <a:pt x="10451" y="1468"/>
                  <a:pt x="10446" y="1467"/>
                </a:cubicBezTo>
                <a:cubicBezTo>
                  <a:pt x="10436" y="1465"/>
                  <a:pt x="10427" y="1458"/>
                  <a:pt x="10419" y="1446"/>
                </a:cubicBezTo>
                <a:close/>
                <a:moveTo>
                  <a:pt x="11111" y="1446"/>
                </a:moveTo>
                <a:cubicBezTo>
                  <a:pt x="11103" y="1435"/>
                  <a:pt x="11097" y="1421"/>
                  <a:pt x="11093" y="1403"/>
                </a:cubicBezTo>
                <a:cubicBezTo>
                  <a:pt x="11091" y="1394"/>
                  <a:pt x="11089" y="1386"/>
                  <a:pt x="11089" y="1377"/>
                </a:cubicBezTo>
                <a:cubicBezTo>
                  <a:pt x="11088" y="1368"/>
                  <a:pt x="11088" y="1360"/>
                  <a:pt x="11088" y="1350"/>
                </a:cubicBezTo>
                <a:cubicBezTo>
                  <a:pt x="11089" y="1341"/>
                  <a:pt x="11090" y="1332"/>
                  <a:pt x="11092" y="1324"/>
                </a:cubicBezTo>
                <a:cubicBezTo>
                  <a:pt x="11094" y="1315"/>
                  <a:pt x="11096" y="1308"/>
                  <a:pt x="11100" y="1300"/>
                </a:cubicBezTo>
                <a:cubicBezTo>
                  <a:pt x="11103" y="1292"/>
                  <a:pt x="11106" y="1285"/>
                  <a:pt x="11110" y="1280"/>
                </a:cubicBezTo>
                <a:cubicBezTo>
                  <a:pt x="11114" y="1274"/>
                  <a:pt x="11119" y="1270"/>
                  <a:pt x="11123" y="1267"/>
                </a:cubicBezTo>
                <a:cubicBezTo>
                  <a:pt x="11133" y="1259"/>
                  <a:pt x="11142" y="1256"/>
                  <a:pt x="11153" y="1259"/>
                </a:cubicBezTo>
                <a:cubicBezTo>
                  <a:pt x="11163" y="1261"/>
                  <a:pt x="11172" y="1267"/>
                  <a:pt x="11180" y="1279"/>
                </a:cubicBezTo>
                <a:cubicBezTo>
                  <a:pt x="11185" y="1285"/>
                  <a:pt x="11188" y="1291"/>
                  <a:pt x="11191" y="1298"/>
                </a:cubicBezTo>
                <a:cubicBezTo>
                  <a:pt x="11194" y="1305"/>
                  <a:pt x="11197" y="1312"/>
                  <a:pt x="11199" y="1321"/>
                </a:cubicBezTo>
                <a:cubicBezTo>
                  <a:pt x="11203" y="1339"/>
                  <a:pt x="11205" y="1357"/>
                  <a:pt x="11203" y="1376"/>
                </a:cubicBezTo>
                <a:cubicBezTo>
                  <a:pt x="11202" y="1395"/>
                  <a:pt x="11198" y="1411"/>
                  <a:pt x="11192" y="1426"/>
                </a:cubicBezTo>
                <a:cubicBezTo>
                  <a:pt x="11189" y="1433"/>
                  <a:pt x="11185" y="1440"/>
                  <a:pt x="11182" y="1445"/>
                </a:cubicBezTo>
                <a:cubicBezTo>
                  <a:pt x="11178" y="1451"/>
                  <a:pt x="11174" y="1455"/>
                  <a:pt x="11169" y="1459"/>
                </a:cubicBezTo>
                <a:cubicBezTo>
                  <a:pt x="11164" y="1463"/>
                  <a:pt x="11159" y="1465"/>
                  <a:pt x="11154" y="1467"/>
                </a:cubicBezTo>
                <a:cubicBezTo>
                  <a:pt x="11149" y="1468"/>
                  <a:pt x="11144" y="1468"/>
                  <a:pt x="11139" y="1467"/>
                </a:cubicBezTo>
                <a:cubicBezTo>
                  <a:pt x="11128" y="1465"/>
                  <a:pt x="11119" y="1458"/>
                  <a:pt x="11111" y="1446"/>
                </a:cubicBezTo>
                <a:close/>
                <a:moveTo>
                  <a:pt x="11804" y="1446"/>
                </a:moveTo>
                <a:cubicBezTo>
                  <a:pt x="11796" y="1435"/>
                  <a:pt x="11790" y="1421"/>
                  <a:pt x="11786" y="1403"/>
                </a:cubicBezTo>
                <a:cubicBezTo>
                  <a:pt x="11782" y="1385"/>
                  <a:pt x="11780" y="1369"/>
                  <a:pt x="11782" y="1350"/>
                </a:cubicBezTo>
                <a:cubicBezTo>
                  <a:pt x="11783" y="1331"/>
                  <a:pt x="11787" y="1315"/>
                  <a:pt x="11793" y="1300"/>
                </a:cubicBezTo>
                <a:cubicBezTo>
                  <a:pt x="11799" y="1284"/>
                  <a:pt x="11807" y="1274"/>
                  <a:pt x="11816" y="1267"/>
                </a:cubicBezTo>
                <a:cubicBezTo>
                  <a:pt x="11826" y="1259"/>
                  <a:pt x="11835" y="1256"/>
                  <a:pt x="11846" y="1259"/>
                </a:cubicBezTo>
                <a:cubicBezTo>
                  <a:pt x="11856" y="1261"/>
                  <a:pt x="11865" y="1267"/>
                  <a:pt x="11873" y="1279"/>
                </a:cubicBezTo>
                <a:cubicBezTo>
                  <a:pt x="11878" y="1285"/>
                  <a:pt x="11881" y="1291"/>
                  <a:pt x="11884" y="1298"/>
                </a:cubicBezTo>
                <a:cubicBezTo>
                  <a:pt x="11887" y="1305"/>
                  <a:pt x="11890" y="1312"/>
                  <a:pt x="11892" y="1321"/>
                </a:cubicBezTo>
                <a:cubicBezTo>
                  <a:pt x="11896" y="1339"/>
                  <a:pt x="11898" y="1357"/>
                  <a:pt x="11896" y="1376"/>
                </a:cubicBezTo>
                <a:cubicBezTo>
                  <a:pt x="11895" y="1395"/>
                  <a:pt x="11891" y="1411"/>
                  <a:pt x="11885" y="1426"/>
                </a:cubicBezTo>
                <a:cubicBezTo>
                  <a:pt x="11882" y="1433"/>
                  <a:pt x="11878" y="1440"/>
                  <a:pt x="11875" y="1445"/>
                </a:cubicBezTo>
                <a:cubicBezTo>
                  <a:pt x="11871" y="1451"/>
                  <a:pt x="11867" y="1455"/>
                  <a:pt x="11862" y="1459"/>
                </a:cubicBezTo>
                <a:cubicBezTo>
                  <a:pt x="11857" y="1463"/>
                  <a:pt x="11852" y="1465"/>
                  <a:pt x="11847" y="1467"/>
                </a:cubicBezTo>
                <a:cubicBezTo>
                  <a:pt x="11842" y="1468"/>
                  <a:pt x="11837" y="1468"/>
                  <a:pt x="11832" y="1467"/>
                </a:cubicBezTo>
                <a:cubicBezTo>
                  <a:pt x="11821" y="1465"/>
                  <a:pt x="11812" y="1458"/>
                  <a:pt x="11804" y="1446"/>
                </a:cubicBezTo>
                <a:close/>
                <a:moveTo>
                  <a:pt x="12497" y="1446"/>
                </a:moveTo>
                <a:cubicBezTo>
                  <a:pt x="12489" y="1435"/>
                  <a:pt x="12483" y="1421"/>
                  <a:pt x="12479" y="1403"/>
                </a:cubicBezTo>
                <a:cubicBezTo>
                  <a:pt x="12475" y="1385"/>
                  <a:pt x="12473" y="1369"/>
                  <a:pt x="12475" y="1350"/>
                </a:cubicBezTo>
                <a:cubicBezTo>
                  <a:pt x="12476" y="1331"/>
                  <a:pt x="12480" y="1315"/>
                  <a:pt x="12486" y="1300"/>
                </a:cubicBezTo>
                <a:cubicBezTo>
                  <a:pt x="12492" y="1284"/>
                  <a:pt x="12500" y="1274"/>
                  <a:pt x="12509" y="1267"/>
                </a:cubicBezTo>
                <a:cubicBezTo>
                  <a:pt x="12519" y="1259"/>
                  <a:pt x="12528" y="1256"/>
                  <a:pt x="12539" y="1259"/>
                </a:cubicBezTo>
                <a:cubicBezTo>
                  <a:pt x="12549" y="1261"/>
                  <a:pt x="12558" y="1267"/>
                  <a:pt x="12567" y="1279"/>
                </a:cubicBezTo>
                <a:cubicBezTo>
                  <a:pt x="12571" y="1285"/>
                  <a:pt x="12575" y="1291"/>
                  <a:pt x="12578" y="1298"/>
                </a:cubicBezTo>
                <a:cubicBezTo>
                  <a:pt x="12581" y="1305"/>
                  <a:pt x="12583" y="1312"/>
                  <a:pt x="12585" y="1321"/>
                </a:cubicBezTo>
                <a:cubicBezTo>
                  <a:pt x="12590" y="1339"/>
                  <a:pt x="12591" y="1357"/>
                  <a:pt x="12589" y="1376"/>
                </a:cubicBezTo>
                <a:cubicBezTo>
                  <a:pt x="12588" y="1395"/>
                  <a:pt x="12584" y="1411"/>
                  <a:pt x="12578" y="1426"/>
                </a:cubicBezTo>
                <a:cubicBezTo>
                  <a:pt x="12575" y="1433"/>
                  <a:pt x="12571" y="1440"/>
                  <a:pt x="12568" y="1445"/>
                </a:cubicBezTo>
                <a:cubicBezTo>
                  <a:pt x="12564" y="1451"/>
                  <a:pt x="12560" y="1455"/>
                  <a:pt x="12555" y="1459"/>
                </a:cubicBezTo>
                <a:cubicBezTo>
                  <a:pt x="12550" y="1463"/>
                  <a:pt x="12545" y="1465"/>
                  <a:pt x="12540" y="1467"/>
                </a:cubicBezTo>
                <a:cubicBezTo>
                  <a:pt x="12535" y="1468"/>
                  <a:pt x="12530" y="1468"/>
                  <a:pt x="12525" y="1467"/>
                </a:cubicBezTo>
                <a:cubicBezTo>
                  <a:pt x="12514" y="1465"/>
                  <a:pt x="12505" y="1458"/>
                  <a:pt x="12497" y="1446"/>
                </a:cubicBezTo>
                <a:close/>
                <a:moveTo>
                  <a:pt x="13190" y="1446"/>
                </a:moveTo>
                <a:cubicBezTo>
                  <a:pt x="13182" y="1435"/>
                  <a:pt x="13176" y="1421"/>
                  <a:pt x="13172" y="1403"/>
                </a:cubicBezTo>
                <a:cubicBezTo>
                  <a:pt x="13168" y="1385"/>
                  <a:pt x="13166" y="1369"/>
                  <a:pt x="13168" y="1350"/>
                </a:cubicBezTo>
                <a:cubicBezTo>
                  <a:pt x="13169" y="1331"/>
                  <a:pt x="13173" y="1315"/>
                  <a:pt x="13179" y="1300"/>
                </a:cubicBezTo>
                <a:cubicBezTo>
                  <a:pt x="13185" y="1284"/>
                  <a:pt x="13193" y="1274"/>
                  <a:pt x="13202" y="1267"/>
                </a:cubicBezTo>
                <a:cubicBezTo>
                  <a:pt x="13212" y="1259"/>
                  <a:pt x="13221" y="1256"/>
                  <a:pt x="13232" y="1259"/>
                </a:cubicBezTo>
                <a:cubicBezTo>
                  <a:pt x="13242" y="1261"/>
                  <a:pt x="13252" y="1267"/>
                  <a:pt x="13260" y="1279"/>
                </a:cubicBezTo>
                <a:cubicBezTo>
                  <a:pt x="13264" y="1285"/>
                  <a:pt x="13268" y="1291"/>
                  <a:pt x="13271" y="1298"/>
                </a:cubicBezTo>
                <a:cubicBezTo>
                  <a:pt x="13274" y="1305"/>
                  <a:pt x="13276" y="1312"/>
                  <a:pt x="13278" y="1321"/>
                </a:cubicBezTo>
                <a:cubicBezTo>
                  <a:pt x="13283" y="1339"/>
                  <a:pt x="13284" y="1357"/>
                  <a:pt x="13282" y="1376"/>
                </a:cubicBezTo>
                <a:cubicBezTo>
                  <a:pt x="13281" y="1395"/>
                  <a:pt x="13278" y="1411"/>
                  <a:pt x="13271" y="1426"/>
                </a:cubicBezTo>
                <a:cubicBezTo>
                  <a:pt x="13268" y="1433"/>
                  <a:pt x="13265" y="1440"/>
                  <a:pt x="13261" y="1445"/>
                </a:cubicBezTo>
                <a:cubicBezTo>
                  <a:pt x="13257" y="1451"/>
                  <a:pt x="13252" y="1455"/>
                  <a:pt x="13248" y="1459"/>
                </a:cubicBezTo>
                <a:cubicBezTo>
                  <a:pt x="13243" y="1463"/>
                  <a:pt x="13238" y="1465"/>
                  <a:pt x="13233" y="1467"/>
                </a:cubicBezTo>
                <a:cubicBezTo>
                  <a:pt x="13228" y="1468"/>
                  <a:pt x="13223" y="1468"/>
                  <a:pt x="13218" y="1467"/>
                </a:cubicBezTo>
                <a:cubicBezTo>
                  <a:pt x="13207" y="1465"/>
                  <a:pt x="13198" y="1458"/>
                  <a:pt x="13190" y="1446"/>
                </a:cubicBezTo>
                <a:close/>
                <a:moveTo>
                  <a:pt x="13883" y="1446"/>
                </a:moveTo>
                <a:cubicBezTo>
                  <a:pt x="13879" y="1441"/>
                  <a:pt x="13875" y="1434"/>
                  <a:pt x="13872" y="1427"/>
                </a:cubicBezTo>
                <a:cubicBezTo>
                  <a:pt x="13869" y="1420"/>
                  <a:pt x="13867" y="1412"/>
                  <a:pt x="13865" y="1403"/>
                </a:cubicBezTo>
                <a:cubicBezTo>
                  <a:pt x="13861" y="1385"/>
                  <a:pt x="13859" y="1369"/>
                  <a:pt x="13861" y="1350"/>
                </a:cubicBezTo>
                <a:cubicBezTo>
                  <a:pt x="13862" y="1331"/>
                  <a:pt x="13866" y="1315"/>
                  <a:pt x="13872" y="1300"/>
                </a:cubicBezTo>
                <a:cubicBezTo>
                  <a:pt x="13878" y="1284"/>
                  <a:pt x="13886" y="1274"/>
                  <a:pt x="13895" y="1267"/>
                </a:cubicBezTo>
                <a:cubicBezTo>
                  <a:pt x="13905" y="1259"/>
                  <a:pt x="13914" y="1256"/>
                  <a:pt x="13925" y="1259"/>
                </a:cubicBezTo>
                <a:cubicBezTo>
                  <a:pt x="13936" y="1261"/>
                  <a:pt x="13945" y="1267"/>
                  <a:pt x="13953" y="1279"/>
                </a:cubicBezTo>
                <a:cubicBezTo>
                  <a:pt x="13957" y="1285"/>
                  <a:pt x="13961" y="1291"/>
                  <a:pt x="13964" y="1298"/>
                </a:cubicBezTo>
                <a:cubicBezTo>
                  <a:pt x="13967" y="1305"/>
                  <a:pt x="13969" y="1312"/>
                  <a:pt x="13971" y="1321"/>
                </a:cubicBezTo>
                <a:cubicBezTo>
                  <a:pt x="13976" y="1339"/>
                  <a:pt x="13977" y="1357"/>
                  <a:pt x="13975" y="1376"/>
                </a:cubicBezTo>
                <a:cubicBezTo>
                  <a:pt x="13974" y="1395"/>
                  <a:pt x="13971" y="1411"/>
                  <a:pt x="13964" y="1426"/>
                </a:cubicBezTo>
                <a:cubicBezTo>
                  <a:pt x="13961" y="1433"/>
                  <a:pt x="13958" y="1440"/>
                  <a:pt x="13954" y="1445"/>
                </a:cubicBezTo>
                <a:cubicBezTo>
                  <a:pt x="13950" y="1451"/>
                  <a:pt x="13945" y="1455"/>
                  <a:pt x="13941" y="1459"/>
                </a:cubicBezTo>
                <a:cubicBezTo>
                  <a:pt x="13936" y="1463"/>
                  <a:pt x="13931" y="1465"/>
                  <a:pt x="13926" y="1467"/>
                </a:cubicBezTo>
                <a:cubicBezTo>
                  <a:pt x="13921" y="1468"/>
                  <a:pt x="13916" y="1468"/>
                  <a:pt x="13911" y="1467"/>
                </a:cubicBezTo>
                <a:cubicBezTo>
                  <a:pt x="13905" y="1466"/>
                  <a:pt x="13901" y="1464"/>
                  <a:pt x="13896" y="1460"/>
                </a:cubicBezTo>
                <a:cubicBezTo>
                  <a:pt x="13892" y="1457"/>
                  <a:pt x="13887" y="1452"/>
                  <a:pt x="13883" y="1446"/>
                </a:cubicBezTo>
                <a:close/>
                <a:moveTo>
                  <a:pt x="14576" y="1446"/>
                </a:moveTo>
                <a:cubicBezTo>
                  <a:pt x="14572" y="1441"/>
                  <a:pt x="14568" y="1434"/>
                  <a:pt x="14565" y="1427"/>
                </a:cubicBezTo>
                <a:cubicBezTo>
                  <a:pt x="14562" y="1420"/>
                  <a:pt x="14560" y="1412"/>
                  <a:pt x="14558" y="1403"/>
                </a:cubicBezTo>
                <a:cubicBezTo>
                  <a:pt x="14554" y="1385"/>
                  <a:pt x="14552" y="1369"/>
                  <a:pt x="14554" y="1350"/>
                </a:cubicBezTo>
                <a:cubicBezTo>
                  <a:pt x="14555" y="1331"/>
                  <a:pt x="14559" y="1315"/>
                  <a:pt x="14565" y="1300"/>
                </a:cubicBezTo>
                <a:cubicBezTo>
                  <a:pt x="14571" y="1284"/>
                  <a:pt x="14579" y="1274"/>
                  <a:pt x="14588" y="1267"/>
                </a:cubicBezTo>
                <a:cubicBezTo>
                  <a:pt x="14598" y="1259"/>
                  <a:pt x="14607" y="1256"/>
                  <a:pt x="14618" y="1259"/>
                </a:cubicBezTo>
                <a:cubicBezTo>
                  <a:pt x="14629" y="1261"/>
                  <a:pt x="14638" y="1267"/>
                  <a:pt x="14646" y="1279"/>
                </a:cubicBezTo>
                <a:cubicBezTo>
                  <a:pt x="14650" y="1285"/>
                  <a:pt x="14654" y="1291"/>
                  <a:pt x="14657" y="1298"/>
                </a:cubicBezTo>
                <a:cubicBezTo>
                  <a:pt x="14660" y="1305"/>
                  <a:pt x="14662" y="1312"/>
                  <a:pt x="14664" y="1321"/>
                </a:cubicBezTo>
                <a:cubicBezTo>
                  <a:pt x="14669" y="1339"/>
                  <a:pt x="14670" y="1357"/>
                  <a:pt x="14668" y="1376"/>
                </a:cubicBezTo>
                <a:cubicBezTo>
                  <a:pt x="14667" y="1395"/>
                  <a:pt x="14664" y="1411"/>
                  <a:pt x="14657" y="1426"/>
                </a:cubicBezTo>
                <a:cubicBezTo>
                  <a:pt x="14654" y="1433"/>
                  <a:pt x="14651" y="1440"/>
                  <a:pt x="14647" y="1445"/>
                </a:cubicBezTo>
                <a:cubicBezTo>
                  <a:pt x="14643" y="1451"/>
                  <a:pt x="14638" y="1455"/>
                  <a:pt x="14634" y="1459"/>
                </a:cubicBezTo>
                <a:cubicBezTo>
                  <a:pt x="14629" y="1463"/>
                  <a:pt x="14624" y="1465"/>
                  <a:pt x="14619" y="1467"/>
                </a:cubicBezTo>
                <a:cubicBezTo>
                  <a:pt x="14614" y="1468"/>
                  <a:pt x="14609" y="1468"/>
                  <a:pt x="14604" y="1467"/>
                </a:cubicBezTo>
                <a:cubicBezTo>
                  <a:pt x="14598" y="1466"/>
                  <a:pt x="14594" y="1464"/>
                  <a:pt x="14589" y="1460"/>
                </a:cubicBezTo>
                <a:cubicBezTo>
                  <a:pt x="14585" y="1457"/>
                  <a:pt x="14580" y="1452"/>
                  <a:pt x="14576" y="1446"/>
                </a:cubicBezTo>
                <a:close/>
                <a:moveTo>
                  <a:pt x="15269" y="1446"/>
                </a:moveTo>
                <a:cubicBezTo>
                  <a:pt x="15265" y="1441"/>
                  <a:pt x="15261" y="1434"/>
                  <a:pt x="15258" y="1427"/>
                </a:cubicBezTo>
                <a:cubicBezTo>
                  <a:pt x="15255" y="1420"/>
                  <a:pt x="15253" y="1412"/>
                  <a:pt x="15251" y="1403"/>
                </a:cubicBezTo>
                <a:cubicBezTo>
                  <a:pt x="15247" y="1385"/>
                  <a:pt x="15245" y="1369"/>
                  <a:pt x="15247" y="1350"/>
                </a:cubicBezTo>
                <a:cubicBezTo>
                  <a:pt x="15248" y="1331"/>
                  <a:pt x="15252" y="1315"/>
                  <a:pt x="15258" y="1300"/>
                </a:cubicBezTo>
                <a:cubicBezTo>
                  <a:pt x="15264" y="1284"/>
                  <a:pt x="15272" y="1274"/>
                  <a:pt x="15281" y="1267"/>
                </a:cubicBezTo>
                <a:cubicBezTo>
                  <a:pt x="15291" y="1259"/>
                  <a:pt x="15301" y="1256"/>
                  <a:pt x="15311" y="1259"/>
                </a:cubicBezTo>
                <a:cubicBezTo>
                  <a:pt x="15322" y="1261"/>
                  <a:pt x="15331" y="1267"/>
                  <a:pt x="15339" y="1279"/>
                </a:cubicBezTo>
                <a:cubicBezTo>
                  <a:pt x="15343" y="1285"/>
                  <a:pt x="15347" y="1291"/>
                  <a:pt x="15350" y="1298"/>
                </a:cubicBezTo>
                <a:cubicBezTo>
                  <a:pt x="15353" y="1305"/>
                  <a:pt x="15355" y="1312"/>
                  <a:pt x="15357" y="1321"/>
                </a:cubicBezTo>
                <a:cubicBezTo>
                  <a:pt x="15362" y="1339"/>
                  <a:pt x="15363" y="1357"/>
                  <a:pt x="15361" y="1376"/>
                </a:cubicBezTo>
                <a:cubicBezTo>
                  <a:pt x="15360" y="1395"/>
                  <a:pt x="15357" y="1411"/>
                  <a:pt x="15350" y="1426"/>
                </a:cubicBezTo>
                <a:cubicBezTo>
                  <a:pt x="15347" y="1433"/>
                  <a:pt x="15344" y="1440"/>
                  <a:pt x="15340" y="1445"/>
                </a:cubicBezTo>
                <a:cubicBezTo>
                  <a:pt x="15336" y="1451"/>
                  <a:pt x="15331" y="1455"/>
                  <a:pt x="15327" y="1459"/>
                </a:cubicBezTo>
                <a:cubicBezTo>
                  <a:pt x="15322" y="1463"/>
                  <a:pt x="15317" y="1465"/>
                  <a:pt x="15312" y="1467"/>
                </a:cubicBezTo>
                <a:cubicBezTo>
                  <a:pt x="15307" y="1468"/>
                  <a:pt x="15302" y="1468"/>
                  <a:pt x="15297" y="1467"/>
                </a:cubicBezTo>
                <a:cubicBezTo>
                  <a:pt x="15292" y="1466"/>
                  <a:pt x="15287" y="1464"/>
                  <a:pt x="15282" y="1460"/>
                </a:cubicBezTo>
                <a:cubicBezTo>
                  <a:pt x="15278" y="1457"/>
                  <a:pt x="15273" y="1452"/>
                  <a:pt x="15269" y="1446"/>
                </a:cubicBezTo>
                <a:close/>
                <a:moveTo>
                  <a:pt x="15962" y="1446"/>
                </a:moveTo>
                <a:cubicBezTo>
                  <a:pt x="15958" y="1441"/>
                  <a:pt x="15954" y="1434"/>
                  <a:pt x="15951" y="1427"/>
                </a:cubicBezTo>
                <a:cubicBezTo>
                  <a:pt x="15948" y="1420"/>
                  <a:pt x="15946" y="1412"/>
                  <a:pt x="15944" y="1403"/>
                </a:cubicBezTo>
                <a:cubicBezTo>
                  <a:pt x="15940" y="1385"/>
                  <a:pt x="15938" y="1369"/>
                  <a:pt x="15940" y="1350"/>
                </a:cubicBezTo>
                <a:cubicBezTo>
                  <a:pt x="15941" y="1331"/>
                  <a:pt x="15945" y="1315"/>
                  <a:pt x="15951" y="1300"/>
                </a:cubicBezTo>
                <a:cubicBezTo>
                  <a:pt x="15957" y="1284"/>
                  <a:pt x="15965" y="1274"/>
                  <a:pt x="15974" y="1267"/>
                </a:cubicBezTo>
                <a:cubicBezTo>
                  <a:pt x="15984" y="1259"/>
                  <a:pt x="15994" y="1256"/>
                  <a:pt x="16004" y="1259"/>
                </a:cubicBezTo>
                <a:cubicBezTo>
                  <a:pt x="16015" y="1261"/>
                  <a:pt x="16024" y="1267"/>
                  <a:pt x="16032" y="1279"/>
                </a:cubicBezTo>
                <a:cubicBezTo>
                  <a:pt x="16036" y="1285"/>
                  <a:pt x="16040" y="1291"/>
                  <a:pt x="16043" y="1298"/>
                </a:cubicBezTo>
                <a:cubicBezTo>
                  <a:pt x="16046" y="1305"/>
                  <a:pt x="16048" y="1312"/>
                  <a:pt x="16050" y="1321"/>
                </a:cubicBezTo>
                <a:cubicBezTo>
                  <a:pt x="16055" y="1339"/>
                  <a:pt x="16056" y="1357"/>
                  <a:pt x="16054" y="1376"/>
                </a:cubicBezTo>
                <a:cubicBezTo>
                  <a:pt x="16053" y="1395"/>
                  <a:pt x="16050" y="1411"/>
                  <a:pt x="16043" y="1426"/>
                </a:cubicBezTo>
                <a:cubicBezTo>
                  <a:pt x="16040" y="1433"/>
                  <a:pt x="16037" y="1440"/>
                  <a:pt x="16033" y="1445"/>
                </a:cubicBezTo>
                <a:cubicBezTo>
                  <a:pt x="16029" y="1451"/>
                  <a:pt x="16024" y="1455"/>
                  <a:pt x="16020" y="1459"/>
                </a:cubicBezTo>
                <a:cubicBezTo>
                  <a:pt x="16015" y="1463"/>
                  <a:pt x="16010" y="1465"/>
                  <a:pt x="16005" y="1467"/>
                </a:cubicBezTo>
                <a:cubicBezTo>
                  <a:pt x="16000" y="1468"/>
                  <a:pt x="15995" y="1468"/>
                  <a:pt x="15990" y="1467"/>
                </a:cubicBezTo>
                <a:cubicBezTo>
                  <a:pt x="15985" y="1466"/>
                  <a:pt x="15980" y="1464"/>
                  <a:pt x="15975" y="1460"/>
                </a:cubicBezTo>
                <a:cubicBezTo>
                  <a:pt x="15971" y="1457"/>
                  <a:pt x="15966" y="1452"/>
                  <a:pt x="15962" y="1446"/>
                </a:cubicBezTo>
                <a:close/>
                <a:moveTo>
                  <a:pt x="16655" y="1446"/>
                </a:moveTo>
                <a:cubicBezTo>
                  <a:pt x="16651" y="1441"/>
                  <a:pt x="16647" y="1434"/>
                  <a:pt x="16644" y="1427"/>
                </a:cubicBezTo>
                <a:cubicBezTo>
                  <a:pt x="16641" y="1420"/>
                  <a:pt x="16639" y="1412"/>
                  <a:pt x="16637" y="1403"/>
                </a:cubicBezTo>
                <a:cubicBezTo>
                  <a:pt x="16633" y="1385"/>
                  <a:pt x="16631" y="1369"/>
                  <a:pt x="16633" y="1350"/>
                </a:cubicBezTo>
                <a:cubicBezTo>
                  <a:pt x="16634" y="1331"/>
                  <a:pt x="16638" y="1315"/>
                  <a:pt x="16644" y="1300"/>
                </a:cubicBezTo>
                <a:cubicBezTo>
                  <a:pt x="16651" y="1284"/>
                  <a:pt x="16658" y="1274"/>
                  <a:pt x="16667" y="1267"/>
                </a:cubicBezTo>
                <a:cubicBezTo>
                  <a:pt x="16677" y="1259"/>
                  <a:pt x="16687" y="1256"/>
                  <a:pt x="16697" y="1259"/>
                </a:cubicBezTo>
                <a:cubicBezTo>
                  <a:pt x="16708" y="1261"/>
                  <a:pt x="16717" y="1267"/>
                  <a:pt x="16725" y="1279"/>
                </a:cubicBezTo>
                <a:cubicBezTo>
                  <a:pt x="16729" y="1285"/>
                  <a:pt x="16733" y="1291"/>
                  <a:pt x="16736" y="1298"/>
                </a:cubicBezTo>
                <a:cubicBezTo>
                  <a:pt x="16739" y="1305"/>
                  <a:pt x="16741" y="1312"/>
                  <a:pt x="16743" y="1321"/>
                </a:cubicBezTo>
                <a:cubicBezTo>
                  <a:pt x="16748" y="1339"/>
                  <a:pt x="16749" y="1357"/>
                  <a:pt x="16747" y="1376"/>
                </a:cubicBezTo>
                <a:cubicBezTo>
                  <a:pt x="16746" y="1395"/>
                  <a:pt x="16743" y="1411"/>
                  <a:pt x="16736" y="1426"/>
                </a:cubicBezTo>
                <a:cubicBezTo>
                  <a:pt x="16733" y="1433"/>
                  <a:pt x="16730" y="1440"/>
                  <a:pt x="16726" y="1445"/>
                </a:cubicBezTo>
                <a:cubicBezTo>
                  <a:pt x="16722" y="1451"/>
                  <a:pt x="16717" y="1455"/>
                  <a:pt x="16713" y="1459"/>
                </a:cubicBezTo>
                <a:cubicBezTo>
                  <a:pt x="16708" y="1463"/>
                  <a:pt x="16703" y="1465"/>
                  <a:pt x="16698" y="1467"/>
                </a:cubicBezTo>
                <a:cubicBezTo>
                  <a:pt x="16693" y="1468"/>
                  <a:pt x="16688" y="1468"/>
                  <a:pt x="16683" y="1467"/>
                </a:cubicBezTo>
                <a:cubicBezTo>
                  <a:pt x="16678" y="1466"/>
                  <a:pt x="16673" y="1464"/>
                  <a:pt x="16668" y="1460"/>
                </a:cubicBezTo>
                <a:cubicBezTo>
                  <a:pt x="16664" y="1457"/>
                  <a:pt x="16659" y="1452"/>
                  <a:pt x="16655" y="1446"/>
                </a:cubicBezTo>
                <a:close/>
                <a:moveTo>
                  <a:pt x="17349" y="1446"/>
                </a:moveTo>
                <a:cubicBezTo>
                  <a:pt x="17344" y="1441"/>
                  <a:pt x="17341" y="1434"/>
                  <a:pt x="17338" y="1427"/>
                </a:cubicBezTo>
                <a:cubicBezTo>
                  <a:pt x="17335" y="1420"/>
                  <a:pt x="17332" y="1412"/>
                  <a:pt x="17330" y="1403"/>
                </a:cubicBezTo>
                <a:cubicBezTo>
                  <a:pt x="17326" y="1385"/>
                  <a:pt x="17324" y="1369"/>
                  <a:pt x="17326" y="1350"/>
                </a:cubicBezTo>
                <a:cubicBezTo>
                  <a:pt x="17327" y="1331"/>
                  <a:pt x="17331" y="1315"/>
                  <a:pt x="17337" y="1300"/>
                </a:cubicBezTo>
                <a:cubicBezTo>
                  <a:pt x="17344" y="1284"/>
                  <a:pt x="17351" y="1274"/>
                  <a:pt x="17360" y="1267"/>
                </a:cubicBezTo>
                <a:cubicBezTo>
                  <a:pt x="17370" y="1259"/>
                  <a:pt x="17380" y="1256"/>
                  <a:pt x="17390" y="1259"/>
                </a:cubicBezTo>
                <a:cubicBezTo>
                  <a:pt x="17401" y="1261"/>
                  <a:pt x="17410" y="1267"/>
                  <a:pt x="17418" y="1279"/>
                </a:cubicBezTo>
                <a:cubicBezTo>
                  <a:pt x="17422" y="1285"/>
                  <a:pt x="17426" y="1291"/>
                  <a:pt x="17429" y="1298"/>
                </a:cubicBezTo>
                <a:cubicBezTo>
                  <a:pt x="17432" y="1305"/>
                  <a:pt x="17434" y="1312"/>
                  <a:pt x="17436" y="1321"/>
                </a:cubicBezTo>
                <a:cubicBezTo>
                  <a:pt x="17441" y="1339"/>
                  <a:pt x="17442" y="1357"/>
                  <a:pt x="17440" y="1376"/>
                </a:cubicBezTo>
                <a:cubicBezTo>
                  <a:pt x="17439" y="1395"/>
                  <a:pt x="17436" y="1411"/>
                  <a:pt x="17429" y="1426"/>
                </a:cubicBezTo>
                <a:cubicBezTo>
                  <a:pt x="17426" y="1433"/>
                  <a:pt x="17423" y="1440"/>
                  <a:pt x="17419" y="1445"/>
                </a:cubicBezTo>
                <a:cubicBezTo>
                  <a:pt x="17415" y="1451"/>
                  <a:pt x="17411" y="1455"/>
                  <a:pt x="17406" y="1459"/>
                </a:cubicBezTo>
                <a:cubicBezTo>
                  <a:pt x="17401" y="1463"/>
                  <a:pt x="17396" y="1465"/>
                  <a:pt x="17391" y="1467"/>
                </a:cubicBezTo>
                <a:cubicBezTo>
                  <a:pt x="17386" y="1468"/>
                  <a:pt x="17381" y="1468"/>
                  <a:pt x="17376" y="1467"/>
                </a:cubicBezTo>
                <a:cubicBezTo>
                  <a:pt x="17371" y="1466"/>
                  <a:pt x="17366" y="1464"/>
                  <a:pt x="17362" y="1460"/>
                </a:cubicBezTo>
                <a:cubicBezTo>
                  <a:pt x="17357" y="1457"/>
                  <a:pt x="17353" y="1452"/>
                  <a:pt x="17349" y="1446"/>
                </a:cubicBezTo>
                <a:close/>
                <a:moveTo>
                  <a:pt x="18042" y="1446"/>
                </a:moveTo>
                <a:cubicBezTo>
                  <a:pt x="18037" y="1441"/>
                  <a:pt x="18034" y="1434"/>
                  <a:pt x="18031" y="1427"/>
                </a:cubicBezTo>
                <a:cubicBezTo>
                  <a:pt x="18028" y="1420"/>
                  <a:pt x="18025" y="1412"/>
                  <a:pt x="18023" y="1403"/>
                </a:cubicBezTo>
                <a:cubicBezTo>
                  <a:pt x="18019" y="1385"/>
                  <a:pt x="18017" y="1369"/>
                  <a:pt x="18019" y="1350"/>
                </a:cubicBezTo>
                <a:cubicBezTo>
                  <a:pt x="18020" y="1331"/>
                  <a:pt x="18024" y="1315"/>
                  <a:pt x="18030" y="1300"/>
                </a:cubicBezTo>
                <a:cubicBezTo>
                  <a:pt x="18037" y="1284"/>
                  <a:pt x="18044" y="1274"/>
                  <a:pt x="18053" y="1267"/>
                </a:cubicBezTo>
                <a:cubicBezTo>
                  <a:pt x="18063" y="1259"/>
                  <a:pt x="18073" y="1256"/>
                  <a:pt x="18083" y="1259"/>
                </a:cubicBezTo>
                <a:cubicBezTo>
                  <a:pt x="18094" y="1261"/>
                  <a:pt x="18103" y="1267"/>
                  <a:pt x="18111" y="1279"/>
                </a:cubicBezTo>
                <a:cubicBezTo>
                  <a:pt x="18115" y="1285"/>
                  <a:pt x="18119" y="1291"/>
                  <a:pt x="18122" y="1298"/>
                </a:cubicBezTo>
                <a:cubicBezTo>
                  <a:pt x="18125" y="1305"/>
                  <a:pt x="18127" y="1312"/>
                  <a:pt x="18129" y="1321"/>
                </a:cubicBezTo>
                <a:cubicBezTo>
                  <a:pt x="18131" y="1330"/>
                  <a:pt x="18133" y="1339"/>
                  <a:pt x="18133" y="1348"/>
                </a:cubicBezTo>
                <a:cubicBezTo>
                  <a:pt x="18134" y="1357"/>
                  <a:pt x="18134" y="1366"/>
                  <a:pt x="18133" y="1376"/>
                </a:cubicBezTo>
                <a:cubicBezTo>
                  <a:pt x="18132" y="1395"/>
                  <a:pt x="18129" y="1411"/>
                  <a:pt x="18122" y="1426"/>
                </a:cubicBezTo>
                <a:cubicBezTo>
                  <a:pt x="18116" y="1441"/>
                  <a:pt x="18109" y="1451"/>
                  <a:pt x="18099" y="1459"/>
                </a:cubicBezTo>
                <a:cubicBezTo>
                  <a:pt x="18094" y="1463"/>
                  <a:pt x="18089" y="1465"/>
                  <a:pt x="18084" y="1467"/>
                </a:cubicBezTo>
                <a:cubicBezTo>
                  <a:pt x="18079" y="1468"/>
                  <a:pt x="18074" y="1468"/>
                  <a:pt x="18069" y="1467"/>
                </a:cubicBezTo>
                <a:cubicBezTo>
                  <a:pt x="18064" y="1466"/>
                  <a:pt x="18059" y="1464"/>
                  <a:pt x="18055" y="1460"/>
                </a:cubicBezTo>
                <a:cubicBezTo>
                  <a:pt x="18050" y="1457"/>
                  <a:pt x="18046" y="1452"/>
                  <a:pt x="18042" y="1446"/>
                </a:cubicBezTo>
                <a:close/>
                <a:moveTo>
                  <a:pt x="18735" y="1446"/>
                </a:moveTo>
                <a:cubicBezTo>
                  <a:pt x="18730" y="1441"/>
                  <a:pt x="18727" y="1434"/>
                  <a:pt x="18724" y="1427"/>
                </a:cubicBezTo>
                <a:cubicBezTo>
                  <a:pt x="18721" y="1420"/>
                  <a:pt x="18718" y="1412"/>
                  <a:pt x="18716" y="1403"/>
                </a:cubicBezTo>
                <a:cubicBezTo>
                  <a:pt x="18712" y="1385"/>
                  <a:pt x="18710" y="1369"/>
                  <a:pt x="18712" y="1350"/>
                </a:cubicBezTo>
                <a:cubicBezTo>
                  <a:pt x="18713" y="1331"/>
                  <a:pt x="18717" y="1315"/>
                  <a:pt x="18723" y="1300"/>
                </a:cubicBezTo>
                <a:cubicBezTo>
                  <a:pt x="18730" y="1284"/>
                  <a:pt x="18737" y="1274"/>
                  <a:pt x="18746" y="1267"/>
                </a:cubicBezTo>
                <a:cubicBezTo>
                  <a:pt x="18756" y="1259"/>
                  <a:pt x="18766" y="1256"/>
                  <a:pt x="18776" y="1259"/>
                </a:cubicBezTo>
                <a:cubicBezTo>
                  <a:pt x="18787" y="1261"/>
                  <a:pt x="18796" y="1267"/>
                  <a:pt x="18804" y="1279"/>
                </a:cubicBezTo>
                <a:cubicBezTo>
                  <a:pt x="18808" y="1285"/>
                  <a:pt x="18812" y="1291"/>
                  <a:pt x="18815" y="1298"/>
                </a:cubicBezTo>
                <a:cubicBezTo>
                  <a:pt x="18818" y="1305"/>
                  <a:pt x="18820" y="1312"/>
                  <a:pt x="18822" y="1321"/>
                </a:cubicBezTo>
                <a:cubicBezTo>
                  <a:pt x="18827" y="1339"/>
                  <a:pt x="18828" y="1357"/>
                  <a:pt x="18827" y="1376"/>
                </a:cubicBezTo>
                <a:cubicBezTo>
                  <a:pt x="18825" y="1395"/>
                  <a:pt x="18822" y="1411"/>
                  <a:pt x="18815" y="1426"/>
                </a:cubicBezTo>
                <a:cubicBezTo>
                  <a:pt x="18809" y="1441"/>
                  <a:pt x="18802" y="1451"/>
                  <a:pt x="18792" y="1459"/>
                </a:cubicBezTo>
                <a:cubicBezTo>
                  <a:pt x="18787" y="1463"/>
                  <a:pt x="18782" y="1465"/>
                  <a:pt x="18777" y="1467"/>
                </a:cubicBezTo>
                <a:cubicBezTo>
                  <a:pt x="18772" y="1468"/>
                  <a:pt x="18767" y="1468"/>
                  <a:pt x="18762" y="1467"/>
                </a:cubicBezTo>
                <a:cubicBezTo>
                  <a:pt x="18757" y="1466"/>
                  <a:pt x="18752" y="1464"/>
                  <a:pt x="18748" y="1460"/>
                </a:cubicBezTo>
                <a:cubicBezTo>
                  <a:pt x="18743" y="1457"/>
                  <a:pt x="18739" y="1452"/>
                  <a:pt x="18735" y="1446"/>
                </a:cubicBezTo>
                <a:close/>
                <a:moveTo>
                  <a:pt x="19428" y="1446"/>
                </a:moveTo>
                <a:cubicBezTo>
                  <a:pt x="19423" y="1441"/>
                  <a:pt x="19420" y="1434"/>
                  <a:pt x="19417" y="1427"/>
                </a:cubicBezTo>
                <a:cubicBezTo>
                  <a:pt x="19414" y="1420"/>
                  <a:pt x="19411" y="1412"/>
                  <a:pt x="19409" y="1403"/>
                </a:cubicBezTo>
                <a:cubicBezTo>
                  <a:pt x="19405" y="1385"/>
                  <a:pt x="19403" y="1369"/>
                  <a:pt x="19405" y="1350"/>
                </a:cubicBezTo>
                <a:cubicBezTo>
                  <a:pt x="19406" y="1331"/>
                  <a:pt x="19410" y="1315"/>
                  <a:pt x="19416" y="1300"/>
                </a:cubicBezTo>
                <a:cubicBezTo>
                  <a:pt x="19423" y="1284"/>
                  <a:pt x="19430" y="1274"/>
                  <a:pt x="19439" y="1267"/>
                </a:cubicBezTo>
                <a:cubicBezTo>
                  <a:pt x="19449" y="1259"/>
                  <a:pt x="19459" y="1256"/>
                  <a:pt x="19469" y="1259"/>
                </a:cubicBezTo>
                <a:cubicBezTo>
                  <a:pt x="19480" y="1261"/>
                  <a:pt x="19489" y="1267"/>
                  <a:pt x="19497" y="1279"/>
                </a:cubicBezTo>
                <a:cubicBezTo>
                  <a:pt x="19501" y="1285"/>
                  <a:pt x="19505" y="1291"/>
                  <a:pt x="19508" y="1298"/>
                </a:cubicBezTo>
                <a:cubicBezTo>
                  <a:pt x="19511" y="1305"/>
                  <a:pt x="19513" y="1312"/>
                  <a:pt x="19515" y="1321"/>
                </a:cubicBezTo>
                <a:cubicBezTo>
                  <a:pt x="19520" y="1339"/>
                  <a:pt x="19521" y="1357"/>
                  <a:pt x="19520" y="1376"/>
                </a:cubicBezTo>
                <a:cubicBezTo>
                  <a:pt x="19518" y="1395"/>
                  <a:pt x="19515" y="1411"/>
                  <a:pt x="19508" y="1426"/>
                </a:cubicBezTo>
                <a:cubicBezTo>
                  <a:pt x="19505" y="1433"/>
                  <a:pt x="19502" y="1440"/>
                  <a:pt x="19498" y="1445"/>
                </a:cubicBezTo>
                <a:cubicBezTo>
                  <a:pt x="19494" y="1451"/>
                  <a:pt x="19490" y="1455"/>
                  <a:pt x="19485" y="1459"/>
                </a:cubicBezTo>
                <a:cubicBezTo>
                  <a:pt x="19480" y="1463"/>
                  <a:pt x="19475" y="1465"/>
                  <a:pt x="19470" y="1467"/>
                </a:cubicBezTo>
                <a:cubicBezTo>
                  <a:pt x="19465" y="1468"/>
                  <a:pt x="19460" y="1468"/>
                  <a:pt x="19455" y="1467"/>
                </a:cubicBezTo>
                <a:cubicBezTo>
                  <a:pt x="19450" y="1466"/>
                  <a:pt x="19445" y="1464"/>
                  <a:pt x="19441" y="1460"/>
                </a:cubicBezTo>
                <a:cubicBezTo>
                  <a:pt x="19436" y="1457"/>
                  <a:pt x="19432" y="1452"/>
                  <a:pt x="19428" y="1446"/>
                </a:cubicBezTo>
                <a:close/>
                <a:moveTo>
                  <a:pt x="20121" y="1446"/>
                </a:moveTo>
                <a:cubicBezTo>
                  <a:pt x="20116" y="1441"/>
                  <a:pt x="20113" y="1434"/>
                  <a:pt x="20110" y="1427"/>
                </a:cubicBezTo>
                <a:cubicBezTo>
                  <a:pt x="20107" y="1420"/>
                  <a:pt x="20104" y="1412"/>
                  <a:pt x="20102" y="1403"/>
                </a:cubicBezTo>
                <a:cubicBezTo>
                  <a:pt x="20098" y="1385"/>
                  <a:pt x="20096" y="1369"/>
                  <a:pt x="20098" y="1350"/>
                </a:cubicBezTo>
                <a:cubicBezTo>
                  <a:pt x="20099" y="1331"/>
                  <a:pt x="20103" y="1315"/>
                  <a:pt x="20109" y="1300"/>
                </a:cubicBezTo>
                <a:cubicBezTo>
                  <a:pt x="20116" y="1284"/>
                  <a:pt x="20123" y="1274"/>
                  <a:pt x="20133" y="1267"/>
                </a:cubicBezTo>
                <a:cubicBezTo>
                  <a:pt x="20143" y="1259"/>
                  <a:pt x="20152" y="1256"/>
                  <a:pt x="20162" y="1259"/>
                </a:cubicBezTo>
                <a:cubicBezTo>
                  <a:pt x="20173" y="1261"/>
                  <a:pt x="20182" y="1267"/>
                  <a:pt x="20190" y="1279"/>
                </a:cubicBezTo>
                <a:cubicBezTo>
                  <a:pt x="20194" y="1285"/>
                  <a:pt x="20198" y="1291"/>
                  <a:pt x="20201" y="1298"/>
                </a:cubicBezTo>
                <a:cubicBezTo>
                  <a:pt x="20204" y="1305"/>
                  <a:pt x="20206" y="1312"/>
                  <a:pt x="20208" y="1321"/>
                </a:cubicBezTo>
                <a:cubicBezTo>
                  <a:pt x="20213" y="1339"/>
                  <a:pt x="20214" y="1357"/>
                  <a:pt x="20213" y="1376"/>
                </a:cubicBezTo>
                <a:cubicBezTo>
                  <a:pt x="20211" y="1395"/>
                  <a:pt x="20208" y="1411"/>
                  <a:pt x="20201" y="1426"/>
                </a:cubicBezTo>
                <a:cubicBezTo>
                  <a:pt x="20198" y="1433"/>
                  <a:pt x="20195" y="1440"/>
                  <a:pt x="20191" y="1445"/>
                </a:cubicBezTo>
                <a:cubicBezTo>
                  <a:pt x="20187" y="1451"/>
                  <a:pt x="20183" y="1455"/>
                  <a:pt x="20178" y="1459"/>
                </a:cubicBezTo>
                <a:cubicBezTo>
                  <a:pt x="20173" y="1463"/>
                  <a:pt x="20168" y="1465"/>
                  <a:pt x="20163" y="1467"/>
                </a:cubicBezTo>
                <a:cubicBezTo>
                  <a:pt x="20158" y="1468"/>
                  <a:pt x="20153" y="1468"/>
                  <a:pt x="20148" y="1467"/>
                </a:cubicBezTo>
                <a:cubicBezTo>
                  <a:pt x="20143" y="1466"/>
                  <a:pt x="20138" y="1464"/>
                  <a:pt x="20134" y="1460"/>
                </a:cubicBezTo>
                <a:cubicBezTo>
                  <a:pt x="20129" y="1457"/>
                  <a:pt x="20125" y="1452"/>
                  <a:pt x="20121" y="1446"/>
                </a:cubicBezTo>
                <a:close/>
                <a:moveTo>
                  <a:pt x="20814" y="1446"/>
                </a:moveTo>
                <a:cubicBezTo>
                  <a:pt x="20809" y="1441"/>
                  <a:pt x="20806" y="1434"/>
                  <a:pt x="20803" y="1427"/>
                </a:cubicBezTo>
                <a:cubicBezTo>
                  <a:pt x="20800" y="1420"/>
                  <a:pt x="20797" y="1412"/>
                  <a:pt x="20795" y="1403"/>
                </a:cubicBezTo>
                <a:cubicBezTo>
                  <a:pt x="20791" y="1385"/>
                  <a:pt x="20789" y="1369"/>
                  <a:pt x="20791" y="1350"/>
                </a:cubicBezTo>
                <a:cubicBezTo>
                  <a:pt x="20792" y="1331"/>
                  <a:pt x="20796" y="1315"/>
                  <a:pt x="20802" y="1300"/>
                </a:cubicBezTo>
                <a:cubicBezTo>
                  <a:pt x="20809" y="1284"/>
                  <a:pt x="20816" y="1274"/>
                  <a:pt x="20826" y="1267"/>
                </a:cubicBezTo>
                <a:cubicBezTo>
                  <a:pt x="20836" y="1259"/>
                  <a:pt x="20845" y="1256"/>
                  <a:pt x="20855" y="1259"/>
                </a:cubicBezTo>
                <a:cubicBezTo>
                  <a:pt x="20866" y="1261"/>
                  <a:pt x="20875" y="1267"/>
                  <a:pt x="20883" y="1279"/>
                </a:cubicBezTo>
                <a:cubicBezTo>
                  <a:pt x="20887" y="1285"/>
                  <a:pt x="20891" y="1291"/>
                  <a:pt x="20894" y="1298"/>
                </a:cubicBezTo>
                <a:cubicBezTo>
                  <a:pt x="20897" y="1305"/>
                  <a:pt x="20899" y="1312"/>
                  <a:pt x="20901" y="1321"/>
                </a:cubicBezTo>
                <a:cubicBezTo>
                  <a:pt x="20906" y="1339"/>
                  <a:pt x="20907" y="1357"/>
                  <a:pt x="20906" y="1376"/>
                </a:cubicBezTo>
                <a:cubicBezTo>
                  <a:pt x="20904" y="1395"/>
                  <a:pt x="20901" y="1411"/>
                  <a:pt x="20894" y="1426"/>
                </a:cubicBezTo>
                <a:cubicBezTo>
                  <a:pt x="20891" y="1433"/>
                  <a:pt x="20888" y="1440"/>
                  <a:pt x="20884" y="1445"/>
                </a:cubicBezTo>
                <a:cubicBezTo>
                  <a:pt x="20880" y="1451"/>
                  <a:pt x="20876" y="1455"/>
                  <a:pt x="20871" y="1459"/>
                </a:cubicBezTo>
                <a:cubicBezTo>
                  <a:pt x="20866" y="1463"/>
                  <a:pt x="20861" y="1465"/>
                  <a:pt x="20856" y="1467"/>
                </a:cubicBezTo>
                <a:cubicBezTo>
                  <a:pt x="20852" y="1468"/>
                  <a:pt x="20846" y="1468"/>
                  <a:pt x="20841" y="1467"/>
                </a:cubicBezTo>
                <a:cubicBezTo>
                  <a:pt x="20836" y="1466"/>
                  <a:pt x="20831" y="1464"/>
                  <a:pt x="20827" y="1460"/>
                </a:cubicBezTo>
                <a:cubicBezTo>
                  <a:pt x="20822" y="1457"/>
                  <a:pt x="20818" y="1452"/>
                  <a:pt x="20814" y="1446"/>
                </a:cubicBezTo>
                <a:close/>
                <a:moveTo>
                  <a:pt x="21507" y="1446"/>
                </a:moveTo>
                <a:cubicBezTo>
                  <a:pt x="21498" y="1435"/>
                  <a:pt x="21493" y="1421"/>
                  <a:pt x="21488" y="1403"/>
                </a:cubicBezTo>
                <a:cubicBezTo>
                  <a:pt x="21484" y="1385"/>
                  <a:pt x="21482" y="1369"/>
                  <a:pt x="21484" y="1350"/>
                </a:cubicBezTo>
                <a:cubicBezTo>
                  <a:pt x="21485" y="1331"/>
                  <a:pt x="21489" y="1315"/>
                  <a:pt x="21495" y="1300"/>
                </a:cubicBezTo>
                <a:cubicBezTo>
                  <a:pt x="21498" y="1292"/>
                  <a:pt x="21502" y="1285"/>
                  <a:pt x="21506" y="1280"/>
                </a:cubicBezTo>
                <a:cubicBezTo>
                  <a:pt x="21510" y="1274"/>
                  <a:pt x="21514" y="1270"/>
                  <a:pt x="21519" y="1267"/>
                </a:cubicBezTo>
                <a:cubicBezTo>
                  <a:pt x="21529" y="1259"/>
                  <a:pt x="21538" y="1256"/>
                  <a:pt x="21548" y="1259"/>
                </a:cubicBezTo>
                <a:cubicBezTo>
                  <a:pt x="21559" y="1261"/>
                  <a:pt x="21568" y="1267"/>
                  <a:pt x="21576" y="1279"/>
                </a:cubicBezTo>
                <a:cubicBezTo>
                  <a:pt x="21580" y="1285"/>
                  <a:pt x="21584" y="1291"/>
                  <a:pt x="21587" y="1298"/>
                </a:cubicBezTo>
                <a:cubicBezTo>
                  <a:pt x="21590" y="1305"/>
                  <a:pt x="21592" y="1312"/>
                  <a:pt x="21594" y="1321"/>
                </a:cubicBezTo>
                <a:cubicBezTo>
                  <a:pt x="21599" y="1339"/>
                  <a:pt x="21600" y="1357"/>
                  <a:pt x="21599" y="1376"/>
                </a:cubicBezTo>
                <a:cubicBezTo>
                  <a:pt x="21597" y="1395"/>
                  <a:pt x="21594" y="1411"/>
                  <a:pt x="21587" y="1426"/>
                </a:cubicBezTo>
                <a:cubicBezTo>
                  <a:pt x="21584" y="1433"/>
                  <a:pt x="21581" y="1440"/>
                  <a:pt x="21577" y="1445"/>
                </a:cubicBezTo>
                <a:cubicBezTo>
                  <a:pt x="21573" y="1451"/>
                  <a:pt x="21569" y="1455"/>
                  <a:pt x="21564" y="1459"/>
                </a:cubicBezTo>
                <a:cubicBezTo>
                  <a:pt x="21559" y="1463"/>
                  <a:pt x="21554" y="1465"/>
                  <a:pt x="21549" y="1467"/>
                </a:cubicBezTo>
                <a:cubicBezTo>
                  <a:pt x="21545" y="1468"/>
                  <a:pt x="21539" y="1468"/>
                  <a:pt x="21534" y="1467"/>
                </a:cubicBezTo>
                <a:cubicBezTo>
                  <a:pt x="21524" y="1465"/>
                  <a:pt x="21515" y="1458"/>
                  <a:pt x="21507" y="1446"/>
                </a:cubicBezTo>
                <a:close/>
                <a:moveTo>
                  <a:pt x="23" y="2705"/>
                </a:moveTo>
                <a:cubicBezTo>
                  <a:pt x="15" y="2693"/>
                  <a:pt x="9" y="2679"/>
                  <a:pt x="5" y="2662"/>
                </a:cubicBezTo>
                <a:cubicBezTo>
                  <a:pt x="3" y="2653"/>
                  <a:pt x="1" y="2644"/>
                  <a:pt x="1" y="2635"/>
                </a:cubicBezTo>
                <a:cubicBezTo>
                  <a:pt x="0" y="2627"/>
                  <a:pt x="0" y="2618"/>
                  <a:pt x="1" y="2608"/>
                </a:cubicBezTo>
                <a:cubicBezTo>
                  <a:pt x="1" y="2599"/>
                  <a:pt x="2" y="2590"/>
                  <a:pt x="4" y="2582"/>
                </a:cubicBezTo>
                <a:cubicBezTo>
                  <a:pt x="6" y="2573"/>
                  <a:pt x="8" y="2566"/>
                  <a:pt x="12" y="2558"/>
                </a:cubicBezTo>
                <a:cubicBezTo>
                  <a:pt x="15" y="2550"/>
                  <a:pt x="18" y="2544"/>
                  <a:pt x="22" y="2538"/>
                </a:cubicBezTo>
                <a:cubicBezTo>
                  <a:pt x="26" y="2533"/>
                  <a:pt x="30" y="2528"/>
                  <a:pt x="35" y="2525"/>
                </a:cubicBezTo>
                <a:cubicBezTo>
                  <a:pt x="45" y="2517"/>
                  <a:pt x="54" y="2514"/>
                  <a:pt x="65" y="2517"/>
                </a:cubicBezTo>
                <a:cubicBezTo>
                  <a:pt x="75" y="2519"/>
                  <a:pt x="84" y="2525"/>
                  <a:pt x="92" y="2537"/>
                </a:cubicBezTo>
                <a:cubicBezTo>
                  <a:pt x="101" y="2549"/>
                  <a:pt x="106" y="2561"/>
                  <a:pt x="111" y="2580"/>
                </a:cubicBezTo>
                <a:cubicBezTo>
                  <a:pt x="115" y="2597"/>
                  <a:pt x="116" y="2615"/>
                  <a:pt x="115" y="2634"/>
                </a:cubicBezTo>
                <a:cubicBezTo>
                  <a:pt x="114" y="2653"/>
                  <a:pt x="110" y="2669"/>
                  <a:pt x="104" y="2684"/>
                </a:cubicBezTo>
                <a:cubicBezTo>
                  <a:pt x="100" y="2692"/>
                  <a:pt x="97" y="2698"/>
                  <a:pt x="93" y="2703"/>
                </a:cubicBezTo>
                <a:cubicBezTo>
                  <a:pt x="89" y="2709"/>
                  <a:pt x="85" y="2713"/>
                  <a:pt x="80" y="2717"/>
                </a:cubicBezTo>
                <a:cubicBezTo>
                  <a:pt x="75" y="2721"/>
                  <a:pt x="71" y="2723"/>
                  <a:pt x="66" y="2725"/>
                </a:cubicBezTo>
                <a:cubicBezTo>
                  <a:pt x="61" y="2726"/>
                  <a:pt x="56" y="2726"/>
                  <a:pt x="51" y="2725"/>
                </a:cubicBezTo>
                <a:cubicBezTo>
                  <a:pt x="40" y="2723"/>
                  <a:pt x="31" y="2717"/>
                  <a:pt x="23" y="2705"/>
                </a:cubicBezTo>
                <a:close/>
                <a:moveTo>
                  <a:pt x="716" y="2705"/>
                </a:moveTo>
                <a:cubicBezTo>
                  <a:pt x="708" y="2693"/>
                  <a:pt x="702" y="2679"/>
                  <a:pt x="698" y="2662"/>
                </a:cubicBezTo>
                <a:cubicBezTo>
                  <a:pt x="693" y="2643"/>
                  <a:pt x="692" y="2627"/>
                  <a:pt x="694" y="2608"/>
                </a:cubicBezTo>
                <a:cubicBezTo>
                  <a:pt x="695" y="2589"/>
                  <a:pt x="698" y="2573"/>
                  <a:pt x="705" y="2558"/>
                </a:cubicBezTo>
                <a:cubicBezTo>
                  <a:pt x="708" y="2550"/>
                  <a:pt x="711" y="2544"/>
                  <a:pt x="715" y="2538"/>
                </a:cubicBezTo>
                <a:cubicBezTo>
                  <a:pt x="719" y="2533"/>
                  <a:pt x="723" y="2528"/>
                  <a:pt x="728" y="2525"/>
                </a:cubicBezTo>
                <a:cubicBezTo>
                  <a:pt x="738" y="2517"/>
                  <a:pt x="747" y="2514"/>
                  <a:pt x="758" y="2517"/>
                </a:cubicBezTo>
                <a:cubicBezTo>
                  <a:pt x="768" y="2519"/>
                  <a:pt x="777" y="2525"/>
                  <a:pt x="785" y="2537"/>
                </a:cubicBezTo>
                <a:cubicBezTo>
                  <a:pt x="794" y="2549"/>
                  <a:pt x="799" y="2561"/>
                  <a:pt x="804" y="2580"/>
                </a:cubicBezTo>
                <a:cubicBezTo>
                  <a:pt x="808" y="2597"/>
                  <a:pt x="809" y="2615"/>
                  <a:pt x="808" y="2634"/>
                </a:cubicBezTo>
                <a:cubicBezTo>
                  <a:pt x="807" y="2653"/>
                  <a:pt x="803" y="2669"/>
                  <a:pt x="797" y="2684"/>
                </a:cubicBezTo>
                <a:cubicBezTo>
                  <a:pt x="793" y="2692"/>
                  <a:pt x="790" y="2698"/>
                  <a:pt x="786" y="2703"/>
                </a:cubicBezTo>
                <a:cubicBezTo>
                  <a:pt x="782" y="2709"/>
                  <a:pt x="778" y="2713"/>
                  <a:pt x="773" y="2717"/>
                </a:cubicBezTo>
                <a:cubicBezTo>
                  <a:pt x="768" y="2721"/>
                  <a:pt x="764" y="2723"/>
                  <a:pt x="759" y="2725"/>
                </a:cubicBezTo>
                <a:cubicBezTo>
                  <a:pt x="754" y="2726"/>
                  <a:pt x="749" y="2726"/>
                  <a:pt x="744" y="2725"/>
                </a:cubicBezTo>
                <a:cubicBezTo>
                  <a:pt x="733" y="2723"/>
                  <a:pt x="724" y="2717"/>
                  <a:pt x="716" y="2705"/>
                </a:cubicBezTo>
                <a:close/>
                <a:moveTo>
                  <a:pt x="1409" y="2705"/>
                </a:moveTo>
                <a:cubicBezTo>
                  <a:pt x="1401" y="2693"/>
                  <a:pt x="1395" y="2679"/>
                  <a:pt x="1391" y="2662"/>
                </a:cubicBezTo>
                <a:cubicBezTo>
                  <a:pt x="1386" y="2643"/>
                  <a:pt x="1385" y="2627"/>
                  <a:pt x="1387" y="2608"/>
                </a:cubicBezTo>
                <a:cubicBezTo>
                  <a:pt x="1388" y="2589"/>
                  <a:pt x="1391" y="2573"/>
                  <a:pt x="1398" y="2558"/>
                </a:cubicBezTo>
                <a:cubicBezTo>
                  <a:pt x="1401" y="2550"/>
                  <a:pt x="1404" y="2544"/>
                  <a:pt x="1408" y="2538"/>
                </a:cubicBezTo>
                <a:cubicBezTo>
                  <a:pt x="1412" y="2533"/>
                  <a:pt x="1416" y="2528"/>
                  <a:pt x="1421" y="2525"/>
                </a:cubicBezTo>
                <a:cubicBezTo>
                  <a:pt x="1431" y="2517"/>
                  <a:pt x="1440" y="2514"/>
                  <a:pt x="1451" y="2517"/>
                </a:cubicBezTo>
                <a:cubicBezTo>
                  <a:pt x="1461" y="2519"/>
                  <a:pt x="1470" y="2525"/>
                  <a:pt x="1479" y="2537"/>
                </a:cubicBezTo>
                <a:cubicBezTo>
                  <a:pt x="1487" y="2549"/>
                  <a:pt x="1493" y="2561"/>
                  <a:pt x="1497" y="2580"/>
                </a:cubicBezTo>
                <a:cubicBezTo>
                  <a:pt x="1501" y="2597"/>
                  <a:pt x="1502" y="2615"/>
                  <a:pt x="1501" y="2634"/>
                </a:cubicBezTo>
                <a:cubicBezTo>
                  <a:pt x="1500" y="2653"/>
                  <a:pt x="1496" y="2669"/>
                  <a:pt x="1490" y="2684"/>
                </a:cubicBezTo>
                <a:cubicBezTo>
                  <a:pt x="1486" y="2692"/>
                  <a:pt x="1483" y="2698"/>
                  <a:pt x="1479" y="2703"/>
                </a:cubicBezTo>
                <a:cubicBezTo>
                  <a:pt x="1475" y="2709"/>
                  <a:pt x="1471" y="2713"/>
                  <a:pt x="1466" y="2717"/>
                </a:cubicBezTo>
                <a:cubicBezTo>
                  <a:pt x="1461" y="2721"/>
                  <a:pt x="1457" y="2723"/>
                  <a:pt x="1452" y="2725"/>
                </a:cubicBezTo>
                <a:cubicBezTo>
                  <a:pt x="1447" y="2726"/>
                  <a:pt x="1442" y="2726"/>
                  <a:pt x="1437" y="2725"/>
                </a:cubicBezTo>
                <a:cubicBezTo>
                  <a:pt x="1426" y="2723"/>
                  <a:pt x="1417" y="2717"/>
                  <a:pt x="1409" y="2705"/>
                </a:cubicBezTo>
                <a:close/>
                <a:moveTo>
                  <a:pt x="2102" y="2705"/>
                </a:moveTo>
                <a:cubicBezTo>
                  <a:pt x="2094" y="2693"/>
                  <a:pt x="2088" y="2679"/>
                  <a:pt x="2084" y="2662"/>
                </a:cubicBezTo>
                <a:cubicBezTo>
                  <a:pt x="2079" y="2643"/>
                  <a:pt x="2078" y="2627"/>
                  <a:pt x="2080" y="2608"/>
                </a:cubicBezTo>
                <a:cubicBezTo>
                  <a:pt x="2081" y="2589"/>
                  <a:pt x="2084" y="2573"/>
                  <a:pt x="2091" y="2558"/>
                </a:cubicBezTo>
                <a:cubicBezTo>
                  <a:pt x="2094" y="2550"/>
                  <a:pt x="2097" y="2544"/>
                  <a:pt x="2101" y="2538"/>
                </a:cubicBezTo>
                <a:cubicBezTo>
                  <a:pt x="2105" y="2533"/>
                  <a:pt x="2109" y="2528"/>
                  <a:pt x="2114" y="2525"/>
                </a:cubicBezTo>
                <a:cubicBezTo>
                  <a:pt x="2124" y="2517"/>
                  <a:pt x="2133" y="2514"/>
                  <a:pt x="2144" y="2517"/>
                </a:cubicBezTo>
                <a:cubicBezTo>
                  <a:pt x="2154" y="2519"/>
                  <a:pt x="2163" y="2525"/>
                  <a:pt x="2172" y="2537"/>
                </a:cubicBezTo>
                <a:cubicBezTo>
                  <a:pt x="2180" y="2549"/>
                  <a:pt x="2186" y="2561"/>
                  <a:pt x="2190" y="2580"/>
                </a:cubicBezTo>
                <a:cubicBezTo>
                  <a:pt x="2194" y="2597"/>
                  <a:pt x="2195" y="2615"/>
                  <a:pt x="2194" y="2634"/>
                </a:cubicBezTo>
                <a:cubicBezTo>
                  <a:pt x="2193" y="2653"/>
                  <a:pt x="2189" y="2669"/>
                  <a:pt x="2183" y="2684"/>
                </a:cubicBezTo>
                <a:cubicBezTo>
                  <a:pt x="2180" y="2692"/>
                  <a:pt x="2176" y="2698"/>
                  <a:pt x="2172" y="2703"/>
                </a:cubicBezTo>
                <a:cubicBezTo>
                  <a:pt x="2169" y="2709"/>
                  <a:pt x="2164" y="2713"/>
                  <a:pt x="2159" y="2717"/>
                </a:cubicBezTo>
                <a:cubicBezTo>
                  <a:pt x="2155" y="2721"/>
                  <a:pt x="2150" y="2723"/>
                  <a:pt x="2145" y="2725"/>
                </a:cubicBezTo>
                <a:cubicBezTo>
                  <a:pt x="2140" y="2726"/>
                  <a:pt x="2135" y="2726"/>
                  <a:pt x="2130" y="2725"/>
                </a:cubicBezTo>
                <a:cubicBezTo>
                  <a:pt x="2119" y="2723"/>
                  <a:pt x="2110" y="2717"/>
                  <a:pt x="2102" y="2705"/>
                </a:cubicBezTo>
                <a:close/>
                <a:moveTo>
                  <a:pt x="2795" y="2705"/>
                </a:moveTo>
                <a:cubicBezTo>
                  <a:pt x="2791" y="2699"/>
                  <a:pt x="2787" y="2692"/>
                  <a:pt x="2784" y="2685"/>
                </a:cubicBezTo>
                <a:cubicBezTo>
                  <a:pt x="2781" y="2678"/>
                  <a:pt x="2779" y="2670"/>
                  <a:pt x="2777" y="2662"/>
                </a:cubicBezTo>
                <a:cubicBezTo>
                  <a:pt x="2772" y="2643"/>
                  <a:pt x="2771" y="2627"/>
                  <a:pt x="2773" y="2608"/>
                </a:cubicBezTo>
                <a:cubicBezTo>
                  <a:pt x="2774" y="2589"/>
                  <a:pt x="2777" y="2573"/>
                  <a:pt x="2784" y="2558"/>
                </a:cubicBezTo>
                <a:cubicBezTo>
                  <a:pt x="2787" y="2550"/>
                  <a:pt x="2790" y="2544"/>
                  <a:pt x="2794" y="2538"/>
                </a:cubicBezTo>
                <a:cubicBezTo>
                  <a:pt x="2798" y="2533"/>
                  <a:pt x="2802" y="2528"/>
                  <a:pt x="2807" y="2525"/>
                </a:cubicBezTo>
                <a:cubicBezTo>
                  <a:pt x="2817" y="2517"/>
                  <a:pt x="2826" y="2514"/>
                  <a:pt x="2837" y="2517"/>
                </a:cubicBezTo>
                <a:cubicBezTo>
                  <a:pt x="2848" y="2519"/>
                  <a:pt x="2856" y="2525"/>
                  <a:pt x="2865" y="2537"/>
                </a:cubicBezTo>
                <a:cubicBezTo>
                  <a:pt x="2873" y="2549"/>
                  <a:pt x="2879" y="2561"/>
                  <a:pt x="2883" y="2580"/>
                </a:cubicBezTo>
                <a:cubicBezTo>
                  <a:pt x="2887" y="2597"/>
                  <a:pt x="2888" y="2615"/>
                  <a:pt x="2887" y="2634"/>
                </a:cubicBezTo>
                <a:cubicBezTo>
                  <a:pt x="2886" y="2653"/>
                  <a:pt x="2882" y="2669"/>
                  <a:pt x="2876" y="2684"/>
                </a:cubicBezTo>
                <a:cubicBezTo>
                  <a:pt x="2873" y="2692"/>
                  <a:pt x="2869" y="2698"/>
                  <a:pt x="2865" y="2703"/>
                </a:cubicBezTo>
                <a:cubicBezTo>
                  <a:pt x="2862" y="2709"/>
                  <a:pt x="2857" y="2713"/>
                  <a:pt x="2852" y="2717"/>
                </a:cubicBezTo>
                <a:cubicBezTo>
                  <a:pt x="2848" y="2721"/>
                  <a:pt x="2843" y="2723"/>
                  <a:pt x="2838" y="2725"/>
                </a:cubicBezTo>
                <a:cubicBezTo>
                  <a:pt x="2833" y="2726"/>
                  <a:pt x="2828" y="2726"/>
                  <a:pt x="2823" y="2725"/>
                </a:cubicBezTo>
                <a:cubicBezTo>
                  <a:pt x="2817" y="2724"/>
                  <a:pt x="2813" y="2722"/>
                  <a:pt x="2808" y="2719"/>
                </a:cubicBezTo>
                <a:cubicBezTo>
                  <a:pt x="2804" y="2715"/>
                  <a:pt x="2799" y="2711"/>
                  <a:pt x="2795" y="2705"/>
                </a:cubicBezTo>
                <a:close/>
                <a:moveTo>
                  <a:pt x="3488" y="2705"/>
                </a:moveTo>
                <a:cubicBezTo>
                  <a:pt x="3484" y="2699"/>
                  <a:pt x="3480" y="2692"/>
                  <a:pt x="3477" y="2685"/>
                </a:cubicBezTo>
                <a:cubicBezTo>
                  <a:pt x="3474" y="2678"/>
                  <a:pt x="3472" y="2670"/>
                  <a:pt x="3470" y="2662"/>
                </a:cubicBezTo>
                <a:cubicBezTo>
                  <a:pt x="3465" y="2643"/>
                  <a:pt x="3464" y="2627"/>
                  <a:pt x="3466" y="2608"/>
                </a:cubicBezTo>
                <a:cubicBezTo>
                  <a:pt x="3467" y="2589"/>
                  <a:pt x="3470" y="2573"/>
                  <a:pt x="3477" y="2558"/>
                </a:cubicBezTo>
                <a:cubicBezTo>
                  <a:pt x="3480" y="2550"/>
                  <a:pt x="3483" y="2544"/>
                  <a:pt x="3487" y="2538"/>
                </a:cubicBezTo>
                <a:cubicBezTo>
                  <a:pt x="3491" y="2533"/>
                  <a:pt x="3496" y="2528"/>
                  <a:pt x="3500" y="2525"/>
                </a:cubicBezTo>
                <a:cubicBezTo>
                  <a:pt x="3510" y="2517"/>
                  <a:pt x="3519" y="2514"/>
                  <a:pt x="3530" y="2517"/>
                </a:cubicBezTo>
                <a:cubicBezTo>
                  <a:pt x="3541" y="2519"/>
                  <a:pt x="3549" y="2525"/>
                  <a:pt x="3558" y="2537"/>
                </a:cubicBezTo>
                <a:cubicBezTo>
                  <a:pt x="3566" y="2549"/>
                  <a:pt x="3572" y="2561"/>
                  <a:pt x="3576" y="2580"/>
                </a:cubicBezTo>
                <a:cubicBezTo>
                  <a:pt x="3580" y="2597"/>
                  <a:pt x="3581" y="2615"/>
                  <a:pt x="3580" y="2634"/>
                </a:cubicBezTo>
                <a:cubicBezTo>
                  <a:pt x="3579" y="2653"/>
                  <a:pt x="3575" y="2669"/>
                  <a:pt x="3569" y="2684"/>
                </a:cubicBezTo>
                <a:cubicBezTo>
                  <a:pt x="3566" y="2692"/>
                  <a:pt x="3562" y="2698"/>
                  <a:pt x="3558" y="2703"/>
                </a:cubicBezTo>
                <a:cubicBezTo>
                  <a:pt x="3555" y="2709"/>
                  <a:pt x="3550" y="2713"/>
                  <a:pt x="3546" y="2717"/>
                </a:cubicBezTo>
                <a:cubicBezTo>
                  <a:pt x="3541" y="2721"/>
                  <a:pt x="3536" y="2723"/>
                  <a:pt x="3531" y="2725"/>
                </a:cubicBezTo>
                <a:cubicBezTo>
                  <a:pt x="3526" y="2726"/>
                  <a:pt x="3521" y="2726"/>
                  <a:pt x="3516" y="2725"/>
                </a:cubicBezTo>
                <a:cubicBezTo>
                  <a:pt x="3510" y="2724"/>
                  <a:pt x="3506" y="2722"/>
                  <a:pt x="3501" y="2719"/>
                </a:cubicBezTo>
                <a:cubicBezTo>
                  <a:pt x="3497" y="2715"/>
                  <a:pt x="3492" y="2711"/>
                  <a:pt x="3488" y="2705"/>
                </a:cubicBezTo>
                <a:close/>
                <a:moveTo>
                  <a:pt x="4181" y="2705"/>
                </a:moveTo>
                <a:cubicBezTo>
                  <a:pt x="4177" y="2699"/>
                  <a:pt x="4173" y="2692"/>
                  <a:pt x="4170" y="2685"/>
                </a:cubicBezTo>
                <a:cubicBezTo>
                  <a:pt x="4167" y="2678"/>
                  <a:pt x="4165" y="2670"/>
                  <a:pt x="4163" y="2662"/>
                </a:cubicBezTo>
                <a:cubicBezTo>
                  <a:pt x="4158" y="2643"/>
                  <a:pt x="4157" y="2627"/>
                  <a:pt x="4159" y="2608"/>
                </a:cubicBezTo>
                <a:cubicBezTo>
                  <a:pt x="4160" y="2589"/>
                  <a:pt x="4163" y="2573"/>
                  <a:pt x="4170" y="2558"/>
                </a:cubicBezTo>
                <a:cubicBezTo>
                  <a:pt x="4173" y="2550"/>
                  <a:pt x="4176" y="2544"/>
                  <a:pt x="4180" y="2538"/>
                </a:cubicBezTo>
                <a:cubicBezTo>
                  <a:pt x="4184" y="2533"/>
                  <a:pt x="4189" y="2528"/>
                  <a:pt x="4193" y="2525"/>
                </a:cubicBezTo>
                <a:cubicBezTo>
                  <a:pt x="4203" y="2517"/>
                  <a:pt x="4213" y="2514"/>
                  <a:pt x="4223" y="2517"/>
                </a:cubicBezTo>
                <a:cubicBezTo>
                  <a:pt x="4234" y="2519"/>
                  <a:pt x="4242" y="2525"/>
                  <a:pt x="4251" y="2537"/>
                </a:cubicBezTo>
                <a:cubicBezTo>
                  <a:pt x="4259" y="2549"/>
                  <a:pt x="4265" y="2561"/>
                  <a:pt x="4269" y="2580"/>
                </a:cubicBezTo>
                <a:cubicBezTo>
                  <a:pt x="4273" y="2597"/>
                  <a:pt x="4274" y="2615"/>
                  <a:pt x="4273" y="2634"/>
                </a:cubicBezTo>
                <a:cubicBezTo>
                  <a:pt x="4272" y="2653"/>
                  <a:pt x="4268" y="2669"/>
                  <a:pt x="4262" y="2684"/>
                </a:cubicBezTo>
                <a:cubicBezTo>
                  <a:pt x="4259" y="2692"/>
                  <a:pt x="4255" y="2698"/>
                  <a:pt x="4252" y="2703"/>
                </a:cubicBezTo>
                <a:cubicBezTo>
                  <a:pt x="4248" y="2709"/>
                  <a:pt x="4243" y="2713"/>
                  <a:pt x="4239" y="2717"/>
                </a:cubicBezTo>
                <a:cubicBezTo>
                  <a:pt x="4234" y="2721"/>
                  <a:pt x="4229" y="2723"/>
                  <a:pt x="4224" y="2725"/>
                </a:cubicBezTo>
                <a:cubicBezTo>
                  <a:pt x="4219" y="2726"/>
                  <a:pt x="4214" y="2726"/>
                  <a:pt x="4209" y="2725"/>
                </a:cubicBezTo>
                <a:cubicBezTo>
                  <a:pt x="4204" y="2724"/>
                  <a:pt x="4199" y="2722"/>
                  <a:pt x="4194" y="2719"/>
                </a:cubicBezTo>
                <a:cubicBezTo>
                  <a:pt x="4190" y="2715"/>
                  <a:pt x="4185" y="2711"/>
                  <a:pt x="4181" y="2705"/>
                </a:cubicBezTo>
                <a:close/>
                <a:moveTo>
                  <a:pt x="4874" y="2705"/>
                </a:moveTo>
                <a:cubicBezTo>
                  <a:pt x="4870" y="2699"/>
                  <a:pt x="4866" y="2692"/>
                  <a:pt x="4863" y="2685"/>
                </a:cubicBezTo>
                <a:cubicBezTo>
                  <a:pt x="4860" y="2678"/>
                  <a:pt x="4858" y="2670"/>
                  <a:pt x="4856" y="2662"/>
                </a:cubicBezTo>
                <a:cubicBezTo>
                  <a:pt x="4851" y="2643"/>
                  <a:pt x="4850" y="2627"/>
                  <a:pt x="4852" y="2608"/>
                </a:cubicBezTo>
                <a:cubicBezTo>
                  <a:pt x="4853" y="2589"/>
                  <a:pt x="4856" y="2573"/>
                  <a:pt x="4863" y="2558"/>
                </a:cubicBezTo>
                <a:cubicBezTo>
                  <a:pt x="4866" y="2550"/>
                  <a:pt x="4869" y="2544"/>
                  <a:pt x="4873" y="2538"/>
                </a:cubicBezTo>
                <a:cubicBezTo>
                  <a:pt x="4877" y="2533"/>
                  <a:pt x="4882" y="2528"/>
                  <a:pt x="4886" y="2525"/>
                </a:cubicBezTo>
                <a:cubicBezTo>
                  <a:pt x="4896" y="2517"/>
                  <a:pt x="4906" y="2514"/>
                  <a:pt x="4916" y="2517"/>
                </a:cubicBezTo>
                <a:cubicBezTo>
                  <a:pt x="4927" y="2519"/>
                  <a:pt x="4935" y="2525"/>
                  <a:pt x="4944" y="2537"/>
                </a:cubicBezTo>
                <a:cubicBezTo>
                  <a:pt x="4948" y="2543"/>
                  <a:pt x="4951" y="2549"/>
                  <a:pt x="4954" y="2556"/>
                </a:cubicBezTo>
                <a:cubicBezTo>
                  <a:pt x="4957" y="2563"/>
                  <a:pt x="4960" y="2570"/>
                  <a:pt x="4962" y="2580"/>
                </a:cubicBezTo>
                <a:cubicBezTo>
                  <a:pt x="4966" y="2597"/>
                  <a:pt x="4967" y="2615"/>
                  <a:pt x="4966" y="2634"/>
                </a:cubicBezTo>
                <a:cubicBezTo>
                  <a:pt x="4965" y="2653"/>
                  <a:pt x="4961" y="2669"/>
                  <a:pt x="4955" y="2684"/>
                </a:cubicBezTo>
                <a:cubicBezTo>
                  <a:pt x="4952" y="2692"/>
                  <a:pt x="4948" y="2698"/>
                  <a:pt x="4945" y="2703"/>
                </a:cubicBezTo>
                <a:cubicBezTo>
                  <a:pt x="4941" y="2709"/>
                  <a:pt x="4936" y="2713"/>
                  <a:pt x="4932" y="2717"/>
                </a:cubicBezTo>
                <a:cubicBezTo>
                  <a:pt x="4927" y="2721"/>
                  <a:pt x="4922" y="2723"/>
                  <a:pt x="4917" y="2725"/>
                </a:cubicBezTo>
                <a:cubicBezTo>
                  <a:pt x="4912" y="2726"/>
                  <a:pt x="4907" y="2726"/>
                  <a:pt x="4902" y="2725"/>
                </a:cubicBezTo>
                <a:cubicBezTo>
                  <a:pt x="4897" y="2724"/>
                  <a:pt x="4892" y="2722"/>
                  <a:pt x="4887" y="2719"/>
                </a:cubicBezTo>
                <a:cubicBezTo>
                  <a:pt x="4883" y="2715"/>
                  <a:pt x="4878" y="2711"/>
                  <a:pt x="4874" y="2705"/>
                </a:cubicBezTo>
                <a:close/>
                <a:moveTo>
                  <a:pt x="5567" y="2705"/>
                </a:moveTo>
                <a:cubicBezTo>
                  <a:pt x="5563" y="2699"/>
                  <a:pt x="5559" y="2692"/>
                  <a:pt x="5556" y="2685"/>
                </a:cubicBezTo>
                <a:cubicBezTo>
                  <a:pt x="5553" y="2678"/>
                  <a:pt x="5551" y="2670"/>
                  <a:pt x="5549" y="2662"/>
                </a:cubicBezTo>
                <a:cubicBezTo>
                  <a:pt x="5544" y="2643"/>
                  <a:pt x="5543" y="2627"/>
                  <a:pt x="5545" y="2608"/>
                </a:cubicBezTo>
                <a:cubicBezTo>
                  <a:pt x="5546" y="2589"/>
                  <a:pt x="5550" y="2573"/>
                  <a:pt x="5556" y="2558"/>
                </a:cubicBezTo>
                <a:cubicBezTo>
                  <a:pt x="5559" y="2550"/>
                  <a:pt x="5562" y="2544"/>
                  <a:pt x="5566" y="2538"/>
                </a:cubicBezTo>
                <a:cubicBezTo>
                  <a:pt x="5570" y="2533"/>
                  <a:pt x="5574" y="2528"/>
                  <a:pt x="5579" y="2525"/>
                </a:cubicBezTo>
                <a:cubicBezTo>
                  <a:pt x="5589" y="2517"/>
                  <a:pt x="5599" y="2514"/>
                  <a:pt x="5609" y="2517"/>
                </a:cubicBezTo>
                <a:cubicBezTo>
                  <a:pt x="5620" y="2519"/>
                  <a:pt x="5628" y="2525"/>
                  <a:pt x="5637" y="2537"/>
                </a:cubicBezTo>
                <a:cubicBezTo>
                  <a:pt x="5641" y="2543"/>
                  <a:pt x="5644" y="2549"/>
                  <a:pt x="5647" y="2556"/>
                </a:cubicBezTo>
                <a:cubicBezTo>
                  <a:pt x="5651" y="2563"/>
                  <a:pt x="5653" y="2570"/>
                  <a:pt x="5655" y="2580"/>
                </a:cubicBezTo>
                <a:cubicBezTo>
                  <a:pt x="5659" y="2597"/>
                  <a:pt x="5660" y="2615"/>
                  <a:pt x="5659" y="2634"/>
                </a:cubicBezTo>
                <a:cubicBezTo>
                  <a:pt x="5658" y="2653"/>
                  <a:pt x="5654" y="2669"/>
                  <a:pt x="5648" y="2684"/>
                </a:cubicBezTo>
                <a:cubicBezTo>
                  <a:pt x="5645" y="2692"/>
                  <a:pt x="5641" y="2698"/>
                  <a:pt x="5638" y="2703"/>
                </a:cubicBezTo>
                <a:cubicBezTo>
                  <a:pt x="5634" y="2709"/>
                  <a:pt x="5629" y="2713"/>
                  <a:pt x="5625" y="2717"/>
                </a:cubicBezTo>
                <a:cubicBezTo>
                  <a:pt x="5620" y="2721"/>
                  <a:pt x="5615" y="2723"/>
                  <a:pt x="5610" y="2725"/>
                </a:cubicBezTo>
                <a:cubicBezTo>
                  <a:pt x="5605" y="2726"/>
                  <a:pt x="5600" y="2726"/>
                  <a:pt x="5595" y="2725"/>
                </a:cubicBezTo>
                <a:cubicBezTo>
                  <a:pt x="5590" y="2724"/>
                  <a:pt x="5585" y="2722"/>
                  <a:pt x="5580" y="2719"/>
                </a:cubicBezTo>
                <a:cubicBezTo>
                  <a:pt x="5576" y="2715"/>
                  <a:pt x="5571" y="2711"/>
                  <a:pt x="5567" y="2705"/>
                </a:cubicBezTo>
                <a:close/>
                <a:moveTo>
                  <a:pt x="6260" y="2705"/>
                </a:moveTo>
                <a:cubicBezTo>
                  <a:pt x="6256" y="2699"/>
                  <a:pt x="6252" y="2692"/>
                  <a:pt x="6249" y="2685"/>
                </a:cubicBezTo>
                <a:cubicBezTo>
                  <a:pt x="6246" y="2678"/>
                  <a:pt x="6244" y="2670"/>
                  <a:pt x="6242" y="2662"/>
                </a:cubicBezTo>
                <a:cubicBezTo>
                  <a:pt x="6238" y="2643"/>
                  <a:pt x="6236" y="2627"/>
                  <a:pt x="6238" y="2608"/>
                </a:cubicBezTo>
                <a:cubicBezTo>
                  <a:pt x="6239" y="2589"/>
                  <a:pt x="6243" y="2573"/>
                  <a:pt x="6249" y="2558"/>
                </a:cubicBezTo>
                <a:cubicBezTo>
                  <a:pt x="6252" y="2550"/>
                  <a:pt x="6255" y="2544"/>
                  <a:pt x="6259" y="2538"/>
                </a:cubicBezTo>
                <a:cubicBezTo>
                  <a:pt x="6263" y="2533"/>
                  <a:pt x="6267" y="2528"/>
                  <a:pt x="6272" y="2525"/>
                </a:cubicBezTo>
                <a:cubicBezTo>
                  <a:pt x="6282" y="2517"/>
                  <a:pt x="6292" y="2514"/>
                  <a:pt x="6302" y="2517"/>
                </a:cubicBezTo>
                <a:cubicBezTo>
                  <a:pt x="6313" y="2519"/>
                  <a:pt x="6321" y="2525"/>
                  <a:pt x="6330" y="2537"/>
                </a:cubicBezTo>
                <a:cubicBezTo>
                  <a:pt x="6334" y="2543"/>
                  <a:pt x="6337" y="2549"/>
                  <a:pt x="6340" y="2556"/>
                </a:cubicBezTo>
                <a:cubicBezTo>
                  <a:pt x="6344" y="2563"/>
                  <a:pt x="6346" y="2570"/>
                  <a:pt x="6348" y="2580"/>
                </a:cubicBezTo>
                <a:cubicBezTo>
                  <a:pt x="6352" y="2597"/>
                  <a:pt x="6353" y="2615"/>
                  <a:pt x="6352" y="2634"/>
                </a:cubicBezTo>
                <a:cubicBezTo>
                  <a:pt x="6351" y="2653"/>
                  <a:pt x="6347" y="2669"/>
                  <a:pt x="6341" y="2684"/>
                </a:cubicBezTo>
                <a:cubicBezTo>
                  <a:pt x="6338" y="2692"/>
                  <a:pt x="6334" y="2698"/>
                  <a:pt x="6331" y="2703"/>
                </a:cubicBezTo>
                <a:cubicBezTo>
                  <a:pt x="6327" y="2709"/>
                  <a:pt x="6322" y="2713"/>
                  <a:pt x="6318" y="2717"/>
                </a:cubicBezTo>
                <a:cubicBezTo>
                  <a:pt x="6312" y="2721"/>
                  <a:pt x="6308" y="2723"/>
                  <a:pt x="6303" y="2725"/>
                </a:cubicBezTo>
                <a:cubicBezTo>
                  <a:pt x="6298" y="2726"/>
                  <a:pt x="6293" y="2726"/>
                  <a:pt x="6288" y="2725"/>
                </a:cubicBezTo>
                <a:cubicBezTo>
                  <a:pt x="6283" y="2724"/>
                  <a:pt x="6278" y="2722"/>
                  <a:pt x="6273" y="2719"/>
                </a:cubicBezTo>
                <a:cubicBezTo>
                  <a:pt x="6269" y="2715"/>
                  <a:pt x="6265" y="2711"/>
                  <a:pt x="6260" y="2705"/>
                </a:cubicBezTo>
                <a:close/>
                <a:moveTo>
                  <a:pt x="6954" y="2705"/>
                </a:moveTo>
                <a:cubicBezTo>
                  <a:pt x="6949" y="2699"/>
                  <a:pt x="6945" y="2692"/>
                  <a:pt x="6942" y="2685"/>
                </a:cubicBezTo>
                <a:cubicBezTo>
                  <a:pt x="6939" y="2678"/>
                  <a:pt x="6937" y="2670"/>
                  <a:pt x="6935" y="2662"/>
                </a:cubicBezTo>
                <a:cubicBezTo>
                  <a:pt x="6931" y="2643"/>
                  <a:pt x="6929" y="2627"/>
                  <a:pt x="6931" y="2608"/>
                </a:cubicBezTo>
                <a:cubicBezTo>
                  <a:pt x="6932" y="2589"/>
                  <a:pt x="6936" y="2573"/>
                  <a:pt x="6942" y="2558"/>
                </a:cubicBezTo>
                <a:cubicBezTo>
                  <a:pt x="6945" y="2550"/>
                  <a:pt x="6948" y="2544"/>
                  <a:pt x="6952" y="2538"/>
                </a:cubicBezTo>
                <a:cubicBezTo>
                  <a:pt x="6956" y="2533"/>
                  <a:pt x="6960" y="2528"/>
                  <a:pt x="6965" y="2525"/>
                </a:cubicBezTo>
                <a:cubicBezTo>
                  <a:pt x="6975" y="2517"/>
                  <a:pt x="6985" y="2514"/>
                  <a:pt x="6995" y="2517"/>
                </a:cubicBezTo>
                <a:cubicBezTo>
                  <a:pt x="7006" y="2519"/>
                  <a:pt x="7014" y="2525"/>
                  <a:pt x="7023" y="2537"/>
                </a:cubicBezTo>
                <a:cubicBezTo>
                  <a:pt x="7027" y="2543"/>
                  <a:pt x="7031" y="2549"/>
                  <a:pt x="7034" y="2556"/>
                </a:cubicBezTo>
                <a:cubicBezTo>
                  <a:pt x="7037" y="2563"/>
                  <a:pt x="7039" y="2570"/>
                  <a:pt x="7041" y="2580"/>
                </a:cubicBezTo>
                <a:cubicBezTo>
                  <a:pt x="7043" y="2588"/>
                  <a:pt x="7045" y="2597"/>
                  <a:pt x="7045" y="2606"/>
                </a:cubicBezTo>
                <a:cubicBezTo>
                  <a:pt x="7046" y="2615"/>
                  <a:pt x="7046" y="2624"/>
                  <a:pt x="7046" y="2634"/>
                </a:cubicBezTo>
                <a:cubicBezTo>
                  <a:pt x="7044" y="2653"/>
                  <a:pt x="7041" y="2669"/>
                  <a:pt x="7034" y="2684"/>
                </a:cubicBezTo>
                <a:cubicBezTo>
                  <a:pt x="7028" y="2699"/>
                  <a:pt x="7020" y="2709"/>
                  <a:pt x="7011" y="2717"/>
                </a:cubicBezTo>
                <a:cubicBezTo>
                  <a:pt x="7005" y="2721"/>
                  <a:pt x="7001" y="2723"/>
                  <a:pt x="6996" y="2725"/>
                </a:cubicBezTo>
                <a:cubicBezTo>
                  <a:pt x="6991" y="2726"/>
                  <a:pt x="6986" y="2726"/>
                  <a:pt x="6981" y="2725"/>
                </a:cubicBezTo>
                <a:cubicBezTo>
                  <a:pt x="6976" y="2724"/>
                  <a:pt x="6971" y="2722"/>
                  <a:pt x="6966" y="2719"/>
                </a:cubicBezTo>
                <a:cubicBezTo>
                  <a:pt x="6962" y="2715"/>
                  <a:pt x="6958" y="2711"/>
                  <a:pt x="6954" y="2705"/>
                </a:cubicBezTo>
                <a:close/>
                <a:moveTo>
                  <a:pt x="7647" y="2705"/>
                </a:moveTo>
                <a:cubicBezTo>
                  <a:pt x="7642" y="2699"/>
                  <a:pt x="7639" y="2692"/>
                  <a:pt x="7635" y="2685"/>
                </a:cubicBezTo>
                <a:cubicBezTo>
                  <a:pt x="7632" y="2678"/>
                  <a:pt x="7630" y="2670"/>
                  <a:pt x="7628" y="2662"/>
                </a:cubicBezTo>
                <a:cubicBezTo>
                  <a:pt x="7624" y="2643"/>
                  <a:pt x="7622" y="2627"/>
                  <a:pt x="7624" y="2608"/>
                </a:cubicBezTo>
                <a:cubicBezTo>
                  <a:pt x="7625" y="2589"/>
                  <a:pt x="7629" y="2573"/>
                  <a:pt x="7635" y="2558"/>
                </a:cubicBezTo>
                <a:cubicBezTo>
                  <a:pt x="7638" y="2550"/>
                  <a:pt x="7641" y="2544"/>
                  <a:pt x="7645" y="2538"/>
                </a:cubicBezTo>
                <a:cubicBezTo>
                  <a:pt x="7649" y="2533"/>
                  <a:pt x="7653" y="2528"/>
                  <a:pt x="7658" y="2525"/>
                </a:cubicBezTo>
                <a:cubicBezTo>
                  <a:pt x="7668" y="2517"/>
                  <a:pt x="7678" y="2514"/>
                  <a:pt x="7688" y="2517"/>
                </a:cubicBezTo>
                <a:cubicBezTo>
                  <a:pt x="7699" y="2519"/>
                  <a:pt x="7707" y="2525"/>
                  <a:pt x="7716" y="2537"/>
                </a:cubicBezTo>
                <a:cubicBezTo>
                  <a:pt x="7720" y="2543"/>
                  <a:pt x="7723" y="2549"/>
                  <a:pt x="7726" y="2556"/>
                </a:cubicBezTo>
                <a:cubicBezTo>
                  <a:pt x="7730" y="2563"/>
                  <a:pt x="7732" y="2570"/>
                  <a:pt x="7734" y="2580"/>
                </a:cubicBezTo>
                <a:cubicBezTo>
                  <a:pt x="7738" y="2597"/>
                  <a:pt x="7740" y="2615"/>
                  <a:pt x="7739" y="2634"/>
                </a:cubicBezTo>
                <a:cubicBezTo>
                  <a:pt x="7737" y="2653"/>
                  <a:pt x="7734" y="2669"/>
                  <a:pt x="7727" y="2684"/>
                </a:cubicBezTo>
                <a:cubicBezTo>
                  <a:pt x="7721" y="2699"/>
                  <a:pt x="7713" y="2709"/>
                  <a:pt x="7704" y="2717"/>
                </a:cubicBezTo>
                <a:cubicBezTo>
                  <a:pt x="7698" y="2721"/>
                  <a:pt x="7694" y="2723"/>
                  <a:pt x="7689" y="2725"/>
                </a:cubicBezTo>
                <a:cubicBezTo>
                  <a:pt x="7684" y="2726"/>
                  <a:pt x="7679" y="2726"/>
                  <a:pt x="7674" y="2725"/>
                </a:cubicBezTo>
                <a:cubicBezTo>
                  <a:pt x="7669" y="2724"/>
                  <a:pt x="7664" y="2722"/>
                  <a:pt x="7659" y="2719"/>
                </a:cubicBezTo>
                <a:cubicBezTo>
                  <a:pt x="7655" y="2715"/>
                  <a:pt x="7651" y="2711"/>
                  <a:pt x="7647" y="2705"/>
                </a:cubicBezTo>
                <a:close/>
                <a:moveTo>
                  <a:pt x="8340" y="2705"/>
                </a:moveTo>
                <a:cubicBezTo>
                  <a:pt x="8335" y="2699"/>
                  <a:pt x="8332" y="2692"/>
                  <a:pt x="8328" y="2685"/>
                </a:cubicBezTo>
                <a:cubicBezTo>
                  <a:pt x="8325" y="2678"/>
                  <a:pt x="8323" y="2670"/>
                  <a:pt x="8321" y="2662"/>
                </a:cubicBezTo>
                <a:cubicBezTo>
                  <a:pt x="8317" y="2643"/>
                  <a:pt x="8315" y="2627"/>
                  <a:pt x="8317" y="2608"/>
                </a:cubicBezTo>
                <a:cubicBezTo>
                  <a:pt x="8318" y="2589"/>
                  <a:pt x="8322" y="2573"/>
                  <a:pt x="8328" y="2558"/>
                </a:cubicBezTo>
                <a:cubicBezTo>
                  <a:pt x="8331" y="2550"/>
                  <a:pt x="8334" y="2544"/>
                  <a:pt x="8338" y="2538"/>
                </a:cubicBezTo>
                <a:cubicBezTo>
                  <a:pt x="8342" y="2533"/>
                  <a:pt x="8346" y="2528"/>
                  <a:pt x="8351" y="2525"/>
                </a:cubicBezTo>
                <a:cubicBezTo>
                  <a:pt x="8361" y="2517"/>
                  <a:pt x="8371" y="2514"/>
                  <a:pt x="8381" y="2517"/>
                </a:cubicBezTo>
                <a:cubicBezTo>
                  <a:pt x="8392" y="2519"/>
                  <a:pt x="8400" y="2525"/>
                  <a:pt x="8409" y="2537"/>
                </a:cubicBezTo>
                <a:cubicBezTo>
                  <a:pt x="8417" y="2549"/>
                  <a:pt x="8423" y="2561"/>
                  <a:pt x="8427" y="2580"/>
                </a:cubicBezTo>
                <a:cubicBezTo>
                  <a:pt x="8431" y="2597"/>
                  <a:pt x="8433" y="2615"/>
                  <a:pt x="8432" y="2634"/>
                </a:cubicBezTo>
                <a:cubicBezTo>
                  <a:pt x="8430" y="2653"/>
                  <a:pt x="8426" y="2669"/>
                  <a:pt x="8420" y="2684"/>
                </a:cubicBezTo>
                <a:cubicBezTo>
                  <a:pt x="8417" y="2692"/>
                  <a:pt x="8413" y="2698"/>
                  <a:pt x="8410" y="2703"/>
                </a:cubicBezTo>
                <a:cubicBezTo>
                  <a:pt x="8406" y="2709"/>
                  <a:pt x="8401" y="2713"/>
                  <a:pt x="8397" y="2717"/>
                </a:cubicBezTo>
                <a:cubicBezTo>
                  <a:pt x="8391" y="2721"/>
                  <a:pt x="8387" y="2723"/>
                  <a:pt x="8382" y="2725"/>
                </a:cubicBezTo>
                <a:cubicBezTo>
                  <a:pt x="8377" y="2726"/>
                  <a:pt x="8372" y="2726"/>
                  <a:pt x="8367" y="2725"/>
                </a:cubicBezTo>
                <a:cubicBezTo>
                  <a:pt x="8362" y="2724"/>
                  <a:pt x="8357" y="2722"/>
                  <a:pt x="8353" y="2719"/>
                </a:cubicBezTo>
                <a:cubicBezTo>
                  <a:pt x="8348" y="2715"/>
                  <a:pt x="8344" y="2711"/>
                  <a:pt x="8340" y="2705"/>
                </a:cubicBezTo>
                <a:close/>
                <a:moveTo>
                  <a:pt x="9033" y="2705"/>
                </a:moveTo>
                <a:cubicBezTo>
                  <a:pt x="9028" y="2699"/>
                  <a:pt x="9025" y="2692"/>
                  <a:pt x="9021" y="2685"/>
                </a:cubicBezTo>
                <a:cubicBezTo>
                  <a:pt x="9018" y="2678"/>
                  <a:pt x="9016" y="2670"/>
                  <a:pt x="9014" y="2662"/>
                </a:cubicBezTo>
                <a:cubicBezTo>
                  <a:pt x="9010" y="2643"/>
                  <a:pt x="9008" y="2627"/>
                  <a:pt x="9010" y="2608"/>
                </a:cubicBezTo>
                <a:cubicBezTo>
                  <a:pt x="9011" y="2589"/>
                  <a:pt x="9015" y="2573"/>
                  <a:pt x="9021" y="2558"/>
                </a:cubicBezTo>
                <a:cubicBezTo>
                  <a:pt x="9024" y="2550"/>
                  <a:pt x="9028" y="2544"/>
                  <a:pt x="9031" y="2538"/>
                </a:cubicBezTo>
                <a:cubicBezTo>
                  <a:pt x="9035" y="2533"/>
                  <a:pt x="9040" y="2528"/>
                  <a:pt x="9045" y="2525"/>
                </a:cubicBezTo>
                <a:cubicBezTo>
                  <a:pt x="9054" y="2517"/>
                  <a:pt x="9064" y="2514"/>
                  <a:pt x="9074" y="2517"/>
                </a:cubicBezTo>
                <a:cubicBezTo>
                  <a:pt x="9085" y="2519"/>
                  <a:pt x="9093" y="2525"/>
                  <a:pt x="9102" y="2537"/>
                </a:cubicBezTo>
                <a:cubicBezTo>
                  <a:pt x="9110" y="2549"/>
                  <a:pt x="9116" y="2561"/>
                  <a:pt x="9120" y="2580"/>
                </a:cubicBezTo>
                <a:cubicBezTo>
                  <a:pt x="9124" y="2597"/>
                  <a:pt x="9126" y="2615"/>
                  <a:pt x="9125" y="2634"/>
                </a:cubicBezTo>
                <a:cubicBezTo>
                  <a:pt x="9123" y="2653"/>
                  <a:pt x="9119" y="2669"/>
                  <a:pt x="9113" y="2684"/>
                </a:cubicBezTo>
                <a:cubicBezTo>
                  <a:pt x="9110" y="2692"/>
                  <a:pt x="9106" y="2698"/>
                  <a:pt x="9103" y="2703"/>
                </a:cubicBezTo>
                <a:cubicBezTo>
                  <a:pt x="9099" y="2709"/>
                  <a:pt x="9094" y="2713"/>
                  <a:pt x="9090" y="2717"/>
                </a:cubicBezTo>
                <a:cubicBezTo>
                  <a:pt x="9084" y="2721"/>
                  <a:pt x="9080" y="2723"/>
                  <a:pt x="9075" y="2725"/>
                </a:cubicBezTo>
                <a:cubicBezTo>
                  <a:pt x="9070" y="2726"/>
                  <a:pt x="9065" y="2726"/>
                  <a:pt x="9060" y="2725"/>
                </a:cubicBezTo>
                <a:cubicBezTo>
                  <a:pt x="9055" y="2724"/>
                  <a:pt x="9050" y="2722"/>
                  <a:pt x="9046" y="2719"/>
                </a:cubicBezTo>
                <a:cubicBezTo>
                  <a:pt x="9041" y="2715"/>
                  <a:pt x="9037" y="2711"/>
                  <a:pt x="9033" y="2705"/>
                </a:cubicBezTo>
                <a:close/>
                <a:moveTo>
                  <a:pt x="9726" y="2705"/>
                </a:moveTo>
                <a:cubicBezTo>
                  <a:pt x="9721" y="2699"/>
                  <a:pt x="9718" y="2692"/>
                  <a:pt x="9714" y="2685"/>
                </a:cubicBezTo>
                <a:cubicBezTo>
                  <a:pt x="9711" y="2678"/>
                  <a:pt x="9709" y="2670"/>
                  <a:pt x="9707" y="2662"/>
                </a:cubicBezTo>
                <a:cubicBezTo>
                  <a:pt x="9703" y="2643"/>
                  <a:pt x="9701" y="2627"/>
                  <a:pt x="9703" y="2608"/>
                </a:cubicBezTo>
                <a:cubicBezTo>
                  <a:pt x="9704" y="2589"/>
                  <a:pt x="9708" y="2573"/>
                  <a:pt x="9714" y="2558"/>
                </a:cubicBezTo>
                <a:cubicBezTo>
                  <a:pt x="9717" y="2550"/>
                  <a:pt x="9721" y="2544"/>
                  <a:pt x="9724" y="2538"/>
                </a:cubicBezTo>
                <a:cubicBezTo>
                  <a:pt x="9728" y="2533"/>
                  <a:pt x="9733" y="2528"/>
                  <a:pt x="9738" y="2525"/>
                </a:cubicBezTo>
                <a:cubicBezTo>
                  <a:pt x="9747" y="2517"/>
                  <a:pt x="9757" y="2514"/>
                  <a:pt x="9767" y="2517"/>
                </a:cubicBezTo>
                <a:cubicBezTo>
                  <a:pt x="9778" y="2519"/>
                  <a:pt x="9786" y="2525"/>
                  <a:pt x="9795" y="2537"/>
                </a:cubicBezTo>
                <a:cubicBezTo>
                  <a:pt x="9803" y="2549"/>
                  <a:pt x="9809" y="2561"/>
                  <a:pt x="9813" y="2580"/>
                </a:cubicBezTo>
                <a:cubicBezTo>
                  <a:pt x="9817" y="2597"/>
                  <a:pt x="9819" y="2615"/>
                  <a:pt x="9818" y="2634"/>
                </a:cubicBezTo>
                <a:cubicBezTo>
                  <a:pt x="9816" y="2653"/>
                  <a:pt x="9812" y="2669"/>
                  <a:pt x="9806" y="2684"/>
                </a:cubicBezTo>
                <a:cubicBezTo>
                  <a:pt x="9803" y="2692"/>
                  <a:pt x="9800" y="2698"/>
                  <a:pt x="9796" y="2703"/>
                </a:cubicBezTo>
                <a:cubicBezTo>
                  <a:pt x="9792" y="2709"/>
                  <a:pt x="9788" y="2713"/>
                  <a:pt x="9783" y="2717"/>
                </a:cubicBezTo>
                <a:cubicBezTo>
                  <a:pt x="9778" y="2721"/>
                  <a:pt x="9773" y="2723"/>
                  <a:pt x="9768" y="2725"/>
                </a:cubicBezTo>
                <a:cubicBezTo>
                  <a:pt x="9763" y="2726"/>
                  <a:pt x="9758" y="2726"/>
                  <a:pt x="9753" y="2725"/>
                </a:cubicBezTo>
                <a:cubicBezTo>
                  <a:pt x="9748" y="2724"/>
                  <a:pt x="9743" y="2722"/>
                  <a:pt x="9739" y="2719"/>
                </a:cubicBezTo>
                <a:cubicBezTo>
                  <a:pt x="9734" y="2715"/>
                  <a:pt x="9730" y="2711"/>
                  <a:pt x="9726" y="2705"/>
                </a:cubicBezTo>
                <a:close/>
                <a:moveTo>
                  <a:pt x="10419" y="2705"/>
                </a:moveTo>
                <a:cubicBezTo>
                  <a:pt x="10410" y="2693"/>
                  <a:pt x="10404" y="2679"/>
                  <a:pt x="10400" y="2662"/>
                </a:cubicBezTo>
                <a:cubicBezTo>
                  <a:pt x="10396" y="2643"/>
                  <a:pt x="10394" y="2627"/>
                  <a:pt x="10396" y="2608"/>
                </a:cubicBezTo>
                <a:cubicBezTo>
                  <a:pt x="10397" y="2589"/>
                  <a:pt x="10401" y="2573"/>
                  <a:pt x="10407" y="2558"/>
                </a:cubicBezTo>
                <a:cubicBezTo>
                  <a:pt x="10410" y="2550"/>
                  <a:pt x="10414" y="2544"/>
                  <a:pt x="10418" y="2538"/>
                </a:cubicBezTo>
                <a:cubicBezTo>
                  <a:pt x="10421" y="2533"/>
                  <a:pt x="10426" y="2528"/>
                  <a:pt x="10431" y="2525"/>
                </a:cubicBezTo>
                <a:cubicBezTo>
                  <a:pt x="10440" y="2517"/>
                  <a:pt x="10450" y="2514"/>
                  <a:pt x="10460" y="2517"/>
                </a:cubicBezTo>
                <a:cubicBezTo>
                  <a:pt x="10471" y="2519"/>
                  <a:pt x="10479" y="2525"/>
                  <a:pt x="10488" y="2537"/>
                </a:cubicBezTo>
                <a:cubicBezTo>
                  <a:pt x="10496" y="2549"/>
                  <a:pt x="10502" y="2561"/>
                  <a:pt x="10506" y="2580"/>
                </a:cubicBezTo>
                <a:cubicBezTo>
                  <a:pt x="10510" y="2597"/>
                  <a:pt x="10512" y="2615"/>
                  <a:pt x="10511" y="2634"/>
                </a:cubicBezTo>
                <a:cubicBezTo>
                  <a:pt x="10509" y="2653"/>
                  <a:pt x="10505" y="2669"/>
                  <a:pt x="10499" y="2684"/>
                </a:cubicBezTo>
                <a:cubicBezTo>
                  <a:pt x="10496" y="2692"/>
                  <a:pt x="10493" y="2698"/>
                  <a:pt x="10489" y="2703"/>
                </a:cubicBezTo>
                <a:cubicBezTo>
                  <a:pt x="10485" y="2709"/>
                  <a:pt x="10481" y="2713"/>
                  <a:pt x="10476" y="2717"/>
                </a:cubicBezTo>
                <a:cubicBezTo>
                  <a:pt x="10471" y="2721"/>
                  <a:pt x="10466" y="2723"/>
                  <a:pt x="10461" y="2725"/>
                </a:cubicBezTo>
                <a:cubicBezTo>
                  <a:pt x="10456" y="2726"/>
                  <a:pt x="10451" y="2726"/>
                  <a:pt x="10446" y="2725"/>
                </a:cubicBezTo>
                <a:cubicBezTo>
                  <a:pt x="10436" y="2723"/>
                  <a:pt x="10427" y="2717"/>
                  <a:pt x="10419" y="2705"/>
                </a:cubicBezTo>
                <a:close/>
                <a:moveTo>
                  <a:pt x="11111" y="2705"/>
                </a:moveTo>
                <a:cubicBezTo>
                  <a:pt x="11103" y="2693"/>
                  <a:pt x="11097" y="2679"/>
                  <a:pt x="11093" y="2662"/>
                </a:cubicBezTo>
                <a:cubicBezTo>
                  <a:pt x="11091" y="2653"/>
                  <a:pt x="11089" y="2644"/>
                  <a:pt x="11089" y="2635"/>
                </a:cubicBezTo>
                <a:cubicBezTo>
                  <a:pt x="11088" y="2627"/>
                  <a:pt x="11088" y="2618"/>
                  <a:pt x="11088" y="2608"/>
                </a:cubicBezTo>
                <a:cubicBezTo>
                  <a:pt x="11089" y="2599"/>
                  <a:pt x="11090" y="2590"/>
                  <a:pt x="11092" y="2582"/>
                </a:cubicBezTo>
                <a:cubicBezTo>
                  <a:pt x="11094" y="2573"/>
                  <a:pt x="11096" y="2566"/>
                  <a:pt x="11100" y="2558"/>
                </a:cubicBezTo>
                <a:cubicBezTo>
                  <a:pt x="11103" y="2550"/>
                  <a:pt x="11106" y="2544"/>
                  <a:pt x="11110" y="2538"/>
                </a:cubicBezTo>
                <a:cubicBezTo>
                  <a:pt x="11114" y="2533"/>
                  <a:pt x="11119" y="2528"/>
                  <a:pt x="11123" y="2525"/>
                </a:cubicBezTo>
                <a:cubicBezTo>
                  <a:pt x="11133" y="2517"/>
                  <a:pt x="11142" y="2514"/>
                  <a:pt x="11153" y="2517"/>
                </a:cubicBezTo>
                <a:cubicBezTo>
                  <a:pt x="11163" y="2519"/>
                  <a:pt x="11172" y="2525"/>
                  <a:pt x="11180" y="2537"/>
                </a:cubicBezTo>
                <a:cubicBezTo>
                  <a:pt x="11185" y="2543"/>
                  <a:pt x="11188" y="2549"/>
                  <a:pt x="11191" y="2556"/>
                </a:cubicBezTo>
                <a:cubicBezTo>
                  <a:pt x="11194" y="2563"/>
                  <a:pt x="11197" y="2570"/>
                  <a:pt x="11199" y="2580"/>
                </a:cubicBezTo>
                <a:cubicBezTo>
                  <a:pt x="11203" y="2597"/>
                  <a:pt x="11205" y="2615"/>
                  <a:pt x="11203" y="2634"/>
                </a:cubicBezTo>
                <a:cubicBezTo>
                  <a:pt x="11202" y="2653"/>
                  <a:pt x="11198" y="2669"/>
                  <a:pt x="11192" y="2684"/>
                </a:cubicBezTo>
                <a:cubicBezTo>
                  <a:pt x="11189" y="2692"/>
                  <a:pt x="11185" y="2698"/>
                  <a:pt x="11182" y="2703"/>
                </a:cubicBezTo>
                <a:cubicBezTo>
                  <a:pt x="11178" y="2709"/>
                  <a:pt x="11174" y="2713"/>
                  <a:pt x="11169" y="2717"/>
                </a:cubicBezTo>
                <a:cubicBezTo>
                  <a:pt x="11164" y="2721"/>
                  <a:pt x="11159" y="2723"/>
                  <a:pt x="11154" y="2725"/>
                </a:cubicBezTo>
                <a:cubicBezTo>
                  <a:pt x="11149" y="2726"/>
                  <a:pt x="11144" y="2726"/>
                  <a:pt x="11139" y="2725"/>
                </a:cubicBezTo>
                <a:cubicBezTo>
                  <a:pt x="11128" y="2723"/>
                  <a:pt x="11119" y="2717"/>
                  <a:pt x="11111" y="2705"/>
                </a:cubicBezTo>
                <a:close/>
                <a:moveTo>
                  <a:pt x="11804" y="2705"/>
                </a:moveTo>
                <a:cubicBezTo>
                  <a:pt x="11796" y="2693"/>
                  <a:pt x="11790" y="2679"/>
                  <a:pt x="11786" y="2662"/>
                </a:cubicBezTo>
                <a:cubicBezTo>
                  <a:pt x="11782" y="2643"/>
                  <a:pt x="11780" y="2627"/>
                  <a:pt x="11782" y="2608"/>
                </a:cubicBezTo>
                <a:cubicBezTo>
                  <a:pt x="11783" y="2589"/>
                  <a:pt x="11787" y="2573"/>
                  <a:pt x="11793" y="2558"/>
                </a:cubicBezTo>
                <a:cubicBezTo>
                  <a:pt x="11799" y="2542"/>
                  <a:pt x="11807" y="2532"/>
                  <a:pt x="11816" y="2525"/>
                </a:cubicBezTo>
                <a:cubicBezTo>
                  <a:pt x="11826" y="2517"/>
                  <a:pt x="11835" y="2514"/>
                  <a:pt x="11846" y="2517"/>
                </a:cubicBezTo>
                <a:cubicBezTo>
                  <a:pt x="11856" y="2519"/>
                  <a:pt x="11865" y="2525"/>
                  <a:pt x="11873" y="2537"/>
                </a:cubicBezTo>
                <a:cubicBezTo>
                  <a:pt x="11878" y="2543"/>
                  <a:pt x="11881" y="2549"/>
                  <a:pt x="11884" y="2556"/>
                </a:cubicBezTo>
                <a:cubicBezTo>
                  <a:pt x="11887" y="2563"/>
                  <a:pt x="11890" y="2570"/>
                  <a:pt x="11892" y="2580"/>
                </a:cubicBezTo>
                <a:cubicBezTo>
                  <a:pt x="11896" y="2597"/>
                  <a:pt x="11898" y="2615"/>
                  <a:pt x="11896" y="2634"/>
                </a:cubicBezTo>
                <a:cubicBezTo>
                  <a:pt x="11895" y="2653"/>
                  <a:pt x="11891" y="2669"/>
                  <a:pt x="11885" y="2684"/>
                </a:cubicBezTo>
                <a:cubicBezTo>
                  <a:pt x="11882" y="2692"/>
                  <a:pt x="11878" y="2698"/>
                  <a:pt x="11875" y="2703"/>
                </a:cubicBezTo>
                <a:cubicBezTo>
                  <a:pt x="11871" y="2709"/>
                  <a:pt x="11867" y="2713"/>
                  <a:pt x="11862" y="2717"/>
                </a:cubicBezTo>
                <a:cubicBezTo>
                  <a:pt x="11857" y="2721"/>
                  <a:pt x="11852" y="2723"/>
                  <a:pt x="11847" y="2725"/>
                </a:cubicBezTo>
                <a:cubicBezTo>
                  <a:pt x="11842" y="2726"/>
                  <a:pt x="11837" y="2726"/>
                  <a:pt x="11832" y="2725"/>
                </a:cubicBezTo>
                <a:cubicBezTo>
                  <a:pt x="11821" y="2723"/>
                  <a:pt x="11812" y="2717"/>
                  <a:pt x="11804" y="2705"/>
                </a:cubicBezTo>
                <a:close/>
                <a:moveTo>
                  <a:pt x="12497" y="2705"/>
                </a:moveTo>
                <a:cubicBezTo>
                  <a:pt x="12489" y="2693"/>
                  <a:pt x="12483" y="2679"/>
                  <a:pt x="12479" y="2662"/>
                </a:cubicBezTo>
                <a:cubicBezTo>
                  <a:pt x="12475" y="2643"/>
                  <a:pt x="12473" y="2627"/>
                  <a:pt x="12475" y="2608"/>
                </a:cubicBezTo>
                <a:cubicBezTo>
                  <a:pt x="12476" y="2589"/>
                  <a:pt x="12480" y="2573"/>
                  <a:pt x="12486" y="2558"/>
                </a:cubicBezTo>
                <a:cubicBezTo>
                  <a:pt x="12492" y="2542"/>
                  <a:pt x="12500" y="2532"/>
                  <a:pt x="12509" y="2525"/>
                </a:cubicBezTo>
                <a:cubicBezTo>
                  <a:pt x="12519" y="2517"/>
                  <a:pt x="12528" y="2514"/>
                  <a:pt x="12539" y="2517"/>
                </a:cubicBezTo>
                <a:cubicBezTo>
                  <a:pt x="12549" y="2519"/>
                  <a:pt x="12558" y="2525"/>
                  <a:pt x="12567" y="2537"/>
                </a:cubicBezTo>
                <a:cubicBezTo>
                  <a:pt x="12571" y="2543"/>
                  <a:pt x="12575" y="2549"/>
                  <a:pt x="12578" y="2556"/>
                </a:cubicBezTo>
                <a:cubicBezTo>
                  <a:pt x="12581" y="2563"/>
                  <a:pt x="12583" y="2570"/>
                  <a:pt x="12585" y="2580"/>
                </a:cubicBezTo>
                <a:cubicBezTo>
                  <a:pt x="12590" y="2597"/>
                  <a:pt x="12591" y="2615"/>
                  <a:pt x="12589" y="2634"/>
                </a:cubicBezTo>
                <a:cubicBezTo>
                  <a:pt x="12588" y="2653"/>
                  <a:pt x="12584" y="2669"/>
                  <a:pt x="12578" y="2684"/>
                </a:cubicBezTo>
                <a:cubicBezTo>
                  <a:pt x="12575" y="2692"/>
                  <a:pt x="12571" y="2698"/>
                  <a:pt x="12568" y="2703"/>
                </a:cubicBezTo>
                <a:cubicBezTo>
                  <a:pt x="12564" y="2709"/>
                  <a:pt x="12560" y="2713"/>
                  <a:pt x="12555" y="2717"/>
                </a:cubicBezTo>
                <a:cubicBezTo>
                  <a:pt x="12550" y="2721"/>
                  <a:pt x="12545" y="2723"/>
                  <a:pt x="12540" y="2725"/>
                </a:cubicBezTo>
                <a:cubicBezTo>
                  <a:pt x="12535" y="2726"/>
                  <a:pt x="12530" y="2726"/>
                  <a:pt x="12525" y="2725"/>
                </a:cubicBezTo>
                <a:cubicBezTo>
                  <a:pt x="12514" y="2723"/>
                  <a:pt x="12505" y="2717"/>
                  <a:pt x="12497" y="2705"/>
                </a:cubicBezTo>
                <a:close/>
                <a:moveTo>
                  <a:pt x="13190" y="2705"/>
                </a:moveTo>
                <a:cubicBezTo>
                  <a:pt x="13182" y="2693"/>
                  <a:pt x="13176" y="2679"/>
                  <a:pt x="13172" y="2662"/>
                </a:cubicBezTo>
                <a:cubicBezTo>
                  <a:pt x="13168" y="2643"/>
                  <a:pt x="13166" y="2627"/>
                  <a:pt x="13168" y="2608"/>
                </a:cubicBezTo>
                <a:cubicBezTo>
                  <a:pt x="13169" y="2589"/>
                  <a:pt x="13173" y="2573"/>
                  <a:pt x="13179" y="2558"/>
                </a:cubicBezTo>
                <a:cubicBezTo>
                  <a:pt x="13185" y="2542"/>
                  <a:pt x="13193" y="2532"/>
                  <a:pt x="13202" y="2525"/>
                </a:cubicBezTo>
                <a:cubicBezTo>
                  <a:pt x="13212" y="2517"/>
                  <a:pt x="13221" y="2514"/>
                  <a:pt x="13232" y="2517"/>
                </a:cubicBezTo>
                <a:cubicBezTo>
                  <a:pt x="13242" y="2519"/>
                  <a:pt x="13252" y="2525"/>
                  <a:pt x="13260" y="2537"/>
                </a:cubicBezTo>
                <a:cubicBezTo>
                  <a:pt x="13264" y="2543"/>
                  <a:pt x="13268" y="2549"/>
                  <a:pt x="13271" y="2556"/>
                </a:cubicBezTo>
                <a:cubicBezTo>
                  <a:pt x="13274" y="2563"/>
                  <a:pt x="13276" y="2570"/>
                  <a:pt x="13278" y="2580"/>
                </a:cubicBezTo>
                <a:cubicBezTo>
                  <a:pt x="13283" y="2597"/>
                  <a:pt x="13284" y="2615"/>
                  <a:pt x="13282" y="2634"/>
                </a:cubicBezTo>
                <a:cubicBezTo>
                  <a:pt x="13281" y="2653"/>
                  <a:pt x="13278" y="2669"/>
                  <a:pt x="13271" y="2684"/>
                </a:cubicBezTo>
                <a:cubicBezTo>
                  <a:pt x="13268" y="2692"/>
                  <a:pt x="13265" y="2698"/>
                  <a:pt x="13261" y="2703"/>
                </a:cubicBezTo>
                <a:cubicBezTo>
                  <a:pt x="13257" y="2709"/>
                  <a:pt x="13252" y="2713"/>
                  <a:pt x="13248" y="2717"/>
                </a:cubicBezTo>
                <a:cubicBezTo>
                  <a:pt x="13243" y="2721"/>
                  <a:pt x="13238" y="2723"/>
                  <a:pt x="13233" y="2725"/>
                </a:cubicBezTo>
                <a:cubicBezTo>
                  <a:pt x="13228" y="2726"/>
                  <a:pt x="13223" y="2726"/>
                  <a:pt x="13218" y="2725"/>
                </a:cubicBezTo>
                <a:cubicBezTo>
                  <a:pt x="13207" y="2723"/>
                  <a:pt x="13198" y="2717"/>
                  <a:pt x="13190" y="2705"/>
                </a:cubicBezTo>
                <a:close/>
                <a:moveTo>
                  <a:pt x="13883" y="2705"/>
                </a:moveTo>
                <a:cubicBezTo>
                  <a:pt x="13879" y="2699"/>
                  <a:pt x="13875" y="2692"/>
                  <a:pt x="13872" y="2685"/>
                </a:cubicBezTo>
                <a:cubicBezTo>
                  <a:pt x="13869" y="2678"/>
                  <a:pt x="13867" y="2670"/>
                  <a:pt x="13865" y="2662"/>
                </a:cubicBezTo>
                <a:cubicBezTo>
                  <a:pt x="13861" y="2643"/>
                  <a:pt x="13859" y="2627"/>
                  <a:pt x="13861" y="2608"/>
                </a:cubicBezTo>
                <a:cubicBezTo>
                  <a:pt x="13862" y="2589"/>
                  <a:pt x="13866" y="2573"/>
                  <a:pt x="13872" y="2558"/>
                </a:cubicBezTo>
                <a:cubicBezTo>
                  <a:pt x="13878" y="2542"/>
                  <a:pt x="13886" y="2532"/>
                  <a:pt x="13895" y="2525"/>
                </a:cubicBezTo>
                <a:cubicBezTo>
                  <a:pt x="13905" y="2517"/>
                  <a:pt x="13914" y="2514"/>
                  <a:pt x="13925" y="2517"/>
                </a:cubicBezTo>
                <a:cubicBezTo>
                  <a:pt x="13936" y="2519"/>
                  <a:pt x="13945" y="2525"/>
                  <a:pt x="13953" y="2537"/>
                </a:cubicBezTo>
                <a:cubicBezTo>
                  <a:pt x="13957" y="2543"/>
                  <a:pt x="13961" y="2549"/>
                  <a:pt x="13964" y="2556"/>
                </a:cubicBezTo>
                <a:cubicBezTo>
                  <a:pt x="13967" y="2563"/>
                  <a:pt x="13969" y="2570"/>
                  <a:pt x="13971" y="2580"/>
                </a:cubicBezTo>
                <a:cubicBezTo>
                  <a:pt x="13976" y="2597"/>
                  <a:pt x="13977" y="2615"/>
                  <a:pt x="13975" y="2634"/>
                </a:cubicBezTo>
                <a:cubicBezTo>
                  <a:pt x="13974" y="2653"/>
                  <a:pt x="13971" y="2669"/>
                  <a:pt x="13964" y="2684"/>
                </a:cubicBezTo>
                <a:cubicBezTo>
                  <a:pt x="13961" y="2692"/>
                  <a:pt x="13958" y="2698"/>
                  <a:pt x="13954" y="2703"/>
                </a:cubicBezTo>
                <a:cubicBezTo>
                  <a:pt x="13950" y="2709"/>
                  <a:pt x="13945" y="2713"/>
                  <a:pt x="13941" y="2717"/>
                </a:cubicBezTo>
                <a:cubicBezTo>
                  <a:pt x="13936" y="2721"/>
                  <a:pt x="13931" y="2723"/>
                  <a:pt x="13926" y="2725"/>
                </a:cubicBezTo>
                <a:cubicBezTo>
                  <a:pt x="13921" y="2726"/>
                  <a:pt x="13916" y="2726"/>
                  <a:pt x="13911" y="2725"/>
                </a:cubicBezTo>
                <a:cubicBezTo>
                  <a:pt x="13905" y="2724"/>
                  <a:pt x="13901" y="2722"/>
                  <a:pt x="13896" y="2719"/>
                </a:cubicBezTo>
                <a:cubicBezTo>
                  <a:pt x="13892" y="2715"/>
                  <a:pt x="13887" y="2711"/>
                  <a:pt x="13883" y="2705"/>
                </a:cubicBezTo>
                <a:close/>
                <a:moveTo>
                  <a:pt x="14576" y="2705"/>
                </a:moveTo>
                <a:cubicBezTo>
                  <a:pt x="14572" y="2699"/>
                  <a:pt x="14568" y="2692"/>
                  <a:pt x="14565" y="2685"/>
                </a:cubicBezTo>
                <a:cubicBezTo>
                  <a:pt x="14562" y="2678"/>
                  <a:pt x="14560" y="2670"/>
                  <a:pt x="14558" y="2662"/>
                </a:cubicBezTo>
                <a:cubicBezTo>
                  <a:pt x="14554" y="2643"/>
                  <a:pt x="14552" y="2627"/>
                  <a:pt x="14554" y="2608"/>
                </a:cubicBezTo>
                <a:cubicBezTo>
                  <a:pt x="14555" y="2589"/>
                  <a:pt x="14559" y="2573"/>
                  <a:pt x="14565" y="2558"/>
                </a:cubicBezTo>
                <a:cubicBezTo>
                  <a:pt x="14571" y="2542"/>
                  <a:pt x="14579" y="2532"/>
                  <a:pt x="14588" y="2525"/>
                </a:cubicBezTo>
                <a:cubicBezTo>
                  <a:pt x="14598" y="2517"/>
                  <a:pt x="14607" y="2514"/>
                  <a:pt x="14618" y="2517"/>
                </a:cubicBezTo>
                <a:cubicBezTo>
                  <a:pt x="14629" y="2519"/>
                  <a:pt x="14638" y="2525"/>
                  <a:pt x="14646" y="2537"/>
                </a:cubicBezTo>
                <a:cubicBezTo>
                  <a:pt x="14650" y="2543"/>
                  <a:pt x="14654" y="2549"/>
                  <a:pt x="14657" y="2556"/>
                </a:cubicBezTo>
                <a:cubicBezTo>
                  <a:pt x="14660" y="2563"/>
                  <a:pt x="14662" y="2570"/>
                  <a:pt x="14664" y="2580"/>
                </a:cubicBezTo>
                <a:cubicBezTo>
                  <a:pt x="14669" y="2597"/>
                  <a:pt x="14670" y="2615"/>
                  <a:pt x="14668" y="2634"/>
                </a:cubicBezTo>
                <a:cubicBezTo>
                  <a:pt x="14667" y="2653"/>
                  <a:pt x="14664" y="2669"/>
                  <a:pt x="14657" y="2684"/>
                </a:cubicBezTo>
                <a:cubicBezTo>
                  <a:pt x="14654" y="2692"/>
                  <a:pt x="14651" y="2698"/>
                  <a:pt x="14647" y="2703"/>
                </a:cubicBezTo>
                <a:cubicBezTo>
                  <a:pt x="14643" y="2709"/>
                  <a:pt x="14638" y="2713"/>
                  <a:pt x="14634" y="2717"/>
                </a:cubicBezTo>
                <a:cubicBezTo>
                  <a:pt x="14629" y="2721"/>
                  <a:pt x="14624" y="2723"/>
                  <a:pt x="14619" y="2725"/>
                </a:cubicBezTo>
                <a:cubicBezTo>
                  <a:pt x="14614" y="2726"/>
                  <a:pt x="14609" y="2726"/>
                  <a:pt x="14604" y="2725"/>
                </a:cubicBezTo>
                <a:cubicBezTo>
                  <a:pt x="14598" y="2724"/>
                  <a:pt x="14594" y="2722"/>
                  <a:pt x="14589" y="2719"/>
                </a:cubicBezTo>
                <a:cubicBezTo>
                  <a:pt x="14585" y="2715"/>
                  <a:pt x="14580" y="2711"/>
                  <a:pt x="14576" y="2705"/>
                </a:cubicBezTo>
                <a:close/>
                <a:moveTo>
                  <a:pt x="15269" y="2705"/>
                </a:moveTo>
                <a:cubicBezTo>
                  <a:pt x="15265" y="2699"/>
                  <a:pt x="15261" y="2692"/>
                  <a:pt x="15258" y="2685"/>
                </a:cubicBezTo>
                <a:cubicBezTo>
                  <a:pt x="15255" y="2678"/>
                  <a:pt x="15253" y="2670"/>
                  <a:pt x="15251" y="2662"/>
                </a:cubicBezTo>
                <a:cubicBezTo>
                  <a:pt x="15247" y="2643"/>
                  <a:pt x="15245" y="2627"/>
                  <a:pt x="15247" y="2608"/>
                </a:cubicBezTo>
                <a:cubicBezTo>
                  <a:pt x="15248" y="2589"/>
                  <a:pt x="15252" y="2573"/>
                  <a:pt x="15258" y="2558"/>
                </a:cubicBezTo>
                <a:cubicBezTo>
                  <a:pt x="15264" y="2542"/>
                  <a:pt x="15272" y="2532"/>
                  <a:pt x="15281" y="2525"/>
                </a:cubicBezTo>
                <a:cubicBezTo>
                  <a:pt x="15291" y="2517"/>
                  <a:pt x="15301" y="2514"/>
                  <a:pt x="15311" y="2517"/>
                </a:cubicBezTo>
                <a:cubicBezTo>
                  <a:pt x="15322" y="2519"/>
                  <a:pt x="15331" y="2525"/>
                  <a:pt x="15339" y="2537"/>
                </a:cubicBezTo>
                <a:cubicBezTo>
                  <a:pt x="15343" y="2543"/>
                  <a:pt x="15347" y="2549"/>
                  <a:pt x="15350" y="2556"/>
                </a:cubicBezTo>
                <a:cubicBezTo>
                  <a:pt x="15353" y="2563"/>
                  <a:pt x="15355" y="2570"/>
                  <a:pt x="15357" y="2580"/>
                </a:cubicBezTo>
                <a:cubicBezTo>
                  <a:pt x="15362" y="2597"/>
                  <a:pt x="15363" y="2615"/>
                  <a:pt x="15361" y="2634"/>
                </a:cubicBezTo>
                <a:cubicBezTo>
                  <a:pt x="15360" y="2653"/>
                  <a:pt x="15357" y="2669"/>
                  <a:pt x="15350" y="2684"/>
                </a:cubicBezTo>
                <a:cubicBezTo>
                  <a:pt x="15347" y="2692"/>
                  <a:pt x="15344" y="2698"/>
                  <a:pt x="15340" y="2703"/>
                </a:cubicBezTo>
                <a:cubicBezTo>
                  <a:pt x="15336" y="2709"/>
                  <a:pt x="15331" y="2713"/>
                  <a:pt x="15327" y="2717"/>
                </a:cubicBezTo>
                <a:cubicBezTo>
                  <a:pt x="15322" y="2721"/>
                  <a:pt x="15317" y="2723"/>
                  <a:pt x="15312" y="2725"/>
                </a:cubicBezTo>
                <a:cubicBezTo>
                  <a:pt x="15307" y="2726"/>
                  <a:pt x="15302" y="2726"/>
                  <a:pt x="15297" y="2725"/>
                </a:cubicBezTo>
                <a:cubicBezTo>
                  <a:pt x="15292" y="2724"/>
                  <a:pt x="15287" y="2722"/>
                  <a:pt x="15282" y="2719"/>
                </a:cubicBezTo>
                <a:cubicBezTo>
                  <a:pt x="15278" y="2715"/>
                  <a:pt x="15273" y="2711"/>
                  <a:pt x="15269" y="2705"/>
                </a:cubicBezTo>
                <a:close/>
                <a:moveTo>
                  <a:pt x="15962" y="2705"/>
                </a:moveTo>
                <a:cubicBezTo>
                  <a:pt x="15958" y="2699"/>
                  <a:pt x="15954" y="2692"/>
                  <a:pt x="15951" y="2685"/>
                </a:cubicBezTo>
                <a:cubicBezTo>
                  <a:pt x="15948" y="2678"/>
                  <a:pt x="15946" y="2670"/>
                  <a:pt x="15944" y="2662"/>
                </a:cubicBezTo>
                <a:cubicBezTo>
                  <a:pt x="15940" y="2643"/>
                  <a:pt x="15938" y="2627"/>
                  <a:pt x="15940" y="2608"/>
                </a:cubicBezTo>
                <a:cubicBezTo>
                  <a:pt x="15941" y="2589"/>
                  <a:pt x="15945" y="2573"/>
                  <a:pt x="15951" y="2558"/>
                </a:cubicBezTo>
                <a:cubicBezTo>
                  <a:pt x="15957" y="2542"/>
                  <a:pt x="15965" y="2532"/>
                  <a:pt x="15974" y="2525"/>
                </a:cubicBezTo>
                <a:cubicBezTo>
                  <a:pt x="15984" y="2517"/>
                  <a:pt x="15994" y="2514"/>
                  <a:pt x="16004" y="2517"/>
                </a:cubicBezTo>
                <a:cubicBezTo>
                  <a:pt x="16015" y="2519"/>
                  <a:pt x="16024" y="2525"/>
                  <a:pt x="16032" y="2537"/>
                </a:cubicBezTo>
                <a:cubicBezTo>
                  <a:pt x="16036" y="2543"/>
                  <a:pt x="16040" y="2549"/>
                  <a:pt x="16043" y="2556"/>
                </a:cubicBezTo>
                <a:cubicBezTo>
                  <a:pt x="16046" y="2563"/>
                  <a:pt x="16048" y="2570"/>
                  <a:pt x="16050" y="2580"/>
                </a:cubicBezTo>
                <a:cubicBezTo>
                  <a:pt x="16055" y="2597"/>
                  <a:pt x="16056" y="2615"/>
                  <a:pt x="16054" y="2634"/>
                </a:cubicBezTo>
                <a:cubicBezTo>
                  <a:pt x="16053" y="2653"/>
                  <a:pt x="16050" y="2669"/>
                  <a:pt x="16043" y="2684"/>
                </a:cubicBezTo>
                <a:cubicBezTo>
                  <a:pt x="16040" y="2692"/>
                  <a:pt x="16037" y="2698"/>
                  <a:pt x="16033" y="2703"/>
                </a:cubicBezTo>
                <a:cubicBezTo>
                  <a:pt x="16029" y="2709"/>
                  <a:pt x="16024" y="2713"/>
                  <a:pt x="16020" y="2717"/>
                </a:cubicBezTo>
                <a:cubicBezTo>
                  <a:pt x="16015" y="2721"/>
                  <a:pt x="16010" y="2723"/>
                  <a:pt x="16005" y="2725"/>
                </a:cubicBezTo>
                <a:cubicBezTo>
                  <a:pt x="16000" y="2726"/>
                  <a:pt x="15995" y="2726"/>
                  <a:pt x="15990" y="2725"/>
                </a:cubicBezTo>
                <a:cubicBezTo>
                  <a:pt x="15985" y="2724"/>
                  <a:pt x="15980" y="2722"/>
                  <a:pt x="15975" y="2719"/>
                </a:cubicBezTo>
                <a:cubicBezTo>
                  <a:pt x="15971" y="2715"/>
                  <a:pt x="15966" y="2711"/>
                  <a:pt x="15962" y="2705"/>
                </a:cubicBezTo>
                <a:close/>
                <a:moveTo>
                  <a:pt x="16655" y="2705"/>
                </a:moveTo>
                <a:cubicBezTo>
                  <a:pt x="16651" y="2699"/>
                  <a:pt x="16647" y="2692"/>
                  <a:pt x="16644" y="2685"/>
                </a:cubicBezTo>
                <a:cubicBezTo>
                  <a:pt x="16641" y="2678"/>
                  <a:pt x="16639" y="2670"/>
                  <a:pt x="16637" y="2662"/>
                </a:cubicBezTo>
                <a:cubicBezTo>
                  <a:pt x="16633" y="2643"/>
                  <a:pt x="16631" y="2627"/>
                  <a:pt x="16633" y="2608"/>
                </a:cubicBezTo>
                <a:cubicBezTo>
                  <a:pt x="16634" y="2589"/>
                  <a:pt x="16638" y="2573"/>
                  <a:pt x="16644" y="2558"/>
                </a:cubicBezTo>
                <a:cubicBezTo>
                  <a:pt x="16651" y="2542"/>
                  <a:pt x="16658" y="2532"/>
                  <a:pt x="16667" y="2525"/>
                </a:cubicBezTo>
                <a:cubicBezTo>
                  <a:pt x="16677" y="2517"/>
                  <a:pt x="16687" y="2514"/>
                  <a:pt x="16697" y="2517"/>
                </a:cubicBezTo>
                <a:cubicBezTo>
                  <a:pt x="16708" y="2519"/>
                  <a:pt x="16717" y="2525"/>
                  <a:pt x="16725" y="2537"/>
                </a:cubicBezTo>
                <a:cubicBezTo>
                  <a:pt x="16729" y="2543"/>
                  <a:pt x="16733" y="2549"/>
                  <a:pt x="16736" y="2556"/>
                </a:cubicBezTo>
                <a:cubicBezTo>
                  <a:pt x="16739" y="2563"/>
                  <a:pt x="16741" y="2570"/>
                  <a:pt x="16743" y="2580"/>
                </a:cubicBezTo>
                <a:cubicBezTo>
                  <a:pt x="16748" y="2597"/>
                  <a:pt x="16749" y="2615"/>
                  <a:pt x="16747" y="2634"/>
                </a:cubicBezTo>
                <a:cubicBezTo>
                  <a:pt x="16746" y="2653"/>
                  <a:pt x="16743" y="2669"/>
                  <a:pt x="16736" y="2684"/>
                </a:cubicBezTo>
                <a:cubicBezTo>
                  <a:pt x="16733" y="2692"/>
                  <a:pt x="16730" y="2698"/>
                  <a:pt x="16726" y="2703"/>
                </a:cubicBezTo>
                <a:cubicBezTo>
                  <a:pt x="16722" y="2709"/>
                  <a:pt x="16717" y="2713"/>
                  <a:pt x="16713" y="2717"/>
                </a:cubicBezTo>
                <a:cubicBezTo>
                  <a:pt x="16708" y="2721"/>
                  <a:pt x="16703" y="2723"/>
                  <a:pt x="16698" y="2725"/>
                </a:cubicBezTo>
                <a:cubicBezTo>
                  <a:pt x="16693" y="2726"/>
                  <a:pt x="16688" y="2726"/>
                  <a:pt x="16683" y="2725"/>
                </a:cubicBezTo>
                <a:cubicBezTo>
                  <a:pt x="16678" y="2724"/>
                  <a:pt x="16673" y="2722"/>
                  <a:pt x="16668" y="2719"/>
                </a:cubicBezTo>
                <a:cubicBezTo>
                  <a:pt x="16664" y="2715"/>
                  <a:pt x="16659" y="2711"/>
                  <a:pt x="16655" y="2705"/>
                </a:cubicBezTo>
                <a:close/>
                <a:moveTo>
                  <a:pt x="17349" y="2705"/>
                </a:moveTo>
                <a:cubicBezTo>
                  <a:pt x="17344" y="2699"/>
                  <a:pt x="17341" y="2692"/>
                  <a:pt x="17338" y="2685"/>
                </a:cubicBezTo>
                <a:cubicBezTo>
                  <a:pt x="17335" y="2678"/>
                  <a:pt x="17332" y="2670"/>
                  <a:pt x="17330" y="2662"/>
                </a:cubicBezTo>
                <a:cubicBezTo>
                  <a:pt x="17326" y="2643"/>
                  <a:pt x="17324" y="2627"/>
                  <a:pt x="17326" y="2608"/>
                </a:cubicBezTo>
                <a:cubicBezTo>
                  <a:pt x="17327" y="2589"/>
                  <a:pt x="17331" y="2573"/>
                  <a:pt x="17337" y="2558"/>
                </a:cubicBezTo>
                <a:cubicBezTo>
                  <a:pt x="17344" y="2542"/>
                  <a:pt x="17351" y="2532"/>
                  <a:pt x="17360" y="2525"/>
                </a:cubicBezTo>
                <a:cubicBezTo>
                  <a:pt x="17370" y="2517"/>
                  <a:pt x="17380" y="2514"/>
                  <a:pt x="17390" y="2517"/>
                </a:cubicBezTo>
                <a:cubicBezTo>
                  <a:pt x="17401" y="2519"/>
                  <a:pt x="17410" y="2525"/>
                  <a:pt x="17418" y="2537"/>
                </a:cubicBezTo>
                <a:cubicBezTo>
                  <a:pt x="17422" y="2543"/>
                  <a:pt x="17426" y="2549"/>
                  <a:pt x="17429" y="2556"/>
                </a:cubicBezTo>
                <a:cubicBezTo>
                  <a:pt x="17432" y="2563"/>
                  <a:pt x="17434" y="2570"/>
                  <a:pt x="17436" y="2580"/>
                </a:cubicBezTo>
                <a:cubicBezTo>
                  <a:pt x="17441" y="2597"/>
                  <a:pt x="17442" y="2615"/>
                  <a:pt x="17440" y="2634"/>
                </a:cubicBezTo>
                <a:cubicBezTo>
                  <a:pt x="17439" y="2653"/>
                  <a:pt x="17436" y="2669"/>
                  <a:pt x="17429" y="2684"/>
                </a:cubicBezTo>
                <a:cubicBezTo>
                  <a:pt x="17426" y="2692"/>
                  <a:pt x="17423" y="2698"/>
                  <a:pt x="17419" y="2703"/>
                </a:cubicBezTo>
                <a:cubicBezTo>
                  <a:pt x="17415" y="2709"/>
                  <a:pt x="17411" y="2713"/>
                  <a:pt x="17406" y="2717"/>
                </a:cubicBezTo>
                <a:cubicBezTo>
                  <a:pt x="17401" y="2721"/>
                  <a:pt x="17396" y="2723"/>
                  <a:pt x="17391" y="2725"/>
                </a:cubicBezTo>
                <a:cubicBezTo>
                  <a:pt x="17386" y="2726"/>
                  <a:pt x="17381" y="2726"/>
                  <a:pt x="17376" y="2725"/>
                </a:cubicBezTo>
                <a:cubicBezTo>
                  <a:pt x="17371" y="2724"/>
                  <a:pt x="17366" y="2722"/>
                  <a:pt x="17362" y="2719"/>
                </a:cubicBezTo>
                <a:cubicBezTo>
                  <a:pt x="17357" y="2715"/>
                  <a:pt x="17353" y="2711"/>
                  <a:pt x="17349" y="2705"/>
                </a:cubicBezTo>
                <a:close/>
                <a:moveTo>
                  <a:pt x="18042" y="2705"/>
                </a:moveTo>
                <a:cubicBezTo>
                  <a:pt x="18037" y="2699"/>
                  <a:pt x="18034" y="2692"/>
                  <a:pt x="18031" y="2685"/>
                </a:cubicBezTo>
                <a:cubicBezTo>
                  <a:pt x="18028" y="2678"/>
                  <a:pt x="18025" y="2670"/>
                  <a:pt x="18023" y="2662"/>
                </a:cubicBezTo>
                <a:cubicBezTo>
                  <a:pt x="18019" y="2643"/>
                  <a:pt x="18017" y="2627"/>
                  <a:pt x="18019" y="2608"/>
                </a:cubicBezTo>
                <a:cubicBezTo>
                  <a:pt x="18020" y="2589"/>
                  <a:pt x="18024" y="2573"/>
                  <a:pt x="18030" y="2558"/>
                </a:cubicBezTo>
                <a:cubicBezTo>
                  <a:pt x="18037" y="2542"/>
                  <a:pt x="18044" y="2532"/>
                  <a:pt x="18053" y="2525"/>
                </a:cubicBezTo>
                <a:cubicBezTo>
                  <a:pt x="18063" y="2517"/>
                  <a:pt x="18073" y="2514"/>
                  <a:pt x="18083" y="2517"/>
                </a:cubicBezTo>
                <a:cubicBezTo>
                  <a:pt x="18094" y="2519"/>
                  <a:pt x="18103" y="2525"/>
                  <a:pt x="18111" y="2537"/>
                </a:cubicBezTo>
                <a:cubicBezTo>
                  <a:pt x="18115" y="2543"/>
                  <a:pt x="18119" y="2549"/>
                  <a:pt x="18122" y="2556"/>
                </a:cubicBezTo>
                <a:cubicBezTo>
                  <a:pt x="18125" y="2563"/>
                  <a:pt x="18127" y="2570"/>
                  <a:pt x="18129" y="2580"/>
                </a:cubicBezTo>
                <a:cubicBezTo>
                  <a:pt x="18131" y="2588"/>
                  <a:pt x="18133" y="2597"/>
                  <a:pt x="18133" y="2606"/>
                </a:cubicBezTo>
                <a:cubicBezTo>
                  <a:pt x="18134" y="2615"/>
                  <a:pt x="18134" y="2624"/>
                  <a:pt x="18133" y="2634"/>
                </a:cubicBezTo>
                <a:cubicBezTo>
                  <a:pt x="18132" y="2653"/>
                  <a:pt x="18129" y="2669"/>
                  <a:pt x="18122" y="2684"/>
                </a:cubicBezTo>
                <a:cubicBezTo>
                  <a:pt x="18116" y="2699"/>
                  <a:pt x="18109" y="2709"/>
                  <a:pt x="18099" y="2717"/>
                </a:cubicBezTo>
                <a:cubicBezTo>
                  <a:pt x="18094" y="2721"/>
                  <a:pt x="18089" y="2723"/>
                  <a:pt x="18084" y="2725"/>
                </a:cubicBezTo>
                <a:cubicBezTo>
                  <a:pt x="18079" y="2726"/>
                  <a:pt x="18074" y="2726"/>
                  <a:pt x="18069" y="2725"/>
                </a:cubicBezTo>
                <a:cubicBezTo>
                  <a:pt x="18064" y="2724"/>
                  <a:pt x="18059" y="2722"/>
                  <a:pt x="18055" y="2719"/>
                </a:cubicBezTo>
                <a:cubicBezTo>
                  <a:pt x="18050" y="2715"/>
                  <a:pt x="18046" y="2711"/>
                  <a:pt x="18042" y="2705"/>
                </a:cubicBezTo>
                <a:close/>
                <a:moveTo>
                  <a:pt x="18735" y="2705"/>
                </a:moveTo>
                <a:cubicBezTo>
                  <a:pt x="18730" y="2699"/>
                  <a:pt x="18727" y="2692"/>
                  <a:pt x="18724" y="2685"/>
                </a:cubicBezTo>
                <a:cubicBezTo>
                  <a:pt x="18721" y="2678"/>
                  <a:pt x="18718" y="2670"/>
                  <a:pt x="18716" y="2662"/>
                </a:cubicBezTo>
                <a:cubicBezTo>
                  <a:pt x="18712" y="2643"/>
                  <a:pt x="18710" y="2627"/>
                  <a:pt x="18712" y="2608"/>
                </a:cubicBezTo>
                <a:cubicBezTo>
                  <a:pt x="18713" y="2589"/>
                  <a:pt x="18717" y="2573"/>
                  <a:pt x="18723" y="2558"/>
                </a:cubicBezTo>
                <a:cubicBezTo>
                  <a:pt x="18730" y="2542"/>
                  <a:pt x="18737" y="2532"/>
                  <a:pt x="18746" y="2525"/>
                </a:cubicBezTo>
                <a:cubicBezTo>
                  <a:pt x="18756" y="2517"/>
                  <a:pt x="18766" y="2514"/>
                  <a:pt x="18776" y="2517"/>
                </a:cubicBezTo>
                <a:cubicBezTo>
                  <a:pt x="18787" y="2519"/>
                  <a:pt x="18796" y="2525"/>
                  <a:pt x="18804" y="2537"/>
                </a:cubicBezTo>
                <a:cubicBezTo>
                  <a:pt x="18808" y="2543"/>
                  <a:pt x="18812" y="2549"/>
                  <a:pt x="18815" y="2556"/>
                </a:cubicBezTo>
                <a:cubicBezTo>
                  <a:pt x="18818" y="2563"/>
                  <a:pt x="18820" y="2570"/>
                  <a:pt x="18822" y="2580"/>
                </a:cubicBezTo>
                <a:cubicBezTo>
                  <a:pt x="18827" y="2597"/>
                  <a:pt x="18828" y="2615"/>
                  <a:pt x="18827" y="2634"/>
                </a:cubicBezTo>
                <a:cubicBezTo>
                  <a:pt x="18825" y="2653"/>
                  <a:pt x="18822" y="2669"/>
                  <a:pt x="18815" y="2684"/>
                </a:cubicBezTo>
                <a:cubicBezTo>
                  <a:pt x="18809" y="2699"/>
                  <a:pt x="18802" y="2709"/>
                  <a:pt x="18792" y="2717"/>
                </a:cubicBezTo>
                <a:cubicBezTo>
                  <a:pt x="18787" y="2721"/>
                  <a:pt x="18782" y="2723"/>
                  <a:pt x="18777" y="2725"/>
                </a:cubicBezTo>
                <a:cubicBezTo>
                  <a:pt x="18772" y="2726"/>
                  <a:pt x="18767" y="2726"/>
                  <a:pt x="18762" y="2725"/>
                </a:cubicBezTo>
                <a:cubicBezTo>
                  <a:pt x="18757" y="2724"/>
                  <a:pt x="18752" y="2722"/>
                  <a:pt x="18748" y="2719"/>
                </a:cubicBezTo>
                <a:cubicBezTo>
                  <a:pt x="18743" y="2715"/>
                  <a:pt x="18739" y="2711"/>
                  <a:pt x="18735" y="2705"/>
                </a:cubicBezTo>
                <a:close/>
                <a:moveTo>
                  <a:pt x="19428" y="2705"/>
                </a:moveTo>
                <a:cubicBezTo>
                  <a:pt x="19423" y="2699"/>
                  <a:pt x="19420" y="2692"/>
                  <a:pt x="19417" y="2685"/>
                </a:cubicBezTo>
                <a:cubicBezTo>
                  <a:pt x="19414" y="2678"/>
                  <a:pt x="19411" y="2670"/>
                  <a:pt x="19409" y="2662"/>
                </a:cubicBezTo>
                <a:cubicBezTo>
                  <a:pt x="19405" y="2643"/>
                  <a:pt x="19403" y="2627"/>
                  <a:pt x="19405" y="2608"/>
                </a:cubicBezTo>
                <a:cubicBezTo>
                  <a:pt x="19406" y="2589"/>
                  <a:pt x="19410" y="2573"/>
                  <a:pt x="19416" y="2558"/>
                </a:cubicBezTo>
                <a:cubicBezTo>
                  <a:pt x="19423" y="2542"/>
                  <a:pt x="19430" y="2532"/>
                  <a:pt x="19439" y="2525"/>
                </a:cubicBezTo>
                <a:cubicBezTo>
                  <a:pt x="19449" y="2517"/>
                  <a:pt x="19459" y="2514"/>
                  <a:pt x="19469" y="2517"/>
                </a:cubicBezTo>
                <a:cubicBezTo>
                  <a:pt x="19480" y="2519"/>
                  <a:pt x="19489" y="2525"/>
                  <a:pt x="19497" y="2537"/>
                </a:cubicBezTo>
                <a:cubicBezTo>
                  <a:pt x="19501" y="2543"/>
                  <a:pt x="19505" y="2549"/>
                  <a:pt x="19508" y="2556"/>
                </a:cubicBezTo>
                <a:cubicBezTo>
                  <a:pt x="19511" y="2563"/>
                  <a:pt x="19513" y="2570"/>
                  <a:pt x="19515" y="2580"/>
                </a:cubicBezTo>
                <a:cubicBezTo>
                  <a:pt x="19520" y="2597"/>
                  <a:pt x="19521" y="2615"/>
                  <a:pt x="19520" y="2634"/>
                </a:cubicBezTo>
                <a:cubicBezTo>
                  <a:pt x="19518" y="2653"/>
                  <a:pt x="19515" y="2669"/>
                  <a:pt x="19508" y="2684"/>
                </a:cubicBezTo>
                <a:cubicBezTo>
                  <a:pt x="19505" y="2692"/>
                  <a:pt x="19502" y="2698"/>
                  <a:pt x="19498" y="2703"/>
                </a:cubicBezTo>
                <a:cubicBezTo>
                  <a:pt x="19494" y="2709"/>
                  <a:pt x="19490" y="2713"/>
                  <a:pt x="19485" y="2717"/>
                </a:cubicBezTo>
                <a:cubicBezTo>
                  <a:pt x="19480" y="2721"/>
                  <a:pt x="19475" y="2723"/>
                  <a:pt x="19470" y="2725"/>
                </a:cubicBezTo>
                <a:cubicBezTo>
                  <a:pt x="19465" y="2726"/>
                  <a:pt x="19460" y="2726"/>
                  <a:pt x="19455" y="2725"/>
                </a:cubicBezTo>
                <a:cubicBezTo>
                  <a:pt x="19450" y="2724"/>
                  <a:pt x="19445" y="2722"/>
                  <a:pt x="19441" y="2719"/>
                </a:cubicBezTo>
                <a:cubicBezTo>
                  <a:pt x="19436" y="2715"/>
                  <a:pt x="19432" y="2711"/>
                  <a:pt x="19428" y="2705"/>
                </a:cubicBezTo>
                <a:close/>
                <a:moveTo>
                  <a:pt x="20121" y="2705"/>
                </a:moveTo>
                <a:cubicBezTo>
                  <a:pt x="20116" y="2699"/>
                  <a:pt x="20113" y="2692"/>
                  <a:pt x="20110" y="2685"/>
                </a:cubicBezTo>
                <a:cubicBezTo>
                  <a:pt x="20107" y="2678"/>
                  <a:pt x="20104" y="2670"/>
                  <a:pt x="20102" y="2662"/>
                </a:cubicBezTo>
                <a:cubicBezTo>
                  <a:pt x="20098" y="2643"/>
                  <a:pt x="20096" y="2627"/>
                  <a:pt x="20098" y="2608"/>
                </a:cubicBezTo>
                <a:cubicBezTo>
                  <a:pt x="20099" y="2589"/>
                  <a:pt x="20103" y="2573"/>
                  <a:pt x="20109" y="2558"/>
                </a:cubicBezTo>
                <a:cubicBezTo>
                  <a:pt x="20116" y="2542"/>
                  <a:pt x="20123" y="2532"/>
                  <a:pt x="20133" y="2525"/>
                </a:cubicBezTo>
                <a:cubicBezTo>
                  <a:pt x="20143" y="2517"/>
                  <a:pt x="20152" y="2514"/>
                  <a:pt x="20162" y="2517"/>
                </a:cubicBezTo>
                <a:cubicBezTo>
                  <a:pt x="20173" y="2519"/>
                  <a:pt x="20182" y="2525"/>
                  <a:pt x="20190" y="2537"/>
                </a:cubicBezTo>
                <a:cubicBezTo>
                  <a:pt x="20194" y="2543"/>
                  <a:pt x="20198" y="2549"/>
                  <a:pt x="20201" y="2556"/>
                </a:cubicBezTo>
                <a:cubicBezTo>
                  <a:pt x="20204" y="2563"/>
                  <a:pt x="20206" y="2570"/>
                  <a:pt x="20208" y="2580"/>
                </a:cubicBezTo>
                <a:cubicBezTo>
                  <a:pt x="20213" y="2597"/>
                  <a:pt x="20214" y="2615"/>
                  <a:pt x="20213" y="2634"/>
                </a:cubicBezTo>
                <a:cubicBezTo>
                  <a:pt x="20211" y="2653"/>
                  <a:pt x="20208" y="2669"/>
                  <a:pt x="20201" y="2684"/>
                </a:cubicBezTo>
                <a:cubicBezTo>
                  <a:pt x="20198" y="2692"/>
                  <a:pt x="20195" y="2698"/>
                  <a:pt x="20191" y="2703"/>
                </a:cubicBezTo>
                <a:cubicBezTo>
                  <a:pt x="20187" y="2709"/>
                  <a:pt x="20183" y="2713"/>
                  <a:pt x="20178" y="2717"/>
                </a:cubicBezTo>
                <a:cubicBezTo>
                  <a:pt x="20173" y="2721"/>
                  <a:pt x="20168" y="2723"/>
                  <a:pt x="20163" y="2725"/>
                </a:cubicBezTo>
                <a:cubicBezTo>
                  <a:pt x="20158" y="2726"/>
                  <a:pt x="20153" y="2726"/>
                  <a:pt x="20148" y="2725"/>
                </a:cubicBezTo>
                <a:cubicBezTo>
                  <a:pt x="20143" y="2724"/>
                  <a:pt x="20138" y="2722"/>
                  <a:pt x="20134" y="2719"/>
                </a:cubicBezTo>
                <a:cubicBezTo>
                  <a:pt x="20129" y="2715"/>
                  <a:pt x="20125" y="2711"/>
                  <a:pt x="20121" y="2705"/>
                </a:cubicBezTo>
                <a:close/>
                <a:moveTo>
                  <a:pt x="20814" y="2705"/>
                </a:moveTo>
                <a:cubicBezTo>
                  <a:pt x="20809" y="2699"/>
                  <a:pt x="20806" y="2692"/>
                  <a:pt x="20803" y="2685"/>
                </a:cubicBezTo>
                <a:cubicBezTo>
                  <a:pt x="20800" y="2678"/>
                  <a:pt x="20797" y="2670"/>
                  <a:pt x="20795" y="2662"/>
                </a:cubicBezTo>
                <a:cubicBezTo>
                  <a:pt x="20791" y="2643"/>
                  <a:pt x="20789" y="2627"/>
                  <a:pt x="20791" y="2608"/>
                </a:cubicBezTo>
                <a:cubicBezTo>
                  <a:pt x="20792" y="2589"/>
                  <a:pt x="20796" y="2573"/>
                  <a:pt x="20802" y="2558"/>
                </a:cubicBezTo>
                <a:cubicBezTo>
                  <a:pt x="20809" y="2542"/>
                  <a:pt x="20816" y="2532"/>
                  <a:pt x="20826" y="2525"/>
                </a:cubicBezTo>
                <a:cubicBezTo>
                  <a:pt x="20836" y="2517"/>
                  <a:pt x="20845" y="2514"/>
                  <a:pt x="20855" y="2517"/>
                </a:cubicBezTo>
                <a:cubicBezTo>
                  <a:pt x="20866" y="2519"/>
                  <a:pt x="20875" y="2525"/>
                  <a:pt x="20883" y="2537"/>
                </a:cubicBezTo>
                <a:cubicBezTo>
                  <a:pt x="20887" y="2543"/>
                  <a:pt x="20891" y="2549"/>
                  <a:pt x="20894" y="2556"/>
                </a:cubicBezTo>
                <a:cubicBezTo>
                  <a:pt x="20897" y="2563"/>
                  <a:pt x="20899" y="2570"/>
                  <a:pt x="20901" y="2580"/>
                </a:cubicBezTo>
                <a:cubicBezTo>
                  <a:pt x="20906" y="2597"/>
                  <a:pt x="20907" y="2615"/>
                  <a:pt x="20906" y="2634"/>
                </a:cubicBezTo>
                <a:cubicBezTo>
                  <a:pt x="20904" y="2653"/>
                  <a:pt x="20901" y="2669"/>
                  <a:pt x="20894" y="2684"/>
                </a:cubicBezTo>
                <a:cubicBezTo>
                  <a:pt x="20891" y="2692"/>
                  <a:pt x="20888" y="2698"/>
                  <a:pt x="20884" y="2703"/>
                </a:cubicBezTo>
                <a:cubicBezTo>
                  <a:pt x="20880" y="2709"/>
                  <a:pt x="20876" y="2713"/>
                  <a:pt x="20871" y="2717"/>
                </a:cubicBezTo>
                <a:cubicBezTo>
                  <a:pt x="20866" y="2721"/>
                  <a:pt x="20861" y="2723"/>
                  <a:pt x="20856" y="2725"/>
                </a:cubicBezTo>
                <a:cubicBezTo>
                  <a:pt x="20852" y="2726"/>
                  <a:pt x="20846" y="2726"/>
                  <a:pt x="20841" y="2725"/>
                </a:cubicBezTo>
                <a:cubicBezTo>
                  <a:pt x="20836" y="2724"/>
                  <a:pt x="20831" y="2722"/>
                  <a:pt x="20827" y="2719"/>
                </a:cubicBezTo>
                <a:cubicBezTo>
                  <a:pt x="20822" y="2715"/>
                  <a:pt x="20818" y="2711"/>
                  <a:pt x="20814" y="2705"/>
                </a:cubicBezTo>
                <a:close/>
                <a:moveTo>
                  <a:pt x="21507" y="2705"/>
                </a:moveTo>
                <a:cubicBezTo>
                  <a:pt x="21498" y="2693"/>
                  <a:pt x="21493" y="2679"/>
                  <a:pt x="21488" y="2662"/>
                </a:cubicBezTo>
                <a:cubicBezTo>
                  <a:pt x="21484" y="2643"/>
                  <a:pt x="21482" y="2627"/>
                  <a:pt x="21484" y="2608"/>
                </a:cubicBezTo>
                <a:cubicBezTo>
                  <a:pt x="21485" y="2589"/>
                  <a:pt x="21489" y="2573"/>
                  <a:pt x="21495" y="2558"/>
                </a:cubicBezTo>
                <a:cubicBezTo>
                  <a:pt x="21498" y="2550"/>
                  <a:pt x="21502" y="2544"/>
                  <a:pt x="21506" y="2538"/>
                </a:cubicBezTo>
                <a:cubicBezTo>
                  <a:pt x="21510" y="2533"/>
                  <a:pt x="21514" y="2528"/>
                  <a:pt x="21519" y="2525"/>
                </a:cubicBezTo>
                <a:cubicBezTo>
                  <a:pt x="21529" y="2517"/>
                  <a:pt x="21538" y="2514"/>
                  <a:pt x="21548" y="2517"/>
                </a:cubicBezTo>
                <a:cubicBezTo>
                  <a:pt x="21559" y="2519"/>
                  <a:pt x="21568" y="2525"/>
                  <a:pt x="21576" y="2537"/>
                </a:cubicBezTo>
                <a:cubicBezTo>
                  <a:pt x="21580" y="2543"/>
                  <a:pt x="21584" y="2549"/>
                  <a:pt x="21587" y="2556"/>
                </a:cubicBezTo>
                <a:cubicBezTo>
                  <a:pt x="21590" y="2563"/>
                  <a:pt x="21592" y="2570"/>
                  <a:pt x="21594" y="2580"/>
                </a:cubicBezTo>
                <a:cubicBezTo>
                  <a:pt x="21599" y="2597"/>
                  <a:pt x="21600" y="2615"/>
                  <a:pt x="21599" y="2634"/>
                </a:cubicBezTo>
                <a:cubicBezTo>
                  <a:pt x="21597" y="2653"/>
                  <a:pt x="21594" y="2669"/>
                  <a:pt x="21587" y="2684"/>
                </a:cubicBezTo>
                <a:cubicBezTo>
                  <a:pt x="21584" y="2692"/>
                  <a:pt x="21581" y="2698"/>
                  <a:pt x="21577" y="2703"/>
                </a:cubicBezTo>
                <a:cubicBezTo>
                  <a:pt x="21573" y="2709"/>
                  <a:pt x="21569" y="2713"/>
                  <a:pt x="21564" y="2717"/>
                </a:cubicBezTo>
                <a:cubicBezTo>
                  <a:pt x="21559" y="2721"/>
                  <a:pt x="21554" y="2723"/>
                  <a:pt x="21549" y="2725"/>
                </a:cubicBezTo>
                <a:cubicBezTo>
                  <a:pt x="21545" y="2726"/>
                  <a:pt x="21539" y="2726"/>
                  <a:pt x="21534" y="2725"/>
                </a:cubicBezTo>
                <a:cubicBezTo>
                  <a:pt x="21524" y="2723"/>
                  <a:pt x="21515" y="2717"/>
                  <a:pt x="21507" y="2705"/>
                </a:cubicBezTo>
                <a:close/>
                <a:moveTo>
                  <a:pt x="23" y="3963"/>
                </a:moveTo>
                <a:cubicBezTo>
                  <a:pt x="15" y="3951"/>
                  <a:pt x="9" y="3937"/>
                  <a:pt x="5" y="3920"/>
                </a:cubicBezTo>
                <a:cubicBezTo>
                  <a:pt x="3" y="3911"/>
                  <a:pt x="1" y="3902"/>
                  <a:pt x="1" y="3893"/>
                </a:cubicBezTo>
                <a:cubicBezTo>
                  <a:pt x="0" y="3885"/>
                  <a:pt x="0" y="3876"/>
                  <a:pt x="1" y="3866"/>
                </a:cubicBezTo>
                <a:cubicBezTo>
                  <a:pt x="1" y="3857"/>
                  <a:pt x="2" y="3848"/>
                  <a:pt x="4" y="3840"/>
                </a:cubicBezTo>
                <a:cubicBezTo>
                  <a:pt x="6" y="3832"/>
                  <a:pt x="8" y="3824"/>
                  <a:pt x="12" y="3816"/>
                </a:cubicBezTo>
                <a:cubicBezTo>
                  <a:pt x="15" y="3808"/>
                  <a:pt x="18" y="3802"/>
                  <a:pt x="22" y="3796"/>
                </a:cubicBezTo>
                <a:cubicBezTo>
                  <a:pt x="26" y="3791"/>
                  <a:pt x="30" y="3786"/>
                  <a:pt x="35" y="3783"/>
                </a:cubicBezTo>
                <a:cubicBezTo>
                  <a:pt x="45" y="3775"/>
                  <a:pt x="54" y="3773"/>
                  <a:pt x="65" y="3775"/>
                </a:cubicBezTo>
                <a:cubicBezTo>
                  <a:pt x="75" y="3777"/>
                  <a:pt x="84" y="3784"/>
                  <a:pt x="92" y="3796"/>
                </a:cubicBezTo>
                <a:cubicBezTo>
                  <a:pt x="101" y="3807"/>
                  <a:pt x="106" y="3820"/>
                  <a:pt x="111" y="3838"/>
                </a:cubicBezTo>
                <a:cubicBezTo>
                  <a:pt x="115" y="3855"/>
                  <a:pt x="116" y="3873"/>
                  <a:pt x="115" y="3892"/>
                </a:cubicBezTo>
                <a:cubicBezTo>
                  <a:pt x="114" y="3911"/>
                  <a:pt x="110" y="3927"/>
                  <a:pt x="104" y="3942"/>
                </a:cubicBezTo>
                <a:cubicBezTo>
                  <a:pt x="100" y="3950"/>
                  <a:pt x="97" y="3956"/>
                  <a:pt x="93" y="3962"/>
                </a:cubicBezTo>
                <a:cubicBezTo>
                  <a:pt x="89" y="3967"/>
                  <a:pt x="85" y="3972"/>
                  <a:pt x="80" y="3976"/>
                </a:cubicBezTo>
                <a:cubicBezTo>
                  <a:pt x="75" y="3979"/>
                  <a:pt x="71" y="3982"/>
                  <a:pt x="66" y="3983"/>
                </a:cubicBezTo>
                <a:cubicBezTo>
                  <a:pt x="61" y="3984"/>
                  <a:pt x="56" y="3984"/>
                  <a:pt x="51" y="3984"/>
                </a:cubicBezTo>
                <a:cubicBezTo>
                  <a:pt x="40" y="3981"/>
                  <a:pt x="31" y="3975"/>
                  <a:pt x="23" y="3963"/>
                </a:cubicBezTo>
                <a:close/>
                <a:moveTo>
                  <a:pt x="716" y="3963"/>
                </a:moveTo>
                <a:cubicBezTo>
                  <a:pt x="708" y="3951"/>
                  <a:pt x="702" y="3937"/>
                  <a:pt x="698" y="3920"/>
                </a:cubicBezTo>
                <a:cubicBezTo>
                  <a:pt x="693" y="3902"/>
                  <a:pt x="692" y="3886"/>
                  <a:pt x="694" y="3866"/>
                </a:cubicBezTo>
                <a:cubicBezTo>
                  <a:pt x="695" y="3847"/>
                  <a:pt x="698" y="3831"/>
                  <a:pt x="705" y="3816"/>
                </a:cubicBezTo>
                <a:cubicBezTo>
                  <a:pt x="708" y="3808"/>
                  <a:pt x="711" y="3802"/>
                  <a:pt x="715" y="3796"/>
                </a:cubicBezTo>
                <a:cubicBezTo>
                  <a:pt x="719" y="3791"/>
                  <a:pt x="723" y="3786"/>
                  <a:pt x="728" y="3783"/>
                </a:cubicBezTo>
                <a:cubicBezTo>
                  <a:pt x="738" y="3775"/>
                  <a:pt x="747" y="3773"/>
                  <a:pt x="758" y="3775"/>
                </a:cubicBezTo>
                <a:cubicBezTo>
                  <a:pt x="768" y="3777"/>
                  <a:pt x="777" y="3784"/>
                  <a:pt x="785" y="3796"/>
                </a:cubicBezTo>
                <a:cubicBezTo>
                  <a:pt x="794" y="3807"/>
                  <a:pt x="799" y="3820"/>
                  <a:pt x="804" y="3838"/>
                </a:cubicBezTo>
                <a:cubicBezTo>
                  <a:pt x="808" y="3855"/>
                  <a:pt x="809" y="3873"/>
                  <a:pt x="808" y="3892"/>
                </a:cubicBezTo>
                <a:cubicBezTo>
                  <a:pt x="807" y="3911"/>
                  <a:pt x="803" y="3927"/>
                  <a:pt x="797" y="3942"/>
                </a:cubicBezTo>
                <a:cubicBezTo>
                  <a:pt x="793" y="3950"/>
                  <a:pt x="790" y="3956"/>
                  <a:pt x="786" y="3962"/>
                </a:cubicBezTo>
                <a:cubicBezTo>
                  <a:pt x="782" y="3967"/>
                  <a:pt x="778" y="3972"/>
                  <a:pt x="773" y="3976"/>
                </a:cubicBezTo>
                <a:cubicBezTo>
                  <a:pt x="768" y="3979"/>
                  <a:pt x="764" y="3982"/>
                  <a:pt x="759" y="3983"/>
                </a:cubicBezTo>
                <a:cubicBezTo>
                  <a:pt x="754" y="3984"/>
                  <a:pt x="749" y="3984"/>
                  <a:pt x="744" y="3984"/>
                </a:cubicBezTo>
                <a:cubicBezTo>
                  <a:pt x="733" y="3981"/>
                  <a:pt x="724" y="3975"/>
                  <a:pt x="716" y="3963"/>
                </a:cubicBezTo>
                <a:close/>
                <a:moveTo>
                  <a:pt x="1409" y="3963"/>
                </a:moveTo>
                <a:cubicBezTo>
                  <a:pt x="1401" y="3951"/>
                  <a:pt x="1395" y="3937"/>
                  <a:pt x="1391" y="3920"/>
                </a:cubicBezTo>
                <a:cubicBezTo>
                  <a:pt x="1386" y="3902"/>
                  <a:pt x="1385" y="3886"/>
                  <a:pt x="1387" y="3866"/>
                </a:cubicBezTo>
                <a:cubicBezTo>
                  <a:pt x="1388" y="3847"/>
                  <a:pt x="1391" y="3831"/>
                  <a:pt x="1398" y="3816"/>
                </a:cubicBezTo>
                <a:cubicBezTo>
                  <a:pt x="1401" y="3808"/>
                  <a:pt x="1404" y="3802"/>
                  <a:pt x="1408" y="3796"/>
                </a:cubicBezTo>
                <a:cubicBezTo>
                  <a:pt x="1412" y="3791"/>
                  <a:pt x="1416" y="3786"/>
                  <a:pt x="1421" y="3783"/>
                </a:cubicBezTo>
                <a:cubicBezTo>
                  <a:pt x="1431" y="3775"/>
                  <a:pt x="1440" y="3773"/>
                  <a:pt x="1451" y="3775"/>
                </a:cubicBezTo>
                <a:cubicBezTo>
                  <a:pt x="1461" y="3777"/>
                  <a:pt x="1470" y="3784"/>
                  <a:pt x="1479" y="3796"/>
                </a:cubicBezTo>
                <a:cubicBezTo>
                  <a:pt x="1487" y="3807"/>
                  <a:pt x="1493" y="3820"/>
                  <a:pt x="1497" y="3838"/>
                </a:cubicBezTo>
                <a:cubicBezTo>
                  <a:pt x="1501" y="3855"/>
                  <a:pt x="1502" y="3873"/>
                  <a:pt x="1501" y="3892"/>
                </a:cubicBezTo>
                <a:cubicBezTo>
                  <a:pt x="1500" y="3911"/>
                  <a:pt x="1496" y="3927"/>
                  <a:pt x="1490" y="3942"/>
                </a:cubicBezTo>
                <a:cubicBezTo>
                  <a:pt x="1486" y="3950"/>
                  <a:pt x="1483" y="3956"/>
                  <a:pt x="1479" y="3962"/>
                </a:cubicBezTo>
                <a:cubicBezTo>
                  <a:pt x="1475" y="3967"/>
                  <a:pt x="1471" y="3972"/>
                  <a:pt x="1466" y="3976"/>
                </a:cubicBezTo>
                <a:cubicBezTo>
                  <a:pt x="1461" y="3979"/>
                  <a:pt x="1457" y="3982"/>
                  <a:pt x="1452" y="3983"/>
                </a:cubicBezTo>
                <a:cubicBezTo>
                  <a:pt x="1447" y="3984"/>
                  <a:pt x="1442" y="3984"/>
                  <a:pt x="1437" y="3984"/>
                </a:cubicBezTo>
                <a:cubicBezTo>
                  <a:pt x="1426" y="3981"/>
                  <a:pt x="1417" y="3975"/>
                  <a:pt x="1409" y="3963"/>
                </a:cubicBezTo>
                <a:close/>
                <a:moveTo>
                  <a:pt x="2102" y="3963"/>
                </a:moveTo>
                <a:cubicBezTo>
                  <a:pt x="2094" y="3951"/>
                  <a:pt x="2088" y="3937"/>
                  <a:pt x="2084" y="3920"/>
                </a:cubicBezTo>
                <a:cubicBezTo>
                  <a:pt x="2079" y="3902"/>
                  <a:pt x="2078" y="3886"/>
                  <a:pt x="2080" y="3866"/>
                </a:cubicBezTo>
                <a:cubicBezTo>
                  <a:pt x="2081" y="3847"/>
                  <a:pt x="2084" y="3831"/>
                  <a:pt x="2091" y="3816"/>
                </a:cubicBezTo>
                <a:cubicBezTo>
                  <a:pt x="2094" y="3808"/>
                  <a:pt x="2097" y="3802"/>
                  <a:pt x="2101" y="3796"/>
                </a:cubicBezTo>
                <a:cubicBezTo>
                  <a:pt x="2105" y="3791"/>
                  <a:pt x="2109" y="3786"/>
                  <a:pt x="2114" y="3783"/>
                </a:cubicBezTo>
                <a:cubicBezTo>
                  <a:pt x="2124" y="3775"/>
                  <a:pt x="2133" y="3773"/>
                  <a:pt x="2144" y="3775"/>
                </a:cubicBezTo>
                <a:cubicBezTo>
                  <a:pt x="2154" y="3777"/>
                  <a:pt x="2163" y="3784"/>
                  <a:pt x="2172" y="3796"/>
                </a:cubicBezTo>
                <a:cubicBezTo>
                  <a:pt x="2180" y="3807"/>
                  <a:pt x="2186" y="3820"/>
                  <a:pt x="2190" y="3838"/>
                </a:cubicBezTo>
                <a:cubicBezTo>
                  <a:pt x="2194" y="3855"/>
                  <a:pt x="2195" y="3873"/>
                  <a:pt x="2194" y="3892"/>
                </a:cubicBezTo>
                <a:cubicBezTo>
                  <a:pt x="2193" y="3911"/>
                  <a:pt x="2189" y="3927"/>
                  <a:pt x="2183" y="3942"/>
                </a:cubicBezTo>
                <a:cubicBezTo>
                  <a:pt x="2180" y="3950"/>
                  <a:pt x="2176" y="3956"/>
                  <a:pt x="2172" y="3962"/>
                </a:cubicBezTo>
                <a:cubicBezTo>
                  <a:pt x="2169" y="3967"/>
                  <a:pt x="2164" y="3972"/>
                  <a:pt x="2159" y="3976"/>
                </a:cubicBezTo>
                <a:cubicBezTo>
                  <a:pt x="2155" y="3979"/>
                  <a:pt x="2150" y="3982"/>
                  <a:pt x="2145" y="3983"/>
                </a:cubicBezTo>
                <a:cubicBezTo>
                  <a:pt x="2140" y="3984"/>
                  <a:pt x="2135" y="3984"/>
                  <a:pt x="2130" y="3984"/>
                </a:cubicBezTo>
                <a:cubicBezTo>
                  <a:pt x="2119" y="3981"/>
                  <a:pt x="2110" y="3975"/>
                  <a:pt x="2102" y="3963"/>
                </a:cubicBezTo>
                <a:close/>
                <a:moveTo>
                  <a:pt x="2795" y="3963"/>
                </a:moveTo>
                <a:cubicBezTo>
                  <a:pt x="2791" y="3957"/>
                  <a:pt x="2787" y="3951"/>
                  <a:pt x="2784" y="3943"/>
                </a:cubicBezTo>
                <a:cubicBezTo>
                  <a:pt x="2781" y="3936"/>
                  <a:pt x="2779" y="3929"/>
                  <a:pt x="2777" y="3920"/>
                </a:cubicBezTo>
                <a:cubicBezTo>
                  <a:pt x="2772" y="3902"/>
                  <a:pt x="2771" y="3886"/>
                  <a:pt x="2773" y="3866"/>
                </a:cubicBezTo>
                <a:cubicBezTo>
                  <a:pt x="2774" y="3847"/>
                  <a:pt x="2777" y="3831"/>
                  <a:pt x="2784" y="3816"/>
                </a:cubicBezTo>
                <a:cubicBezTo>
                  <a:pt x="2787" y="3808"/>
                  <a:pt x="2790" y="3802"/>
                  <a:pt x="2794" y="3796"/>
                </a:cubicBezTo>
                <a:cubicBezTo>
                  <a:pt x="2798" y="3791"/>
                  <a:pt x="2802" y="3786"/>
                  <a:pt x="2807" y="3783"/>
                </a:cubicBezTo>
                <a:cubicBezTo>
                  <a:pt x="2817" y="3775"/>
                  <a:pt x="2826" y="3773"/>
                  <a:pt x="2837" y="3775"/>
                </a:cubicBezTo>
                <a:cubicBezTo>
                  <a:pt x="2848" y="3777"/>
                  <a:pt x="2856" y="3784"/>
                  <a:pt x="2865" y="3796"/>
                </a:cubicBezTo>
                <a:cubicBezTo>
                  <a:pt x="2873" y="3807"/>
                  <a:pt x="2879" y="3820"/>
                  <a:pt x="2883" y="3838"/>
                </a:cubicBezTo>
                <a:cubicBezTo>
                  <a:pt x="2887" y="3855"/>
                  <a:pt x="2888" y="3873"/>
                  <a:pt x="2887" y="3892"/>
                </a:cubicBezTo>
                <a:cubicBezTo>
                  <a:pt x="2886" y="3911"/>
                  <a:pt x="2882" y="3927"/>
                  <a:pt x="2876" y="3942"/>
                </a:cubicBezTo>
                <a:cubicBezTo>
                  <a:pt x="2873" y="3950"/>
                  <a:pt x="2869" y="3956"/>
                  <a:pt x="2865" y="3962"/>
                </a:cubicBezTo>
                <a:cubicBezTo>
                  <a:pt x="2862" y="3967"/>
                  <a:pt x="2857" y="3972"/>
                  <a:pt x="2852" y="3976"/>
                </a:cubicBezTo>
                <a:cubicBezTo>
                  <a:pt x="2848" y="3979"/>
                  <a:pt x="2843" y="3982"/>
                  <a:pt x="2838" y="3983"/>
                </a:cubicBezTo>
                <a:cubicBezTo>
                  <a:pt x="2833" y="3984"/>
                  <a:pt x="2828" y="3984"/>
                  <a:pt x="2823" y="3984"/>
                </a:cubicBezTo>
                <a:cubicBezTo>
                  <a:pt x="2817" y="3982"/>
                  <a:pt x="2813" y="3980"/>
                  <a:pt x="2808" y="3977"/>
                </a:cubicBezTo>
                <a:cubicBezTo>
                  <a:pt x="2804" y="3973"/>
                  <a:pt x="2799" y="3969"/>
                  <a:pt x="2795" y="3963"/>
                </a:cubicBezTo>
                <a:close/>
                <a:moveTo>
                  <a:pt x="3488" y="3963"/>
                </a:moveTo>
                <a:cubicBezTo>
                  <a:pt x="3484" y="3957"/>
                  <a:pt x="3480" y="3951"/>
                  <a:pt x="3477" y="3943"/>
                </a:cubicBezTo>
                <a:cubicBezTo>
                  <a:pt x="3474" y="3936"/>
                  <a:pt x="3472" y="3929"/>
                  <a:pt x="3470" y="3920"/>
                </a:cubicBezTo>
                <a:cubicBezTo>
                  <a:pt x="3465" y="3902"/>
                  <a:pt x="3464" y="3886"/>
                  <a:pt x="3466" y="3866"/>
                </a:cubicBezTo>
                <a:cubicBezTo>
                  <a:pt x="3467" y="3847"/>
                  <a:pt x="3470" y="3831"/>
                  <a:pt x="3477" y="3816"/>
                </a:cubicBezTo>
                <a:cubicBezTo>
                  <a:pt x="3480" y="3808"/>
                  <a:pt x="3483" y="3802"/>
                  <a:pt x="3487" y="3796"/>
                </a:cubicBezTo>
                <a:cubicBezTo>
                  <a:pt x="3491" y="3791"/>
                  <a:pt x="3496" y="3786"/>
                  <a:pt x="3500" y="3783"/>
                </a:cubicBezTo>
                <a:cubicBezTo>
                  <a:pt x="3510" y="3775"/>
                  <a:pt x="3519" y="3773"/>
                  <a:pt x="3530" y="3775"/>
                </a:cubicBezTo>
                <a:cubicBezTo>
                  <a:pt x="3541" y="3777"/>
                  <a:pt x="3549" y="3784"/>
                  <a:pt x="3558" y="3796"/>
                </a:cubicBezTo>
                <a:cubicBezTo>
                  <a:pt x="3566" y="3807"/>
                  <a:pt x="3572" y="3820"/>
                  <a:pt x="3576" y="3838"/>
                </a:cubicBezTo>
                <a:cubicBezTo>
                  <a:pt x="3580" y="3855"/>
                  <a:pt x="3581" y="3873"/>
                  <a:pt x="3580" y="3892"/>
                </a:cubicBezTo>
                <a:cubicBezTo>
                  <a:pt x="3579" y="3911"/>
                  <a:pt x="3575" y="3927"/>
                  <a:pt x="3569" y="3942"/>
                </a:cubicBezTo>
                <a:cubicBezTo>
                  <a:pt x="3566" y="3950"/>
                  <a:pt x="3562" y="3956"/>
                  <a:pt x="3558" y="3962"/>
                </a:cubicBezTo>
                <a:cubicBezTo>
                  <a:pt x="3555" y="3967"/>
                  <a:pt x="3550" y="3972"/>
                  <a:pt x="3546" y="3976"/>
                </a:cubicBezTo>
                <a:cubicBezTo>
                  <a:pt x="3541" y="3979"/>
                  <a:pt x="3536" y="3982"/>
                  <a:pt x="3531" y="3983"/>
                </a:cubicBezTo>
                <a:cubicBezTo>
                  <a:pt x="3526" y="3984"/>
                  <a:pt x="3521" y="3984"/>
                  <a:pt x="3516" y="3984"/>
                </a:cubicBezTo>
                <a:cubicBezTo>
                  <a:pt x="3510" y="3982"/>
                  <a:pt x="3506" y="3980"/>
                  <a:pt x="3501" y="3977"/>
                </a:cubicBezTo>
                <a:cubicBezTo>
                  <a:pt x="3497" y="3973"/>
                  <a:pt x="3492" y="3969"/>
                  <a:pt x="3488" y="3963"/>
                </a:cubicBezTo>
                <a:close/>
                <a:moveTo>
                  <a:pt x="4181" y="3963"/>
                </a:moveTo>
                <a:cubicBezTo>
                  <a:pt x="4177" y="3957"/>
                  <a:pt x="4173" y="3951"/>
                  <a:pt x="4170" y="3943"/>
                </a:cubicBezTo>
                <a:cubicBezTo>
                  <a:pt x="4167" y="3936"/>
                  <a:pt x="4165" y="3929"/>
                  <a:pt x="4163" y="3920"/>
                </a:cubicBezTo>
                <a:cubicBezTo>
                  <a:pt x="4158" y="3902"/>
                  <a:pt x="4157" y="3886"/>
                  <a:pt x="4159" y="3866"/>
                </a:cubicBezTo>
                <a:cubicBezTo>
                  <a:pt x="4160" y="3847"/>
                  <a:pt x="4163" y="3831"/>
                  <a:pt x="4170" y="3816"/>
                </a:cubicBezTo>
                <a:cubicBezTo>
                  <a:pt x="4173" y="3808"/>
                  <a:pt x="4176" y="3802"/>
                  <a:pt x="4180" y="3796"/>
                </a:cubicBezTo>
                <a:cubicBezTo>
                  <a:pt x="4184" y="3791"/>
                  <a:pt x="4189" y="3786"/>
                  <a:pt x="4193" y="3783"/>
                </a:cubicBezTo>
                <a:cubicBezTo>
                  <a:pt x="4203" y="3775"/>
                  <a:pt x="4213" y="3773"/>
                  <a:pt x="4223" y="3775"/>
                </a:cubicBezTo>
                <a:cubicBezTo>
                  <a:pt x="4234" y="3777"/>
                  <a:pt x="4242" y="3784"/>
                  <a:pt x="4251" y="3796"/>
                </a:cubicBezTo>
                <a:cubicBezTo>
                  <a:pt x="4259" y="3807"/>
                  <a:pt x="4265" y="3820"/>
                  <a:pt x="4269" y="3838"/>
                </a:cubicBezTo>
                <a:cubicBezTo>
                  <a:pt x="4273" y="3855"/>
                  <a:pt x="4274" y="3873"/>
                  <a:pt x="4273" y="3892"/>
                </a:cubicBezTo>
                <a:cubicBezTo>
                  <a:pt x="4272" y="3911"/>
                  <a:pt x="4268" y="3927"/>
                  <a:pt x="4262" y="3942"/>
                </a:cubicBezTo>
                <a:cubicBezTo>
                  <a:pt x="4259" y="3950"/>
                  <a:pt x="4255" y="3956"/>
                  <a:pt x="4252" y="3962"/>
                </a:cubicBezTo>
                <a:cubicBezTo>
                  <a:pt x="4248" y="3967"/>
                  <a:pt x="4243" y="3972"/>
                  <a:pt x="4239" y="3976"/>
                </a:cubicBezTo>
                <a:cubicBezTo>
                  <a:pt x="4234" y="3979"/>
                  <a:pt x="4229" y="3982"/>
                  <a:pt x="4224" y="3983"/>
                </a:cubicBezTo>
                <a:cubicBezTo>
                  <a:pt x="4219" y="3984"/>
                  <a:pt x="4214" y="3984"/>
                  <a:pt x="4209" y="3984"/>
                </a:cubicBezTo>
                <a:cubicBezTo>
                  <a:pt x="4204" y="3982"/>
                  <a:pt x="4199" y="3980"/>
                  <a:pt x="4194" y="3977"/>
                </a:cubicBezTo>
                <a:cubicBezTo>
                  <a:pt x="4190" y="3973"/>
                  <a:pt x="4185" y="3969"/>
                  <a:pt x="4181" y="3963"/>
                </a:cubicBezTo>
                <a:close/>
                <a:moveTo>
                  <a:pt x="4874" y="3963"/>
                </a:moveTo>
                <a:cubicBezTo>
                  <a:pt x="4870" y="3957"/>
                  <a:pt x="4866" y="3951"/>
                  <a:pt x="4863" y="3943"/>
                </a:cubicBezTo>
                <a:cubicBezTo>
                  <a:pt x="4860" y="3936"/>
                  <a:pt x="4858" y="3929"/>
                  <a:pt x="4856" y="3920"/>
                </a:cubicBezTo>
                <a:cubicBezTo>
                  <a:pt x="4851" y="3902"/>
                  <a:pt x="4850" y="3886"/>
                  <a:pt x="4852" y="3866"/>
                </a:cubicBezTo>
                <a:cubicBezTo>
                  <a:pt x="4853" y="3847"/>
                  <a:pt x="4856" y="3831"/>
                  <a:pt x="4863" y="3816"/>
                </a:cubicBezTo>
                <a:cubicBezTo>
                  <a:pt x="4866" y="3808"/>
                  <a:pt x="4869" y="3802"/>
                  <a:pt x="4873" y="3796"/>
                </a:cubicBezTo>
                <a:cubicBezTo>
                  <a:pt x="4877" y="3791"/>
                  <a:pt x="4882" y="3786"/>
                  <a:pt x="4886" y="3783"/>
                </a:cubicBezTo>
                <a:cubicBezTo>
                  <a:pt x="4896" y="3775"/>
                  <a:pt x="4906" y="3773"/>
                  <a:pt x="4916" y="3775"/>
                </a:cubicBezTo>
                <a:cubicBezTo>
                  <a:pt x="4927" y="3777"/>
                  <a:pt x="4935" y="3784"/>
                  <a:pt x="4944" y="3796"/>
                </a:cubicBezTo>
                <a:cubicBezTo>
                  <a:pt x="4948" y="3801"/>
                  <a:pt x="4951" y="3807"/>
                  <a:pt x="4954" y="3814"/>
                </a:cubicBezTo>
                <a:cubicBezTo>
                  <a:pt x="4957" y="3821"/>
                  <a:pt x="4960" y="3829"/>
                  <a:pt x="4962" y="3838"/>
                </a:cubicBezTo>
                <a:cubicBezTo>
                  <a:pt x="4966" y="3855"/>
                  <a:pt x="4967" y="3873"/>
                  <a:pt x="4966" y="3892"/>
                </a:cubicBezTo>
                <a:cubicBezTo>
                  <a:pt x="4965" y="3911"/>
                  <a:pt x="4961" y="3927"/>
                  <a:pt x="4955" y="3942"/>
                </a:cubicBezTo>
                <a:cubicBezTo>
                  <a:pt x="4952" y="3950"/>
                  <a:pt x="4948" y="3956"/>
                  <a:pt x="4945" y="3962"/>
                </a:cubicBezTo>
                <a:cubicBezTo>
                  <a:pt x="4941" y="3967"/>
                  <a:pt x="4936" y="3972"/>
                  <a:pt x="4932" y="3976"/>
                </a:cubicBezTo>
                <a:cubicBezTo>
                  <a:pt x="4927" y="3979"/>
                  <a:pt x="4922" y="3982"/>
                  <a:pt x="4917" y="3983"/>
                </a:cubicBezTo>
                <a:cubicBezTo>
                  <a:pt x="4912" y="3984"/>
                  <a:pt x="4907" y="3984"/>
                  <a:pt x="4902" y="3984"/>
                </a:cubicBezTo>
                <a:cubicBezTo>
                  <a:pt x="4897" y="3982"/>
                  <a:pt x="4892" y="3980"/>
                  <a:pt x="4887" y="3977"/>
                </a:cubicBezTo>
                <a:cubicBezTo>
                  <a:pt x="4883" y="3973"/>
                  <a:pt x="4878" y="3969"/>
                  <a:pt x="4874" y="3963"/>
                </a:cubicBezTo>
                <a:close/>
                <a:moveTo>
                  <a:pt x="5567" y="3963"/>
                </a:moveTo>
                <a:cubicBezTo>
                  <a:pt x="5563" y="3957"/>
                  <a:pt x="5559" y="3951"/>
                  <a:pt x="5556" y="3943"/>
                </a:cubicBezTo>
                <a:cubicBezTo>
                  <a:pt x="5553" y="3936"/>
                  <a:pt x="5551" y="3929"/>
                  <a:pt x="5549" y="3920"/>
                </a:cubicBezTo>
                <a:cubicBezTo>
                  <a:pt x="5544" y="3902"/>
                  <a:pt x="5543" y="3886"/>
                  <a:pt x="5545" y="3866"/>
                </a:cubicBezTo>
                <a:cubicBezTo>
                  <a:pt x="5546" y="3847"/>
                  <a:pt x="5550" y="3831"/>
                  <a:pt x="5556" y="3816"/>
                </a:cubicBezTo>
                <a:cubicBezTo>
                  <a:pt x="5559" y="3808"/>
                  <a:pt x="5562" y="3802"/>
                  <a:pt x="5566" y="3796"/>
                </a:cubicBezTo>
                <a:cubicBezTo>
                  <a:pt x="5570" y="3791"/>
                  <a:pt x="5574" y="3786"/>
                  <a:pt x="5579" y="3783"/>
                </a:cubicBezTo>
                <a:cubicBezTo>
                  <a:pt x="5589" y="3775"/>
                  <a:pt x="5599" y="3773"/>
                  <a:pt x="5609" y="3775"/>
                </a:cubicBezTo>
                <a:cubicBezTo>
                  <a:pt x="5620" y="3777"/>
                  <a:pt x="5628" y="3784"/>
                  <a:pt x="5637" y="3796"/>
                </a:cubicBezTo>
                <a:cubicBezTo>
                  <a:pt x="5641" y="3801"/>
                  <a:pt x="5644" y="3807"/>
                  <a:pt x="5647" y="3814"/>
                </a:cubicBezTo>
                <a:cubicBezTo>
                  <a:pt x="5651" y="3821"/>
                  <a:pt x="5653" y="3829"/>
                  <a:pt x="5655" y="3838"/>
                </a:cubicBezTo>
                <a:cubicBezTo>
                  <a:pt x="5659" y="3855"/>
                  <a:pt x="5660" y="3873"/>
                  <a:pt x="5659" y="3892"/>
                </a:cubicBezTo>
                <a:cubicBezTo>
                  <a:pt x="5658" y="3911"/>
                  <a:pt x="5654" y="3927"/>
                  <a:pt x="5648" y="3942"/>
                </a:cubicBezTo>
                <a:cubicBezTo>
                  <a:pt x="5645" y="3950"/>
                  <a:pt x="5641" y="3956"/>
                  <a:pt x="5638" y="3962"/>
                </a:cubicBezTo>
                <a:cubicBezTo>
                  <a:pt x="5634" y="3967"/>
                  <a:pt x="5629" y="3972"/>
                  <a:pt x="5625" y="3976"/>
                </a:cubicBezTo>
                <a:cubicBezTo>
                  <a:pt x="5620" y="3979"/>
                  <a:pt x="5615" y="3982"/>
                  <a:pt x="5610" y="3983"/>
                </a:cubicBezTo>
                <a:cubicBezTo>
                  <a:pt x="5605" y="3984"/>
                  <a:pt x="5600" y="3984"/>
                  <a:pt x="5595" y="3984"/>
                </a:cubicBezTo>
                <a:cubicBezTo>
                  <a:pt x="5590" y="3982"/>
                  <a:pt x="5585" y="3980"/>
                  <a:pt x="5580" y="3977"/>
                </a:cubicBezTo>
                <a:cubicBezTo>
                  <a:pt x="5576" y="3973"/>
                  <a:pt x="5571" y="3969"/>
                  <a:pt x="5567" y="3963"/>
                </a:cubicBezTo>
                <a:close/>
                <a:moveTo>
                  <a:pt x="6260" y="3963"/>
                </a:moveTo>
                <a:cubicBezTo>
                  <a:pt x="6256" y="3957"/>
                  <a:pt x="6252" y="3951"/>
                  <a:pt x="6249" y="3943"/>
                </a:cubicBezTo>
                <a:cubicBezTo>
                  <a:pt x="6246" y="3936"/>
                  <a:pt x="6244" y="3929"/>
                  <a:pt x="6242" y="3920"/>
                </a:cubicBezTo>
                <a:cubicBezTo>
                  <a:pt x="6238" y="3902"/>
                  <a:pt x="6236" y="3886"/>
                  <a:pt x="6238" y="3866"/>
                </a:cubicBezTo>
                <a:cubicBezTo>
                  <a:pt x="6239" y="3847"/>
                  <a:pt x="6243" y="3831"/>
                  <a:pt x="6249" y="3816"/>
                </a:cubicBezTo>
                <a:cubicBezTo>
                  <a:pt x="6252" y="3808"/>
                  <a:pt x="6255" y="3802"/>
                  <a:pt x="6259" y="3796"/>
                </a:cubicBezTo>
                <a:cubicBezTo>
                  <a:pt x="6263" y="3791"/>
                  <a:pt x="6267" y="3786"/>
                  <a:pt x="6272" y="3783"/>
                </a:cubicBezTo>
                <a:cubicBezTo>
                  <a:pt x="6282" y="3775"/>
                  <a:pt x="6292" y="3773"/>
                  <a:pt x="6302" y="3775"/>
                </a:cubicBezTo>
                <a:cubicBezTo>
                  <a:pt x="6313" y="3777"/>
                  <a:pt x="6321" y="3784"/>
                  <a:pt x="6330" y="3796"/>
                </a:cubicBezTo>
                <a:cubicBezTo>
                  <a:pt x="6334" y="3801"/>
                  <a:pt x="6337" y="3807"/>
                  <a:pt x="6340" y="3814"/>
                </a:cubicBezTo>
                <a:cubicBezTo>
                  <a:pt x="6344" y="3821"/>
                  <a:pt x="6346" y="3829"/>
                  <a:pt x="6348" y="3838"/>
                </a:cubicBezTo>
                <a:cubicBezTo>
                  <a:pt x="6352" y="3855"/>
                  <a:pt x="6353" y="3873"/>
                  <a:pt x="6352" y="3892"/>
                </a:cubicBezTo>
                <a:cubicBezTo>
                  <a:pt x="6351" y="3911"/>
                  <a:pt x="6347" y="3927"/>
                  <a:pt x="6341" y="3942"/>
                </a:cubicBezTo>
                <a:cubicBezTo>
                  <a:pt x="6338" y="3950"/>
                  <a:pt x="6334" y="3956"/>
                  <a:pt x="6331" y="3962"/>
                </a:cubicBezTo>
                <a:cubicBezTo>
                  <a:pt x="6327" y="3967"/>
                  <a:pt x="6322" y="3972"/>
                  <a:pt x="6318" y="3976"/>
                </a:cubicBezTo>
                <a:cubicBezTo>
                  <a:pt x="6312" y="3979"/>
                  <a:pt x="6308" y="3982"/>
                  <a:pt x="6303" y="3983"/>
                </a:cubicBezTo>
                <a:cubicBezTo>
                  <a:pt x="6298" y="3984"/>
                  <a:pt x="6293" y="3984"/>
                  <a:pt x="6288" y="3984"/>
                </a:cubicBezTo>
                <a:cubicBezTo>
                  <a:pt x="6283" y="3982"/>
                  <a:pt x="6278" y="3980"/>
                  <a:pt x="6273" y="3977"/>
                </a:cubicBezTo>
                <a:cubicBezTo>
                  <a:pt x="6269" y="3973"/>
                  <a:pt x="6265" y="3969"/>
                  <a:pt x="6260" y="3963"/>
                </a:cubicBezTo>
                <a:close/>
                <a:moveTo>
                  <a:pt x="6954" y="3963"/>
                </a:moveTo>
                <a:cubicBezTo>
                  <a:pt x="6949" y="3957"/>
                  <a:pt x="6945" y="3951"/>
                  <a:pt x="6942" y="3943"/>
                </a:cubicBezTo>
                <a:cubicBezTo>
                  <a:pt x="6939" y="3936"/>
                  <a:pt x="6937" y="3929"/>
                  <a:pt x="6935" y="3920"/>
                </a:cubicBezTo>
                <a:cubicBezTo>
                  <a:pt x="6931" y="3902"/>
                  <a:pt x="6929" y="3886"/>
                  <a:pt x="6931" y="3866"/>
                </a:cubicBezTo>
                <a:cubicBezTo>
                  <a:pt x="6932" y="3847"/>
                  <a:pt x="6936" y="3831"/>
                  <a:pt x="6942" y="3816"/>
                </a:cubicBezTo>
                <a:cubicBezTo>
                  <a:pt x="6945" y="3808"/>
                  <a:pt x="6948" y="3802"/>
                  <a:pt x="6952" y="3796"/>
                </a:cubicBezTo>
                <a:cubicBezTo>
                  <a:pt x="6956" y="3791"/>
                  <a:pt x="6960" y="3786"/>
                  <a:pt x="6965" y="3783"/>
                </a:cubicBezTo>
                <a:cubicBezTo>
                  <a:pt x="6975" y="3775"/>
                  <a:pt x="6985" y="3773"/>
                  <a:pt x="6995" y="3775"/>
                </a:cubicBezTo>
                <a:cubicBezTo>
                  <a:pt x="7006" y="3777"/>
                  <a:pt x="7014" y="3784"/>
                  <a:pt x="7023" y="3796"/>
                </a:cubicBezTo>
                <a:cubicBezTo>
                  <a:pt x="7027" y="3801"/>
                  <a:pt x="7031" y="3807"/>
                  <a:pt x="7034" y="3814"/>
                </a:cubicBezTo>
                <a:cubicBezTo>
                  <a:pt x="7037" y="3821"/>
                  <a:pt x="7039" y="3829"/>
                  <a:pt x="7041" y="3838"/>
                </a:cubicBezTo>
                <a:cubicBezTo>
                  <a:pt x="7043" y="3847"/>
                  <a:pt x="7045" y="3855"/>
                  <a:pt x="7045" y="3864"/>
                </a:cubicBezTo>
                <a:cubicBezTo>
                  <a:pt x="7046" y="3873"/>
                  <a:pt x="7046" y="3882"/>
                  <a:pt x="7046" y="3892"/>
                </a:cubicBezTo>
                <a:cubicBezTo>
                  <a:pt x="7044" y="3911"/>
                  <a:pt x="7041" y="3927"/>
                  <a:pt x="7034" y="3942"/>
                </a:cubicBezTo>
                <a:cubicBezTo>
                  <a:pt x="7028" y="3957"/>
                  <a:pt x="7020" y="3968"/>
                  <a:pt x="7011" y="3976"/>
                </a:cubicBezTo>
                <a:cubicBezTo>
                  <a:pt x="7005" y="3979"/>
                  <a:pt x="7001" y="3982"/>
                  <a:pt x="6996" y="3983"/>
                </a:cubicBezTo>
                <a:cubicBezTo>
                  <a:pt x="6991" y="3984"/>
                  <a:pt x="6986" y="3984"/>
                  <a:pt x="6981" y="3984"/>
                </a:cubicBezTo>
                <a:cubicBezTo>
                  <a:pt x="6976" y="3982"/>
                  <a:pt x="6971" y="3980"/>
                  <a:pt x="6966" y="3977"/>
                </a:cubicBezTo>
                <a:cubicBezTo>
                  <a:pt x="6962" y="3973"/>
                  <a:pt x="6958" y="3969"/>
                  <a:pt x="6954" y="3963"/>
                </a:cubicBezTo>
                <a:close/>
                <a:moveTo>
                  <a:pt x="7647" y="3963"/>
                </a:moveTo>
                <a:cubicBezTo>
                  <a:pt x="7642" y="3957"/>
                  <a:pt x="7639" y="3951"/>
                  <a:pt x="7635" y="3943"/>
                </a:cubicBezTo>
                <a:cubicBezTo>
                  <a:pt x="7632" y="3936"/>
                  <a:pt x="7630" y="3929"/>
                  <a:pt x="7628" y="3920"/>
                </a:cubicBezTo>
                <a:cubicBezTo>
                  <a:pt x="7624" y="3902"/>
                  <a:pt x="7622" y="3886"/>
                  <a:pt x="7624" y="3866"/>
                </a:cubicBezTo>
                <a:cubicBezTo>
                  <a:pt x="7625" y="3847"/>
                  <a:pt x="7629" y="3831"/>
                  <a:pt x="7635" y="3816"/>
                </a:cubicBezTo>
                <a:cubicBezTo>
                  <a:pt x="7638" y="3808"/>
                  <a:pt x="7641" y="3802"/>
                  <a:pt x="7645" y="3796"/>
                </a:cubicBezTo>
                <a:cubicBezTo>
                  <a:pt x="7649" y="3791"/>
                  <a:pt x="7653" y="3786"/>
                  <a:pt x="7658" y="3783"/>
                </a:cubicBezTo>
                <a:cubicBezTo>
                  <a:pt x="7668" y="3775"/>
                  <a:pt x="7678" y="3773"/>
                  <a:pt x="7688" y="3775"/>
                </a:cubicBezTo>
                <a:cubicBezTo>
                  <a:pt x="7699" y="3777"/>
                  <a:pt x="7707" y="3784"/>
                  <a:pt x="7716" y="3796"/>
                </a:cubicBezTo>
                <a:cubicBezTo>
                  <a:pt x="7720" y="3801"/>
                  <a:pt x="7723" y="3807"/>
                  <a:pt x="7726" y="3814"/>
                </a:cubicBezTo>
                <a:cubicBezTo>
                  <a:pt x="7730" y="3821"/>
                  <a:pt x="7732" y="3829"/>
                  <a:pt x="7734" y="3838"/>
                </a:cubicBezTo>
                <a:cubicBezTo>
                  <a:pt x="7738" y="3855"/>
                  <a:pt x="7740" y="3873"/>
                  <a:pt x="7739" y="3892"/>
                </a:cubicBezTo>
                <a:cubicBezTo>
                  <a:pt x="7737" y="3911"/>
                  <a:pt x="7734" y="3927"/>
                  <a:pt x="7727" y="3942"/>
                </a:cubicBezTo>
                <a:cubicBezTo>
                  <a:pt x="7721" y="3957"/>
                  <a:pt x="7713" y="3968"/>
                  <a:pt x="7704" y="3976"/>
                </a:cubicBezTo>
                <a:cubicBezTo>
                  <a:pt x="7698" y="3979"/>
                  <a:pt x="7694" y="3982"/>
                  <a:pt x="7689" y="3983"/>
                </a:cubicBezTo>
                <a:cubicBezTo>
                  <a:pt x="7684" y="3984"/>
                  <a:pt x="7679" y="3984"/>
                  <a:pt x="7674" y="3984"/>
                </a:cubicBezTo>
                <a:cubicBezTo>
                  <a:pt x="7669" y="3982"/>
                  <a:pt x="7664" y="3980"/>
                  <a:pt x="7659" y="3977"/>
                </a:cubicBezTo>
                <a:cubicBezTo>
                  <a:pt x="7655" y="3973"/>
                  <a:pt x="7651" y="3969"/>
                  <a:pt x="7647" y="3963"/>
                </a:cubicBezTo>
                <a:close/>
                <a:moveTo>
                  <a:pt x="8340" y="3963"/>
                </a:moveTo>
                <a:cubicBezTo>
                  <a:pt x="8335" y="3957"/>
                  <a:pt x="8332" y="3951"/>
                  <a:pt x="8328" y="3943"/>
                </a:cubicBezTo>
                <a:cubicBezTo>
                  <a:pt x="8325" y="3936"/>
                  <a:pt x="8323" y="3929"/>
                  <a:pt x="8321" y="3920"/>
                </a:cubicBezTo>
                <a:cubicBezTo>
                  <a:pt x="8317" y="3902"/>
                  <a:pt x="8315" y="3886"/>
                  <a:pt x="8317" y="3866"/>
                </a:cubicBezTo>
                <a:cubicBezTo>
                  <a:pt x="8318" y="3847"/>
                  <a:pt x="8322" y="3831"/>
                  <a:pt x="8328" y="3816"/>
                </a:cubicBezTo>
                <a:cubicBezTo>
                  <a:pt x="8331" y="3808"/>
                  <a:pt x="8334" y="3802"/>
                  <a:pt x="8338" y="3796"/>
                </a:cubicBezTo>
                <a:cubicBezTo>
                  <a:pt x="8342" y="3791"/>
                  <a:pt x="8346" y="3786"/>
                  <a:pt x="8351" y="3783"/>
                </a:cubicBezTo>
                <a:cubicBezTo>
                  <a:pt x="8361" y="3775"/>
                  <a:pt x="8371" y="3773"/>
                  <a:pt x="8381" y="3775"/>
                </a:cubicBezTo>
                <a:cubicBezTo>
                  <a:pt x="8392" y="3777"/>
                  <a:pt x="8400" y="3784"/>
                  <a:pt x="8409" y="3796"/>
                </a:cubicBezTo>
                <a:cubicBezTo>
                  <a:pt x="8417" y="3807"/>
                  <a:pt x="8423" y="3820"/>
                  <a:pt x="8427" y="3838"/>
                </a:cubicBezTo>
                <a:cubicBezTo>
                  <a:pt x="8431" y="3855"/>
                  <a:pt x="8433" y="3873"/>
                  <a:pt x="8432" y="3892"/>
                </a:cubicBezTo>
                <a:cubicBezTo>
                  <a:pt x="8430" y="3911"/>
                  <a:pt x="8426" y="3927"/>
                  <a:pt x="8420" y="3942"/>
                </a:cubicBezTo>
                <a:cubicBezTo>
                  <a:pt x="8417" y="3950"/>
                  <a:pt x="8413" y="3956"/>
                  <a:pt x="8410" y="3962"/>
                </a:cubicBezTo>
                <a:cubicBezTo>
                  <a:pt x="8406" y="3967"/>
                  <a:pt x="8401" y="3972"/>
                  <a:pt x="8397" y="3976"/>
                </a:cubicBezTo>
                <a:cubicBezTo>
                  <a:pt x="8391" y="3979"/>
                  <a:pt x="8387" y="3982"/>
                  <a:pt x="8382" y="3983"/>
                </a:cubicBezTo>
                <a:cubicBezTo>
                  <a:pt x="8377" y="3984"/>
                  <a:pt x="8372" y="3984"/>
                  <a:pt x="8367" y="3984"/>
                </a:cubicBezTo>
                <a:cubicBezTo>
                  <a:pt x="8362" y="3982"/>
                  <a:pt x="8357" y="3980"/>
                  <a:pt x="8353" y="3977"/>
                </a:cubicBezTo>
                <a:cubicBezTo>
                  <a:pt x="8348" y="3973"/>
                  <a:pt x="8344" y="3969"/>
                  <a:pt x="8340" y="3963"/>
                </a:cubicBezTo>
                <a:close/>
                <a:moveTo>
                  <a:pt x="9033" y="3963"/>
                </a:moveTo>
                <a:cubicBezTo>
                  <a:pt x="9028" y="3957"/>
                  <a:pt x="9025" y="3951"/>
                  <a:pt x="9021" y="3943"/>
                </a:cubicBezTo>
                <a:cubicBezTo>
                  <a:pt x="9018" y="3936"/>
                  <a:pt x="9016" y="3929"/>
                  <a:pt x="9014" y="3920"/>
                </a:cubicBezTo>
                <a:cubicBezTo>
                  <a:pt x="9010" y="3902"/>
                  <a:pt x="9008" y="3886"/>
                  <a:pt x="9010" y="3866"/>
                </a:cubicBezTo>
                <a:cubicBezTo>
                  <a:pt x="9011" y="3847"/>
                  <a:pt x="9015" y="3831"/>
                  <a:pt x="9021" y="3816"/>
                </a:cubicBezTo>
                <a:cubicBezTo>
                  <a:pt x="9024" y="3808"/>
                  <a:pt x="9028" y="3802"/>
                  <a:pt x="9031" y="3796"/>
                </a:cubicBezTo>
                <a:cubicBezTo>
                  <a:pt x="9035" y="3791"/>
                  <a:pt x="9040" y="3786"/>
                  <a:pt x="9045" y="3783"/>
                </a:cubicBezTo>
                <a:cubicBezTo>
                  <a:pt x="9054" y="3775"/>
                  <a:pt x="9064" y="3773"/>
                  <a:pt x="9074" y="3775"/>
                </a:cubicBezTo>
                <a:cubicBezTo>
                  <a:pt x="9085" y="3777"/>
                  <a:pt x="9093" y="3784"/>
                  <a:pt x="9102" y="3796"/>
                </a:cubicBezTo>
                <a:cubicBezTo>
                  <a:pt x="9110" y="3807"/>
                  <a:pt x="9116" y="3820"/>
                  <a:pt x="9120" y="3838"/>
                </a:cubicBezTo>
                <a:cubicBezTo>
                  <a:pt x="9124" y="3855"/>
                  <a:pt x="9126" y="3873"/>
                  <a:pt x="9125" y="3892"/>
                </a:cubicBezTo>
                <a:cubicBezTo>
                  <a:pt x="9123" y="3911"/>
                  <a:pt x="9119" y="3927"/>
                  <a:pt x="9113" y="3942"/>
                </a:cubicBezTo>
                <a:cubicBezTo>
                  <a:pt x="9110" y="3950"/>
                  <a:pt x="9106" y="3956"/>
                  <a:pt x="9103" y="3962"/>
                </a:cubicBezTo>
                <a:cubicBezTo>
                  <a:pt x="9099" y="3967"/>
                  <a:pt x="9094" y="3972"/>
                  <a:pt x="9090" y="3976"/>
                </a:cubicBezTo>
                <a:cubicBezTo>
                  <a:pt x="9084" y="3979"/>
                  <a:pt x="9080" y="3982"/>
                  <a:pt x="9075" y="3983"/>
                </a:cubicBezTo>
                <a:cubicBezTo>
                  <a:pt x="9070" y="3984"/>
                  <a:pt x="9065" y="3984"/>
                  <a:pt x="9060" y="3984"/>
                </a:cubicBezTo>
                <a:cubicBezTo>
                  <a:pt x="9055" y="3982"/>
                  <a:pt x="9050" y="3980"/>
                  <a:pt x="9046" y="3977"/>
                </a:cubicBezTo>
                <a:cubicBezTo>
                  <a:pt x="9041" y="3973"/>
                  <a:pt x="9037" y="3969"/>
                  <a:pt x="9033" y="3963"/>
                </a:cubicBezTo>
                <a:close/>
                <a:moveTo>
                  <a:pt x="9726" y="3963"/>
                </a:moveTo>
                <a:cubicBezTo>
                  <a:pt x="9721" y="3957"/>
                  <a:pt x="9718" y="3951"/>
                  <a:pt x="9714" y="3943"/>
                </a:cubicBezTo>
                <a:cubicBezTo>
                  <a:pt x="9711" y="3936"/>
                  <a:pt x="9709" y="3929"/>
                  <a:pt x="9707" y="3920"/>
                </a:cubicBezTo>
                <a:cubicBezTo>
                  <a:pt x="9703" y="3902"/>
                  <a:pt x="9701" y="3886"/>
                  <a:pt x="9703" y="3866"/>
                </a:cubicBezTo>
                <a:cubicBezTo>
                  <a:pt x="9704" y="3847"/>
                  <a:pt x="9708" y="3831"/>
                  <a:pt x="9714" y="3816"/>
                </a:cubicBezTo>
                <a:cubicBezTo>
                  <a:pt x="9717" y="3808"/>
                  <a:pt x="9721" y="3802"/>
                  <a:pt x="9724" y="3796"/>
                </a:cubicBezTo>
                <a:cubicBezTo>
                  <a:pt x="9728" y="3791"/>
                  <a:pt x="9733" y="3786"/>
                  <a:pt x="9738" y="3783"/>
                </a:cubicBezTo>
                <a:cubicBezTo>
                  <a:pt x="9747" y="3775"/>
                  <a:pt x="9757" y="3773"/>
                  <a:pt x="9767" y="3775"/>
                </a:cubicBezTo>
                <a:cubicBezTo>
                  <a:pt x="9778" y="3777"/>
                  <a:pt x="9786" y="3784"/>
                  <a:pt x="9795" y="3796"/>
                </a:cubicBezTo>
                <a:cubicBezTo>
                  <a:pt x="9803" y="3807"/>
                  <a:pt x="9809" y="3820"/>
                  <a:pt x="9813" y="3838"/>
                </a:cubicBezTo>
                <a:cubicBezTo>
                  <a:pt x="9817" y="3855"/>
                  <a:pt x="9819" y="3873"/>
                  <a:pt x="9818" y="3892"/>
                </a:cubicBezTo>
                <a:cubicBezTo>
                  <a:pt x="9816" y="3911"/>
                  <a:pt x="9812" y="3927"/>
                  <a:pt x="9806" y="3942"/>
                </a:cubicBezTo>
                <a:cubicBezTo>
                  <a:pt x="9803" y="3950"/>
                  <a:pt x="9800" y="3956"/>
                  <a:pt x="9796" y="3962"/>
                </a:cubicBezTo>
                <a:cubicBezTo>
                  <a:pt x="9792" y="3967"/>
                  <a:pt x="9788" y="3972"/>
                  <a:pt x="9783" y="3976"/>
                </a:cubicBezTo>
                <a:cubicBezTo>
                  <a:pt x="9778" y="3979"/>
                  <a:pt x="9773" y="3982"/>
                  <a:pt x="9768" y="3983"/>
                </a:cubicBezTo>
                <a:cubicBezTo>
                  <a:pt x="9763" y="3984"/>
                  <a:pt x="9758" y="3984"/>
                  <a:pt x="9753" y="3984"/>
                </a:cubicBezTo>
                <a:cubicBezTo>
                  <a:pt x="9748" y="3982"/>
                  <a:pt x="9743" y="3980"/>
                  <a:pt x="9739" y="3977"/>
                </a:cubicBezTo>
                <a:cubicBezTo>
                  <a:pt x="9734" y="3973"/>
                  <a:pt x="9730" y="3969"/>
                  <a:pt x="9726" y="3963"/>
                </a:cubicBezTo>
                <a:close/>
                <a:moveTo>
                  <a:pt x="10419" y="3963"/>
                </a:moveTo>
                <a:cubicBezTo>
                  <a:pt x="10410" y="3951"/>
                  <a:pt x="10404" y="3937"/>
                  <a:pt x="10400" y="3920"/>
                </a:cubicBezTo>
                <a:cubicBezTo>
                  <a:pt x="10396" y="3902"/>
                  <a:pt x="10394" y="3886"/>
                  <a:pt x="10396" y="3866"/>
                </a:cubicBezTo>
                <a:cubicBezTo>
                  <a:pt x="10397" y="3847"/>
                  <a:pt x="10401" y="3831"/>
                  <a:pt x="10407" y="3816"/>
                </a:cubicBezTo>
                <a:cubicBezTo>
                  <a:pt x="10410" y="3808"/>
                  <a:pt x="10414" y="3802"/>
                  <a:pt x="10418" y="3796"/>
                </a:cubicBezTo>
                <a:cubicBezTo>
                  <a:pt x="10421" y="3791"/>
                  <a:pt x="10426" y="3786"/>
                  <a:pt x="10431" y="3783"/>
                </a:cubicBezTo>
                <a:cubicBezTo>
                  <a:pt x="10440" y="3775"/>
                  <a:pt x="10450" y="3773"/>
                  <a:pt x="10460" y="3775"/>
                </a:cubicBezTo>
                <a:cubicBezTo>
                  <a:pt x="10471" y="3777"/>
                  <a:pt x="10479" y="3784"/>
                  <a:pt x="10488" y="3796"/>
                </a:cubicBezTo>
                <a:cubicBezTo>
                  <a:pt x="10496" y="3807"/>
                  <a:pt x="10502" y="3820"/>
                  <a:pt x="10506" y="3838"/>
                </a:cubicBezTo>
                <a:cubicBezTo>
                  <a:pt x="10510" y="3855"/>
                  <a:pt x="10512" y="3873"/>
                  <a:pt x="10511" y="3892"/>
                </a:cubicBezTo>
                <a:cubicBezTo>
                  <a:pt x="10509" y="3911"/>
                  <a:pt x="10505" y="3927"/>
                  <a:pt x="10499" y="3942"/>
                </a:cubicBezTo>
                <a:cubicBezTo>
                  <a:pt x="10496" y="3950"/>
                  <a:pt x="10493" y="3956"/>
                  <a:pt x="10489" y="3962"/>
                </a:cubicBezTo>
                <a:cubicBezTo>
                  <a:pt x="10485" y="3967"/>
                  <a:pt x="10481" y="3972"/>
                  <a:pt x="10476" y="3976"/>
                </a:cubicBezTo>
                <a:cubicBezTo>
                  <a:pt x="10471" y="3979"/>
                  <a:pt x="10466" y="3982"/>
                  <a:pt x="10461" y="3983"/>
                </a:cubicBezTo>
                <a:cubicBezTo>
                  <a:pt x="10456" y="3984"/>
                  <a:pt x="10451" y="3984"/>
                  <a:pt x="10446" y="3984"/>
                </a:cubicBezTo>
                <a:cubicBezTo>
                  <a:pt x="10436" y="3981"/>
                  <a:pt x="10427" y="3975"/>
                  <a:pt x="10419" y="3963"/>
                </a:cubicBezTo>
                <a:close/>
                <a:moveTo>
                  <a:pt x="11111" y="3963"/>
                </a:moveTo>
                <a:cubicBezTo>
                  <a:pt x="11103" y="3951"/>
                  <a:pt x="11097" y="3937"/>
                  <a:pt x="11093" y="3920"/>
                </a:cubicBezTo>
                <a:cubicBezTo>
                  <a:pt x="11091" y="3911"/>
                  <a:pt x="11089" y="3902"/>
                  <a:pt x="11089" y="3893"/>
                </a:cubicBezTo>
                <a:cubicBezTo>
                  <a:pt x="11088" y="3885"/>
                  <a:pt x="11088" y="3876"/>
                  <a:pt x="11088" y="3866"/>
                </a:cubicBezTo>
                <a:cubicBezTo>
                  <a:pt x="11089" y="3857"/>
                  <a:pt x="11090" y="3848"/>
                  <a:pt x="11092" y="3840"/>
                </a:cubicBezTo>
                <a:cubicBezTo>
                  <a:pt x="11094" y="3832"/>
                  <a:pt x="11096" y="3824"/>
                  <a:pt x="11100" y="3816"/>
                </a:cubicBezTo>
                <a:cubicBezTo>
                  <a:pt x="11103" y="3808"/>
                  <a:pt x="11106" y="3802"/>
                  <a:pt x="11110" y="3796"/>
                </a:cubicBezTo>
                <a:cubicBezTo>
                  <a:pt x="11114" y="3791"/>
                  <a:pt x="11119" y="3786"/>
                  <a:pt x="11123" y="3783"/>
                </a:cubicBezTo>
                <a:cubicBezTo>
                  <a:pt x="11133" y="3775"/>
                  <a:pt x="11142" y="3773"/>
                  <a:pt x="11153" y="3775"/>
                </a:cubicBezTo>
                <a:cubicBezTo>
                  <a:pt x="11163" y="3777"/>
                  <a:pt x="11172" y="3784"/>
                  <a:pt x="11180" y="3796"/>
                </a:cubicBezTo>
                <a:cubicBezTo>
                  <a:pt x="11185" y="3801"/>
                  <a:pt x="11188" y="3807"/>
                  <a:pt x="11191" y="3814"/>
                </a:cubicBezTo>
                <a:cubicBezTo>
                  <a:pt x="11194" y="3821"/>
                  <a:pt x="11197" y="3829"/>
                  <a:pt x="11199" y="3838"/>
                </a:cubicBezTo>
                <a:cubicBezTo>
                  <a:pt x="11203" y="3855"/>
                  <a:pt x="11205" y="3873"/>
                  <a:pt x="11203" y="3892"/>
                </a:cubicBezTo>
                <a:cubicBezTo>
                  <a:pt x="11202" y="3911"/>
                  <a:pt x="11198" y="3927"/>
                  <a:pt x="11192" y="3942"/>
                </a:cubicBezTo>
                <a:cubicBezTo>
                  <a:pt x="11189" y="3950"/>
                  <a:pt x="11185" y="3956"/>
                  <a:pt x="11182" y="3962"/>
                </a:cubicBezTo>
                <a:cubicBezTo>
                  <a:pt x="11178" y="3967"/>
                  <a:pt x="11174" y="3972"/>
                  <a:pt x="11169" y="3976"/>
                </a:cubicBezTo>
                <a:cubicBezTo>
                  <a:pt x="11164" y="3979"/>
                  <a:pt x="11159" y="3982"/>
                  <a:pt x="11154" y="3983"/>
                </a:cubicBezTo>
                <a:cubicBezTo>
                  <a:pt x="11149" y="3984"/>
                  <a:pt x="11144" y="3984"/>
                  <a:pt x="11139" y="3984"/>
                </a:cubicBezTo>
                <a:cubicBezTo>
                  <a:pt x="11128" y="3981"/>
                  <a:pt x="11119" y="3975"/>
                  <a:pt x="11111" y="3963"/>
                </a:cubicBezTo>
                <a:close/>
                <a:moveTo>
                  <a:pt x="11804" y="3963"/>
                </a:moveTo>
                <a:cubicBezTo>
                  <a:pt x="11796" y="3951"/>
                  <a:pt x="11790" y="3937"/>
                  <a:pt x="11786" y="3920"/>
                </a:cubicBezTo>
                <a:cubicBezTo>
                  <a:pt x="11782" y="3902"/>
                  <a:pt x="11780" y="3886"/>
                  <a:pt x="11782" y="3866"/>
                </a:cubicBezTo>
                <a:cubicBezTo>
                  <a:pt x="11783" y="3847"/>
                  <a:pt x="11787" y="3831"/>
                  <a:pt x="11793" y="3816"/>
                </a:cubicBezTo>
                <a:cubicBezTo>
                  <a:pt x="11799" y="3800"/>
                  <a:pt x="11807" y="3790"/>
                  <a:pt x="11816" y="3783"/>
                </a:cubicBezTo>
                <a:cubicBezTo>
                  <a:pt x="11826" y="3775"/>
                  <a:pt x="11835" y="3773"/>
                  <a:pt x="11846" y="3775"/>
                </a:cubicBezTo>
                <a:cubicBezTo>
                  <a:pt x="11856" y="3777"/>
                  <a:pt x="11865" y="3784"/>
                  <a:pt x="11873" y="3796"/>
                </a:cubicBezTo>
                <a:cubicBezTo>
                  <a:pt x="11878" y="3801"/>
                  <a:pt x="11881" y="3807"/>
                  <a:pt x="11884" y="3814"/>
                </a:cubicBezTo>
                <a:cubicBezTo>
                  <a:pt x="11887" y="3821"/>
                  <a:pt x="11890" y="3829"/>
                  <a:pt x="11892" y="3838"/>
                </a:cubicBezTo>
                <a:cubicBezTo>
                  <a:pt x="11896" y="3855"/>
                  <a:pt x="11898" y="3873"/>
                  <a:pt x="11896" y="3892"/>
                </a:cubicBezTo>
                <a:cubicBezTo>
                  <a:pt x="11895" y="3911"/>
                  <a:pt x="11891" y="3927"/>
                  <a:pt x="11885" y="3942"/>
                </a:cubicBezTo>
                <a:cubicBezTo>
                  <a:pt x="11882" y="3950"/>
                  <a:pt x="11878" y="3956"/>
                  <a:pt x="11875" y="3962"/>
                </a:cubicBezTo>
                <a:cubicBezTo>
                  <a:pt x="11871" y="3967"/>
                  <a:pt x="11867" y="3972"/>
                  <a:pt x="11862" y="3976"/>
                </a:cubicBezTo>
                <a:cubicBezTo>
                  <a:pt x="11857" y="3979"/>
                  <a:pt x="11852" y="3982"/>
                  <a:pt x="11847" y="3983"/>
                </a:cubicBezTo>
                <a:cubicBezTo>
                  <a:pt x="11842" y="3984"/>
                  <a:pt x="11837" y="3984"/>
                  <a:pt x="11832" y="3984"/>
                </a:cubicBezTo>
                <a:cubicBezTo>
                  <a:pt x="11821" y="3981"/>
                  <a:pt x="11812" y="3975"/>
                  <a:pt x="11804" y="3963"/>
                </a:cubicBezTo>
                <a:close/>
                <a:moveTo>
                  <a:pt x="12497" y="3963"/>
                </a:moveTo>
                <a:cubicBezTo>
                  <a:pt x="12489" y="3951"/>
                  <a:pt x="12483" y="3937"/>
                  <a:pt x="12479" y="3920"/>
                </a:cubicBezTo>
                <a:cubicBezTo>
                  <a:pt x="12475" y="3902"/>
                  <a:pt x="12473" y="3886"/>
                  <a:pt x="12475" y="3866"/>
                </a:cubicBezTo>
                <a:cubicBezTo>
                  <a:pt x="12476" y="3847"/>
                  <a:pt x="12480" y="3831"/>
                  <a:pt x="12486" y="3816"/>
                </a:cubicBezTo>
                <a:cubicBezTo>
                  <a:pt x="12492" y="3800"/>
                  <a:pt x="12500" y="3790"/>
                  <a:pt x="12509" y="3783"/>
                </a:cubicBezTo>
                <a:cubicBezTo>
                  <a:pt x="12519" y="3775"/>
                  <a:pt x="12528" y="3773"/>
                  <a:pt x="12539" y="3775"/>
                </a:cubicBezTo>
                <a:cubicBezTo>
                  <a:pt x="12549" y="3777"/>
                  <a:pt x="12558" y="3784"/>
                  <a:pt x="12567" y="3796"/>
                </a:cubicBezTo>
                <a:cubicBezTo>
                  <a:pt x="12571" y="3801"/>
                  <a:pt x="12575" y="3807"/>
                  <a:pt x="12578" y="3814"/>
                </a:cubicBezTo>
                <a:cubicBezTo>
                  <a:pt x="12581" y="3821"/>
                  <a:pt x="12583" y="3829"/>
                  <a:pt x="12585" y="3838"/>
                </a:cubicBezTo>
                <a:cubicBezTo>
                  <a:pt x="12590" y="3855"/>
                  <a:pt x="12591" y="3873"/>
                  <a:pt x="12589" y="3892"/>
                </a:cubicBezTo>
                <a:cubicBezTo>
                  <a:pt x="12588" y="3911"/>
                  <a:pt x="12584" y="3927"/>
                  <a:pt x="12578" y="3942"/>
                </a:cubicBezTo>
                <a:cubicBezTo>
                  <a:pt x="12575" y="3950"/>
                  <a:pt x="12571" y="3956"/>
                  <a:pt x="12568" y="3962"/>
                </a:cubicBezTo>
                <a:cubicBezTo>
                  <a:pt x="12564" y="3967"/>
                  <a:pt x="12560" y="3972"/>
                  <a:pt x="12555" y="3976"/>
                </a:cubicBezTo>
                <a:cubicBezTo>
                  <a:pt x="12550" y="3979"/>
                  <a:pt x="12545" y="3982"/>
                  <a:pt x="12540" y="3983"/>
                </a:cubicBezTo>
                <a:cubicBezTo>
                  <a:pt x="12535" y="3984"/>
                  <a:pt x="12530" y="3984"/>
                  <a:pt x="12525" y="3984"/>
                </a:cubicBezTo>
                <a:cubicBezTo>
                  <a:pt x="12514" y="3981"/>
                  <a:pt x="12505" y="3975"/>
                  <a:pt x="12497" y="3963"/>
                </a:cubicBezTo>
                <a:close/>
                <a:moveTo>
                  <a:pt x="13190" y="3963"/>
                </a:moveTo>
                <a:cubicBezTo>
                  <a:pt x="13182" y="3951"/>
                  <a:pt x="13176" y="3937"/>
                  <a:pt x="13172" y="3920"/>
                </a:cubicBezTo>
                <a:cubicBezTo>
                  <a:pt x="13168" y="3902"/>
                  <a:pt x="13166" y="3886"/>
                  <a:pt x="13168" y="3866"/>
                </a:cubicBezTo>
                <a:cubicBezTo>
                  <a:pt x="13169" y="3847"/>
                  <a:pt x="13173" y="3831"/>
                  <a:pt x="13179" y="3816"/>
                </a:cubicBezTo>
                <a:cubicBezTo>
                  <a:pt x="13185" y="3800"/>
                  <a:pt x="13193" y="3790"/>
                  <a:pt x="13202" y="3783"/>
                </a:cubicBezTo>
                <a:cubicBezTo>
                  <a:pt x="13212" y="3775"/>
                  <a:pt x="13221" y="3773"/>
                  <a:pt x="13232" y="3775"/>
                </a:cubicBezTo>
                <a:cubicBezTo>
                  <a:pt x="13242" y="3777"/>
                  <a:pt x="13252" y="3784"/>
                  <a:pt x="13260" y="3796"/>
                </a:cubicBezTo>
                <a:cubicBezTo>
                  <a:pt x="13264" y="3801"/>
                  <a:pt x="13268" y="3807"/>
                  <a:pt x="13271" y="3814"/>
                </a:cubicBezTo>
                <a:cubicBezTo>
                  <a:pt x="13274" y="3821"/>
                  <a:pt x="13276" y="3829"/>
                  <a:pt x="13278" y="3838"/>
                </a:cubicBezTo>
                <a:cubicBezTo>
                  <a:pt x="13283" y="3855"/>
                  <a:pt x="13284" y="3873"/>
                  <a:pt x="13282" y="3892"/>
                </a:cubicBezTo>
                <a:cubicBezTo>
                  <a:pt x="13281" y="3911"/>
                  <a:pt x="13278" y="3927"/>
                  <a:pt x="13271" y="3942"/>
                </a:cubicBezTo>
                <a:cubicBezTo>
                  <a:pt x="13268" y="3950"/>
                  <a:pt x="13265" y="3956"/>
                  <a:pt x="13261" y="3962"/>
                </a:cubicBezTo>
                <a:cubicBezTo>
                  <a:pt x="13257" y="3967"/>
                  <a:pt x="13252" y="3972"/>
                  <a:pt x="13248" y="3976"/>
                </a:cubicBezTo>
                <a:cubicBezTo>
                  <a:pt x="13243" y="3979"/>
                  <a:pt x="13238" y="3982"/>
                  <a:pt x="13233" y="3983"/>
                </a:cubicBezTo>
                <a:cubicBezTo>
                  <a:pt x="13228" y="3984"/>
                  <a:pt x="13223" y="3984"/>
                  <a:pt x="13218" y="3984"/>
                </a:cubicBezTo>
                <a:cubicBezTo>
                  <a:pt x="13207" y="3981"/>
                  <a:pt x="13198" y="3975"/>
                  <a:pt x="13190" y="3963"/>
                </a:cubicBezTo>
                <a:close/>
                <a:moveTo>
                  <a:pt x="13883" y="3963"/>
                </a:moveTo>
                <a:cubicBezTo>
                  <a:pt x="13879" y="3957"/>
                  <a:pt x="13875" y="3951"/>
                  <a:pt x="13872" y="3943"/>
                </a:cubicBezTo>
                <a:cubicBezTo>
                  <a:pt x="13869" y="3936"/>
                  <a:pt x="13867" y="3929"/>
                  <a:pt x="13865" y="3920"/>
                </a:cubicBezTo>
                <a:cubicBezTo>
                  <a:pt x="13861" y="3902"/>
                  <a:pt x="13859" y="3886"/>
                  <a:pt x="13861" y="3866"/>
                </a:cubicBezTo>
                <a:cubicBezTo>
                  <a:pt x="13862" y="3847"/>
                  <a:pt x="13866" y="3831"/>
                  <a:pt x="13872" y="3816"/>
                </a:cubicBezTo>
                <a:cubicBezTo>
                  <a:pt x="13878" y="3800"/>
                  <a:pt x="13886" y="3790"/>
                  <a:pt x="13895" y="3783"/>
                </a:cubicBezTo>
                <a:cubicBezTo>
                  <a:pt x="13905" y="3775"/>
                  <a:pt x="13914" y="3773"/>
                  <a:pt x="13925" y="3775"/>
                </a:cubicBezTo>
                <a:cubicBezTo>
                  <a:pt x="13936" y="3777"/>
                  <a:pt x="13945" y="3784"/>
                  <a:pt x="13953" y="3796"/>
                </a:cubicBezTo>
                <a:cubicBezTo>
                  <a:pt x="13957" y="3801"/>
                  <a:pt x="13961" y="3807"/>
                  <a:pt x="13964" y="3814"/>
                </a:cubicBezTo>
                <a:cubicBezTo>
                  <a:pt x="13967" y="3821"/>
                  <a:pt x="13969" y="3829"/>
                  <a:pt x="13971" y="3838"/>
                </a:cubicBezTo>
                <a:cubicBezTo>
                  <a:pt x="13976" y="3855"/>
                  <a:pt x="13977" y="3873"/>
                  <a:pt x="13975" y="3892"/>
                </a:cubicBezTo>
                <a:cubicBezTo>
                  <a:pt x="13974" y="3911"/>
                  <a:pt x="13971" y="3927"/>
                  <a:pt x="13964" y="3942"/>
                </a:cubicBezTo>
                <a:cubicBezTo>
                  <a:pt x="13961" y="3950"/>
                  <a:pt x="13958" y="3956"/>
                  <a:pt x="13954" y="3962"/>
                </a:cubicBezTo>
                <a:cubicBezTo>
                  <a:pt x="13950" y="3967"/>
                  <a:pt x="13945" y="3972"/>
                  <a:pt x="13941" y="3976"/>
                </a:cubicBezTo>
                <a:cubicBezTo>
                  <a:pt x="13936" y="3979"/>
                  <a:pt x="13931" y="3982"/>
                  <a:pt x="13926" y="3983"/>
                </a:cubicBezTo>
                <a:cubicBezTo>
                  <a:pt x="13921" y="3984"/>
                  <a:pt x="13916" y="3984"/>
                  <a:pt x="13911" y="3984"/>
                </a:cubicBezTo>
                <a:cubicBezTo>
                  <a:pt x="13905" y="3982"/>
                  <a:pt x="13901" y="3980"/>
                  <a:pt x="13896" y="3977"/>
                </a:cubicBezTo>
                <a:cubicBezTo>
                  <a:pt x="13892" y="3973"/>
                  <a:pt x="13887" y="3969"/>
                  <a:pt x="13883" y="3963"/>
                </a:cubicBezTo>
                <a:close/>
                <a:moveTo>
                  <a:pt x="14576" y="3963"/>
                </a:moveTo>
                <a:cubicBezTo>
                  <a:pt x="14572" y="3957"/>
                  <a:pt x="14568" y="3951"/>
                  <a:pt x="14565" y="3943"/>
                </a:cubicBezTo>
                <a:cubicBezTo>
                  <a:pt x="14562" y="3936"/>
                  <a:pt x="14560" y="3929"/>
                  <a:pt x="14558" y="3920"/>
                </a:cubicBezTo>
                <a:cubicBezTo>
                  <a:pt x="14554" y="3902"/>
                  <a:pt x="14552" y="3886"/>
                  <a:pt x="14554" y="3866"/>
                </a:cubicBezTo>
                <a:cubicBezTo>
                  <a:pt x="14555" y="3847"/>
                  <a:pt x="14559" y="3831"/>
                  <a:pt x="14565" y="3816"/>
                </a:cubicBezTo>
                <a:cubicBezTo>
                  <a:pt x="14571" y="3800"/>
                  <a:pt x="14579" y="3790"/>
                  <a:pt x="14588" y="3783"/>
                </a:cubicBezTo>
                <a:cubicBezTo>
                  <a:pt x="14598" y="3775"/>
                  <a:pt x="14607" y="3773"/>
                  <a:pt x="14618" y="3775"/>
                </a:cubicBezTo>
                <a:cubicBezTo>
                  <a:pt x="14629" y="3777"/>
                  <a:pt x="14638" y="3784"/>
                  <a:pt x="14646" y="3796"/>
                </a:cubicBezTo>
                <a:cubicBezTo>
                  <a:pt x="14650" y="3801"/>
                  <a:pt x="14654" y="3807"/>
                  <a:pt x="14657" y="3814"/>
                </a:cubicBezTo>
                <a:cubicBezTo>
                  <a:pt x="14660" y="3821"/>
                  <a:pt x="14662" y="3829"/>
                  <a:pt x="14664" y="3838"/>
                </a:cubicBezTo>
                <a:cubicBezTo>
                  <a:pt x="14669" y="3855"/>
                  <a:pt x="14670" y="3873"/>
                  <a:pt x="14668" y="3892"/>
                </a:cubicBezTo>
                <a:cubicBezTo>
                  <a:pt x="14667" y="3911"/>
                  <a:pt x="14664" y="3927"/>
                  <a:pt x="14657" y="3942"/>
                </a:cubicBezTo>
                <a:cubicBezTo>
                  <a:pt x="14654" y="3950"/>
                  <a:pt x="14651" y="3956"/>
                  <a:pt x="14647" y="3962"/>
                </a:cubicBezTo>
                <a:cubicBezTo>
                  <a:pt x="14643" y="3967"/>
                  <a:pt x="14638" y="3972"/>
                  <a:pt x="14634" y="3976"/>
                </a:cubicBezTo>
                <a:cubicBezTo>
                  <a:pt x="14629" y="3979"/>
                  <a:pt x="14624" y="3982"/>
                  <a:pt x="14619" y="3983"/>
                </a:cubicBezTo>
                <a:cubicBezTo>
                  <a:pt x="14614" y="3984"/>
                  <a:pt x="14609" y="3984"/>
                  <a:pt x="14604" y="3984"/>
                </a:cubicBezTo>
                <a:cubicBezTo>
                  <a:pt x="14598" y="3982"/>
                  <a:pt x="14594" y="3980"/>
                  <a:pt x="14589" y="3977"/>
                </a:cubicBezTo>
                <a:cubicBezTo>
                  <a:pt x="14585" y="3973"/>
                  <a:pt x="14580" y="3969"/>
                  <a:pt x="14576" y="3963"/>
                </a:cubicBezTo>
                <a:close/>
                <a:moveTo>
                  <a:pt x="15269" y="3963"/>
                </a:moveTo>
                <a:cubicBezTo>
                  <a:pt x="15265" y="3957"/>
                  <a:pt x="15261" y="3951"/>
                  <a:pt x="15258" y="3943"/>
                </a:cubicBezTo>
                <a:cubicBezTo>
                  <a:pt x="15255" y="3936"/>
                  <a:pt x="15253" y="3929"/>
                  <a:pt x="15251" y="3920"/>
                </a:cubicBezTo>
                <a:cubicBezTo>
                  <a:pt x="15247" y="3902"/>
                  <a:pt x="15245" y="3886"/>
                  <a:pt x="15247" y="3866"/>
                </a:cubicBezTo>
                <a:cubicBezTo>
                  <a:pt x="15248" y="3847"/>
                  <a:pt x="15252" y="3831"/>
                  <a:pt x="15258" y="3816"/>
                </a:cubicBezTo>
                <a:cubicBezTo>
                  <a:pt x="15264" y="3800"/>
                  <a:pt x="15272" y="3790"/>
                  <a:pt x="15281" y="3783"/>
                </a:cubicBezTo>
                <a:cubicBezTo>
                  <a:pt x="15291" y="3775"/>
                  <a:pt x="15301" y="3773"/>
                  <a:pt x="15311" y="3775"/>
                </a:cubicBezTo>
                <a:cubicBezTo>
                  <a:pt x="15322" y="3777"/>
                  <a:pt x="15331" y="3784"/>
                  <a:pt x="15339" y="3796"/>
                </a:cubicBezTo>
                <a:cubicBezTo>
                  <a:pt x="15343" y="3801"/>
                  <a:pt x="15347" y="3807"/>
                  <a:pt x="15350" y="3814"/>
                </a:cubicBezTo>
                <a:cubicBezTo>
                  <a:pt x="15353" y="3821"/>
                  <a:pt x="15355" y="3829"/>
                  <a:pt x="15357" y="3838"/>
                </a:cubicBezTo>
                <a:cubicBezTo>
                  <a:pt x="15362" y="3855"/>
                  <a:pt x="15363" y="3873"/>
                  <a:pt x="15361" y="3892"/>
                </a:cubicBezTo>
                <a:cubicBezTo>
                  <a:pt x="15360" y="3911"/>
                  <a:pt x="15357" y="3927"/>
                  <a:pt x="15350" y="3942"/>
                </a:cubicBezTo>
                <a:cubicBezTo>
                  <a:pt x="15347" y="3950"/>
                  <a:pt x="15344" y="3956"/>
                  <a:pt x="15340" y="3962"/>
                </a:cubicBezTo>
                <a:cubicBezTo>
                  <a:pt x="15336" y="3967"/>
                  <a:pt x="15331" y="3972"/>
                  <a:pt x="15327" y="3976"/>
                </a:cubicBezTo>
                <a:cubicBezTo>
                  <a:pt x="15322" y="3979"/>
                  <a:pt x="15317" y="3982"/>
                  <a:pt x="15312" y="3983"/>
                </a:cubicBezTo>
                <a:cubicBezTo>
                  <a:pt x="15307" y="3984"/>
                  <a:pt x="15302" y="3984"/>
                  <a:pt x="15297" y="3984"/>
                </a:cubicBezTo>
                <a:cubicBezTo>
                  <a:pt x="15292" y="3982"/>
                  <a:pt x="15287" y="3980"/>
                  <a:pt x="15282" y="3977"/>
                </a:cubicBezTo>
                <a:cubicBezTo>
                  <a:pt x="15278" y="3973"/>
                  <a:pt x="15273" y="3969"/>
                  <a:pt x="15269" y="3963"/>
                </a:cubicBezTo>
                <a:close/>
                <a:moveTo>
                  <a:pt x="15962" y="3963"/>
                </a:moveTo>
                <a:cubicBezTo>
                  <a:pt x="15958" y="3957"/>
                  <a:pt x="15954" y="3951"/>
                  <a:pt x="15951" y="3943"/>
                </a:cubicBezTo>
                <a:cubicBezTo>
                  <a:pt x="15948" y="3936"/>
                  <a:pt x="15946" y="3929"/>
                  <a:pt x="15944" y="3920"/>
                </a:cubicBezTo>
                <a:cubicBezTo>
                  <a:pt x="15940" y="3902"/>
                  <a:pt x="15938" y="3886"/>
                  <a:pt x="15940" y="3866"/>
                </a:cubicBezTo>
                <a:cubicBezTo>
                  <a:pt x="15941" y="3847"/>
                  <a:pt x="15945" y="3831"/>
                  <a:pt x="15951" y="3816"/>
                </a:cubicBezTo>
                <a:cubicBezTo>
                  <a:pt x="15957" y="3800"/>
                  <a:pt x="15965" y="3790"/>
                  <a:pt x="15974" y="3783"/>
                </a:cubicBezTo>
                <a:cubicBezTo>
                  <a:pt x="15984" y="3775"/>
                  <a:pt x="15994" y="3773"/>
                  <a:pt x="16004" y="3775"/>
                </a:cubicBezTo>
                <a:cubicBezTo>
                  <a:pt x="16015" y="3777"/>
                  <a:pt x="16024" y="3784"/>
                  <a:pt x="16032" y="3796"/>
                </a:cubicBezTo>
                <a:cubicBezTo>
                  <a:pt x="16036" y="3801"/>
                  <a:pt x="16040" y="3807"/>
                  <a:pt x="16043" y="3814"/>
                </a:cubicBezTo>
                <a:cubicBezTo>
                  <a:pt x="16046" y="3821"/>
                  <a:pt x="16048" y="3829"/>
                  <a:pt x="16050" y="3838"/>
                </a:cubicBezTo>
                <a:cubicBezTo>
                  <a:pt x="16055" y="3855"/>
                  <a:pt x="16056" y="3873"/>
                  <a:pt x="16054" y="3892"/>
                </a:cubicBezTo>
                <a:cubicBezTo>
                  <a:pt x="16053" y="3911"/>
                  <a:pt x="16050" y="3927"/>
                  <a:pt x="16043" y="3942"/>
                </a:cubicBezTo>
                <a:cubicBezTo>
                  <a:pt x="16040" y="3950"/>
                  <a:pt x="16037" y="3956"/>
                  <a:pt x="16033" y="3962"/>
                </a:cubicBezTo>
                <a:cubicBezTo>
                  <a:pt x="16029" y="3967"/>
                  <a:pt x="16024" y="3972"/>
                  <a:pt x="16020" y="3976"/>
                </a:cubicBezTo>
                <a:cubicBezTo>
                  <a:pt x="16015" y="3979"/>
                  <a:pt x="16010" y="3982"/>
                  <a:pt x="16005" y="3983"/>
                </a:cubicBezTo>
                <a:cubicBezTo>
                  <a:pt x="16000" y="3984"/>
                  <a:pt x="15995" y="3984"/>
                  <a:pt x="15990" y="3984"/>
                </a:cubicBezTo>
                <a:cubicBezTo>
                  <a:pt x="15985" y="3982"/>
                  <a:pt x="15980" y="3980"/>
                  <a:pt x="15975" y="3977"/>
                </a:cubicBezTo>
                <a:cubicBezTo>
                  <a:pt x="15971" y="3973"/>
                  <a:pt x="15966" y="3969"/>
                  <a:pt x="15962" y="3963"/>
                </a:cubicBezTo>
                <a:close/>
                <a:moveTo>
                  <a:pt x="16655" y="3963"/>
                </a:moveTo>
                <a:cubicBezTo>
                  <a:pt x="16651" y="3957"/>
                  <a:pt x="16647" y="3951"/>
                  <a:pt x="16644" y="3943"/>
                </a:cubicBezTo>
                <a:cubicBezTo>
                  <a:pt x="16641" y="3936"/>
                  <a:pt x="16639" y="3929"/>
                  <a:pt x="16637" y="3920"/>
                </a:cubicBezTo>
                <a:cubicBezTo>
                  <a:pt x="16633" y="3902"/>
                  <a:pt x="16631" y="3886"/>
                  <a:pt x="16633" y="3866"/>
                </a:cubicBezTo>
                <a:cubicBezTo>
                  <a:pt x="16634" y="3847"/>
                  <a:pt x="16638" y="3831"/>
                  <a:pt x="16644" y="3816"/>
                </a:cubicBezTo>
                <a:cubicBezTo>
                  <a:pt x="16651" y="3800"/>
                  <a:pt x="16658" y="3790"/>
                  <a:pt x="16667" y="3783"/>
                </a:cubicBezTo>
                <a:cubicBezTo>
                  <a:pt x="16677" y="3775"/>
                  <a:pt x="16687" y="3773"/>
                  <a:pt x="16697" y="3775"/>
                </a:cubicBezTo>
                <a:cubicBezTo>
                  <a:pt x="16708" y="3777"/>
                  <a:pt x="16717" y="3784"/>
                  <a:pt x="16725" y="3796"/>
                </a:cubicBezTo>
                <a:cubicBezTo>
                  <a:pt x="16729" y="3801"/>
                  <a:pt x="16733" y="3807"/>
                  <a:pt x="16736" y="3814"/>
                </a:cubicBezTo>
                <a:cubicBezTo>
                  <a:pt x="16739" y="3821"/>
                  <a:pt x="16741" y="3829"/>
                  <a:pt x="16743" y="3838"/>
                </a:cubicBezTo>
                <a:cubicBezTo>
                  <a:pt x="16748" y="3855"/>
                  <a:pt x="16749" y="3873"/>
                  <a:pt x="16747" y="3892"/>
                </a:cubicBezTo>
                <a:cubicBezTo>
                  <a:pt x="16746" y="3911"/>
                  <a:pt x="16743" y="3927"/>
                  <a:pt x="16736" y="3942"/>
                </a:cubicBezTo>
                <a:cubicBezTo>
                  <a:pt x="16733" y="3950"/>
                  <a:pt x="16730" y="3956"/>
                  <a:pt x="16726" y="3962"/>
                </a:cubicBezTo>
                <a:cubicBezTo>
                  <a:pt x="16722" y="3967"/>
                  <a:pt x="16717" y="3972"/>
                  <a:pt x="16713" y="3976"/>
                </a:cubicBezTo>
                <a:cubicBezTo>
                  <a:pt x="16708" y="3979"/>
                  <a:pt x="16703" y="3982"/>
                  <a:pt x="16698" y="3983"/>
                </a:cubicBezTo>
                <a:cubicBezTo>
                  <a:pt x="16693" y="3984"/>
                  <a:pt x="16688" y="3984"/>
                  <a:pt x="16683" y="3984"/>
                </a:cubicBezTo>
                <a:cubicBezTo>
                  <a:pt x="16678" y="3982"/>
                  <a:pt x="16673" y="3980"/>
                  <a:pt x="16668" y="3977"/>
                </a:cubicBezTo>
                <a:cubicBezTo>
                  <a:pt x="16664" y="3973"/>
                  <a:pt x="16659" y="3969"/>
                  <a:pt x="16655" y="3963"/>
                </a:cubicBezTo>
                <a:close/>
                <a:moveTo>
                  <a:pt x="17349" y="3963"/>
                </a:moveTo>
                <a:cubicBezTo>
                  <a:pt x="17344" y="3957"/>
                  <a:pt x="17341" y="3951"/>
                  <a:pt x="17338" y="3943"/>
                </a:cubicBezTo>
                <a:cubicBezTo>
                  <a:pt x="17335" y="3936"/>
                  <a:pt x="17332" y="3929"/>
                  <a:pt x="17330" y="3920"/>
                </a:cubicBezTo>
                <a:cubicBezTo>
                  <a:pt x="17326" y="3902"/>
                  <a:pt x="17324" y="3886"/>
                  <a:pt x="17326" y="3866"/>
                </a:cubicBezTo>
                <a:cubicBezTo>
                  <a:pt x="17327" y="3847"/>
                  <a:pt x="17331" y="3831"/>
                  <a:pt x="17337" y="3816"/>
                </a:cubicBezTo>
                <a:cubicBezTo>
                  <a:pt x="17344" y="3800"/>
                  <a:pt x="17351" y="3790"/>
                  <a:pt x="17360" y="3783"/>
                </a:cubicBezTo>
                <a:cubicBezTo>
                  <a:pt x="17370" y="3775"/>
                  <a:pt x="17380" y="3773"/>
                  <a:pt x="17390" y="3775"/>
                </a:cubicBezTo>
                <a:cubicBezTo>
                  <a:pt x="17401" y="3777"/>
                  <a:pt x="17410" y="3784"/>
                  <a:pt x="17418" y="3796"/>
                </a:cubicBezTo>
                <a:cubicBezTo>
                  <a:pt x="17422" y="3801"/>
                  <a:pt x="17426" y="3807"/>
                  <a:pt x="17429" y="3814"/>
                </a:cubicBezTo>
                <a:cubicBezTo>
                  <a:pt x="17432" y="3821"/>
                  <a:pt x="17434" y="3829"/>
                  <a:pt x="17436" y="3838"/>
                </a:cubicBezTo>
                <a:cubicBezTo>
                  <a:pt x="17441" y="3855"/>
                  <a:pt x="17442" y="3873"/>
                  <a:pt x="17440" y="3892"/>
                </a:cubicBezTo>
                <a:cubicBezTo>
                  <a:pt x="17439" y="3911"/>
                  <a:pt x="17436" y="3927"/>
                  <a:pt x="17429" y="3942"/>
                </a:cubicBezTo>
                <a:cubicBezTo>
                  <a:pt x="17426" y="3950"/>
                  <a:pt x="17423" y="3956"/>
                  <a:pt x="17419" y="3962"/>
                </a:cubicBezTo>
                <a:cubicBezTo>
                  <a:pt x="17415" y="3967"/>
                  <a:pt x="17411" y="3972"/>
                  <a:pt x="17406" y="3976"/>
                </a:cubicBezTo>
                <a:cubicBezTo>
                  <a:pt x="17401" y="3979"/>
                  <a:pt x="17396" y="3982"/>
                  <a:pt x="17391" y="3983"/>
                </a:cubicBezTo>
                <a:cubicBezTo>
                  <a:pt x="17386" y="3984"/>
                  <a:pt x="17381" y="3984"/>
                  <a:pt x="17376" y="3984"/>
                </a:cubicBezTo>
                <a:cubicBezTo>
                  <a:pt x="17371" y="3982"/>
                  <a:pt x="17366" y="3980"/>
                  <a:pt x="17362" y="3977"/>
                </a:cubicBezTo>
                <a:cubicBezTo>
                  <a:pt x="17357" y="3973"/>
                  <a:pt x="17353" y="3969"/>
                  <a:pt x="17349" y="3963"/>
                </a:cubicBezTo>
                <a:close/>
                <a:moveTo>
                  <a:pt x="18042" y="3963"/>
                </a:moveTo>
                <a:cubicBezTo>
                  <a:pt x="18037" y="3957"/>
                  <a:pt x="18034" y="3951"/>
                  <a:pt x="18031" y="3943"/>
                </a:cubicBezTo>
                <a:cubicBezTo>
                  <a:pt x="18028" y="3936"/>
                  <a:pt x="18025" y="3929"/>
                  <a:pt x="18023" y="3920"/>
                </a:cubicBezTo>
                <a:cubicBezTo>
                  <a:pt x="18019" y="3902"/>
                  <a:pt x="18017" y="3886"/>
                  <a:pt x="18019" y="3866"/>
                </a:cubicBezTo>
                <a:cubicBezTo>
                  <a:pt x="18020" y="3847"/>
                  <a:pt x="18024" y="3831"/>
                  <a:pt x="18030" y="3816"/>
                </a:cubicBezTo>
                <a:cubicBezTo>
                  <a:pt x="18037" y="3800"/>
                  <a:pt x="18044" y="3790"/>
                  <a:pt x="18053" y="3783"/>
                </a:cubicBezTo>
                <a:cubicBezTo>
                  <a:pt x="18063" y="3775"/>
                  <a:pt x="18073" y="3773"/>
                  <a:pt x="18083" y="3775"/>
                </a:cubicBezTo>
                <a:cubicBezTo>
                  <a:pt x="18094" y="3777"/>
                  <a:pt x="18103" y="3784"/>
                  <a:pt x="18111" y="3796"/>
                </a:cubicBezTo>
                <a:cubicBezTo>
                  <a:pt x="18115" y="3801"/>
                  <a:pt x="18119" y="3807"/>
                  <a:pt x="18122" y="3814"/>
                </a:cubicBezTo>
                <a:cubicBezTo>
                  <a:pt x="18125" y="3821"/>
                  <a:pt x="18127" y="3829"/>
                  <a:pt x="18129" y="3838"/>
                </a:cubicBezTo>
                <a:cubicBezTo>
                  <a:pt x="18131" y="3847"/>
                  <a:pt x="18133" y="3855"/>
                  <a:pt x="18133" y="3864"/>
                </a:cubicBezTo>
                <a:cubicBezTo>
                  <a:pt x="18134" y="3873"/>
                  <a:pt x="18134" y="3882"/>
                  <a:pt x="18133" y="3892"/>
                </a:cubicBezTo>
                <a:cubicBezTo>
                  <a:pt x="18132" y="3911"/>
                  <a:pt x="18129" y="3927"/>
                  <a:pt x="18122" y="3942"/>
                </a:cubicBezTo>
                <a:cubicBezTo>
                  <a:pt x="18116" y="3957"/>
                  <a:pt x="18109" y="3968"/>
                  <a:pt x="18099" y="3976"/>
                </a:cubicBezTo>
                <a:cubicBezTo>
                  <a:pt x="18094" y="3979"/>
                  <a:pt x="18089" y="3982"/>
                  <a:pt x="18084" y="3983"/>
                </a:cubicBezTo>
                <a:cubicBezTo>
                  <a:pt x="18079" y="3984"/>
                  <a:pt x="18074" y="3984"/>
                  <a:pt x="18069" y="3984"/>
                </a:cubicBezTo>
                <a:cubicBezTo>
                  <a:pt x="18064" y="3982"/>
                  <a:pt x="18059" y="3980"/>
                  <a:pt x="18055" y="3977"/>
                </a:cubicBezTo>
                <a:cubicBezTo>
                  <a:pt x="18050" y="3973"/>
                  <a:pt x="18046" y="3969"/>
                  <a:pt x="18042" y="3963"/>
                </a:cubicBezTo>
                <a:close/>
                <a:moveTo>
                  <a:pt x="18735" y="3963"/>
                </a:moveTo>
                <a:cubicBezTo>
                  <a:pt x="18730" y="3957"/>
                  <a:pt x="18727" y="3951"/>
                  <a:pt x="18724" y="3943"/>
                </a:cubicBezTo>
                <a:cubicBezTo>
                  <a:pt x="18721" y="3936"/>
                  <a:pt x="18718" y="3929"/>
                  <a:pt x="18716" y="3920"/>
                </a:cubicBezTo>
                <a:cubicBezTo>
                  <a:pt x="18712" y="3902"/>
                  <a:pt x="18710" y="3886"/>
                  <a:pt x="18712" y="3866"/>
                </a:cubicBezTo>
                <a:cubicBezTo>
                  <a:pt x="18713" y="3847"/>
                  <a:pt x="18717" y="3831"/>
                  <a:pt x="18723" y="3816"/>
                </a:cubicBezTo>
                <a:cubicBezTo>
                  <a:pt x="18730" y="3800"/>
                  <a:pt x="18737" y="3790"/>
                  <a:pt x="18746" y="3783"/>
                </a:cubicBezTo>
                <a:cubicBezTo>
                  <a:pt x="18756" y="3775"/>
                  <a:pt x="18766" y="3773"/>
                  <a:pt x="18776" y="3775"/>
                </a:cubicBezTo>
                <a:cubicBezTo>
                  <a:pt x="18787" y="3777"/>
                  <a:pt x="18796" y="3784"/>
                  <a:pt x="18804" y="3796"/>
                </a:cubicBezTo>
                <a:cubicBezTo>
                  <a:pt x="18808" y="3801"/>
                  <a:pt x="18812" y="3807"/>
                  <a:pt x="18815" y="3814"/>
                </a:cubicBezTo>
                <a:cubicBezTo>
                  <a:pt x="18818" y="3821"/>
                  <a:pt x="18820" y="3829"/>
                  <a:pt x="18822" y="3838"/>
                </a:cubicBezTo>
                <a:cubicBezTo>
                  <a:pt x="18827" y="3855"/>
                  <a:pt x="18828" y="3873"/>
                  <a:pt x="18827" y="3892"/>
                </a:cubicBezTo>
                <a:cubicBezTo>
                  <a:pt x="18825" y="3911"/>
                  <a:pt x="18822" y="3927"/>
                  <a:pt x="18815" y="3942"/>
                </a:cubicBezTo>
                <a:cubicBezTo>
                  <a:pt x="18809" y="3957"/>
                  <a:pt x="18802" y="3968"/>
                  <a:pt x="18792" y="3976"/>
                </a:cubicBezTo>
                <a:cubicBezTo>
                  <a:pt x="18787" y="3979"/>
                  <a:pt x="18782" y="3982"/>
                  <a:pt x="18777" y="3983"/>
                </a:cubicBezTo>
                <a:cubicBezTo>
                  <a:pt x="18772" y="3984"/>
                  <a:pt x="18767" y="3984"/>
                  <a:pt x="18762" y="3984"/>
                </a:cubicBezTo>
                <a:cubicBezTo>
                  <a:pt x="18757" y="3982"/>
                  <a:pt x="18752" y="3980"/>
                  <a:pt x="18748" y="3977"/>
                </a:cubicBezTo>
                <a:cubicBezTo>
                  <a:pt x="18743" y="3973"/>
                  <a:pt x="18739" y="3969"/>
                  <a:pt x="18735" y="3963"/>
                </a:cubicBezTo>
                <a:close/>
                <a:moveTo>
                  <a:pt x="19428" y="3963"/>
                </a:moveTo>
                <a:cubicBezTo>
                  <a:pt x="19423" y="3957"/>
                  <a:pt x="19420" y="3951"/>
                  <a:pt x="19417" y="3943"/>
                </a:cubicBezTo>
                <a:cubicBezTo>
                  <a:pt x="19414" y="3936"/>
                  <a:pt x="19411" y="3929"/>
                  <a:pt x="19409" y="3920"/>
                </a:cubicBezTo>
                <a:cubicBezTo>
                  <a:pt x="19405" y="3902"/>
                  <a:pt x="19403" y="3886"/>
                  <a:pt x="19405" y="3866"/>
                </a:cubicBezTo>
                <a:cubicBezTo>
                  <a:pt x="19406" y="3847"/>
                  <a:pt x="19410" y="3831"/>
                  <a:pt x="19416" y="3816"/>
                </a:cubicBezTo>
                <a:cubicBezTo>
                  <a:pt x="19423" y="3800"/>
                  <a:pt x="19430" y="3790"/>
                  <a:pt x="19439" y="3783"/>
                </a:cubicBezTo>
                <a:cubicBezTo>
                  <a:pt x="19449" y="3775"/>
                  <a:pt x="19459" y="3773"/>
                  <a:pt x="19469" y="3775"/>
                </a:cubicBezTo>
                <a:cubicBezTo>
                  <a:pt x="19480" y="3777"/>
                  <a:pt x="19489" y="3784"/>
                  <a:pt x="19497" y="3796"/>
                </a:cubicBezTo>
                <a:cubicBezTo>
                  <a:pt x="19501" y="3801"/>
                  <a:pt x="19505" y="3807"/>
                  <a:pt x="19508" y="3814"/>
                </a:cubicBezTo>
                <a:cubicBezTo>
                  <a:pt x="19511" y="3821"/>
                  <a:pt x="19513" y="3829"/>
                  <a:pt x="19515" y="3838"/>
                </a:cubicBezTo>
                <a:cubicBezTo>
                  <a:pt x="19520" y="3855"/>
                  <a:pt x="19521" y="3873"/>
                  <a:pt x="19520" y="3892"/>
                </a:cubicBezTo>
                <a:cubicBezTo>
                  <a:pt x="19518" y="3911"/>
                  <a:pt x="19515" y="3927"/>
                  <a:pt x="19508" y="3942"/>
                </a:cubicBezTo>
                <a:cubicBezTo>
                  <a:pt x="19505" y="3950"/>
                  <a:pt x="19502" y="3956"/>
                  <a:pt x="19498" y="3962"/>
                </a:cubicBezTo>
                <a:cubicBezTo>
                  <a:pt x="19494" y="3967"/>
                  <a:pt x="19490" y="3972"/>
                  <a:pt x="19485" y="3976"/>
                </a:cubicBezTo>
                <a:cubicBezTo>
                  <a:pt x="19480" y="3979"/>
                  <a:pt x="19475" y="3982"/>
                  <a:pt x="19470" y="3983"/>
                </a:cubicBezTo>
                <a:cubicBezTo>
                  <a:pt x="19465" y="3984"/>
                  <a:pt x="19460" y="3984"/>
                  <a:pt x="19455" y="3984"/>
                </a:cubicBezTo>
                <a:cubicBezTo>
                  <a:pt x="19450" y="3982"/>
                  <a:pt x="19445" y="3980"/>
                  <a:pt x="19441" y="3977"/>
                </a:cubicBezTo>
                <a:cubicBezTo>
                  <a:pt x="19436" y="3973"/>
                  <a:pt x="19432" y="3969"/>
                  <a:pt x="19428" y="3963"/>
                </a:cubicBezTo>
                <a:close/>
                <a:moveTo>
                  <a:pt x="20121" y="3963"/>
                </a:moveTo>
                <a:cubicBezTo>
                  <a:pt x="20116" y="3957"/>
                  <a:pt x="20113" y="3951"/>
                  <a:pt x="20110" y="3943"/>
                </a:cubicBezTo>
                <a:cubicBezTo>
                  <a:pt x="20107" y="3936"/>
                  <a:pt x="20104" y="3929"/>
                  <a:pt x="20102" y="3920"/>
                </a:cubicBezTo>
                <a:cubicBezTo>
                  <a:pt x="20098" y="3902"/>
                  <a:pt x="20096" y="3886"/>
                  <a:pt x="20098" y="3866"/>
                </a:cubicBezTo>
                <a:cubicBezTo>
                  <a:pt x="20099" y="3847"/>
                  <a:pt x="20103" y="3831"/>
                  <a:pt x="20109" y="3816"/>
                </a:cubicBezTo>
                <a:cubicBezTo>
                  <a:pt x="20116" y="3800"/>
                  <a:pt x="20123" y="3790"/>
                  <a:pt x="20133" y="3783"/>
                </a:cubicBezTo>
                <a:cubicBezTo>
                  <a:pt x="20143" y="3775"/>
                  <a:pt x="20152" y="3773"/>
                  <a:pt x="20162" y="3775"/>
                </a:cubicBezTo>
                <a:cubicBezTo>
                  <a:pt x="20173" y="3777"/>
                  <a:pt x="20182" y="3784"/>
                  <a:pt x="20190" y="3796"/>
                </a:cubicBezTo>
                <a:cubicBezTo>
                  <a:pt x="20194" y="3801"/>
                  <a:pt x="20198" y="3807"/>
                  <a:pt x="20201" y="3814"/>
                </a:cubicBezTo>
                <a:cubicBezTo>
                  <a:pt x="20204" y="3821"/>
                  <a:pt x="20206" y="3829"/>
                  <a:pt x="20208" y="3838"/>
                </a:cubicBezTo>
                <a:cubicBezTo>
                  <a:pt x="20213" y="3855"/>
                  <a:pt x="20214" y="3873"/>
                  <a:pt x="20213" y="3892"/>
                </a:cubicBezTo>
                <a:cubicBezTo>
                  <a:pt x="20211" y="3911"/>
                  <a:pt x="20208" y="3927"/>
                  <a:pt x="20201" y="3942"/>
                </a:cubicBezTo>
                <a:cubicBezTo>
                  <a:pt x="20198" y="3950"/>
                  <a:pt x="20195" y="3956"/>
                  <a:pt x="20191" y="3962"/>
                </a:cubicBezTo>
                <a:cubicBezTo>
                  <a:pt x="20187" y="3967"/>
                  <a:pt x="20183" y="3972"/>
                  <a:pt x="20178" y="3976"/>
                </a:cubicBezTo>
                <a:cubicBezTo>
                  <a:pt x="20173" y="3979"/>
                  <a:pt x="20168" y="3982"/>
                  <a:pt x="20163" y="3983"/>
                </a:cubicBezTo>
                <a:cubicBezTo>
                  <a:pt x="20158" y="3984"/>
                  <a:pt x="20153" y="3984"/>
                  <a:pt x="20148" y="3984"/>
                </a:cubicBezTo>
                <a:cubicBezTo>
                  <a:pt x="20143" y="3982"/>
                  <a:pt x="20138" y="3980"/>
                  <a:pt x="20134" y="3977"/>
                </a:cubicBezTo>
                <a:cubicBezTo>
                  <a:pt x="20129" y="3973"/>
                  <a:pt x="20125" y="3969"/>
                  <a:pt x="20121" y="3963"/>
                </a:cubicBezTo>
                <a:close/>
                <a:moveTo>
                  <a:pt x="20814" y="3963"/>
                </a:moveTo>
                <a:cubicBezTo>
                  <a:pt x="20809" y="3957"/>
                  <a:pt x="20806" y="3951"/>
                  <a:pt x="20803" y="3943"/>
                </a:cubicBezTo>
                <a:cubicBezTo>
                  <a:pt x="20800" y="3936"/>
                  <a:pt x="20797" y="3929"/>
                  <a:pt x="20795" y="3920"/>
                </a:cubicBezTo>
                <a:cubicBezTo>
                  <a:pt x="20791" y="3902"/>
                  <a:pt x="20789" y="3886"/>
                  <a:pt x="20791" y="3866"/>
                </a:cubicBezTo>
                <a:cubicBezTo>
                  <a:pt x="20792" y="3847"/>
                  <a:pt x="20796" y="3831"/>
                  <a:pt x="20802" y="3816"/>
                </a:cubicBezTo>
                <a:cubicBezTo>
                  <a:pt x="20809" y="3800"/>
                  <a:pt x="20816" y="3790"/>
                  <a:pt x="20826" y="3783"/>
                </a:cubicBezTo>
                <a:cubicBezTo>
                  <a:pt x="20836" y="3775"/>
                  <a:pt x="20845" y="3773"/>
                  <a:pt x="20855" y="3775"/>
                </a:cubicBezTo>
                <a:cubicBezTo>
                  <a:pt x="20866" y="3777"/>
                  <a:pt x="20875" y="3784"/>
                  <a:pt x="20883" y="3796"/>
                </a:cubicBezTo>
                <a:cubicBezTo>
                  <a:pt x="20887" y="3801"/>
                  <a:pt x="20891" y="3807"/>
                  <a:pt x="20894" y="3814"/>
                </a:cubicBezTo>
                <a:cubicBezTo>
                  <a:pt x="20897" y="3821"/>
                  <a:pt x="20899" y="3829"/>
                  <a:pt x="20901" y="3838"/>
                </a:cubicBezTo>
                <a:cubicBezTo>
                  <a:pt x="20906" y="3855"/>
                  <a:pt x="20907" y="3873"/>
                  <a:pt x="20906" y="3892"/>
                </a:cubicBezTo>
                <a:cubicBezTo>
                  <a:pt x="20904" y="3911"/>
                  <a:pt x="20901" y="3927"/>
                  <a:pt x="20894" y="3942"/>
                </a:cubicBezTo>
                <a:cubicBezTo>
                  <a:pt x="20891" y="3950"/>
                  <a:pt x="20888" y="3956"/>
                  <a:pt x="20884" y="3962"/>
                </a:cubicBezTo>
                <a:cubicBezTo>
                  <a:pt x="20880" y="3967"/>
                  <a:pt x="20876" y="3972"/>
                  <a:pt x="20871" y="3976"/>
                </a:cubicBezTo>
                <a:cubicBezTo>
                  <a:pt x="20866" y="3979"/>
                  <a:pt x="20861" y="3982"/>
                  <a:pt x="20856" y="3983"/>
                </a:cubicBezTo>
                <a:cubicBezTo>
                  <a:pt x="20852" y="3984"/>
                  <a:pt x="20846" y="3984"/>
                  <a:pt x="20841" y="3984"/>
                </a:cubicBezTo>
                <a:cubicBezTo>
                  <a:pt x="20836" y="3982"/>
                  <a:pt x="20831" y="3980"/>
                  <a:pt x="20827" y="3977"/>
                </a:cubicBezTo>
                <a:cubicBezTo>
                  <a:pt x="20822" y="3973"/>
                  <a:pt x="20818" y="3969"/>
                  <a:pt x="20814" y="3963"/>
                </a:cubicBezTo>
                <a:close/>
                <a:moveTo>
                  <a:pt x="21507" y="3963"/>
                </a:moveTo>
                <a:cubicBezTo>
                  <a:pt x="21498" y="3951"/>
                  <a:pt x="21493" y="3937"/>
                  <a:pt x="21488" y="3920"/>
                </a:cubicBezTo>
                <a:cubicBezTo>
                  <a:pt x="21484" y="3902"/>
                  <a:pt x="21482" y="3886"/>
                  <a:pt x="21484" y="3866"/>
                </a:cubicBezTo>
                <a:cubicBezTo>
                  <a:pt x="21485" y="3847"/>
                  <a:pt x="21489" y="3831"/>
                  <a:pt x="21495" y="3816"/>
                </a:cubicBezTo>
                <a:cubicBezTo>
                  <a:pt x="21498" y="3808"/>
                  <a:pt x="21502" y="3802"/>
                  <a:pt x="21506" y="3796"/>
                </a:cubicBezTo>
                <a:cubicBezTo>
                  <a:pt x="21510" y="3791"/>
                  <a:pt x="21514" y="3786"/>
                  <a:pt x="21519" y="3783"/>
                </a:cubicBezTo>
                <a:cubicBezTo>
                  <a:pt x="21529" y="3775"/>
                  <a:pt x="21538" y="3773"/>
                  <a:pt x="21548" y="3775"/>
                </a:cubicBezTo>
                <a:cubicBezTo>
                  <a:pt x="21559" y="3777"/>
                  <a:pt x="21568" y="3784"/>
                  <a:pt x="21576" y="3796"/>
                </a:cubicBezTo>
                <a:cubicBezTo>
                  <a:pt x="21580" y="3801"/>
                  <a:pt x="21584" y="3807"/>
                  <a:pt x="21587" y="3814"/>
                </a:cubicBezTo>
                <a:cubicBezTo>
                  <a:pt x="21590" y="3821"/>
                  <a:pt x="21592" y="3829"/>
                  <a:pt x="21594" y="3838"/>
                </a:cubicBezTo>
                <a:cubicBezTo>
                  <a:pt x="21599" y="3855"/>
                  <a:pt x="21600" y="3873"/>
                  <a:pt x="21599" y="3892"/>
                </a:cubicBezTo>
                <a:cubicBezTo>
                  <a:pt x="21597" y="3911"/>
                  <a:pt x="21594" y="3927"/>
                  <a:pt x="21587" y="3942"/>
                </a:cubicBezTo>
                <a:cubicBezTo>
                  <a:pt x="21584" y="3950"/>
                  <a:pt x="21581" y="3956"/>
                  <a:pt x="21577" y="3962"/>
                </a:cubicBezTo>
                <a:cubicBezTo>
                  <a:pt x="21573" y="3967"/>
                  <a:pt x="21569" y="3972"/>
                  <a:pt x="21564" y="3976"/>
                </a:cubicBezTo>
                <a:cubicBezTo>
                  <a:pt x="21559" y="3979"/>
                  <a:pt x="21554" y="3982"/>
                  <a:pt x="21549" y="3983"/>
                </a:cubicBezTo>
                <a:cubicBezTo>
                  <a:pt x="21545" y="3984"/>
                  <a:pt x="21539" y="3984"/>
                  <a:pt x="21534" y="3984"/>
                </a:cubicBezTo>
                <a:cubicBezTo>
                  <a:pt x="21524" y="3981"/>
                  <a:pt x="21515" y="3975"/>
                  <a:pt x="21507" y="3963"/>
                </a:cubicBezTo>
                <a:close/>
                <a:moveTo>
                  <a:pt x="23" y="5221"/>
                </a:moveTo>
                <a:cubicBezTo>
                  <a:pt x="15" y="5209"/>
                  <a:pt x="9" y="5196"/>
                  <a:pt x="5" y="5178"/>
                </a:cubicBezTo>
                <a:cubicBezTo>
                  <a:pt x="3" y="5169"/>
                  <a:pt x="1" y="5160"/>
                  <a:pt x="1" y="5152"/>
                </a:cubicBezTo>
                <a:cubicBezTo>
                  <a:pt x="0" y="5143"/>
                  <a:pt x="0" y="5134"/>
                  <a:pt x="1" y="5125"/>
                </a:cubicBezTo>
                <a:cubicBezTo>
                  <a:pt x="1" y="5115"/>
                  <a:pt x="2" y="5106"/>
                  <a:pt x="4" y="5098"/>
                </a:cubicBezTo>
                <a:cubicBezTo>
                  <a:pt x="6" y="5090"/>
                  <a:pt x="8" y="5082"/>
                  <a:pt x="12" y="5074"/>
                </a:cubicBezTo>
                <a:cubicBezTo>
                  <a:pt x="15" y="5067"/>
                  <a:pt x="18" y="5060"/>
                  <a:pt x="22" y="5054"/>
                </a:cubicBezTo>
                <a:cubicBezTo>
                  <a:pt x="26" y="5049"/>
                  <a:pt x="30" y="5045"/>
                  <a:pt x="35" y="5041"/>
                </a:cubicBezTo>
                <a:cubicBezTo>
                  <a:pt x="45" y="5033"/>
                  <a:pt x="54" y="5031"/>
                  <a:pt x="65" y="5033"/>
                </a:cubicBezTo>
                <a:cubicBezTo>
                  <a:pt x="75" y="5035"/>
                  <a:pt x="84" y="5042"/>
                  <a:pt x="92" y="5054"/>
                </a:cubicBezTo>
                <a:cubicBezTo>
                  <a:pt x="101" y="5065"/>
                  <a:pt x="106" y="5078"/>
                  <a:pt x="111" y="5096"/>
                </a:cubicBezTo>
                <a:cubicBezTo>
                  <a:pt x="115" y="5114"/>
                  <a:pt x="116" y="5131"/>
                  <a:pt x="115" y="5150"/>
                </a:cubicBezTo>
                <a:cubicBezTo>
                  <a:pt x="114" y="5169"/>
                  <a:pt x="110" y="5185"/>
                  <a:pt x="104" y="5200"/>
                </a:cubicBezTo>
                <a:cubicBezTo>
                  <a:pt x="100" y="5208"/>
                  <a:pt x="97" y="5214"/>
                  <a:pt x="93" y="5220"/>
                </a:cubicBezTo>
                <a:cubicBezTo>
                  <a:pt x="89" y="5225"/>
                  <a:pt x="85" y="5230"/>
                  <a:pt x="80" y="5234"/>
                </a:cubicBezTo>
                <a:cubicBezTo>
                  <a:pt x="75" y="5237"/>
                  <a:pt x="71" y="5240"/>
                  <a:pt x="66" y="5241"/>
                </a:cubicBezTo>
                <a:cubicBezTo>
                  <a:pt x="61" y="5242"/>
                  <a:pt x="56" y="5243"/>
                  <a:pt x="51" y="5242"/>
                </a:cubicBezTo>
                <a:cubicBezTo>
                  <a:pt x="40" y="5239"/>
                  <a:pt x="31" y="5233"/>
                  <a:pt x="23" y="5221"/>
                </a:cubicBezTo>
                <a:close/>
                <a:moveTo>
                  <a:pt x="716" y="5221"/>
                </a:moveTo>
                <a:cubicBezTo>
                  <a:pt x="708" y="5209"/>
                  <a:pt x="702" y="5196"/>
                  <a:pt x="698" y="5178"/>
                </a:cubicBezTo>
                <a:cubicBezTo>
                  <a:pt x="693" y="5160"/>
                  <a:pt x="692" y="5144"/>
                  <a:pt x="694" y="5125"/>
                </a:cubicBezTo>
                <a:cubicBezTo>
                  <a:pt x="695" y="5106"/>
                  <a:pt x="698" y="5090"/>
                  <a:pt x="705" y="5074"/>
                </a:cubicBezTo>
                <a:cubicBezTo>
                  <a:pt x="708" y="5067"/>
                  <a:pt x="711" y="5060"/>
                  <a:pt x="715" y="5054"/>
                </a:cubicBezTo>
                <a:cubicBezTo>
                  <a:pt x="719" y="5049"/>
                  <a:pt x="723" y="5045"/>
                  <a:pt x="728" y="5041"/>
                </a:cubicBezTo>
                <a:cubicBezTo>
                  <a:pt x="738" y="5033"/>
                  <a:pt x="747" y="5031"/>
                  <a:pt x="758" y="5033"/>
                </a:cubicBezTo>
                <a:cubicBezTo>
                  <a:pt x="768" y="5035"/>
                  <a:pt x="777" y="5042"/>
                  <a:pt x="785" y="5054"/>
                </a:cubicBezTo>
                <a:cubicBezTo>
                  <a:pt x="794" y="5065"/>
                  <a:pt x="799" y="5078"/>
                  <a:pt x="804" y="5096"/>
                </a:cubicBezTo>
                <a:cubicBezTo>
                  <a:pt x="808" y="5114"/>
                  <a:pt x="809" y="5131"/>
                  <a:pt x="808" y="5150"/>
                </a:cubicBezTo>
                <a:cubicBezTo>
                  <a:pt x="807" y="5169"/>
                  <a:pt x="803" y="5185"/>
                  <a:pt x="797" y="5200"/>
                </a:cubicBezTo>
                <a:cubicBezTo>
                  <a:pt x="793" y="5208"/>
                  <a:pt x="790" y="5214"/>
                  <a:pt x="786" y="5220"/>
                </a:cubicBezTo>
                <a:cubicBezTo>
                  <a:pt x="782" y="5225"/>
                  <a:pt x="778" y="5230"/>
                  <a:pt x="773" y="5234"/>
                </a:cubicBezTo>
                <a:cubicBezTo>
                  <a:pt x="768" y="5237"/>
                  <a:pt x="764" y="5240"/>
                  <a:pt x="759" y="5241"/>
                </a:cubicBezTo>
                <a:cubicBezTo>
                  <a:pt x="754" y="5242"/>
                  <a:pt x="749" y="5243"/>
                  <a:pt x="744" y="5242"/>
                </a:cubicBezTo>
                <a:cubicBezTo>
                  <a:pt x="733" y="5239"/>
                  <a:pt x="724" y="5233"/>
                  <a:pt x="716" y="5221"/>
                </a:cubicBezTo>
                <a:close/>
                <a:moveTo>
                  <a:pt x="1409" y="5221"/>
                </a:moveTo>
                <a:cubicBezTo>
                  <a:pt x="1401" y="5209"/>
                  <a:pt x="1395" y="5196"/>
                  <a:pt x="1391" y="5178"/>
                </a:cubicBezTo>
                <a:cubicBezTo>
                  <a:pt x="1386" y="5160"/>
                  <a:pt x="1385" y="5144"/>
                  <a:pt x="1387" y="5125"/>
                </a:cubicBezTo>
                <a:cubicBezTo>
                  <a:pt x="1388" y="5106"/>
                  <a:pt x="1391" y="5090"/>
                  <a:pt x="1398" y="5074"/>
                </a:cubicBezTo>
                <a:cubicBezTo>
                  <a:pt x="1401" y="5067"/>
                  <a:pt x="1404" y="5060"/>
                  <a:pt x="1408" y="5054"/>
                </a:cubicBezTo>
                <a:cubicBezTo>
                  <a:pt x="1412" y="5049"/>
                  <a:pt x="1416" y="5045"/>
                  <a:pt x="1421" y="5041"/>
                </a:cubicBezTo>
                <a:cubicBezTo>
                  <a:pt x="1431" y="5033"/>
                  <a:pt x="1440" y="5031"/>
                  <a:pt x="1451" y="5033"/>
                </a:cubicBezTo>
                <a:cubicBezTo>
                  <a:pt x="1461" y="5035"/>
                  <a:pt x="1470" y="5042"/>
                  <a:pt x="1479" y="5054"/>
                </a:cubicBezTo>
                <a:cubicBezTo>
                  <a:pt x="1487" y="5065"/>
                  <a:pt x="1493" y="5078"/>
                  <a:pt x="1497" y="5096"/>
                </a:cubicBezTo>
                <a:cubicBezTo>
                  <a:pt x="1501" y="5114"/>
                  <a:pt x="1502" y="5131"/>
                  <a:pt x="1501" y="5150"/>
                </a:cubicBezTo>
                <a:cubicBezTo>
                  <a:pt x="1500" y="5169"/>
                  <a:pt x="1496" y="5185"/>
                  <a:pt x="1490" y="5200"/>
                </a:cubicBezTo>
                <a:cubicBezTo>
                  <a:pt x="1486" y="5208"/>
                  <a:pt x="1483" y="5214"/>
                  <a:pt x="1479" y="5220"/>
                </a:cubicBezTo>
                <a:cubicBezTo>
                  <a:pt x="1475" y="5225"/>
                  <a:pt x="1471" y="5230"/>
                  <a:pt x="1466" y="5234"/>
                </a:cubicBezTo>
                <a:cubicBezTo>
                  <a:pt x="1461" y="5237"/>
                  <a:pt x="1457" y="5240"/>
                  <a:pt x="1452" y="5241"/>
                </a:cubicBezTo>
                <a:cubicBezTo>
                  <a:pt x="1447" y="5242"/>
                  <a:pt x="1442" y="5243"/>
                  <a:pt x="1437" y="5242"/>
                </a:cubicBezTo>
                <a:cubicBezTo>
                  <a:pt x="1426" y="5239"/>
                  <a:pt x="1417" y="5233"/>
                  <a:pt x="1409" y="5221"/>
                </a:cubicBezTo>
                <a:close/>
                <a:moveTo>
                  <a:pt x="2102" y="5221"/>
                </a:moveTo>
                <a:cubicBezTo>
                  <a:pt x="2094" y="5209"/>
                  <a:pt x="2088" y="5196"/>
                  <a:pt x="2084" y="5178"/>
                </a:cubicBezTo>
                <a:cubicBezTo>
                  <a:pt x="2079" y="5160"/>
                  <a:pt x="2078" y="5144"/>
                  <a:pt x="2080" y="5125"/>
                </a:cubicBezTo>
                <a:cubicBezTo>
                  <a:pt x="2081" y="5106"/>
                  <a:pt x="2084" y="5090"/>
                  <a:pt x="2091" y="5074"/>
                </a:cubicBezTo>
                <a:cubicBezTo>
                  <a:pt x="2094" y="5067"/>
                  <a:pt x="2097" y="5060"/>
                  <a:pt x="2101" y="5054"/>
                </a:cubicBezTo>
                <a:cubicBezTo>
                  <a:pt x="2105" y="5049"/>
                  <a:pt x="2109" y="5045"/>
                  <a:pt x="2114" y="5041"/>
                </a:cubicBezTo>
                <a:cubicBezTo>
                  <a:pt x="2124" y="5033"/>
                  <a:pt x="2133" y="5031"/>
                  <a:pt x="2144" y="5033"/>
                </a:cubicBezTo>
                <a:cubicBezTo>
                  <a:pt x="2154" y="5035"/>
                  <a:pt x="2163" y="5042"/>
                  <a:pt x="2172" y="5054"/>
                </a:cubicBezTo>
                <a:cubicBezTo>
                  <a:pt x="2180" y="5065"/>
                  <a:pt x="2186" y="5078"/>
                  <a:pt x="2190" y="5096"/>
                </a:cubicBezTo>
                <a:cubicBezTo>
                  <a:pt x="2194" y="5114"/>
                  <a:pt x="2195" y="5131"/>
                  <a:pt x="2194" y="5150"/>
                </a:cubicBezTo>
                <a:cubicBezTo>
                  <a:pt x="2193" y="5169"/>
                  <a:pt x="2189" y="5185"/>
                  <a:pt x="2183" y="5200"/>
                </a:cubicBezTo>
                <a:cubicBezTo>
                  <a:pt x="2180" y="5208"/>
                  <a:pt x="2176" y="5214"/>
                  <a:pt x="2172" y="5220"/>
                </a:cubicBezTo>
                <a:cubicBezTo>
                  <a:pt x="2169" y="5225"/>
                  <a:pt x="2164" y="5230"/>
                  <a:pt x="2159" y="5234"/>
                </a:cubicBezTo>
                <a:cubicBezTo>
                  <a:pt x="2155" y="5237"/>
                  <a:pt x="2150" y="5240"/>
                  <a:pt x="2145" y="5241"/>
                </a:cubicBezTo>
                <a:cubicBezTo>
                  <a:pt x="2140" y="5242"/>
                  <a:pt x="2135" y="5243"/>
                  <a:pt x="2130" y="5242"/>
                </a:cubicBezTo>
                <a:cubicBezTo>
                  <a:pt x="2119" y="5239"/>
                  <a:pt x="2110" y="5233"/>
                  <a:pt x="2102" y="5221"/>
                </a:cubicBezTo>
                <a:close/>
                <a:moveTo>
                  <a:pt x="2795" y="5221"/>
                </a:moveTo>
                <a:cubicBezTo>
                  <a:pt x="2791" y="5215"/>
                  <a:pt x="2787" y="5209"/>
                  <a:pt x="2784" y="5202"/>
                </a:cubicBezTo>
                <a:cubicBezTo>
                  <a:pt x="2781" y="5195"/>
                  <a:pt x="2779" y="5187"/>
                  <a:pt x="2777" y="5178"/>
                </a:cubicBezTo>
                <a:cubicBezTo>
                  <a:pt x="2772" y="5160"/>
                  <a:pt x="2771" y="5144"/>
                  <a:pt x="2773" y="5125"/>
                </a:cubicBezTo>
                <a:cubicBezTo>
                  <a:pt x="2774" y="5106"/>
                  <a:pt x="2777" y="5090"/>
                  <a:pt x="2784" y="5074"/>
                </a:cubicBezTo>
                <a:cubicBezTo>
                  <a:pt x="2787" y="5067"/>
                  <a:pt x="2790" y="5060"/>
                  <a:pt x="2794" y="5054"/>
                </a:cubicBezTo>
                <a:cubicBezTo>
                  <a:pt x="2798" y="5049"/>
                  <a:pt x="2802" y="5045"/>
                  <a:pt x="2807" y="5041"/>
                </a:cubicBezTo>
                <a:cubicBezTo>
                  <a:pt x="2817" y="5033"/>
                  <a:pt x="2826" y="5031"/>
                  <a:pt x="2837" y="5033"/>
                </a:cubicBezTo>
                <a:cubicBezTo>
                  <a:pt x="2848" y="5035"/>
                  <a:pt x="2856" y="5042"/>
                  <a:pt x="2865" y="5054"/>
                </a:cubicBezTo>
                <a:cubicBezTo>
                  <a:pt x="2873" y="5065"/>
                  <a:pt x="2879" y="5078"/>
                  <a:pt x="2883" y="5096"/>
                </a:cubicBezTo>
                <a:cubicBezTo>
                  <a:pt x="2887" y="5114"/>
                  <a:pt x="2888" y="5131"/>
                  <a:pt x="2887" y="5150"/>
                </a:cubicBezTo>
                <a:cubicBezTo>
                  <a:pt x="2886" y="5169"/>
                  <a:pt x="2882" y="5185"/>
                  <a:pt x="2876" y="5200"/>
                </a:cubicBezTo>
                <a:cubicBezTo>
                  <a:pt x="2873" y="5208"/>
                  <a:pt x="2869" y="5214"/>
                  <a:pt x="2865" y="5220"/>
                </a:cubicBezTo>
                <a:cubicBezTo>
                  <a:pt x="2862" y="5225"/>
                  <a:pt x="2857" y="5230"/>
                  <a:pt x="2852" y="5234"/>
                </a:cubicBezTo>
                <a:cubicBezTo>
                  <a:pt x="2848" y="5237"/>
                  <a:pt x="2843" y="5240"/>
                  <a:pt x="2838" y="5241"/>
                </a:cubicBezTo>
                <a:cubicBezTo>
                  <a:pt x="2833" y="5242"/>
                  <a:pt x="2828" y="5243"/>
                  <a:pt x="2823" y="5242"/>
                </a:cubicBezTo>
                <a:cubicBezTo>
                  <a:pt x="2817" y="5241"/>
                  <a:pt x="2813" y="5238"/>
                  <a:pt x="2808" y="5235"/>
                </a:cubicBezTo>
                <a:cubicBezTo>
                  <a:pt x="2804" y="5232"/>
                  <a:pt x="2799" y="5227"/>
                  <a:pt x="2795" y="5221"/>
                </a:cubicBezTo>
                <a:close/>
                <a:moveTo>
                  <a:pt x="3488" y="5221"/>
                </a:moveTo>
                <a:cubicBezTo>
                  <a:pt x="3484" y="5215"/>
                  <a:pt x="3480" y="5209"/>
                  <a:pt x="3477" y="5202"/>
                </a:cubicBezTo>
                <a:cubicBezTo>
                  <a:pt x="3474" y="5195"/>
                  <a:pt x="3472" y="5187"/>
                  <a:pt x="3470" y="5178"/>
                </a:cubicBezTo>
                <a:cubicBezTo>
                  <a:pt x="3465" y="5160"/>
                  <a:pt x="3464" y="5144"/>
                  <a:pt x="3466" y="5125"/>
                </a:cubicBezTo>
                <a:cubicBezTo>
                  <a:pt x="3467" y="5106"/>
                  <a:pt x="3470" y="5090"/>
                  <a:pt x="3477" y="5074"/>
                </a:cubicBezTo>
                <a:cubicBezTo>
                  <a:pt x="3480" y="5067"/>
                  <a:pt x="3483" y="5060"/>
                  <a:pt x="3487" y="5054"/>
                </a:cubicBezTo>
                <a:cubicBezTo>
                  <a:pt x="3491" y="5049"/>
                  <a:pt x="3496" y="5045"/>
                  <a:pt x="3500" y="5041"/>
                </a:cubicBezTo>
                <a:cubicBezTo>
                  <a:pt x="3510" y="5033"/>
                  <a:pt x="3519" y="5031"/>
                  <a:pt x="3530" y="5033"/>
                </a:cubicBezTo>
                <a:cubicBezTo>
                  <a:pt x="3541" y="5035"/>
                  <a:pt x="3549" y="5042"/>
                  <a:pt x="3558" y="5054"/>
                </a:cubicBezTo>
                <a:cubicBezTo>
                  <a:pt x="3566" y="5065"/>
                  <a:pt x="3572" y="5078"/>
                  <a:pt x="3576" y="5096"/>
                </a:cubicBezTo>
                <a:cubicBezTo>
                  <a:pt x="3580" y="5114"/>
                  <a:pt x="3581" y="5131"/>
                  <a:pt x="3580" y="5150"/>
                </a:cubicBezTo>
                <a:cubicBezTo>
                  <a:pt x="3579" y="5169"/>
                  <a:pt x="3575" y="5185"/>
                  <a:pt x="3569" y="5200"/>
                </a:cubicBezTo>
                <a:cubicBezTo>
                  <a:pt x="3566" y="5208"/>
                  <a:pt x="3562" y="5214"/>
                  <a:pt x="3558" y="5220"/>
                </a:cubicBezTo>
                <a:cubicBezTo>
                  <a:pt x="3555" y="5225"/>
                  <a:pt x="3550" y="5230"/>
                  <a:pt x="3546" y="5234"/>
                </a:cubicBezTo>
                <a:cubicBezTo>
                  <a:pt x="3541" y="5237"/>
                  <a:pt x="3536" y="5240"/>
                  <a:pt x="3531" y="5241"/>
                </a:cubicBezTo>
                <a:cubicBezTo>
                  <a:pt x="3526" y="5242"/>
                  <a:pt x="3521" y="5243"/>
                  <a:pt x="3516" y="5242"/>
                </a:cubicBezTo>
                <a:cubicBezTo>
                  <a:pt x="3510" y="5241"/>
                  <a:pt x="3506" y="5238"/>
                  <a:pt x="3501" y="5235"/>
                </a:cubicBezTo>
                <a:cubicBezTo>
                  <a:pt x="3497" y="5232"/>
                  <a:pt x="3492" y="5227"/>
                  <a:pt x="3488" y="5221"/>
                </a:cubicBezTo>
                <a:close/>
                <a:moveTo>
                  <a:pt x="4181" y="5221"/>
                </a:moveTo>
                <a:cubicBezTo>
                  <a:pt x="4177" y="5215"/>
                  <a:pt x="4173" y="5209"/>
                  <a:pt x="4170" y="5202"/>
                </a:cubicBezTo>
                <a:cubicBezTo>
                  <a:pt x="4167" y="5195"/>
                  <a:pt x="4165" y="5187"/>
                  <a:pt x="4163" y="5178"/>
                </a:cubicBezTo>
                <a:cubicBezTo>
                  <a:pt x="4158" y="5160"/>
                  <a:pt x="4157" y="5144"/>
                  <a:pt x="4159" y="5125"/>
                </a:cubicBezTo>
                <a:cubicBezTo>
                  <a:pt x="4160" y="5106"/>
                  <a:pt x="4163" y="5090"/>
                  <a:pt x="4170" y="5074"/>
                </a:cubicBezTo>
                <a:cubicBezTo>
                  <a:pt x="4173" y="5067"/>
                  <a:pt x="4176" y="5060"/>
                  <a:pt x="4180" y="5054"/>
                </a:cubicBezTo>
                <a:cubicBezTo>
                  <a:pt x="4184" y="5049"/>
                  <a:pt x="4189" y="5045"/>
                  <a:pt x="4193" y="5041"/>
                </a:cubicBezTo>
                <a:cubicBezTo>
                  <a:pt x="4203" y="5033"/>
                  <a:pt x="4213" y="5031"/>
                  <a:pt x="4223" y="5033"/>
                </a:cubicBezTo>
                <a:cubicBezTo>
                  <a:pt x="4234" y="5035"/>
                  <a:pt x="4242" y="5042"/>
                  <a:pt x="4251" y="5054"/>
                </a:cubicBezTo>
                <a:cubicBezTo>
                  <a:pt x="4259" y="5065"/>
                  <a:pt x="4265" y="5078"/>
                  <a:pt x="4269" y="5096"/>
                </a:cubicBezTo>
                <a:cubicBezTo>
                  <a:pt x="4273" y="5114"/>
                  <a:pt x="4274" y="5131"/>
                  <a:pt x="4273" y="5150"/>
                </a:cubicBezTo>
                <a:cubicBezTo>
                  <a:pt x="4272" y="5169"/>
                  <a:pt x="4268" y="5185"/>
                  <a:pt x="4262" y="5200"/>
                </a:cubicBezTo>
                <a:cubicBezTo>
                  <a:pt x="4259" y="5208"/>
                  <a:pt x="4255" y="5214"/>
                  <a:pt x="4252" y="5220"/>
                </a:cubicBezTo>
                <a:cubicBezTo>
                  <a:pt x="4248" y="5225"/>
                  <a:pt x="4243" y="5230"/>
                  <a:pt x="4239" y="5234"/>
                </a:cubicBezTo>
                <a:cubicBezTo>
                  <a:pt x="4234" y="5237"/>
                  <a:pt x="4229" y="5240"/>
                  <a:pt x="4224" y="5241"/>
                </a:cubicBezTo>
                <a:cubicBezTo>
                  <a:pt x="4219" y="5242"/>
                  <a:pt x="4214" y="5243"/>
                  <a:pt x="4209" y="5242"/>
                </a:cubicBezTo>
                <a:cubicBezTo>
                  <a:pt x="4204" y="5241"/>
                  <a:pt x="4199" y="5238"/>
                  <a:pt x="4194" y="5235"/>
                </a:cubicBezTo>
                <a:cubicBezTo>
                  <a:pt x="4190" y="5232"/>
                  <a:pt x="4185" y="5227"/>
                  <a:pt x="4181" y="5221"/>
                </a:cubicBezTo>
                <a:close/>
                <a:moveTo>
                  <a:pt x="4874" y="5221"/>
                </a:moveTo>
                <a:cubicBezTo>
                  <a:pt x="4870" y="5215"/>
                  <a:pt x="4866" y="5209"/>
                  <a:pt x="4863" y="5202"/>
                </a:cubicBezTo>
                <a:cubicBezTo>
                  <a:pt x="4860" y="5195"/>
                  <a:pt x="4858" y="5187"/>
                  <a:pt x="4856" y="5178"/>
                </a:cubicBezTo>
                <a:cubicBezTo>
                  <a:pt x="4851" y="5160"/>
                  <a:pt x="4850" y="5144"/>
                  <a:pt x="4852" y="5125"/>
                </a:cubicBezTo>
                <a:cubicBezTo>
                  <a:pt x="4853" y="5106"/>
                  <a:pt x="4856" y="5090"/>
                  <a:pt x="4863" y="5074"/>
                </a:cubicBezTo>
                <a:cubicBezTo>
                  <a:pt x="4866" y="5067"/>
                  <a:pt x="4869" y="5060"/>
                  <a:pt x="4873" y="5054"/>
                </a:cubicBezTo>
                <a:cubicBezTo>
                  <a:pt x="4877" y="5049"/>
                  <a:pt x="4882" y="5045"/>
                  <a:pt x="4886" y="5041"/>
                </a:cubicBezTo>
                <a:cubicBezTo>
                  <a:pt x="4896" y="5033"/>
                  <a:pt x="4906" y="5031"/>
                  <a:pt x="4916" y="5033"/>
                </a:cubicBezTo>
                <a:cubicBezTo>
                  <a:pt x="4927" y="5035"/>
                  <a:pt x="4935" y="5042"/>
                  <a:pt x="4944" y="5054"/>
                </a:cubicBezTo>
                <a:cubicBezTo>
                  <a:pt x="4948" y="5059"/>
                  <a:pt x="4951" y="5065"/>
                  <a:pt x="4954" y="5072"/>
                </a:cubicBezTo>
                <a:cubicBezTo>
                  <a:pt x="4957" y="5079"/>
                  <a:pt x="4960" y="5087"/>
                  <a:pt x="4962" y="5096"/>
                </a:cubicBezTo>
                <a:cubicBezTo>
                  <a:pt x="4966" y="5114"/>
                  <a:pt x="4967" y="5131"/>
                  <a:pt x="4966" y="5150"/>
                </a:cubicBezTo>
                <a:cubicBezTo>
                  <a:pt x="4965" y="5169"/>
                  <a:pt x="4961" y="5185"/>
                  <a:pt x="4955" y="5200"/>
                </a:cubicBezTo>
                <a:cubicBezTo>
                  <a:pt x="4952" y="5208"/>
                  <a:pt x="4948" y="5214"/>
                  <a:pt x="4945" y="5220"/>
                </a:cubicBezTo>
                <a:cubicBezTo>
                  <a:pt x="4941" y="5225"/>
                  <a:pt x="4936" y="5230"/>
                  <a:pt x="4932" y="5234"/>
                </a:cubicBezTo>
                <a:cubicBezTo>
                  <a:pt x="4927" y="5237"/>
                  <a:pt x="4922" y="5240"/>
                  <a:pt x="4917" y="5241"/>
                </a:cubicBezTo>
                <a:cubicBezTo>
                  <a:pt x="4912" y="5242"/>
                  <a:pt x="4907" y="5243"/>
                  <a:pt x="4902" y="5242"/>
                </a:cubicBezTo>
                <a:cubicBezTo>
                  <a:pt x="4897" y="5241"/>
                  <a:pt x="4892" y="5238"/>
                  <a:pt x="4887" y="5235"/>
                </a:cubicBezTo>
                <a:cubicBezTo>
                  <a:pt x="4883" y="5232"/>
                  <a:pt x="4878" y="5227"/>
                  <a:pt x="4874" y="5221"/>
                </a:cubicBezTo>
                <a:close/>
                <a:moveTo>
                  <a:pt x="5567" y="5221"/>
                </a:moveTo>
                <a:cubicBezTo>
                  <a:pt x="5563" y="5215"/>
                  <a:pt x="5559" y="5209"/>
                  <a:pt x="5556" y="5202"/>
                </a:cubicBezTo>
                <a:cubicBezTo>
                  <a:pt x="5553" y="5195"/>
                  <a:pt x="5551" y="5187"/>
                  <a:pt x="5549" y="5178"/>
                </a:cubicBezTo>
                <a:cubicBezTo>
                  <a:pt x="5544" y="5160"/>
                  <a:pt x="5543" y="5144"/>
                  <a:pt x="5545" y="5125"/>
                </a:cubicBezTo>
                <a:cubicBezTo>
                  <a:pt x="5546" y="5106"/>
                  <a:pt x="5550" y="5090"/>
                  <a:pt x="5556" y="5074"/>
                </a:cubicBezTo>
                <a:cubicBezTo>
                  <a:pt x="5559" y="5067"/>
                  <a:pt x="5562" y="5060"/>
                  <a:pt x="5566" y="5054"/>
                </a:cubicBezTo>
                <a:cubicBezTo>
                  <a:pt x="5570" y="5049"/>
                  <a:pt x="5574" y="5045"/>
                  <a:pt x="5579" y="5041"/>
                </a:cubicBezTo>
                <a:cubicBezTo>
                  <a:pt x="5589" y="5033"/>
                  <a:pt x="5599" y="5031"/>
                  <a:pt x="5609" y="5033"/>
                </a:cubicBezTo>
                <a:cubicBezTo>
                  <a:pt x="5620" y="5035"/>
                  <a:pt x="5628" y="5042"/>
                  <a:pt x="5637" y="5054"/>
                </a:cubicBezTo>
                <a:cubicBezTo>
                  <a:pt x="5641" y="5059"/>
                  <a:pt x="5644" y="5065"/>
                  <a:pt x="5647" y="5072"/>
                </a:cubicBezTo>
                <a:cubicBezTo>
                  <a:pt x="5651" y="5079"/>
                  <a:pt x="5653" y="5087"/>
                  <a:pt x="5655" y="5096"/>
                </a:cubicBezTo>
                <a:cubicBezTo>
                  <a:pt x="5659" y="5114"/>
                  <a:pt x="5660" y="5131"/>
                  <a:pt x="5659" y="5150"/>
                </a:cubicBezTo>
                <a:cubicBezTo>
                  <a:pt x="5658" y="5169"/>
                  <a:pt x="5654" y="5185"/>
                  <a:pt x="5648" y="5200"/>
                </a:cubicBezTo>
                <a:cubicBezTo>
                  <a:pt x="5645" y="5208"/>
                  <a:pt x="5641" y="5214"/>
                  <a:pt x="5638" y="5220"/>
                </a:cubicBezTo>
                <a:cubicBezTo>
                  <a:pt x="5634" y="5225"/>
                  <a:pt x="5629" y="5230"/>
                  <a:pt x="5625" y="5234"/>
                </a:cubicBezTo>
                <a:cubicBezTo>
                  <a:pt x="5620" y="5237"/>
                  <a:pt x="5615" y="5240"/>
                  <a:pt x="5610" y="5241"/>
                </a:cubicBezTo>
                <a:cubicBezTo>
                  <a:pt x="5605" y="5242"/>
                  <a:pt x="5600" y="5243"/>
                  <a:pt x="5595" y="5242"/>
                </a:cubicBezTo>
                <a:cubicBezTo>
                  <a:pt x="5590" y="5241"/>
                  <a:pt x="5585" y="5238"/>
                  <a:pt x="5580" y="5235"/>
                </a:cubicBezTo>
                <a:cubicBezTo>
                  <a:pt x="5576" y="5232"/>
                  <a:pt x="5571" y="5227"/>
                  <a:pt x="5567" y="5221"/>
                </a:cubicBezTo>
                <a:close/>
                <a:moveTo>
                  <a:pt x="6260" y="5221"/>
                </a:moveTo>
                <a:cubicBezTo>
                  <a:pt x="6256" y="5215"/>
                  <a:pt x="6252" y="5209"/>
                  <a:pt x="6249" y="5202"/>
                </a:cubicBezTo>
                <a:cubicBezTo>
                  <a:pt x="6246" y="5195"/>
                  <a:pt x="6244" y="5187"/>
                  <a:pt x="6242" y="5178"/>
                </a:cubicBezTo>
                <a:cubicBezTo>
                  <a:pt x="6238" y="5160"/>
                  <a:pt x="6236" y="5144"/>
                  <a:pt x="6238" y="5125"/>
                </a:cubicBezTo>
                <a:cubicBezTo>
                  <a:pt x="6239" y="5106"/>
                  <a:pt x="6243" y="5090"/>
                  <a:pt x="6249" y="5074"/>
                </a:cubicBezTo>
                <a:cubicBezTo>
                  <a:pt x="6252" y="5067"/>
                  <a:pt x="6255" y="5060"/>
                  <a:pt x="6259" y="5054"/>
                </a:cubicBezTo>
                <a:cubicBezTo>
                  <a:pt x="6263" y="5049"/>
                  <a:pt x="6267" y="5045"/>
                  <a:pt x="6272" y="5041"/>
                </a:cubicBezTo>
                <a:cubicBezTo>
                  <a:pt x="6282" y="5033"/>
                  <a:pt x="6292" y="5031"/>
                  <a:pt x="6302" y="5033"/>
                </a:cubicBezTo>
                <a:cubicBezTo>
                  <a:pt x="6313" y="5035"/>
                  <a:pt x="6321" y="5042"/>
                  <a:pt x="6330" y="5054"/>
                </a:cubicBezTo>
                <a:cubicBezTo>
                  <a:pt x="6334" y="5059"/>
                  <a:pt x="6337" y="5065"/>
                  <a:pt x="6340" y="5072"/>
                </a:cubicBezTo>
                <a:cubicBezTo>
                  <a:pt x="6344" y="5079"/>
                  <a:pt x="6346" y="5087"/>
                  <a:pt x="6348" y="5096"/>
                </a:cubicBezTo>
                <a:cubicBezTo>
                  <a:pt x="6352" y="5114"/>
                  <a:pt x="6353" y="5131"/>
                  <a:pt x="6352" y="5150"/>
                </a:cubicBezTo>
                <a:cubicBezTo>
                  <a:pt x="6351" y="5169"/>
                  <a:pt x="6347" y="5185"/>
                  <a:pt x="6341" y="5200"/>
                </a:cubicBezTo>
                <a:cubicBezTo>
                  <a:pt x="6338" y="5208"/>
                  <a:pt x="6334" y="5214"/>
                  <a:pt x="6331" y="5220"/>
                </a:cubicBezTo>
                <a:cubicBezTo>
                  <a:pt x="6327" y="5225"/>
                  <a:pt x="6322" y="5230"/>
                  <a:pt x="6318" y="5234"/>
                </a:cubicBezTo>
                <a:cubicBezTo>
                  <a:pt x="6312" y="5237"/>
                  <a:pt x="6308" y="5240"/>
                  <a:pt x="6303" y="5241"/>
                </a:cubicBezTo>
                <a:cubicBezTo>
                  <a:pt x="6298" y="5242"/>
                  <a:pt x="6293" y="5243"/>
                  <a:pt x="6288" y="5242"/>
                </a:cubicBezTo>
                <a:cubicBezTo>
                  <a:pt x="6283" y="5241"/>
                  <a:pt x="6278" y="5238"/>
                  <a:pt x="6273" y="5235"/>
                </a:cubicBezTo>
                <a:cubicBezTo>
                  <a:pt x="6269" y="5232"/>
                  <a:pt x="6265" y="5227"/>
                  <a:pt x="6260" y="5221"/>
                </a:cubicBezTo>
                <a:close/>
                <a:moveTo>
                  <a:pt x="6954" y="5221"/>
                </a:moveTo>
                <a:cubicBezTo>
                  <a:pt x="6949" y="5215"/>
                  <a:pt x="6945" y="5209"/>
                  <a:pt x="6942" y="5202"/>
                </a:cubicBezTo>
                <a:cubicBezTo>
                  <a:pt x="6939" y="5195"/>
                  <a:pt x="6937" y="5187"/>
                  <a:pt x="6935" y="5178"/>
                </a:cubicBezTo>
                <a:cubicBezTo>
                  <a:pt x="6931" y="5160"/>
                  <a:pt x="6929" y="5144"/>
                  <a:pt x="6931" y="5125"/>
                </a:cubicBezTo>
                <a:cubicBezTo>
                  <a:pt x="6932" y="5106"/>
                  <a:pt x="6936" y="5090"/>
                  <a:pt x="6942" y="5074"/>
                </a:cubicBezTo>
                <a:cubicBezTo>
                  <a:pt x="6945" y="5067"/>
                  <a:pt x="6948" y="5060"/>
                  <a:pt x="6952" y="5054"/>
                </a:cubicBezTo>
                <a:cubicBezTo>
                  <a:pt x="6956" y="5049"/>
                  <a:pt x="6960" y="5045"/>
                  <a:pt x="6965" y="5041"/>
                </a:cubicBezTo>
                <a:cubicBezTo>
                  <a:pt x="6975" y="5033"/>
                  <a:pt x="6985" y="5031"/>
                  <a:pt x="6995" y="5033"/>
                </a:cubicBezTo>
                <a:cubicBezTo>
                  <a:pt x="7006" y="5035"/>
                  <a:pt x="7014" y="5042"/>
                  <a:pt x="7023" y="5054"/>
                </a:cubicBezTo>
                <a:cubicBezTo>
                  <a:pt x="7027" y="5059"/>
                  <a:pt x="7031" y="5065"/>
                  <a:pt x="7034" y="5072"/>
                </a:cubicBezTo>
                <a:cubicBezTo>
                  <a:pt x="7037" y="5079"/>
                  <a:pt x="7039" y="5087"/>
                  <a:pt x="7041" y="5096"/>
                </a:cubicBezTo>
                <a:cubicBezTo>
                  <a:pt x="7043" y="5105"/>
                  <a:pt x="7045" y="5114"/>
                  <a:pt x="7045" y="5122"/>
                </a:cubicBezTo>
                <a:cubicBezTo>
                  <a:pt x="7046" y="5131"/>
                  <a:pt x="7046" y="5141"/>
                  <a:pt x="7046" y="5150"/>
                </a:cubicBezTo>
                <a:cubicBezTo>
                  <a:pt x="7044" y="5169"/>
                  <a:pt x="7041" y="5185"/>
                  <a:pt x="7034" y="5200"/>
                </a:cubicBezTo>
                <a:cubicBezTo>
                  <a:pt x="7028" y="5215"/>
                  <a:pt x="7020" y="5226"/>
                  <a:pt x="7011" y="5234"/>
                </a:cubicBezTo>
                <a:cubicBezTo>
                  <a:pt x="7005" y="5237"/>
                  <a:pt x="7001" y="5240"/>
                  <a:pt x="6996" y="5241"/>
                </a:cubicBezTo>
                <a:cubicBezTo>
                  <a:pt x="6991" y="5242"/>
                  <a:pt x="6986" y="5243"/>
                  <a:pt x="6981" y="5242"/>
                </a:cubicBezTo>
                <a:cubicBezTo>
                  <a:pt x="6976" y="5241"/>
                  <a:pt x="6971" y="5238"/>
                  <a:pt x="6966" y="5235"/>
                </a:cubicBezTo>
                <a:cubicBezTo>
                  <a:pt x="6962" y="5232"/>
                  <a:pt x="6958" y="5227"/>
                  <a:pt x="6954" y="5221"/>
                </a:cubicBezTo>
                <a:close/>
                <a:moveTo>
                  <a:pt x="7647" y="5221"/>
                </a:moveTo>
                <a:cubicBezTo>
                  <a:pt x="7642" y="5215"/>
                  <a:pt x="7639" y="5209"/>
                  <a:pt x="7635" y="5202"/>
                </a:cubicBezTo>
                <a:cubicBezTo>
                  <a:pt x="7632" y="5195"/>
                  <a:pt x="7630" y="5187"/>
                  <a:pt x="7628" y="5178"/>
                </a:cubicBezTo>
                <a:cubicBezTo>
                  <a:pt x="7624" y="5160"/>
                  <a:pt x="7622" y="5144"/>
                  <a:pt x="7624" y="5125"/>
                </a:cubicBezTo>
                <a:cubicBezTo>
                  <a:pt x="7625" y="5106"/>
                  <a:pt x="7629" y="5090"/>
                  <a:pt x="7635" y="5074"/>
                </a:cubicBezTo>
                <a:cubicBezTo>
                  <a:pt x="7638" y="5067"/>
                  <a:pt x="7641" y="5060"/>
                  <a:pt x="7645" y="5054"/>
                </a:cubicBezTo>
                <a:cubicBezTo>
                  <a:pt x="7649" y="5049"/>
                  <a:pt x="7653" y="5045"/>
                  <a:pt x="7658" y="5041"/>
                </a:cubicBezTo>
                <a:cubicBezTo>
                  <a:pt x="7668" y="5033"/>
                  <a:pt x="7678" y="5031"/>
                  <a:pt x="7688" y="5033"/>
                </a:cubicBezTo>
                <a:cubicBezTo>
                  <a:pt x="7699" y="5035"/>
                  <a:pt x="7707" y="5042"/>
                  <a:pt x="7716" y="5054"/>
                </a:cubicBezTo>
                <a:cubicBezTo>
                  <a:pt x="7720" y="5059"/>
                  <a:pt x="7723" y="5065"/>
                  <a:pt x="7726" y="5072"/>
                </a:cubicBezTo>
                <a:cubicBezTo>
                  <a:pt x="7730" y="5079"/>
                  <a:pt x="7732" y="5087"/>
                  <a:pt x="7734" y="5096"/>
                </a:cubicBezTo>
                <a:cubicBezTo>
                  <a:pt x="7738" y="5114"/>
                  <a:pt x="7740" y="5131"/>
                  <a:pt x="7739" y="5150"/>
                </a:cubicBezTo>
                <a:cubicBezTo>
                  <a:pt x="7737" y="5169"/>
                  <a:pt x="7734" y="5185"/>
                  <a:pt x="7727" y="5200"/>
                </a:cubicBezTo>
                <a:cubicBezTo>
                  <a:pt x="7721" y="5215"/>
                  <a:pt x="7713" y="5226"/>
                  <a:pt x="7704" y="5234"/>
                </a:cubicBezTo>
                <a:cubicBezTo>
                  <a:pt x="7698" y="5237"/>
                  <a:pt x="7694" y="5240"/>
                  <a:pt x="7689" y="5241"/>
                </a:cubicBezTo>
                <a:cubicBezTo>
                  <a:pt x="7684" y="5242"/>
                  <a:pt x="7679" y="5243"/>
                  <a:pt x="7674" y="5242"/>
                </a:cubicBezTo>
                <a:cubicBezTo>
                  <a:pt x="7669" y="5241"/>
                  <a:pt x="7664" y="5238"/>
                  <a:pt x="7659" y="5235"/>
                </a:cubicBezTo>
                <a:cubicBezTo>
                  <a:pt x="7655" y="5232"/>
                  <a:pt x="7651" y="5227"/>
                  <a:pt x="7647" y="5221"/>
                </a:cubicBezTo>
                <a:close/>
                <a:moveTo>
                  <a:pt x="8340" y="5221"/>
                </a:moveTo>
                <a:cubicBezTo>
                  <a:pt x="8335" y="5215"/>
                  <a:pt x="8332" y="5209"/>
                  <a:pt x="8328" y="5202"/>
                </a:cubicBezTo>
                <a:cubicBezTo>
                  <a:pt x="8325" y="5195"/>
                  <a:pt x="8323" y="5187"/>
                  <a:pt x="8321" y="5178"/>
                </a:cubicBezTo>
                <a:cubicBezTo>
                  <a:pt x="8317" y="5160"/>
                  <a:pt x="8315" y="5144"/>
                  <a:pt x="8317" y="5125"/>
                </a:cubicBezTo>
                <a:cubicBezTo>
                  <a:pt x="8318" y="5106"/>
                  <a:pt x="8322" y="5090"/>
                  <a:pt x="8328" y="5074"/>
                </a:cubicBezTo>
                <a:cubicBezTo>
                  <a:pt x="8331" y="5067"/>
                  <a:pt x="8334" y="5060"/>
                  <a:pt x="8338" y="5054"/>
                </a:cubicBezTo>
                <a:cubicBezTo>
                  <a:pt x="8342" y="5049"/>
                  <a:pt x="8346" y="5045"/>
                  <a:pt x="8351" y="5041"/>
                </a:cubicBezTo>
                <a:cubicBezTo>
                  <a:pt x="8361" y="5033"/>
                  <a:pt x="8371" y="5031"/>
                  <a:pt x="8381" y="5033"/>
                </a:cubicBezTo>
                <a:cubicBezTo>
                  <a:pt x="8392" y="5035"/>
                  <a:pt x="8400" y="5042"/>
                  <a:pt x="8409" y="5054"/>
                </a:cubicBezTo>
                <a:cubicBezTo>
                  <a:pt x="8417" y="5065"/>
                  <a:pt x="8423" y="5078"/>
                  <a:pt x="8427" y="5096"/>
                </a:cubicBezTo>
                <a:cubicBezTo>
                  <a:pt x="8431" y="5114"/>
                  <a:pt x="8433" y="5131"/>
                  <a:pt x="8432" y="5150"/>
                </a:cubicBezTo>
                <a:cubicBezTo>
                  <a:pt x="8430" y="5169"/>
                  <a:pt x="8426" y="5185"/>
                  <a:pt x="8420" y="5200"/>
                </a:cubicBezTo>
                <a:cubicBezTo>
                  <a:pt x="8417" y="5208"/>
                  <a:pt x="8413" y="5214"/>
                  <a:pt x="8410" y="5220"/>
                </a:cubicBezTo>
                <a:cubicBezTo>
                  <a:pt x="8406" y="5225"/>
                  <a:pt x="8401" y="5230"/>
                  <a:pt x="8397" y="5234"/>
                </a:cubicBezTo>
                <a:cubicBezTo>
                  <a:pt x="8391" y="5237"/>
                  <a:pt x="8387" y="5240"/>
                  <a:pt x="8382" y="5241"/>
                </a:cubicBezTo>
                <a:cubicBezTo>
                  <a:pt x="8377" y="5242"/>
                  <a:pt x="8372" y="5243"/>
                  <a:pt x="8367" y="5242"/>
                </a:cubicBezTo>
                <a:cubicBezTo>
                  <a:pt x="8362" y="5241"/>
                  <a:pt x="8357" y="5238"/>
                  <a:pt x="8353" y="5235"/>
                </a:cubicBezTo>
                <a:cubicBezTo>
                  <a:pt x="8348" y="5232"/>
                  <a:pt x="8344" y="5227"/>
                  <a:pt x="8340" y="5221"/>
                </a:cubicBezTo>
                <a:close/>
                <a:moveTo>
                  <a:pt x="9033" y="5221"/>
                </a:moveTo>
                <a:cubicBezTo>
                  <a:pt x="9028" y="5215"/>
                  <a:pt x="9025" y="5209"/>
                  <a:pt x="9021" y="5202"/>
                </a:cubicBezTo>
                <a:cubicBezTo>
                  <a:pt x="9018" y="5195"/>
                  <a:pt x="9016" y="5187"/>
                  <a:pt x="9014" y="5178"/>
                </a:cubicBezTo>
                <a:cubicBezTo>
                  <a:pt x="9010" y="5160"/>
                  <a:pt x="9008" y="5144"/>
                  <a:pt x="9010" y="5125"/>
                </a:cubicBezTo>
                <a:cubicBezTo>
                  <a:pt x="9011" y="5106"/>
                  <a:pt x="9015" y="5090"/>
                  <a:pt x="9021" y="5074"/>
                </a:cubicBezTo>
                <a:cubicBezTo>
                  <a:pt x="9024" y="5067"/>
                  <a:pt x="9028" y="5060"/>
                  <a:pt x="9031" y="5054"/>
                </a:cubicBezTo>
                <a:cubicBezTo>
                  <a:pt x="9035" y="5049"/>
                  <a:pt x="9040" y="5045"/>
                  <a:pt x="9045" y="5041"/>
                </a:cubicBezTo>
                <a:cubicBezTo>
                  <a:pt x="9054" y="5033"/>
                  <a:pt x="9064" y="5031"/>
                  <a:pt x="9074" y="5033"/>
                </a:cubicBezTo>
                <a:cubicBezTo>
                  <a:pt x="9085" y="5035"/>
                  <a:pt x="9093" y="5042"/>
                  <a:pt x="9102" y="5054"/>
                </a:cubicBezTo>
                <a:cubicBezTo>
                  <a:pt x="9110" y="5065"/>
                  <a:pt x="9116" y="5078"/>
                  <a:pt x="9120" y="5096"/>
                </a:cubicBezTo>
                <a:cubicBezTo>
                  <a:pt x="9124" y="5114"/>
                  <a:pt x="9126" y="5131"/>
                  <a:pt x="9125" y="5150"/>
                </a:cubicBezTo>
                <a:cubicBezTo>
                  <a:pt x="9123" y="5169"/>
                  <a:pt x="9119" y="5185"/>
                  <a:pt x="9113" y="5200"/>
                </a:cubicBezTo>
                <a:cubicBezTo>
                  <a:pt x="9110" y="5208"/>
                  <a:pt x="9106" y="5214"/>
                  <a:pt x="9103" y="5220"/>
                </a:cubicBezTo>
                <a:cubicBezTo>
                  <a:pt x="9099" y="5225"/>
                  <a:pt x="9094" y="5230"/>
                  <a:pt x="9090" y="5234"/>
                </a:cubicBezTo>
                <a:cubicBezTo>
                  <a:pt x="9084" y="5237"/>
                  <a:pt x="9080" y="5240"/>
                  <a:pt x="9075" y="5241"/>
                </a:cubicBezTo>
                <a:cubicBezTo>
                  <a:pt x="9070" y="5242"/>
                  <a:pt x="9065" y="5243"/>
                  <a:pt x="9060" y="5242"/>
                </a:cubicBezTo>
                <a:cubicBezTo>
                  <a:pt x="9055" y="5241"/>
                  <a:pt x="9050" y="5238"/>
                  <a:pt x="9046" y="5235"/>
                </a:cubicBezTo>
                <a:cubicBezTo>
                  <a:pt x="9041" y="5232"/>
                  <a:pt x="9037" y="5227"/>
                  <a:pt x="9033" y="5221"/>
                </a:cubicBezTo>
                <a:close/>
                <a:moveTo>
                  <a:pt x="9726" y="5221"/>
                </a:moveTo>
                <a:cubicBezTo>
                  <a:pt x="9721" y="5215"/>
                  <a:pt x="9718" y="5209"/>
                  <a:pt x="9714" y="5202"/>
                </a:cubicBezTo>
                <a:cubicBezTo>
                  <a:pt x="9711" y="5195"/>
                  <a:pt x="9709" y="5187"/>
                  <a:pt x="9707" y="5178"/>
                </a:cubicBezTo>
                <a:cubicBezTo>
                  <a:pt x="9703" y="5160"/>
                  <a:pt x="9701" y="5144"/>
                  <a:pt x="9703" y="5125"/>
                </a:cubicBezTo>
                <a:cubicBezTo>
                  <a:pt x="9704" y="5106"/>
                  <a:pt x="9708" y="5090"/>
                  <a:pt x="9714" y="5074"/>
                </a:cubicBezTo>
                <a:cubicBezTo>
                  <a:pt x="9717" y="5067"/>
                  <a:pt x="9721" y="5060"/>
                  <a:pt x="9724" y="5054"/>
                </a:cubicBezTo>
                <a:cubicBezTo>
                  <a:pt x="9728" y="5049"/>
                  <a:pt x="9733" y="5045"/>
                  <a:pt x="9738" y="5041"/>
                </a:cubicBezTo>
                <a:cubicBezTo>
                  <a:pt x="9747" y="5033"/>
                  <a:pt x="9757" y="5031"/>
                  <a:pt x="9767" y="5033"/>
                </a:cubicBezTo>
                <a:cubicBezTo>
                  <a:pt x="9778" y="5035"/>
                  <a:pt x="9786" y="5042"/>
                  <a:pt x="9795" y="5054"/>
                </a:cubicBezTo>
                <a:cubicBezTo>
                  <a:pt x="9803" y="5065"/>
                  <a:pt x="9809" y="5078"/>
                  <a:pt x="9813" y="5096"/>
                </a:cubicBezTo>
                <a:cubicBezTo>
                  <a:pt x="9817" y="5114"/>
                  <a:pt x="9819" y="5131"/>
                  <a:pt x="9818" y="5150"/>
                </a:cubicBezTo>
                <a:cubicBezTo>
                  <a:pt x="9816" y="5169"/>
                  <a:pt x="9812" y="5185"/>
                  <a:pt x="9806" y="5200"/>
                </a:cubicBezTo>
                <a:cubicBezTo>
                  <a:pt x="9803" y="5208"/>
                  <a:pt x="9800" y="5214"/>
                  <a:pt x="9796" y="5220"/>
                </a:cubicBezTo>
                <a:cubicBezTo>
                  <a:pt x="9792" y="5225"/>
                  <a:pt x="9788" y="5230"/>
                  <a:pt x="9783" y="5234"/>
                </a:cubicBezTo>
                <a:cubicBezTo>
                  <a:pt x="9778" y="5237"/>
                  <a:pt x="9773" y="5240"/>
                  <a:pt x="9768" y="5241"/>
                </a:cubicBezTo>
                <a:cubicBezTo>
                  <a:pt x="9763" y="5242"/>
                  <a:pt x="9758" y="5243"/>
                  <a:pt x="9753" y="5242"/>
                </a:cubicBezTo>
                <a:cubicBezTo>
                  <a:pt x="9748" y="5241"/>
                  <a:pt x="9743" y="5238"/>
                  <a:pt x="9739" y="5235"/>
                </a:cubicBezTo>
                <a:cubicBezTo>
                  <a:pt x="9734" y="5232"/>
                  <a:pt x="9730" y="5227"/>
                  <a:pt x="9726" y="5221"/>
                </a:cubicBezTo>
                <a:close/>
                <a:moveTo>
                  <a:pt x="10419" y="5221"/>
                </a:moveTo>
                <a:cubicBezTo>
                  <a:pt x="10410" y="5209"/>
                  <a:pt x="10404" y="5196"/>
                  <a:pt x="10400" y="5178"/>
                </a:cubicBezTo>
                <a:cubicBezTo>
                  <a:pt x="10396" y="5160"/>
                  <a:pt x="10394" y="5144"/>
                  <a:pt x="10396" y="5125"/>
                </a:cubicBezTo>
                <a:cubicBezTo>
                  <a:pt x="10397" y="5106"/>
                  <a:pt x="10401" y="5090"/>
                  <a:pt x="10407" y="5074"/>
                </a:cubicBezTo>
                <a:cubicBezTo>
                  <a:pt x="10410" y="5067"/>
                  <a:pt x="10414" y="5060"/>
                  <a:pt x="10418" y="5054"/>
                </a:cubicBezTo>
                <a:cubicBezTo>
                  <a:pt x="10421" y="5049"/>
                  <a:pt x="10426" y="5045"/>
                  <a:pt x="10431" y="5041"/>
                </a:cubicBezTo>
                <a:cubicBezTo>
                  <a:pt x="10440" y="5033"/>
                  <a:pt x="10450" y="5031"/>
                  <a:pt x="10460" y="5033"/>
                </a:cubicBezTo>
                <a:cubicBezTo>
                  <a:pt x="10471" y="5035"/>
                  <a:pt x="10479" y="5042"/>
                  <a:pt x="10488" y="5054"/>
                </a:cubicBezTo>
                <a:cubicBezTo>
                  <a:pt x="10496" y="5065"/>
                  <a:pt x="10502" y="5078"/>
                  <a:pt x="10506" y="5096"/>
                </a:cubicBezTo>
                <a:cubicBezTo>
                  <a:pt x="10510" y="5114"/>
                  <a:pt x="10512" y="5131"/>
                  <a:pt x="10511" y="5150"/>
                </a:cubicBezTo>
                <a:cubicBezTo>
                  <a:pt x="10509" y="5169"/>
                  <a:pt x="10505" y="5185"/>
                  <a:pt x="10499" y="5200"/>
                </a:cubicBezTo>
                <a:cubicBezTo>
                  <a:pt x="10496" y="5208"/>
                  <a:pt x="10493" y="5214"/>
                  <a:pt x="10489" y="5220"/>
                </a:cubicBezTo>
                <a:cubicBezTo>
                  <a:pt x="10485" y="5225"/>
                  <a:pt x="10481" y="5230"/>
                  <a:pt x="10476" y="5234"/>
                </a:cubicBezTo>
                <a:cubicBezTo>
                  <a:pt x="10471" y="5237"/>
                  <a:pt x="10466" y="5240"/>
                  <a:pt x="10461" y="5241"/>
                </a:cubicBezTo>
                <a:cubicBezTo>
                  <a:pt x="10456" y="5242"/>
                  <a:pt x="10451" y="5243"/>
                  <a:pt x="10446" y="5242"/>
                </a:cubicBezTo>
                <a:cubicBezTo>
                  <a:pt x="10436" y="5239"/>
                  <a:pt x="10427" y="5233"/>
                  <a:pt x="10419" y="5221"/>
                </a:cubicBezTo>
                <a:close/>
                <a:moveTo>
                  <a:pt x="11111" y="5221"/>
                </a:moveTo>
                <a:cubicBezTo>
                  <a:pt x="11103" y="5209"/>
                  <a:pt x="11097" y="5196"/>
                  <a:pt x="11093" y="5178"/>
                </a:cubicBezTo>
                <a:cubicBezTo>
                  <a:pt x="11091" y="5169"/>
                  <a:pt x="11089" y="5160"/>
                  <a:pt x="11089" y="5152"/>
                </a:cubicBezTo>
                <a:cubicBezTo>
                  <a:pt x="11088" y="5143"/>
                  <a:pt x="11088" y="5134"/>
                  <a:pt x="11088" y="5125"/>
                </a:cubicBezTo>
                <a:cubicBezTo>
                  <a:pt x="11089" y="5115"/>
                  <a:pt x="11090" y="5106"/>
                  <a:pt x="11092" y="5098"/>
                </a:cubicBezTo>
                <a:cubicBezTo>
                  <a:pt x="11094" y="5090"/>
                  <a:pt x="11096" y="5082"/>
                  <a:pt x="11100" y="5074"/>
                </a:cubicBezTo>
                <a:cubicBezTo>
                  <a:pt x="11103" y="5067"/>
                  <a:pt x="11106" y="5060"/>
                  <a:pt x="11110" y="5054"/>
                </a:cubicBezTo>
                <a:cubicBezTo>
                  <a:pt x="11114" y="5049"/>
                  <a:pt x="11119" y="5045"/>
                  <a:pt x="11123" y="5041"/>
                </a:cubicBezTo>
                <a:cubicBezTo>
                  <a:pt x="11133" y="5033"/>
                  <a:pt x="11142" y="5031"/>
                  <a:pt x="11153" y="5033"/>
                </a:cubicBezTo>
                <a:cubicBezTo>
                  <a:pt x="11163" y="5035"/>
                  <a:pt x="11172" y="5042"/>
                  <a:pt x="11180" y="5054"/>
                </a:cubicBezTo>
                <a:cubicBezTo>
                  <a:pt x="11185" y="5059"/>
                  <a:pt x="11188" y="5065"/>
                  <a:pt x="11191" y="5072"/>
                </a:cubicBezTo>
                <a:cubicBezTo>
                  <a:pt x="11194" y="5079"/>
                  <a:pt x="11197" y="5087"/>
                  <a:pt x="11199" y="5096"/>
                </a:cubicBezTo>
                <a:cubicBezTo>
                  <a:pt x="11203" y="5114"/>
                  <a:pt x="11205" y="5131"/>
                  <a:pt x="11203" y="5150"/>
                </a:cubicBezTo>
                <a:cubicBezTo>
                  <a:pt x="11202" y="5169"/>
                  <a:pt x="11198" y="5185"/>
                  <a:pt x="11192" y="5200"/>
                </a:cubicBezTo>
                <a:cubicBezTo>
                  <a:pt x="11189" y="5208"/>
                  <a:pt x="11185" y="5214"/>
                  <a:pt x="11182" y="5220"/>
                </a:cubicBezTo>
                <a:cubicBezTo>
                  <a:pt x="11178" y="5225"/>
                  <a:pt x="11174" y="5230"/>
                  <a:pt x="11169" y="5234"/>
                </a:cubicBezTo>
                <a:cubicBezTo>
                  <a:pt x="11164" y="5237"/>
                  <a:pt x="11159" y="5240"/>
                  <a:pt x="11154" y="5241"/>
                </a:cubicBezTo>
                <a:cubicBezTo>
                  <a:pt x="11149" y="5242"/>
                  <a:pt x="11144" y="5243"/>
                  <a:pt x="11139" y="5242"/>
                </a:cubicBezTo>
                <a:cubicBezTo>
                  <a:pt x="11128" y="5239"/>
                  <a:pt x="11119" y="5233"/>
                  <a:pt x="11111" y="5221"/>
                </a:cubicBezTo>
                <a:close/>
                <a:moveTo>
                  <a:pt x="11804" y="5221"/>
                </a:moveTo>
                <a:cubicBezTo>
                  <a:pt x="11796" y="5209"/>
                  <a:pt x="11790" y="5196"/>
                  <a:pt x="11786" y="5178"/>
                </a:cubicBezTo>
                <a:cubicBezTo>
                  <a:pt x="11782" y="5160"/>
                  <a:pt x="11780" y="5144"/>
                  <a:pt x="11782" y="5125"/>
                </a:cubicBezTo>
                <a:cubicBezTo>
                  <a:pt x="11783" y="5106"/>
                  <a:pt x="11787" y="5090"/>
                  <a:pt x="11793" y="5074"/>
                </a:cubicBezTo>
                <a:cubicBezTo>
                  <a:pt x="11799" y="5059"/>
                  <a:pt x="11807" y="5048"/>
                  <a:pt x="11816" y="5041"/>
                </a:cubicBezTo>
                <a:cubicBezTo>
                  <a:pt x="11826" y="5033"/>
                  <a:pt x="11835" y="5031"/>
                  <a:pt x="11846" y="5033"/>
                </a:cubicBezTo>
                <a:cubicBezTo>
                  <a:pt x="11856" y="5035"/>
                  <a:pt x="11865" y="5042"/>
                  <a:pt x="11873" y="5054"/>
                </a:cubicBezTo>
                <a:cubicBezTo>
                  <a:pt x="11878" y="5059"/>
                  <a:pt x="11881" y="5065"/>
                  <a:pt x="11884" y="5072"/>
                </a:cubicBezTo>
                <a:cubicBezTo>
                  <a:pt x="11887" y="5079"/>
                  <a:pt x="11890" y="5087"/>
                  <a:pt x="11892" y="5096"/>
                </a:cubicBezTo>
                <a:cubicBezTo>
                  <a:pt x="11896" y="5114"/>
                  <a:pt x="11898" y="5131"/>
                  <a:pt x="11896" y="5150"/>
                </a:cubicBezTo>
                <a:cubicBezTo>
                  <a:pt x="11895" y="5169"/>
                  <a:pt x="11891" y="5185"/>
                  <a:pt x="11885" y="5200"/>
                </a:cubicBezTo>
                <a:cubicBezTo>
                  <a:pt x="11882" y="5208"/>
                  <a:pt x="11878" y="5214"/>
                  <a:pt x="11875" y="5220"/>
                </a:cubicBezTo>
                <a:cubicBezTo>
                  <a:pt x="11871" y="5225"/>
                  <a:pt x="11867" y="5230"/>
                  <a:pt x="11862" y="5234"/>
                </a:cubicBezTo>
                <a:cubicBezTo>
                  <a:pt x="11857" y="5237"/>
                  <a:pt x="11852" y="5240"/>
                  <a:pt x="11847" y="5241"/>
                </a:cubicBezTo>
                <a:cubicBezTo>
                  <a:pt x="11842" y="5242"/>
                  <a:pt x="11837" y="5243"/>
                  <a:pt x="11832" y="5242"/>
                </a:cubicBezTo>
                <a:cubicBezTo>
                  <a:pt x="11821" y="5239"/>
                  <a:pt x="11812" y="5233"/>
                  <a:pt x="11804" y="5221"/>
                </a:cubicBezTo>
                <a:close/>
                <a:moveTo>
                  <a:pt x="12497" y="5221"/>
                </a:moveTo>
                <a:cubicBezTo>
                  <a:pt x="12489" y="5209"/>
                  <a:pt x="12483" y="5196"/>
                  <a:pt x="12479" y="5178"/>
                </a:cubicBezTo>
                <a:cubicBezTo>
                  <a:pt x="12475" y="5160"/>
                  <a:pt x="12473" y="5144"/>
                  <a:pt x="12475" y="5125"/>
                </a:cubicBezTo>
                <a:cubicBezTo>
                  <a:pt x="12476" y="5106"/>
                  <a:pt x="12480" y="5090"/>
                  <a:pt x="12486" y="5074"/>
                </a:cubicBezTo>
                <a:cubicBezTo>
                  <a:pt x="12492" y="5059"/>
                  <a:pt x="12500" y="5048"/>
                  <a:pt x="12509" y="5041"/>
                </a:cubicBezTo>
                <a:cubicBezTo>
                  <a:pt x="12519" y="5033"/>
                  <a:pt x="12528" y="5031"/>
                  <a:pt x="12539" y="5033"/>
                </a:cubicBezTo>
                <a:cubicBezTo>
                  <a:pt x="12549" y="5035"/>
                  <a:pt x="12558" y="5042"/>
                  <a:pt x="12567" y="5054"/>
                </a:cubicBezTo>
                <a:cubicBezTo>
                  <a:pt x="12571" y="5059"/>
                  <a:pt x="12575" y="5065"/>
                  <a:pt x="12578" y="5072"/>
                </a:cubicBezTo>
                <a:cubicBezTo>
                  <a:pt x="12581" y="5079"/>
                  <a:pt x="12583" y="5087"/>
                  <a:pt x="12585" y="5096"/>
                </a:cubicBezTo>
                <a:cubicBezTo>
                  <a:pt x="12590" y="5114"/>
                  <a:pt x="12591" y="5131"/>
                  <a:pt x="12589" y="5150"/>
                </a:cubicBezTo>
                <a:cubicBezTo>
                  <a:pt x="12588" y="5169"/>
                  <a:pt x="12584" y="5185"/>
                  <a:pt x="12578" y="5200"/>
                </a:cubicBezTo>
                <a:cubicBezTo>
                  <a:pt x="12575" y="5208"/>
                  <a:pt x="12571" y="5214"/>
                  <a:pt x="12568" y="5220"/>
                </a:cubicBezTo>
                <a:cubicBezTo>
                  <a:pt x="12564" y="5225"/>
                  <a:pt x="12560" y="5230"/>
                  <a:pt x="12555" y="5234"/>
                </a:cubicBezTo>
                <a:cubicBezTo>
                  <a:pt x="12550" y="5237"/>
                  <a:pt x="12545" y="5240"/>
                  <a:pt x="12540" y="5241"/>
                </a:cubicBezTo>
                <a:cubicBezTo>
                  <a:pt x="12535" y="5242"/>
                  <a:pt x="12530" y="5243"/>
                  <a:pt x="12525" y="5242"/>
                </a:cubicBezTo>
                <a:cubicBezTo>
                  <a:pt x="12514" y="5239"/>
                  <a:pt x="12505" y="5233"/>
                  <a:pt x="12497" y="5221"/>
                </a:cubicBezTo>
                <a:close/>
                <a:moveTo>
                  <a:pt x="13190" y="5221"/>
                </a:moveTo>
                <a:cubicBezTo>
                  <a:pt x="13182" y="5209"/>
                  <a:pt x="13176" y="5196"/>
                  <a:pt x="13172" y="5178"/>
                </a:cubicBezTo>
                <a:cubicBezTo>
                  <a:pt x="13168" y="5160"/>
                  <a:pt x="13166" y="5144"/>
                  <a:pt x="13168" y="5125"/>
                </a:cubicBezTo>
                <a:cubicBezTo>
                  <a:pt x="13169" y="5106"/>
                  <a:pt x="13173" y="5090"/>
                  <a:pt x="13179" y="5074"/>
                </a:cubicBezTo>
                <a:cubicBezTo>
                  <a:pt x="13185" y="5059"/>
                  <a:pt x="13193" y="5048"/>
                  <a:pt x="13202" y="5041"/>
                </a:cubicBezTo>
                <a:cubicBezTo>
                  <a:pt x="13212" y="5033"/>
                  <a:pt x="13221" y="5031"/>
                  <a:pt x="13232" y="5033"/>
                </a:cubicBezTo>
                <a:cubicBezTo>
                  <a:pt x="13242" y="5035"/>
                  <a:pt x="13252" y="5042"/>
                  <a:pt x="13260" y="5054"/>
                </a:cubicBezTo>
                <a:cubicBezTo>
                  <a:pt x="13264" y="5059"/>
                  <a:pt x="13268" y="5065"/>
                  <a:pt x="13271" y="5072"/>
                </a:cubicBezTo>
                <a:cubicBezTo>
                  <a:pt x="13274" y="5079"/>
                  <a:pt x="13276" y="5087"/>
                  <a:pt x="13278" y="5096"/>
                </a:cubicBezTo>
                <a:cubicBezTo>
                  <a:pt x="13283" y="5114"/>
                  <a:pt x="13284" y="5131"/>
                  <a:pt x="13282" y="5150"/>
                </a:cubicBezTo>
                <a:cubicBezTo>
                  <a:pt x="13281" y="5169"/>
                  <a:pt x="13278" y="5185"/>
                  <a:pt x="13271" y="5200"/>
                </a:cubicBezTo>
                <a:cubicBezTo>
                  <a:pt x="13268" y="5208"/>
                  <a:pt x="13265" y="5214"/>
                  <a:pt x="13261" y="5220"/>
                </a:cubicBezTo>
                <a:cubicBezTo>
                  <a:pt x="13257" y="5225"/>
                  <a:pt x="13252" y="5230"/>
                  <a:pt x="13248" y="5234"/>
                </a:cubicBezTo>
                <a:cubicBezTo>
                  <a:pt x="13243" y="5237"/>
                  <a:pt x="13238" y="5240"/>
                  <a:pt x="13233" y="5241"/>
                </a:cubicBezTo>
                <a:cubicBezTo>
                  <a:pt x="13228" y="5242"/>
                  <a:pt x="13223" y="5243"/>
                  <a:pt x="13218" y="5242"/>
                </a:cubicBezTo>
                <a:cubicBezTo>
                  <a:pt x="13207" y="5239"/>
                  <a:pt x="13198" y="5233"/>
                  <a:pt x="13190" y="5221"/>
                </a:cubicBezTo>
                <a:close/>
                <a:moveTo>
                  <a:pt x="13883" y="5221"/>
                </a:moveTo>
                <a:cubicBezTo>
                  <a:pt x="13879" y="5215"/>
                  <a:pt x="13875" y="5209"/>
                  <a:pt x="13872" y="5202"/>
                </a:cubicBezTo>
                <a:cubicBezTo>
                  <a:pt x="13869" y="5195"/>
                  <a:pt x="13867" y="5187"/>
                  <a:pt x="13865" y="5178"/>
                </a:cubicBezTo>
                <a:cubicBezTo>
                  <a:pt x="13861" y="5160"/>
                  <a:pt x="13859" y="5144"/>
                  <a:pt x="13861" y="5125"/>
                </a:cubicBezTo>
                <a:cubicBezTo>
                  <a:pt x="13862" y="5106"/>
                  <a:pt x="13866" y="5090"/>
                  <a:pt x="13872" y="5074"/>
                </a:cubicBezTo>
                <a:cubicBezTo>
                  <a:pt x="13878" y="5059"/>
                  <a:pt x="13886" y="5048"/>
                  <a:pt x="13895" y="5041"/>
                </a:cubicBezTo>
                <a:cubicBezTo>
                  <a:pt x="13905" y="5033"/>
                  <a:pt x="13914" y="5031"/>
                  <a:pt x="13925" y="5033"/>
                </a:cubicBezTo>
                <a:cubicBezTo>
                  <a:pt x="13936" y="5035"/>
                  <a:pt x="13945" y="5042"/>
                  <a:pt x="13953" y="5054"/>
                </a:cubicBezTo>
                <a:cubicBezTo>
                  <a:pt x="13957" y="5059"/>
                  <a:pt x="13961" y="5065"/>
                  <a:pt x="13964" y="5072"/>
                </a:cubicBezTo>
                <a:cubicBezTo>
                  <a:pt x="13967" y="5079"/>
                  <a:pt x="13969" y="5087"/>
                  <a:pt x="13971" y="5096"/>
                </a:cubicBezTo>
                <a:cubicBezTo>
                  <a:pt x="13976" y="5114"/>
                  <a:pt x="13977" y="5131"/>
                  <a:pt x="13975" y="5150"/>
                </a:cubicBezTo>
                <a:cubicBezTo>
                  <a:pt x="13974" y="5169"/>
                  <a:pt x="13971" y="5185"/>
                  <a:pt x="13964" y="5200"/>
                </a:cubicBezTo>
                <a:cubicBezTo>
                  <a:pt x="13961" y="5208"/>
                  <a:pt x="13958" y="5214"/>
                  <a:pt x="13954" y="5220"/>
                </a:cubicBezTo>
                <a:cubicBezTo>
                  <a:pt x="13950" y="5225"/>
                  <a:pt x="13945" y="5230"/>
                  <a:pt x="13941" y="5234"/>
                </a:cubicBezTo>
                <a:cubicBezTo>
                  <a:pt x="13936" y="5237"/>
                  <a:pt x="13931" y="5240"/>
                  <a:pt x="13926" y="5241"/>
                </a:cubicBezTo>
                <a:cubicBezTo>
                  <a:pt x="13921" y="5242"/>
                  <a:pt x="13916" y="5243"/>
                  <a:pt x="13911" y="5242"/>
                </a:cubicBezTo>
                <a:cubicBezTo>
                  <a:pt x="13905" y="5241"/>
                  <a:pt x="13901" y="5238"/>
                  <a:pt x="13896" y="5235"/>
                </a:cubicBezTo>
                <a:cubicBezTo>
                  <a:pt x="13892" y="5232"/>
                  <a:pt x="13887" y="5227"/>
                  <a:pt x="13883" y="5221"/>
                </a:cubicBezTo>
                <a:close/>
                <a:moveTo>
                  <a:pt x="14576" y="5221"/>
                </a:moveTo>
                <a:cubicBezTo>
                  <a:pt x="14572" y="5215"/>
                  <a:pt x="14568" y="5209"/>
                  <a:pt x="14565" y="5202"/>
                </a:cubicBezTo>
                <a:cubicBezTo>
                  <a:pt x="14562" y="5195"/>
                  <a:pt x="14560" y="5187"/>
                  <a:pt x="14558" y="5178"/>
                </a:cubicBezTo>
                <a:cubicBezTo>
                  <a:pt x="14554" y="5160"/>
                  <a:pt x="14552" y="5144"/>
                  <a:pt x="14554" y="5125"/>
                </a:cubicBezTo>
                <a:cubicBezTo>
                  <a:pt x="14555" y="5106"/>
                  <a:pt x="14559" y="5090"/>
                  <a:pt x="14565" y="5074"/>
                </a:cubicBezTo>
                <a:cubicBezTo>
                  <a:pt x="14571" y="5059"/>
                  <a:pt x="14579" y="5048"/>
                  <a:pt x="14588" y="5041"/>
                </a:cubicBezTo>
                <a:cubicBezTo>
                  <a:pt x="14598" y="5033"/>
                  <a:pt x="14607" y="5031"/>
                  <a:pt x="14618" y="5033"/>
                </a:cubicBezTo>
                <a:cubicBezTo>
                  <a:pt x="14629" y="5035"/>
                  <a:pt x="14638" y="5042"/>
                  <a:pt x="14646" y="5054"/>
                </a:cubicBezTo>
                <a:cubicBezTo>
                  <a:pt x="14650" y="5059"/>
                  <a:pt x="14654" y="5065"/>
                  <a:pt x="14657" y="5072"/>
                </a:cubicBezTo>
                <a:cubicBezTo>
                  <a:pt x="14660" y="5079"/>
                  <a:pt x="14662" y="5087"/>
                  <a:pt x="14664" y="5096"/>
                </a:cubicBezTo>
                <a:cubicBezTo>
                  <a:pt x="14669" y="5114"/>
                  <a:pt x="14670" y="5131"/>
                  <a:pt x="14668" y="5150"/>
                </a:cubicBezTo>
                <a:cubicBezTo>
                  <a:pt x="14667" y="5169"/>
                  <a:pt x="14664" y="5185"/>
                  <a:pt x="14657" y="5200"/>
                </a:cubicBezTo>
                <a:cubicBezTo>
                  <a:pt x="14654" y="5208"/>
                  <a:pt x="14651" y="5214"/>
                  <a:pt x="14647" y="5220"/>
                </a:cubicBezTo>
                <a:cubicBezTo>
                  <a:pt x="14643" y="5225"/>
                  <a:pt x="14638" y="5230"/>
                  <a:pt x="14634" y="5234"/>
                </a:cubicBezTo>
                <a:cubicBezTo>
                  <a:pt x="14629" y="5237"/>
                  <a:pt x="14624" y="5240"/>
                  <a:pt x="14619" y="5241"/>
                </a:cubicBezTo>
                <a:cubicBezTo>
                  <a:pt x="14614" y="5242"/>
                  <a:pt x="14609" y="5243"/>
                  <a:pt x="14604" y="5242"/>
                </a:cubicBezTo>
                <a:cubicBezTo>
                  <a:pt x="14598" y="5241"/>
                  <a:pt x="14594" y="5238"/>
                  <a:pt x="14589" y="5235"/>
                </a:cubicBezTo>
                <a:cubicBezTo>
                  <a:pt x="14585" y="5232"/>
                  <a:pt x="14580" y="5227"/>
                  <a:pt x="14576" y="5221"/>
                </a:cubicBezTo>
                <a:close/>
                <a:moveTo>
                  <a:pt x="15269" y="5221"/>
                </a:moveTo>
                <a:cubicBezTo>
                  <a:pt x="15265" y="5215"/>
                  <a:pt x="15261" y="5209"/>
                  <a:pt x="15258" y="5202"/>
                </a:cubicBezTo>
                <a:cubicBezTo>
                  <a:pt x="15255" y="5195"/>
                  <a:pt x="15253" y="5187"/>
                  <a:pt x="15251" y="5178"/>
                </a:cubicBezTo>
                <a:cubicBezTo>
                  <a:pt x="15247" y="5160"/>
                  <a:pt x="15245" y="5144"/>
                  <a:pt x="15247" y="5125"/>
                </a:cubicBezTo>
                <a:cubicBezTo>
                  <a:pt x="15248" y="5106"/>
                  <a:pt x="15252" y="5090"/>
                  <a:pt x="15258" y="5074"/>
                </a:cubicBezTo>
                <a:cubicBezTo>
                  <a:pt x="15264" y="5059"/>
                  <a:pt x="15272" y="5048"/>
                  <a:pt x="15281" y="5041"/>
                </a:cubicBezTo>
                <a:cubicBezTo>
                  <a:pt x="15291" y="5033"/>
                  <a:pt x="15301" y="5031"/>
                  <a:pt x="15311" y="5033"/>
                </a:cubicBezTo>
                <a:cubicBezTo>
                  <a:pt x="15322" y="5035"/>
                  <a:pt x="15331" y="5042"/>
                  <a:pt x="15339" y="5054"/>
                </a:cubicBezTo>
                <a:cubicBezTo>
                  <a:pt x="15343" y="5059"/>
                  <a:pt x="15347" y="5065"/>
                  <a:pt x="15350" y="5072"/>
                </a:cubicBezTo>
                <a:cubicBezTo>
                  <a:pt x="15353" y="5079"/>
                  <a:pt x="15355" y="5087"/>
                  <a:pt x="15357" y="5096"/>
                </a:cubicBezTo>
                <a:cubicBezTo>
                  <a:pt x="15362" y="5114"/>
                  <a:pt x="15363" y="5131"/>
                  <a:pt x="15361" y="5150"/>
                </a:cubicBezTo>
                <a:cubicBezTo>
                  <a:pt x="15360" y="5169"/>
                  <a:pt x="15357" y="5185"/>
                  <a:pt x="15350" y="5200"/>
                </a:cubicBezTo>
                <a:cubicBezTo>
                  <a:pt x="15347" y="5208"/>
                  <a:pt x="15344" y="5214"/>
                  <a:pt x="15340" y="5220"/>
                </a:cubicBezTo>
                <a:cubicBezTo>
                  <a:pt x="15336" y="5225"/>
                  <a:pt x="15331" y="5230"/>
                  <a:pt x="15327" y="5234"/>
                </a:cubicBezTo>
                <a:cubicBezTo>
                  <a:pt x="15322" y="5237"/>
                  <a:pt x="15317" y="5240"/>
                  <a:pt x="15312" y="5241"/>
                </a:cubicBezTo>
                <a:cubicBezTo>
                  <a:pt x="15307" y="5242"/>
                  <a:pt x="15302" y="5243"/>
                  <a:pt x="15297" y="5242"/>
                </a:cubicBezTo>
                <a:cubicBezTo>
                  <a:pt x="15292" y="5241"/>
                  <a:pt x="15287" y="5238"/>
                  <a:pt x="15282" y="5235"/>
                </a:cubicBezTo>
                <a:cubicBezTo>
                  <a:pt x="15278" y="5232"/>
                  <a:pt x="15273" y="5227"/>
                  <a:pt x="15269" y="5221"/>
                </a:cubicBezTo>
                <a:close/>
                <a:moveTo>
                  <a:pt x="15962" y="5221"/>
                </a:moveTo>
                <a:cubicBezTo>
                  <a:pt x="15958" y="5215"/>
                  <a:pt x="15954" y="5209"/>
                  <a:pt x="15951" y="5202"/>
                </a:cubicBezTo>
                <a:cubicBezTo>
                  <a:pt x="15948" y="5195"/>
                  <a:pt x="15946" y="5187"/>
                  <a:pt x="15944" y="5178"/>
                </a:cubicBezTo>
                <a:cubicBezTo>
                  <a:pt x="15940" y="5160"/>
                  <a:pt x="15938" y="5144"/>
                  <a:pt x="15940" y="5125"/>
                </a:cubicBezTo>
                <a:cubicBezTo>
                  <a:pt x="15941" y="5106"/>
                  <a:pt x="15945" y="5090"/>
                  <a:pt x="15951" y="5074"/>
                </a:cubicBezTo>
                <a:cubicBezTo>
                  <a:pt x="15957" y="5059"/>
                  <a:pt x="15965" y="5048"/>
                  <a:pt x="15974" y="5041"/>
                </a:cubicBezTo>
                <a:cubicBezTo>
                  <a:pt x="15984" y="5033"/>
                  <a:pt x="15994" y="5031"/>
                  <a:pt x="16004" y="5033"/>
                </a:cubicBezTo>
                <a:cubicBezTo>
                  <a:pt x="16015" y="5035"/>
                  <a:pt x="16024" y="5042"/>
                  <a:pt x="16032" y="5054"/>
                </a:cubicBezTo>
                <a:cubicBezTo>
                  <a:pt x="16036" y="5059"/>
                  <a:pt x="16040" y="5065"/>
                  <a:pt x="16043" y="5072"/>
                </a:cubicBezTo>
                <a:cubicBezTo>
                  <a:pt x="16046" y="5079"/>
                  <a:pt x="16048" y="5087"/>
                  <a:pt x="16050" y="5096"/>
                </a:cubicBezTo>
                <a:cubicBezTo>
                  <a:pt x="16055" y="5114"/>
                  <a:pt x="16056" y="5131"/>
                  <a:pt x="16054" y="5150"/>
                </a:cubicBezTo>
                <a:cubicBezTo>
                  <a:pt x="16053" y="5169"/>
                  <a:pt x="16050" y="5185"/>
                  <a:pt x="16043" y="5200"/>
                </a:cubicBezTo>
                <a:cubicBezTo>
                  <a:pt x="16040" y="5208"/>
                  <a:pt x="16037" y="5214"/>
                  <a:pt x="16033" y="5220"/>
                </a:cubicBezTo>
                <a:cubicBezTo>
                  <a:pt x="16029" y="5225"/>
                  <a:pt x="16024" y="5230"/>
                  <a:pt x="16020" y="5234"/>
                </a:cubicBezTo>
                <a:cubicBezTo>
                  <a:pt x="16015" y="5237"/>
                  <a:pt x="16010" y="5240"/>
                  <a:pt x="16005" y="5241"/>
                </a:cubicBezTo>
                <a:cubicBezTo>
                  <a:pt x="16000" y="5242"/>
                  <a:pt x="15995" y="5243"/>
                  <a:pt x="15990" y="5242"/>
                </a:cubicBezTo>
                <a:cubicBezTo>
                  <a:pt x="15985" y="5241"/>
                  <a:pt x="15980" y="5238"/>
                  <a:pt x="15975" y="5235"/>
                </a:cubicBezTo>
                <a:cubicBezTo>
                  <a:pt x="15971" y="5232"/>
                  <a:pt x="15966" y="5227"/>
                  <a:pt x="15962" y="5221"/>
                </a:cubicBezTo>
                <a:close/>
                <a:moveTo>
                  <a:pt x="16655" y="5221"/>
                </a:moveTo>
                <a:cubicBezTo>
                  <a:pt x="16651" y="5215"/>
                  <a:pt x="16647" y="5209"/>
                  <a:pt x="16644" y="5202"/>
                </a:cubicBezTo>
                <a:cubicBezTo>
                  <a:pt x="16641" y="5195"/>
                  <a:pt x="16639" y="5187"/>
                  <a:pt x="16637" y="5178"/>
                </a:cubicBezTo>
                <a:cubicBezTo>
                  <a:pt x="16633" y="5160"/>
                  <a:pt x="16631" y="5144"/>
                  <a:pt x="16633" y="5125"/>
                </a:cubicBezTo>
                <a:cubicBezTo>
                  <a:pt x="16634" y="5106"/>
                  <a:pt x="16638" y="5090"/>
                  <a:pt x="16644" y="5074"/>
                </a:cubicBezTo>
                <a:cubicBezTo>
                  <a:pt x="16651" y="5059"/>
                  <a:pt x="16658" y="5048"/>
                  <a:pt x="16667" y="5041"/>
                </a:cubicBezTo>
                <a:cubicBezTo>
                  <a:pt x="16677" y="5033"/>
                  <a:pt x="16687" y="5031"/>
                  <a:pt x="16697" y="5033"/>
                </a:cubicBezTo>
                <a:cubicBezTo>
                  <a:pt x="16708" y="5035"/>
                  <a:pt x="16717" y="5042"/>
                  <a:pt x="16725" y="5054"/>
                </a:cubicBezTo>
                <a:cubicBezTo>
                  <a:pt x="16729" y="5059"/>
                  <a:pt x="16733" y="5065"/>
                  <a:pt x="16736" y="5072"/>
                </a:cubicBezTo>
                <a:cubicBezTo>
                  <a:pt x="16739" y="5079"/>
                  <a:pt x="16741" y="5087"/>
                  <a:pt x="16743" y="5096"/>
                </a:cubicBezTo>
                <a:cubicBezTo>
                  <a:pt x="16748" y="5114"/>
                  <a:pt x="16749" y="5131"/>
                  <a:pt x="16747" y="5150"/>
                </a:cubicBezTo>
                <a:cubicBezTo>
                  <a:pt x="16746" y="5169"/>
                  <a:pt x="16743" y="5185"/>
                  <a:pt x="16736" y="5200"/>
                </a:cubicBezTo>
                <a:cubicBezTo>
                  <a:pt x="16733" y="5208"/>
                  <a:pt x="16730" y="5214"/>
                  <a:pt x="16726" y="5220"/>
                </a:cubicBezTo>
                <a:cubicBezTo>
                  <a:pt x="16722" y="5225"/>
                  <a:pt x="16717" y="5230"/>
                  <a:pt x="16713" y="5234"/>
                </a:cubicBezTo>
                <a:cubicBezTo>
                  <a:pt x="16708" y="5237"/>
                  <a:pt x="16703" y="5240"/>
                  <a:pt x="16698" y="5241"/>
                </a:cubicBezTo>
                <a:cubicBezTo>
                  <a:pt x="16693" y="5242"/>
                  <a:pt x="16688" y="5243"/>
                  <a:pt x="16683" y="5242"/>
                </a:cubicBezTo>
                <a:cubicBezTo>
                  <a:pt x="16678" y="5241"/>
                  <a:pt x="16673" y="5238"/>
                  <a:pt x="16668" y="5235"/>
                </a:cubicBezTo>
                <a:cubicBezTo>
                  <a:pt x="16664" y="5232"/>
                  <a:pt x="16659" y="5227"/>
                  <a:pt x="16655" y="5221"/>
                </a:cubicBezTo>
                <a:close/>
                <a:moveTo>
                  <a:pt x="17349" y="5221"/>
                </a:moveTo>
                <a:cubicBezTo>
                  <a:pt x="17344" y="5215"/>
                  <a:pt x="17341" y="5209"/>
                  <a:pt x="17338" y="5202"/>
                </a:cubicBezTo>
                <a:cubicBezTo>
                  <a:pt x="17335" y="5195"/>
                  <a:pt x="17332" y="5187"/>
                  <a:pt x="17330" y="5178"/>
                </a:cubicBezTo>
                <a:cubicBezTo>
                  <a:pt x="17326" y="5160"/>
                  <a:pt x="17324" y="5144"/>
                  <a:pt x="17326" y="5125"/>
                </a:cubicBezTo>
                <a:cubicBezTo>
                  <a:pt x="17327" y="5106"/>
                  <a:pt x="17331" y="5090"/>
                  <a:pt x="17337" y="5074"/>
                </a:cubicBezTo>
                <a:cubicBezTo>
                  <a:pt x="17344" y="5059"/>
                  <a:pt x="17351" y="5048"/>
                  <a:pt x="17360" y="5041"/>
                </a:cubicBezTo>
                <a:cubicBezTo>
                  <a:pt x="17370" y="5033"/>
                  <a:pt x="17380" y="5031"/>
                  <a:pt x="17390" y="5033"/>
                </a:cubicBezTo>
                <a:cubicBezTo>
                  <a:pt x="17401" y="5035"/>
                  <a:pt x="17410" y="5042"/>
                  <a:pt x="17418" y="5054"/>
                </a:cubicBezTo>
                <a:cubicBezTo>
                  <a:pt x="17422" y="5059"/>
                  <a:pt x="17426" y="5065"/>
                  <a:pt x="17429" y="5072"/>
                </a:cubicBezTo>
                <a:cubicBezTo>
                  <a:pt x="17432" y="5079"/>
                  <a:pt x="17434" y="5087"/>
                  <a:pt x="17436" y="5096"/>
                </a:cubicBezTo>
                <a:cubicBezTo>
                  <a:pt x="17441" y="5114"/>
                  <a:pt x="17442" y="5131"/>
                  <a:pt x="17440" y="5150"/>
                </a:cubicBezTo>
                <a:cubicBezTo>
                  <a:pt x="17439" y="5169"/>
                  <a:pt x="17436" y="5185"/>
                  <a:pt x="17429" y="5200"/>
                </a:cubicBezTo>
                <a:cubicBezTo>
                  <a:pt x="17426" y="5208"/>
                  <a:pt x="17423" y="5214"/>
                  <a:pt x="17419" y="5220"/>
                </a:cubicBezTo>
                <a:cubicBezTo>
                  <a:pt x="17415" y="5225"/>
                  <a:pt x="17411" y="5230"/>
                  <a:pt x="17406" y="5234"/>
                </a:cubicBezTo>
                <a:cubicBezTo>
                  <a:pt x="17401" y="5237"/>
                  <a:pt x="17396" y="5240"/>
                  <a:pt x="17391" y="5241"/>
                </a:cubicBezTo>
                <a:cubicBezTo>
                  <a:pt x="17386" y="5242"/>
                  <a:pt x="17381" y="5243"/>
                  <a:pt x="17376" y="5242"/>
                </a:cubicBezTo>
                <a:cubicBezTo>
                  <a:pt x="17371" y="5241"/>
                  <a:pt x="17366" y="5238"/>
                  <a:pt x="17362" y="5235"/>
                </a:cubicBezTo>
                <a:cubicBezTo>
                  <a:pt x="17357" y="5232"/>
                  <a:pt x="17353" y="5227"/>
                  <a:pt x="17349" y="5221"/>
                </a:cubicBezTo>
                <a:close/>
                <a:moveTo>
                  <a:pt x="18042" y="5221"/>
                </a:moveTo>
                <a:cubicBezTo>
                  <a:pt x="18037" y="5215"/>
                  <a:pt x="18034" y="5209"/>
                  <a:pt x="18031" y="5202"/>
                </a:cubicBezTo>
                <a:cubicBezTo>
                  <a:pt x="18028" y="5195"/>
                  <a:pt x="18025" y="5187"/>
                  <a:pt x="18023" y="5178"/>
                </a:cubicBezTo>
                <a:cubicBezTo>
                  <a:pt x="18019" y="5160"/>
                  <a:pt x="18017" y="5144"/>
                  <a:pt x="18019" y="5125"/>
                </a:cubicBezTo>
                <a:cubicBezTo>
                  <a:pt x="18020" y="5106"/>
                  <a:pt x="18024" y="5090"/>
                  <a:pt x="18030" y="5074"/>
                </a:cubicBezTo>
                <a:cubicBezTo>
                  <a:pt x="18037" y="5059"/>
                  <a:pt x="18044" y="5048"/>
                  <a:pt x="18053" y="5041"/>
                </a:cubicBezTo>
                <a:cubicBezTo>
                  <a:pt x="18063" y="5033"/>
                  <a:pt x="18073" y="5031"/>
                  <a:pt x="18083" y="5033"/>
                </a:cubicBezTo>
                <a:cubicBezTo>
                  <a:pt x="18094" y="5035"/>
                  <a:pt x="18103" y="5042"/>
                  <a:pt x="18111" y="5054"/>
                </a:cubicBezTo>
                <a:cubicBezTo>
                  <a:pt x="18115" y="5059"/>
                  <a:pt x="18119" y="5065"/>
                  <a:pt x="18122" y="5072"/>
                </a:cubicBezTo>
                <a:cubicBezTo>
                  <a:pt x="18125" y="5079"/>
                  <a:pt x="18127" y="5087"/>
                  <a:pt x="18129" y="5096"/>
                </a:cubicBezTo>
                <a:cubicBezTo>
                  <a:pt x="18131" y="5105"/>
                  <a:pt x="18133" y="5114"/>
                  <a:pt x="18133" y="5122"/>
                </a:cubicBezTo>
                <a:cubicBezTo>
                  <a:pt x="18134" y="5131"/>
                  <a:pt x="18134" y="5141"/>
                  <a:pt x="18133" y="5150"/>
                </a:cubicBezTo>
                <a:cubicBezTo>
                  <a:pt x="18132" y="5169"/>
                  <a:pt x="18129" y="5185"/>
                  <a:pt x="18122" y="5200"/>
                </a:cubicBezTo>
                <a:cubicBezTo>
                  <a:pt x="18116" y="5215"/>
                  <a:pt x="18109" y="5226"/>
                  <a:pt x="18099" y="5234"/>
                </a:cubicBezTo>
                <a:cubicBezTo>
                  <a:pt x="18094" y="5237"/>
                  <a:pt x="18089" y="5240"/>
                  <a:pt x="18084" y="5241"/>
                </a:cubicBezTo>
                <a:cubicBezTo>
                  <a:pt x="18079" y="5242"/>
                  <a:pt x="18074" y="5243"/>
                  <a:pt x="18069" y="5242"/>
                </a:cubicBezTo>
                <a:cubicBezTo>
                  <a:pt x="18064" y="5241"/>
                  <a:pt x="18059" y="5238"/>
                  <a:pt x="18055" y="5235"/>
                </a:cubicBezTo>
                <a:cubicBezTo>
                  <a:pt x="18050" y="5232"/>
                  <a:pt x="18046" y="5227"/>
                  <a:pt x="18042" y="5221"/>
                </a:cubicBezTo>
                <a:close/>
                <a:moveTo>
                  <a:pt x="18735" y="5221"/>
                </a:moveTo>
                <a:cubicBezTo>
                  <a:pt x="18730" y="5215"/>
                  <a:pt x="18727" y="5209"/>
                  <a:pt x="18724" y="5202"/>
                </a:cubicBezTo>
                <a:cubicBezTo>
                  <a:pt x="18721" y="5195"/>
                  <a:pt x="18718" y="5187"/>
                  <a:pt x="18716" y="5178"/>
                </a:cubicBezTo>
                <a:cubicBezTo>
                  <a:pt x="18712" y="5160"/>
                  <a:pt x="18710" y="5144"/>
                  <a:pt x="18712" y="5125"/>
                </a:cubicBezTo>
                <a:cubicBezTo>
                  <a:pt x="18713" y="5106"/>
                  <a:pt x="18717" y="5090"/>
                  <a:pt x="18723" y="5074"/>
                </a:cubicBezTo>
                <a:cubicBezTo>
                  <a:pt x="18730" y="5059"/>
                  <a:pt x="18737" y="5048"/>
                  <a:pt x="18746" y="5041"/>
                </a:cubicBezTo>
                <a:cubicBezTo>
                  <a:pt x="18756" y="5033"/>
                  <a:pt x="18766" y="5031"/>
                  <a:pt x="18776" y="5033"/>
                </a:cubicBezTo>
                <a:cubicBezTo>
                  <a:pt x="18787" y="5035"/>
                  <a:pt x="18796" y="5042"/>
                  <a:pt x="18804" y="5054"/>
                </a:cubicBezTo>
                <a:cubicBezTo>
                  <a:pt x="18808" y="5059"/>
                  <a:pt x="18812" y="5065"/>
                  <a:pt x="18815" y="5072"/>
                </a:cubicBezTo>
                <a:cubicBezTo>
                  <a:pt x="18818" y="5079"/>
                  <a:pt x="18820" y="5087"/>
                  <a:pt x="18822" y="5096"/>
                </a:cubicBezTo>
                <a:cubicBezTo>
                  <a:pt x="18827" y="5114"/>
                  <a:pt x="18828" y="5131"/>
                  <a:pt x="18827" y="5150"/>
                </a:cubicBezTo>
                <a:cubicBezTo>
                  <a:pt x="18825" y="5169"/>
                  <a:pt x="18822" y="5185"/>
                  <a:pt x="18815" y="5200"/>
                </a:cubicBezTo>
                <a:cubicBezTo>
                  <a:pt x="18809" y="5215"/>
                  <a:pt x="18802" y="5226"/>
                  <a:pt x="18792" y="5234"/>
                </a:cubicBezTo>
                <a:cubicBezTo>
                  <a:pt x="18787" y="5237"/>
                  <a:pt x="18782" y="5240"/>
                  <a:pt x="18777" y="5241"/>
                </a:cubicBezTo>
                <a:cubicBezTo>
                  <a:pt x="18772" y="5242"/>
                  <a:pt x="18767" y="5243"/>
                  <a:pt x="18762" y="5242"/>
                </a:cubicBezTo>
                <a:cubicBezTo>
                  <a:pt x="18757" y="5241"/>
                  <a:pt x="18752" y="5238"/>
                  <a:pt x="18748" y="5235"/>
                </a:cubicBezTo>
                <a:cubicBezTo>
                  <a:pt x="18743" y="5232"/>
                  <a:pt x="18739" y="5227"/>
                  <a:pt x="18735" y="5221"/>
                </a:cubicBezTo>
                <a:close/>
                <a:moveTo>
                  <a:pt x="19428" y="5221"/>
                </a:moveTo>
                <a:cubicBezTo>
                  <a:pt x="19423" y="5215"/>
                  <a:pt x="19420" y="5209"/>
                  <a:pt x="19417" y="5202"/>
                </a:cubicBezTo>
                <a:cubicBezTo>
                  <a:pt x="19414" y="5195"/>
                  <a:pt x="19411" y="5187"/>
                  <a:pt x="19409" y="5178"/>
                </a:cubicBezTo>
                <a:cubicBezTo>
                  <a:pt x="19405" y="5160"/>
                  <a:pt x="19403" y="5144"/>
                  <a:pt x="19405" y="5125"/>
                </a:cubicBezTo>
                <a:cubicBezTo>
                  <a:pt x="19406" y="5106"/>
                  <a:pt x="19410" y="5090"/>
                  <a:pt x="19416" y="5074"/>
                </a:cubicBezTo>
                <a:cubicBezTo>
                  <a:pt x="19423" y="5059"/>
                  <a:pt x="19430" y="5048"/>
                  <a:pt x="19439" y="5041"/>
                </a:cubicBezTo>
                <a:cubicBezTo>
                  <a:pt x="19449" y="5033"/>
                  <a:pt x="19459" y="5031"/>
                  <a:pt x="19469" y="5033"/>
                </a:cubicBezTo>
                <a:cubicBezTo>
                  <a:pt x="19480" y="5035"/>
                  <a:pt x="19489" y="5042"/>
                  <a:pt x="19497" y="5054"/>
                </a:cubicBezTo>
                <a:cubicBezTo>
                  <a:pt x="19501" y="5059"/>
                  <a:pt x="19505" y="5065"/>
                  <a:pt x="19508" y="5072"/>
                </a:cubicBezTo>
                <a:cubicBezTo>
                  <a:pt x="19511" y="5079"/>
                  <a:pt x="19513" y="5087"/>
                  <a:pt x="19515" y="5096"/>
                </a:cubicBezTo>
                <a:cubicBezTo>
                  <a:pt x="19520" y="5114"/>
                  <a:pt x="19521" y="5131"/>
                  <a:pt x="19520" y="5150"/>
                </a:cubicBezTo>
                <a:cubicBezTo>
                  <a:pt x="19518" y="5169"/>
                  <a:pt x="19515" y="5185"/>
                  <a:pt x="19508" y="5200"/>
                </a:cubicBezTo>
                <a:cubicBezTo>
                  <a:pt x="19505" y="5208"/>
                  <a:pt x="19502" y="5214"/>
                  <a:pt x="19498" y="5220"/>
                </a:cubicBezTo>
                <a:cubicBezTo>
                  <a:pt x="19494" y="5225"/>
                  <a:pt x="19490" y="5230"/>
                  <a:pt x="19485" y="5234"/>
                </a:cubicBezTo>
                <a:cubicBezTo>
                  <a:pt x="19480" y="5237"/>
                  <a:pt x="19475" y="5240"/>
                  <a:pt x="19470" y="5241"/>
                </a:cubicBezTo>
                <a:cubicBezTo>
                  <a:pt x="19465" y="5242"/>
                  <a:pt x="19460" y="5243"/>
                  <a:pt x="19455" y="5242"/>
                </a:cubicBezTo>
                <a:cubicBezTo>
                  <a:pt x="19450" y="5241"/>
                  <a:pt x="19445" y="5238"/>
                  <a:pt x="19441" y="5235"/>
                </a:cubicBezTo>
                <a:cubicBezTo>
                  <a:pt x="19436" y="5232"/>
                  <a:pt x="19432" y="5227"/>
                  <a:pt x="19428" y="5221"/>
                </a:cubicBezTo>
                <a:close/>
                <a:moveTo>
                  <a:pt x="20121" y="5221"/>
                </a:moveTo>
                <a:cubicBezTo>
                  <a:pt x="20116" y="5215"/>
                  <a:pt x="20113" y="5209"/>
                  <a:pt x="20110" y="5202"/>
                </a:cubicBezTo>
                <a:cubicBezTo>
                  <a:pt x="20107" y="5195"/>
                  <a:pt x="20104" y="5187"/>
                  <a:pt x="20102" y="5178"/>
                </a:cubicBezTo>
                <a:cubicBezTo>
                  <a:pt x="20098" y="5160"/>
                  <a:pt x="20096" y="5144"/>
                  <a:pt x="20098" y="5125"/>
                </a:cubicBezTo>
                <a:cubicBezTo>
                  <a:pt x="20099" y="5106"/>
                  <a:pt x="20103" y="5090"/>
                  <a:pt x="20109" y="5074"/>
                </a:cubicBezTo>
                <a:cubicBezTo>
                  <a:pt x="20116" y="5059"/>
                  <a:pt x="20123" y="5048"/>
                  <a:pt x="20133" y="5041"/>
                </a:cubicBezTo>
                <a:cubicBezTo>
                  <a:pt x="20143" y="5033"/>
                  <a:pt x="20152" y="5031"/>
                  <a:pt x="20162" y="5033"/>
                </a:cubicBezTo>
                <a:cubicBezTo>
                  <a:pt x="20173" y="5035"/>
                  <a:pt x="20182" y="5042"/>
                  <a:pt x="20190" y="5054"/>
                </a:cubicBezTo>
                <a:cubicBezTo>
                  <a:pt x="20194" y="5059"/>
                  <a:pt x="20198" y="5065"/>
                  <a:pt x="20201" y="5072"/>
                </a:cubicBezTo>
                <a:cubicBezTo>
                  <a:pt x="20204" y="5079"/>
                  <a:pt x="20206" y="5087"/>
                  <a:pt x="20208" y="5096"/>
                </a:cubicBezTo>
                <a:cubicBezTo>
                  <a:pt x="20213" y="5114"/>
                  <a:pt x="20214" y="5131"/>
                  <a:pt x="20213" y="5150"/>
                </a:cubicBezTo>
                <a:cubicBezTo>
                  <a:pt x="20211" y="5169"/>
                  <a:pt x="20208" y="5185"/>
                  <a:pt x="20201" y="5200"/>
                </a:cubicBezTo>
                <a:cubicBezTo>
                  <a:pt x="20198" y="5208"/>
                  <a:pt x="20195" y="5214"/>
                  <a:pt x="20191" y="5220"/>
                </a:cubicBezTo>
                <a:cubicBezTo>
                  <a:pt x="20187" y="5225"/>
                  <a:pt x="20183" y="5230"/>
                  <a:pt x="20178" y="5234"/>
                </a:cubicBezTo>
                <a:cubicBezTo>
                  <a:pt x="20173" y="5237"/>
                  <a:pt x="20168" y="5240"/>
                  <a:pt x="20163" y="5241"/>
                </a:cubicBezTo>
                <a:cubicBezTo>
                  <a:pt x="20158" y="5242"/>
                  <a:pt x="20153" y="5243"/>
                  <a:pt x="20148" y="5242"/>
                </a:cubicBezTo>
                <a:cubicBezTo>
                  <a:pt x="20143" y="5241"/>
                  <a:pt x="20138" y="5238"/>
                  <a:pt x="20134" y="5235"/>
                </a:cubicBezTo>
                <a:cubicBezTo>
                  <a:pt x="20129" y="5232"/>
                  <a:pt x="20125" y="5227"/>
                  <a:pt x="20121" y="5221"/>
                </a:cubicBezTo>
                <a:close/>
                <a:moveTo>
                  <a:pt x="20814" y="5221"/>
                </a:moveTo>
                <a:cubicBezTo>
                  <a:pt x="20809" y="5215"/>
                  <a:pt x="20806" y="5209"/>
                  <a:pt x="20803" y="5202"/>
                </a:cubicBezTo>
                <a:cubicBezTo>
                  <a:pt x="20800" y="5195"/>
                  <a:pt x="20797" y="5187"/>
                  <a:pt x="20795" y="5178"/>
                </a:cubicBezTo>
                <a:cubicBezTo>
                  <a:pt x="20791" y="5160"/>
                  <a:pt x="20789" y="5144"/>
                  <a:pt x="20791" y="5125"/>
                </a:cubicBezTo>
                <a:cubicBezTo>
                  <a:pt x="20792" y="5106"/>
                  <a:pt x="20796" y="5090"/>
                  <a:pt x="20802" y="5074"/>
                </a:cubicBezTo>
                <a:cubicBezTo>
                  <a:pt x="20809" y="5059"/>
                  <a:pt x="20816" y="5048"/>
                  <a:pt x="20826" y="5041"/>
                </a:cubicBezTo>
                <a:cubicBezTo>
                  <a:pt x="20836" y="5033"/>
                  <a:pt x="20845" y="5031"/>
                  <a:pt x="20855" y="5033"/>
                </a:cubicBezTo>
                <a:cubicBezTo>
                  <a:pt x="20866" y="5035"/>
                  <a:pt x="20875" y="5042"/>
                  <a:pt x="20883" y="5054"/>
                </a:cubicBezTo>
                <a:cubicBezTo>
                  <a:pt x="20887" y="5059"/>
                  <a:pt x="20891" y="5065"/>
                  <a:pt x="20894" y="5072"/>
                </a:cubicBezTo>
                <a:cubicBezTo>
                  <a:pt x="20897" y="5079"/>
                  <a:pt x="20899" y="5087"/>
                  <a:pt x="20901" y="5096"/>
                </a:cubicBezTo>
                <a:cubicBezTo>
                  <a:pt x="20906" y="5114"/>
                  <a:pt x="20907" y="5131"/>
                  <a:pt x="20906" y="5150"/>
                </a:cubicBezTo>
                <a:cubicBezTo>
                  <a:pt x="20904" y="5169"/>
                  <a:pt x="20901" y="5185"/>
                  <a:pt x="20894" y="5200"/>
                </a:cubicBezTo>
                <a:cubicBezTo>
                  <a:pt x="20891" y="5208"/>
                  <a:pt x="20888" y="5214"/>
                  <a:pt x="20884" y="5220"/>
                </a:cubicBezTo>
                <a:cubicBezTo>
                  <a:pt x="20880" y="5225"/>
                  <a:pt x="20876" y="5230"/>
                  <a:pt x="20871" y="5234"/>
                </a:cubicBezTo>
                <a:cubicBezTo>
                  <a:pt x="20866" y="5237"/>
                  <a:pt x="20861" y="5240"/>
                  <a:pt x="20856" y="5241"/>
                </a:cubicBezTo>
                <a:cubicBezTo>
                  <a:pt x="20852" y="5242"/>
                  <a:pt x="20846" y="5243"/>
                  <a:pt x="20841" y="5242"/>
                </a:cubicBezTo>
                <a:cubicBezTo>
                  <a:pt x="20836" y="5241"/>
                  <a:pt x="20831" y="5238"/>
                  <a:pt x="20827" y="5235"/>
                </a:cubicBezTo>
                <a:cubicBezTo>
                  <a:pt x="20822" y="5232"/>
                  <a:pt x="20818" y="5227"/>
                  <a:pt x="20814" y="5221"/>
                </a:cubicBezTo>
                <a:close/>
                <a:moveTo>
                  <a:pt x="21507" y="5221"/>
                </a:moveTo>
                <a:cubicBezTo>
                  <a:pt x="21498" y="5209"/>
                  <a:pt x="21493" y="5196"/>
                  <a:pt x="21488" y="5178"/>
                </a:cubicBezTo>
                <a:cubicBezTo>
                  <a:pt x="21484" y="5160"/>
                  <a:pt x="21482" y="5144"/>
                  <a:pt x="21484" y="5125"/>
                </a:cubicBezTo>
                <a:cubicBezTo>
                  <a:pt x="21485" y="5106"/>
                  <a:pt x="21489" y="5090"/>
                  <a:pt x="21495" y="5074"/>
                </a:cubicBezTo>
                <a:cubicBezTo>
                  <a:pt x="21498" y="5067"/>
                  <a:pt x="21502" y="5060"/>
                  <a:pt x="21506" y="5054"/>
                </a:cubicBezTo>
                <a:cubicBezTo>
                  <a:pt x="21510" y="5049"/>
                  <a:pt x="21514" y="5045"/>
                  <a:pt x="21519" y="5041"/>
                </a:cubicBezTo>
                <a:cubicBezTo>
                  <a:pt x="21529" y="5033"/>
                  <a:pt x="21538" y="5031"/>
                  <a:pt x="21548" y="5033"/>
                </a:cubicBezTo>
                <a:cubicBezTo>
                  <a:pt x="21559" y="5035"/>
                  <a:pt x="21568" y="5042"/>
                  <a:pt x="21576" y="5054"/>
                </a:cubicBezTo>
                <a:cubicBezTo>
                  <a:pt x="21580" y="5059"/>
                  <a:pt x="21584" y="5065"/>
                  <a:pt x="21587" y="5072"/>
                </a:cubicBezTo>
                <a:cubicBezTo>
                  <a:pt x="21590" y="5079"/>
                  <a:pt x="21592" y="5087"/>
                  <a:pt x="21594" y="5096"/>
                </a:cubicBezTo>
                <a:cubicBezTo>
                  <a:pt x="21599" y="5114"/>
                  <a:pt x="21600" y="5131"/>
                  <a:pt x="21599" y="5150"/>
                </a:cubicBezTo>
                <a:cubicBezTo>
                  <a:pt x="21597" y="5169"/>
                  <a:pt x="21594" y="5185"/>
                  <a:pt x="21587" y="5200"/>
                </a:cubicBezTo>
                <a:cubicBezTo>
                  <a:pt x="21584" y="5208"/>
                  <a:pt x="21581" y="5214"/>
                  <a:pt x="21577" y="5220"/>
                </a:cubicBezTo>
                <a:cubicBezTo>
                  <a:pt x="21573" y="5225"/>
                  <a:pt x="21569" y="5230"/>
                  <a:pt x="21564" y="5234"/>
                </a:cubicBezTo>
                <a:cubicBezTo>
                  <a:pt x="21559" y="5237"/>
                  <a:pt x="21554" y="5240"/>
                  <a:pt x="21549" y="5241"/>
                </a:cubicBezTo>
                <a:cubicBezTo>
                  <a:pt x="21545" y="5242"/>
                  <a:pt x="21539" y="5243"/>
                  <a:pt x="21534" y="5242"/>
                </a:cubicBezTo>
                <a:cubicBezTo>
                  <a:pt x="21524" y="5239"/>
                  <a:pt x="21515" y="5233"/>
                  <a:pt x="21507" y="5221"/>
                </a:cubicBezTo>
                <a:close/>
                <a:moveTo>
                  <a:pt x="23" y="6479"/>
                </a:moveTo>
                <a:cubicBezTo>
                  <a:pt x="15" y="6467"/>
                  <a:pt x="9" y="6454"/>
                  <a:pt x="5" y="6436"/>
                </a:cubicBezTo>
                <a:cubicBezTo>
                  <a:pt x="3" y="6427"/>
                  <a:pt x="1" y="6418"/>
                  <a:pt x="1" y="6410"/>
                </a:cubicBezTo>
                <a:cubicBezTo>
                  <a:pt x="0" y="6401"/>
                  <a:pt x="0" y="6392"/>
                  <a:pt x="1" y="6383"/>
                </a:cubicBezTo>
                <a:cubicBezTo>
                  <a:pt x="1" y="6373"/>
                  <a:pt x="2" y="6365"/>
                  <a:pt x="4" y="6356"/>
                </a:cubicBezTo>
                <a:cubicBezTo>
                  <a:pt x="6" y="6348"/>
                  <a:pt x="8" y="6340"/>
                  <a:pt x="12" y="6333"/>
                </a:cubicBezTo>
                <a:cubicBezTo>
                  <a:pt x="15" y="6325"/>
                  <a:pt x="18" y="6318"/>
                  <a:pt x="22" y="6313"/>
                </a:cubicBezTo>
                <a:cubicBezTo>
                  <a:pt x="26" y="6307"/>
                  <a:pt x="30" y="6303"/>
                  <a:pt x="35" y="6299"/>
                </a:cubicBezTo>
                <a:cubicBezTo>
                  <a:pt x="45" y="6291"/>
                  <a:pt x="54" y="6289"/>
                  <a:pt x="65" y="6291"/>
                </a:cubicBezTo>
                <a:cubicBezTo>
                  <a:pt x="75" y="6294"/>
                  <a:pt x="84" y="6300"/>
                  <a:pt x="92" y="6312"/>
                </a:cubicBezTo>
                <a:cubicBezTo>
                  <a:pt x="101" y="6323"/>
                  <a:pt x="106" y="6336"/>
                  <a:pt x="111" y="6354"/>
                </a:cubicBezTo>
                <a:cubicBezTo>
                  <a:pt x="115" y="6372"/>
                  <a:pt x="116" y="6389"/>
                  <a:pt x="115" y="6408"/>
                </a:cubicBezTo>
                <a:cubicBezTo>
                  <a:pt x="114" y="6427"/>
                  <a:pt x="110" y="6443"/>
                  <a:pt x="104" y="6458"/>
                </a:cubicBezTo>
                <a:cubicBezTo>
                  <a:pt x="100" y="6466"/>
                  <a:pt x="97" y="6472"/>
                  <a:pt x="93" y="6478"/>
                </a:cubicBezTo>
                <a:cubicBezTo>
                  <a:pt x="89" y="6483"/>
                  <a:pt x="85" y="6488"/>
                  <a:pt x="80" y="6492"/>
                </a:cubicBezTo>
                <a:cubicBezTo>
                  <a:pt x="75" y="6496"/>
                  <a:pt x="71" y="6498"/>
                  <a:pt x="66" y="6499"/>
                </a:cubicBezTo>
                <a:cubicBezTo>
                  <a:pt x="61" y="6500"/>
                  <a:pt x="56" y="6501"/>
                  <a:pt x="51" y="6500"/>
                </a:cubicBezTo>
                <a:cubicBezTo>
                  <a:pt x="40" y="6498"/>
                  <a:pt x="31" y="6491"/>
                  <a:pt x="23" y="6479"/>
                </a:cubicBezTo>
                <a:close/>
                <a:moveTo>
                  <a:pt x="716" y="6479"/>
                </a:moveTo>
                <a:cubicBezTo>
                  <a:pt x="708" y="6467"/>
                  <a:pt x="702" y="6454"/>
                  <a:pt x="698" y="6436"/>
                </a:cubicBezTo>
                <a:cubicBezTo>
                  <a:pt x="693" y="6418"/>
                  <a:pt x="692" y="6402"/>
                  <a:pt x="694" y="6383"/>
                </a:cubicBezTo>
                <a:cubicBezTo>
                  <a:pt x="695" y="6364"/>
                  <a:pt x="698" y="6348"/>
                  <a:pt x="705" y="6333"/>
                </a:cubicBezTo>
                <a:cubicBezTo>
                  <a:pt x="708" y="6325"/>
                  <a:pt x="711" y="6318"/>
                  <a:pt x="715" y="6313"/>
                </a:cubicBezTo>
                <a:cubicBezTo>
                  <a:pt x="719" y="6307"/>
                  <a:pt x="723" y="6303"/>
                  <a:pt x="728" y="6299"/>
                </a:cubicBezTo>
                <a:cubicBezTo>
                  <a:pt x="738" y="6291"/>
                  <a:pt x="747" y="6289"/>
                  <a:pt x="758" y="6291"/>
                </a:cubicBezTo>
                <a:cubicBezTo>
                  <a:pt x="768" y="6294"/>
                  <a:pt x="777" y="6300"/>
                  <a:pt x="785" y="6312"/>
                </a:cubicBezTo>
                <a:cubicBezTo>
                  <a:pt x="794" y="6323"/>
                  <a:pt x="799" y="6336"/>
                  <a:pt x="804" y="6354"/>
                </a:cubicBezTo>
                <a:cubicBezTo>
                  <a:pt x="808" y="6372"/>
                  <a:pt x="809" y="6389"/>
                  <a:pt x="808" y="6408"/>
                </a:cubicBezTo>
                <a:cubicBezTo>
                  <a:pt x="807" y="6427"/>
                  <a:pt x="803" y="6443"/>
                  <a:pt x="797" y="6458"/>
                </a:cubicBezTo>
                <a:cubicBezTo>
                  <a:pt x="793" y="6466"/>
                  <a:pt x="790" y="6472"/>
                  <a:pt x="786" y="6478"/>
                </a:cubicBezTo>
                <a:cubicBezTo>
                  <a:pt x="782" y="6483"/>
                  <a:pt x="778" y="6488"/>
                  <a:pt x="773" y="6492"/>
                </a:cubicBezTo>
                <a:cubicBezTo>
                  <a:pt x="768" y="6496"/>
                  <a:pt x="764" y="6498"/>
                  <a:pt x="759" y="6499"/>
                </a:cubicBezTo>
                <a:cubicBezTo>
                  <a:pt x="754" y="6500"/>
                  <a:pt x="749" y="6501"/>
                  <a:pt x="744" y="6500"/>
                </a:cubicBezTo>
                <a:cubicBezTo>
                  <a:pt x="733" y="6498"/>
                  <a:pt x="724" y="6491"/>
                  <a:pt x="716" y="6479"/>
                </a:cubicBezTo>
                <a:close/>
                <a:moveTo>
                  <a:pt x="1409" y="6479"/>
                </a:moveTo>
                <a:cubicBezTo>
                  <a:pt x="1401" y="6467"/>
                  <a:pt x="1395" y="6454"/>
                  <a:pt x="1391" y="6436"/>
                </a:cubicBezTo>
                <a:cubicBezTo>
                  <a:pt x="1386" y="6418"/>
                  <a:pt x="1385" y="6402"/>
                  <a:pt x="1387" y="6383"/>
                </a:cubicBezTo>
                <a:cubicBezTo>
                  <a:pt x="1388" y="6364"/>
                  <a:pt x="1391" y="6348"/>
                  <a:pt x="1398" y="6333"/>
                </a:cubicBezTo>
                <a:cubicBezTo>
                  <a:pt x="1401" y="6325"/>
                  <a:pt x="1404" y="6318"/>
                  <a:pt x="1408" y="6313"/>
                </a:cubicBezTo>
                <a:cubicBezTo>
                  <a:pt x="1412" y="6307"/>
                  <a:pt x="1416" y="6303"/>
                  <a:pt x="1421" y="6299"/>
                </a:cubicBezTo>
                <a:cubicBezTo>
                  <a:pt x="1431" y="6291"/>
                  <a:pt x="1440" y="6289"/>
                  <a:pt x="1451" y="6291"/>
                </a:cubicBezTo>
                <a:cubicBezTo>
                  <a:pt x="1461" y="6294"/>
                  <a:pt x="1470" y="6300"/>
                  <a:pt x="1479" y="6312"/>
                </a:cubicBezTo>
                <a:cubicBezTo>
                  <a:pt x="1487" y="6323"/>
                  <a:pt x="1493" y="6336"/>
                  <a:pt x="1497" y="6354"/>
                </a:cubicBezTo>
                <a:cubicBezTo>
                  <a:pt x="1501" y="6372"/>
                  <a:pt x="1502" y="6389"/>
                  <a:pt x="1501" y="6408"/>
                </a:cubicBezTo>
                <a:cubicBezTo>
                  <a:pt x="1500" y="6427"/>
                  <a:pt x="1496" y="6443"/>
                  <a:pt x="1490" y="6458"/>
                </a:cubicBezTo>
                <a:cubicBezTo>
                  <a:pt x="1486" y="6466"/>
                  <a:pt x="1483" y="6472"/>
                  <a:pt x="1479" y="6478"/>
                </a:cubicBezTo>
                <a:cubicBezTo>
                  <a:pt x="1475" y="6483"/>
                  <a:pt x="1471" y="6488"/>
                  <a:pt x="1466" y="6492"/>
                </a:cubicBezTo>
                <a:cubicBezTo>
                  <a:pt x="1461" y="6496"/>
                  <a:pt x="1457" y="6498"/>
                  <a:pt x="1452" y="6499"/>
                </a:cubicBezTo>
                <a:cubicBezTo>
                  <a:pt x="1447" y="6500"/>
                  <a:pt x="1442" y="6501"/>
                  <a:pt x="1437" y="6500"/>
                </a:cubicBezTo>
                <a:cubicBezTo>
                  <a:pt x="1426" y="6498"/>
                  <a:pt x="1417" y="6491"/>
                  <a:pt x="1409" y="6479"/>
                </a:cubicBezTo>
                <a:close/>
                <a:moveTo>
                  <a:pt x="2102" y="6479"/>
                </a:moveTo>
                <a:cubicBezTo>
                  <a:pt x="2094" y="6467"/>
                  <a:pt x="2088" y="6454"/>
                  <a:pt x="2084" y="6436"/>
                </a:cubicBezTo>
                <a:cubicBezTo>
                  <a:pt x="2079" y="6418"/>
                  <a:pt x="2078" y="6402"/>
                  <a:pt x="2080" y="6383"/>
                </a:cubicBezTo>
                <a:cubicBezTo>
                  <a:pt x="2081" y="6364"/>
                  <a:pt x="2084" y="6348"/>
                  <a:pt x="2091" y="6333"/>
                </a:cubicBezTo>
                <a:cubicBezTo>
                  <a:pt x="2094" y="6325"/>
                  <a:pt x="2097" y="6318"/>
                  <a:pt x="2101" y="6313"/>
                </a:cubicBezTo>
                <a:cubicBezTo>
                  <a:pt x="2105" y="6307"/>
                  <a:pt x="2109" y="6303"/>
                  <a:pt x="2114" y="6299"/>
                </a:cubicBezTo>
                <a:cubicBezTo>
                  <a:pt x="2124" y="6291"/>
                  <a:pt x="2133" y="6289"/>
                  <a:pt x="2144" y="6291"/>
                </a:cubicBezTo>
                <a:cubicBezTo>
                  <a:pt x="2154" y="6294"/>
                  <a:pt x="2163" y="6300"/>
                  <a:pt x="2172" y="6312"/>
                </a:cubicBezTo>
                <a:cubicBezTo>
                  <a:pt x="2180" y="6323"/>
                  <a:pt x="2186" y="6336"/>
                  <a:pt x="2190" y="6354"/>
                </a:cubicBezTo>
                <a:cubicBezTo>
                  <a:pt x="2194" y="6372"/>
                  <a:pt x="2195" y="6389"/>
                  <a:pt x="2194" y="6408"/>
                </a:cubicBezTo>
                <a:cubicBezTo>
                  <a:pt x="2193" y="6427"/>
                  <a:pt x="2189" y="6443"/>
                  <a:pt x="2183" y="6458"/>
                </a:cubicBezTo>
                <a:cubicBezTo>
                  <a:pt x="2180" y="6466"/>
                  <a:pt x="2176" y="6472"/>
                  <a:pt x="2172" y="6478"/>
                </a:cubicBezTo>
                <a:cubicBezTo>
                  <a:pt x="2169" y="6483"/>
                  <a:pt x="2164" y="6488"/>
                  <a:pt x="2159" y="6492"/>
                </a:cubicBezTo>
                <a:cubicBezTo>
                  <a:pt x="2155" y="6496"/>
                  <a:pt x="2150" y="6498"/>
                  <a:pt x="2145" y="6499"/>
                </a:cubicBezTo>
                <a:cubicBezTo>
                  <a:pt x="2140" y="6500"/>
                  <a:pt x="2135" y="6501"/>
                  <a:pt x="2130" y="6500"/>
                </a:cubicBezTo>
                <a:cubicBezTo>
                  <a:pt x="2119" y="6498"/>
                  <a:pt x="2110" y="6491"/>
                  <a:pt x="2102" y="6479"/>
                </a:cubicBezTo>
                <a:close/>
                <a:moveTo>
                  <a:pt x="2795" y="6479"/>
                </a:moveTo>
                <a:cubicBezTo>
                  <a:pt x="2791" y="6473"/>
                  <a:pt x="2787" y="6467"/>
                  <a:pt x="2784" y="6460"/>
                </a:cubicBezTo>
                <a:cubicBezTo>
                  <a:pt x="2781" y="6453"/>
                  <a:pt x="2779" y="6445"/>
                  <a:pt x="2777" y="6436"/>
                </a:cubicBezTo>
                <a:cubicBezTo>
                  <a:pt x="2772" y="6418"/>
                  <a:pt x="2771" y="6402"/>
                  <a:pt x="2773" y="6383"/>
                </a:cubicBezTo>
                <a:cubicBezTo>
                  <a:pt x="2774" y="6364"/>
                  <a:pt x="2777" y="6348"/>
                  <a:pt x="2784" y="6333"/>
                </a:cubicBezTo>
                <a:cubicBezTo>
                  <a:pt x="2787" y="6325"/>
                  <a:pt x="2790" y="6318"/>
                  <a:pt x="2794" y="6313"/>
                </a:cubicBezTo>
                <a:cubicBezTo>
                  <a:pt x="2798" y="6307"/>
                  <a:pt x="2802" y="6303"/>
                  <a:pt x="2807" y="6299"/>
                </a:cubicBezTo>
                <a:cubicBezTo>
                  <a:pt x="2817" y="6291"/>
                  <a:pt x="2826" y="6289"/>
                  <a:pt x="2837" y="6291"/>
                </a:cubicBezTo>
                <a:cubicBezTo>
                  <a:pt x="2848" y="6294"/>
                  <a:pt x="2856" y="6300"/>
                  <a:pt x="2865" y="6312"/>
                </a:cubicBezTo>
                <a:cubicBezTo>
                  <a:pt x="2873" y="6323"/>
                  <a:pt x="2879" y="6336"/>
                  <a:pt x="2883" y="6354"/>
                </a:cubicBezTo>
                <a:cubicBezTo>
                  <a:pt x="2887" y="6372"/>
                  <a:pt x="2888" y="6389"/>
                  <a:pt x="2887" y="6408"/>
                </a:cubicBezTo>
                <a:cubicBezTo>
                  <a:pt x="2886" y="6427"/>
                  <a:pt x="2882" y="6443"/>
                  <a:pt x="2876" y="6458"/>
                </a:cubicBezTo>
                <a:cubicBezTo>
                  <a:pt x="2873" y="6466"/>
                  <a:pt x="2869" y="6472"/>
                  <a:pt x="2865" y="6478"/>
                </a:cubicBezTo>
                <a:cubicBezTo>
                  <a:pt x="2862" y="6483"/>
                  <a:pt x="2857" y="6488"/>
                  <a:pt x="2852" y="6492"/>
                </a:cubicBezTo>
                <a:cubicBezTo>
                  <a:pt x="2848" y="6496"/>
                  <a:pt x="2843" y="6498"/>
                  <a:pt x="2838" y="6499"/>
                </a:cubicBezTo>
                <a:cubicBezTo>
                  <a:pt x="2833" y="6500"/>
                  <a:pt x="2828" y="6501"/>
                  <a:pt x="2823" y="6500"/>
                </a:cubicBezTo>
                <a:cubicBezTo>
                  <a:pt x="2817" y="6499"/>
                  <a:pt x="2813" y="6497"/>
                  <a:pt x="2808" y="6493"/>
                </a:cubicBezTo>
                <a:cubicBezTo>
                  <a:pt x="2804" y="6490"/>
                  <a:pt x="2799" y="6485"/>
                  <a:pt x="2795" y="6479"/>
                </a:cubicBezTo>
                <a:close/>
                <a:moveTo>
                  <a:pt x="3488" y="6479"/>
                </a:moveTo>
                <a:cubicBezTo>
                  <a:pt x="3484" y="6473"/>
                  <a:pt x="3480" y="6467"/>
                  <a:pt x="3477" y="6460"/>
                </a:cubicBezTo>
                <a:cubicBezTo>
                  <a:pt x="3474" y="6453"/>
                  <a:pt x="3472" y="6445"/>
                  <a:pt x="3470" y="6436"/>
                </a:cubicBezTo>
                <a:cubicBezTo>
                  <a:pt x="3465" y="6418"/>
                  <a:pt x="3464" y="6402"/>
                  <a:pt x="3466" y="6383"/>
                </a:cubicBezTo>
                <a:cubicBezTo>
                  <a:pt x="3467" y="6364"/>
                  <a:pt x="3470" y="6348"/>
                  <a:pt x="3477" y="6333"/>
                </a:cubicBezTo>
                <a:cubicBezTo>
                  <a:pt x="3480" y="6325"/>
                  <a:pt x="3483" y="6318"/>
                  <a:pt x="3487" y="6313"/>
                </a:cubicBezTo>
                <a:cubicBezTo>
                  <a:pt x="3491" y="6307"/>
                  <a:pt x="3496" y="6303"/>
                  <a:pt x="3500" y="6299"/>
                </a:cubicBezTo>
                <a:cubicBezTo>
                  <a:pt x="3510" y="6291"/>
                  <a:pt x="3519" y="6289"/>
                  <a:pt x="3530" y="6291"/>
                </a:cubicBezTo>
                <a:cubicBezTo>
                  <a:pt x="3541" y="6294"/>
                  <a:pt x="3549" y="6300"/>
                  <a:pt x="3558" y="6312"/>
                </a:cubicBezTo>
                <a:cubicBezTo>
                  <a:pt x="3566" y="6323"/>
                  <a:pt x="3572" y="6336"/>
                  <a:pt x="3576" y="6354"/>
                </a:cubicBezTo>
                <a:cubicBezTo>
                  <a:pt x="3580" y="6372"/>
                  <a:pt x="3581" y="6389"/>
                  <a:pt x="3580" y="6408"/>
                </a:cubicBezTo>
                <a:cubicBezTo>
                  <a:pt x="3579" y="6427"/>
                  <a:pt x="3575" y="6443"/>
                  <a:pt x="3569" y="6458"/>
                </a:cubicBezTo>
                <a:cubicBezTo>
                  <a:pt x="3566" y="6466"/>
                  <a:pt x="3562" y="6472"/>
                  <a:pt x="3558" y="6478"/>
                </a:cubicBezTo>
                <a:cubicBezTo>
                  <a:pt x="3555" y="6483"/>
                  <a:pt x="3550" y="6488"/>
                  <a:pt x="3546" y="6492"/>
                </a:cubicBezTo>
                <a:cubicBezTo>
                  <a:pt x="3541" y="6496"/>
                  <a:pt x="3536" y="6498"/>
                  <a:pt x="3531" y="6499"/>
                </a:cubicBezTo>
                <a:cubicBezTo>
                  <a:pt x="3526" y="6500"/>
                  <a:pt x="3521" y="6501"/>
                  <a:pt x="3516" y="6500"/>
                </a:cubicBezTo>
                <a:cubicBezTo>
                  <a:pt x="3510" y="6499"/>
                  <a:pt x="3506" y="6497"/>
                  <a:pt x="3501" y="6493"/>
                </a:cubicBezTo>
                <a:cubicBezTo>
                  <a:pt x="3497" y="6490"/>
                  <a:pt x="3492" y="6485"/>
                  <a:pt x="3488" y="6479"/>
                </a:cubicBezTo>
                <a:close/>
                <a:moveTo>
                  <a:pt x="4181" y="6479"/>
                </a:moveTo>
                <a:cubicBezTo>
                  <a:pt x="4177" y="6473"/>
                  <a:pt x="4173" y="6467"/>
                  <a:pt x="4170" y="6460"/>
                </a:cubicBezTo>
                <a:cubicBezTo>
                  <a:pt x="4167" y="6453"/>
                  <a:pt x="4165" y="6445"/>
                  <a:pt x="4163" y="6436"/>
                </a:cubicBezTo>
                <a:cubicBezTo>
                  <a:pt x="4158" y="6418"/>
                  <a:pt x="4157" y="6402"/>
                  <a:pt x="4159" y="6383"/>
                </a:cubicBezTo>
                <a:cubicBezTo>
                  <a:pt x="4160" y="6364"/>
                  <a:pt x="4163" y="6348"/>
                  <a:pt x="4170" y="6333"/>
                </a:cubicBezTo>
                <a:cubicBezTo>
                  <a:pt x="4173" y="6325"/>
                  <a:pt x="4176" y="6318"/>
                  <a:pt x="4180" y="6313"/>
                </a:cubicBezTo>
                <a:cubicBezTo>
                  <a:pt x="4184" y="6307"/>
                  <a:pt x="4189" y="6303"/>
                  <a:pt x="4193" y="6299"/>
                </a:cubicBezTo>
                <a:cubicBezTo>
                  <a:pt x="4203" y="6291"/>
                  <a:pt x="4213" y="6289"/>
                  <a:pt x="4223" y="6291"/>
                </a:cubicBezTo>
                <a:cubicBezTo>
                  <a:pt x="4234" y="6294"/>
                  <a:pt x="4242" y="6300"/>
                  <a:pt x="4251" y="6312"/>
                </a:cubicBezTo>
                <a:cubicBezTo>
                  <a:pt x="4259" y="6323"/>
                  <a:pt x="4265" y="6336"/>
                  <a:pt x="4269" y="6354"/>
                </a:cubicBezTo>
                <a:cubicBezTo>
                  <a:pt x="4273" y="6372"/>
                  <a:pt x="4274" y="6389"/>
                  <a:pt x="4273" y="6408"/>
                </a:cubicBezTo>
                <a:cubicBezTo>
                  <a:pt x="4272" y="6427"/>
                  <a:pt x="4268" y="6443"/>
                  <a:pt x="4262" y="6458"/>
                </a:cubicBezTo>
                <a:cubicBezTo>
                  <a:pt x="4259" y="6466"/>
                  <a:pt x="4255" y="6472"/>
                  <a:pt x="4252" y="6478"/>
                </a:cubicBezTo>
                <a:cubicBezTo>
                  <a:pt x="4248" y="6483"/>
                  <a:pt x="4243" y="6488"/>
                  <a:pt x="4239" y="6492"/>
                </a:cubicBezTo>
                <a:cubicBezTo>
                  <a:pt x="4234" y="6496"/>
                  <a:pt x="4229" y="6498"/>
                  <a:pt x="4224" y="6499"/>
                </a:cubicBezTo>
                <a:cubicBezTo>
                  <a:pt x="4219" y="6500"/>
                  <a:pt x="4214" y="6501"/>
                  <a:pt x="4209" y="6500"/>
                </a:cubicBezTo>
                <a:cubicBezTo>
                  <a:pt x="4204" y="6499"/>
                  <a:pt x="4199" y="6497"/>
                  <a:pt x="4194" y="6493"/>
                </a:cubicBezTo>
                <a:cubicBezTo>
                  <a:pt x="4190" y="6490"/>
                  <a:pt x="4185" y="6485"/>
                  <a:pt x="4181" y="6479"/>
                </a:cubicBezTo>
                <a:close/>
                <a:moveTo>
                  <a:pt x="4874" y="6479"/>
                </a:moveTo>
                <a:cubicBezTo>
                  <a:pt x="4870" y="6473"/>
                  <a:pt x="4866" y="6467"/>
                  <a:pt x="4863" y="6460"/>
                </a:cubicBezTo>
                <a:cubicBezTo>
                  <a:pt x="4860" y="6453"/>
                  <a:pt x="4858" y="6445"/>
                  <a:pt x="4856" y="6436"/>
                </a:cubicBezTo>
                <a:cubicBezTo>
                  <a:pt x="4851" y="6418"/>
                  <a:pt x="4850" y="6402"/>
                  <a:pt x="4852" y="6383"/>
                </a:cubicBezTo>
                <a:cubicBezTo>
                  <a:pt x="4853" y="6364"/>
                  <a:pt x="4856" y="6348"/>
                  <a:pt x="4863" y="6333"/>
                </a:cubicBezTo>
                <a:cubicBezTo>
                  <a:pt x="4866" y="6325"/>
                  <a:pt x="4869" y="6318"/>
                  <a:pt x="4873" y="6313"/>
                </a:cubicBezTo>
                <a:cubicBezTo>
                  <a:pt x="4877" y="6307"/>
                  <a:pt x="4882" y="6303"/>
                  <a:pt x="4886" y="6299"/>
                </a:cubicBezTo>
                <a:cubicBezTo>
                  <a:pt x="4896" y="6291"/>
                  <a:pt x="4906" y="6289"/>
                  <a:pt x="4916" y="6291"/>
                </a:cubicBezTo>
                <a:cubicBezTo>
                  <a:pt x="4927" y="6294"/>
                  <a:pt x="4935" y="6300"/>
                  <a:pt x="4944" y="6312"/>
                </a:cubicBezTo>
                <a:cubicBezTo>
                  <a:pt x="4948" y="6318"/>
                  <a:pt x="4951" y="6324"/>
                  <a:pt x="4954" y="6330"/>
                </a:cubicBezTo>
                <a:cubicBezTo>
                  <a:pt x="4957" y="6337"/>
                  <a:pt x="4960" y="6345"/>
                  <a:pt x="4962" y="6354"/>
                </a:cubicBezTo>
                <a:cubicBezTo>
                  <a:pt x="4966" y="6372"/>
                  <a:pt x="4967" y="6389"/>
                  <a:pt x="4966" y="6408"/>
                </a:cubicBezTo>
                <a:cubicBezTo>
                  <a:pt x="4965" y="6427"/>
                  <a:pt x="4961" y="6443"/>
                  <a:pt x="4955" y="6458"/>
                </a:cubicBezTo>
                <a:cubicBezTo>
                  <a:pt x="4952" y="6466"/>
                  <a:pt x="4948" y="6472"/>
                  <a:pt x="4945" y="6478"/>
                </a:cubicBezTo>
                <a:cubicBezTo>
                  <a:pt x="4941" y="6483"/>
                  <a:pt x="4936" y="6488"/>
                  <a:pt x="4932" y="6492"/>
                </a:cubicBezTo>
                <a:cubicBezTo>
                  <a:pt x="4927" y="6496"/>
                  <a:pt x="4922" y="6498"/>
                  <a:pt x="4917" y="6499"/>
                </a:cubicBezTo>
                <a:cubicBezTo>
                  <a:pt x="4912" y="6500"/>
                  <a:pt x="4907" y="6501"/>
                  <a:pt x="4902" y="6500"/>
                </a:cubicBezTo>
                <a:cubicBezTo>
                  <a:pt x="4897" y="6499"/>
                  <a:pt x="4892" y="6497"/>
                  <a:pt x="4887" y="6493"/>
                </a:cubicBezTo>
                <a:cubicBezTo>
                  <a:pt x="4883" y="6490"/>
                  <a:pt x="4878" y="6485"/>
                  <a:pt x="4874" y="6479"/>
                </a:cubicBezTo>
                <a:close/>
                <a:moveTo>
                  <a:pt x="5567" y="6479"/>
                </a:moveTo>
                <a:cubicBezTo>
                  <a:pt x="5563" y="6473"/>
                  <a:pt x="5559" y="6467"/>
                  <a:pt x="5556" y="6460"/>
                </a:cubicBezTo>
                <a:cubicBezTo>
                  <a:pt x="5553" y="6453"/>
                  <a:pt x="5551" y="6445"/>
                  <a:pt x="5549" y="6436"/>
                </a:cubicBezTo>
                <a:cubicBezTo>
                  <a:pt x="5544" y="6418"/>
                  <a:pt x="5543" y="6402"/>
                  <a:pt x="5545" y="6383"/>
                </a:cubicBezTo>
                <a:cubicBezTo>
                  <a:pt x="5546" y="6364"/>
                  <a:pt x="5550" y="6348"/>
                  <a:pt x="5556" y="6333"/>
                </a:cubicBezTo>
                <a:cubicBezTo>
                  <a:pt x="5559" y="6325"/>
                  <a:pt x="5562" y="6318"/>
                  <a:pt x="5566" y="6313"/>
                </a:cubicBezTo>
                <a:cubicBezTo>
                  <a:pt x="5570" y="6307"/>
                  <a:pt x="5574" y="6303"/>
                  <a:pt x="5579" y="6299"/>
                </a:cubicBezTo>
                <a:cubicBezTo>
                  <a:pt x="5589" y="6291"/>
                  <a:pt x="5599" y="6289"/>
                  <a:pt x="5609" y="6291"/>
                </a:cubicBezTo>
                <a:cubicBezTo>
                  <a:pt x="5620" y="6294"/>
                  <a:pt x="5628" y="6300"/>
                  <a:pt x="5637" y="6312"/>
                </a:cubicBezTo>
                <a:cubicBezTo>
                  <a:pt x="5641" y="6318"/>
                  <a:pt x="5644" y="6324"/>
                  <a:pt x="5647" y="6330"/>
                </a:cubicBezTo>
                <a:cubicBezTo>
                  <a:pt x="5651" y="6337"/>
                  <a:pt x="5653" y="6345"/>
                  <a:pt x="5655" y="6354"/>
                </a:cubicBezTo>
                <a:cubicBezTo>
                  <a:pt x="5659" y="6372"/>
                  <a:pt x="5660" y="6389"/>
                  <a:pt x="5659" y="6408"/>
                </a:cubicBezTo>
                <a:cubicBezTo>
                  <a:pt x="5658" y="6427"/>
                  <a:pt x="5654" y="6443"/>
                  <a:pt x="5648" y="6458"/>
                </a:cubicBezTo>
                <a:cubicBezTo>
                  <a:pt x="5645" y="6466"/>
                  <a:pt x="5641" y="6472"/>
                  <a:pt x="5638" y="6478"/>
                </a:cubicBezTo>
                <a:cubicBezTo>
                  <a:pt x="5634" y="6483"/>
                  <a:pt x="5629" y="6488"/>
                  <a:pt x="5625" y="6492"/>
                </a:cubicBezTo>
                <a:cubicBezTo>
                  <a:pt x="5620" y="6496"/>
                  <a:pt x="5615" y="6498"/>
                  <a:pt x="5610" y="6499"/>
                </a:cubicBezTo>
                <a:cubicBezTo>
                  <a:pt x="5605" y="6500"/>
                  <a:pt x="5600" y="6501"/>
                  <a:pt x="5595" y="6500"/>
                </a:cubicBezTo>
                <a:cubicBezTo>
                  <a:pt x="5590" y="6499"/>
                  <a:pt x="5585" y="6497"/>
                  <a:pt x="5580" y="6493"/>
                </a:cubicBezTo>
                <a:cubicBezTo>
                  <a:pt x="5576" y="6490"/>
                  <a:pt x="5571" y="6485"/>
                  <a:pt x="5567" y="6479"/>
                </a:cubicBezTo>
                <a:close/>
                <a:moveTo>
                  <a:pt x="6260" y="6479"/>
                </a:moveTo>
                <a:cubicBezTo>
                  <a:pt x="6256" y="6473"/>
                  <a:pt x="6252" y="6467"/>
                  <a:pt x="6249" y="6460"/>
                </a:cubicBezTo>
                <a:cubicBezTo>
                  <a:pt x="6246" y="6453"/>
                  <a:pt x="6244" y="6445"/>
                  <a:pt x="6242" y="6436"/>
                </a:cubicBezTo>
                <a:cubicBezTo>
                  <a:pt x="6238" y="6418"/>
                  <a:pt x="6236" y="6402"/>
                  <a:pt x="6238" y="6383"/>
                </a:cubicBezTo>
                <a:cubicBezTo>
                  <a:pt x="6239" y="6364"/>
                  <a:pt x="6243" y="6348"/>
                  <a:pt x="6249" y="6333"/>
                </a:cubicBezTo>
                <a:cubicBezTo>
                  <a:pt x="6252" y="6325"/>
                  <a:pt x="6255" y="6318"/>
                  <a:pt x="6259" y="6313"/>
                </a:cubicBezTo>
                <a:cubicBezTo>
                  <a:pt x="6263" y="6307"/>
                  <a:pt x="6267" y="6303"/>
                  <a:pt x="6272" y="6299"/>
                </a:cubicBezTo>
                <a:cubicBezTo>
                  <a:pt x="6282" y="6291"/>
                  <a:pt x="6292" y="6289"/>
                  <a:pt x="6302" y="6291"/>
                </a:cubicBezTo>
                <a:cubicBezTo>
                  <a:pt x="6313" y="6294"/>
                  <a:pt x="6321" y="6300"/>
                  <a:pt x="6330" y="6312"/>
                </a:cubicBezTo>
                <a:cubicBezTo>
                  <a:pt x="6334" y="6318"/>
                  <a:pt x="6337" y="6324"/>
                  <a:pt x="6340" y="6330"/>
                </a:cubicBezTo>
                <a:cubicBezTo>
                  <a:pt x="6344" y="6337"/>
                  <a:pt x="6346" y="6345"/>
                  <a:pt x="6348" y="6354"/>
                </a:cubicBezTo>
                <a:cubicBezTo>
                  <a:pt x="6352" y="6372"/>
                  <a:pt x="6353" y="6389"/>
                  <a:pt x="6352" y="6408"/>
                </a:cubicBezTo>
                <a:cubicBezTo>
                  <a:pt x="6351" y="6427"/>
                  <a:pt x="6347" y="6443"/>
                  <a:pt x="6341" y="6458"/>
                </a:cubicBezTo>
                <a:cubicBezTo>
                  <a:pt x="6338" y="6466"/>
                  <a:pt x="6334" y="6472"/>
                  <a:pt x="6331" y="6478"/>
                </a:cubicBezTo>
                <a:cubicBezTo>
                  <a:pt x="6327" y="6483"/>
                  <a:pt x="6322" y="6488"/>
                  <a:pt x="6318" y="6492"/>
                </a:cubicBezTo>
                <a:cubicBezTo>
                  <a:pt x="6312" y="6496"/>
                  <a:pt x="6308" y="6498"/>
                  <a:pt x="6303" y="6499"/>
                </a:cubicBezTo>
                <a:cubicBezTo>
                  <a:pt x="6298" y="6500"/>
                  <a:pt x="6293" y="6501"/>
                  <a:pt x="6288" y="6500"/>
                </a:cubicBezTo>
                <a:cubicBezTo>
                  <a:pt x="6283" y="6499"/>
                  <a:pt x="6278" y="6497"/>
                  <a:pt x="6273" y="6493"/>
                </a:cubicBezTo>
                <a:cubicBezTo>
                  <a:pt x="6269" y="6490"/>
                  <a:pt x="6265" y="6485"/>
                  <a:pt x="6260" y="6479"/>
                </a:cubicBezTo>
                <a:close/>
                <a:moveTo>
                  <a:pt x="6954" y="6479"/>
                </a:moveTo>
                <a:cubicBezTo>
                  <a:pt x="6949" y="6473"/>
                  <a:pt x="6945" y="6467"/>
                  <a:pt x="6942" y="6460"/>
                </a:cubicBezTo>
                <a:cubicBezTo>
                  <a:pt x="6939" y="6453"/>
                  <a:pt x="6937" y="6445"/>
                  <a:pt x="6935" y="6436"/>
                </a:cubicBezTo>
                <a:cubicBezTo>
                  <a:pt x="6931" y="6418"/>
                  <a:pt x="6929" y="6402"/>
                  <a:pt x="6931" y="6383"/>
                </a:cubicBezTo>
                <a:cubicBezTo>
                  <a:pt x="6932" y="6364"/>
                  <a:pt x="6936" y="6348"/>
                  <a:pt x="6942" y="6333"/>
                </a:cubicBezTo>
                <a:cubicBezTo>
                  <a:pt x="6945" y="6325"/>
                  <a:pt x="6948" y="6318"/>
                  <a:pt x="6952" y="6313"/>
                </a:cubicBezTo>
                <a:cubicBezTo>
                  <a:pt x="6956" y="6307"/>
                  <a:pt x="6960" y="6303"/>
                  <a:pt x="6965" y="6299"/>
                </a:cubicBezTo>
                <a:cubicBezTo>
                  <a:pt x="6975" y="6291"/>
                  <a:pt x="6985" y="6289"/>
                  <a:pt x="6995" y="6291"/>
                </a:cubicBezTo>
                <a:cubicBezTo>
                  <a:pt x="7006" y="6294"/>
                  <a:pt x="7014" y="6300"/>
                  <a:pt x="7023" y="6312"/>
                </a:cubicBezTo>
                <a:cubicBezTo>
                  <a:pt x="7027" y="6318"/>
                  <a:pt x="7031" y="6324"/>
                  <a:pt x="7034" y="6330"/>
                </a:cubicBezTo>
                <a:cubicBezTo>
                  <a:pt x="7037" y="6337"/>
                  <a:pt x="7039" y="6345"/>
                  <a:pt x="7041" y="6354"/>
                </a:cubicBezTo>
                <a:cubicBezTo>
                  <a:pt x="7043" y="6363"/>
                  <a:pt x="7045" y="6372"/>
                  <a:pt x="7045" y="6381"/>
                </a:cubicBezTo>
                <a:cubicBezTo>
                  <a:pt x="7046" y="6390"/>
                  <a:pt x="7046" y="6399"/>
                  <a:pt x="7046" y="6408"/>
                </a:cubicBezTo>
                <a:cubicBezTo>
                  <a:pt x="7044" y="6427"/>
                  <a:pt x="7041" y="6443"/>
                  <a:pt x="7034" y="6458"/>
                </a:cubicBezTo>
                <a:cubicBezTo>
                  <a:pt x="7028" y="6474"/>
                  <a:pt x="7020" y="6484"/>
                  <a:pt x="7011" y="6492"/>
                </a:cubicBezTo>
                <a:cubicBezTo>
                  <a:pt x="7005" y="6496"/>
                  <a:pt x="7001" y="6498"/>
                  <a:pt x="6996" y="6499"/>
                </a:cubicBezTo>
                <a:cubicBezTo>
                  <a:pt x="6991" y="6500"/>
                  <a:pt x="6986" y="6501"/>
                  <a:pt x="6981" y="6500"/>
                </a:cubicBezTo>
                <a:cubicBezTo>
                  <a:pt x="6976" y="6499"/>
                  <a:pt x="6971" y="6497"/>
                  <a:pt x="6966" y="6493"/>
                </a:cubicBezTo>
                <a:cubicBezTo>
                  <a:pt x="6962" y="6490"/>
                  <a:pt x="6958" y="6485"/>
                  <a:pt x="6954" y="6479"/>
                </a:cubicBezTo>
                <a:close/>
                <a:moveTo>
                  <a:pt x="7647" y="6479"/>
                </a:moveTo>
                <a:cubicBezTo>
                  <a:pt x="7642" y="6473"/>
                  <a:pt x="7639" y="6467"/>
                  <a:pt x="7635" y="6460"/>
                </a:cubicBezTo>
                <a:cubicBezTo>
                  <a:pt x="7632" y="6453"/>
                  <a:pt x="7630" y="6445"/>
                  <a:pt x="7628" y="6436"/>
                </a:cubicBezTo>
                <a:cubicBezTo>
                  <a:pt x="7624" y="6418"/>
                  <a:pt x="7622" y="6402"/>
                  <a:pt x="7624" y="6383"/>
                </a:cubicBezTo>
                <a:cubicBezTo>
                  <a:pt x="7625" y="6364"/>
                  <a:pt x="7629" y="6348"/>
                  <a:pt x="7635" y="6333"/>
                </a:cubicBezTo>
                <a:cubicBezTo>
                  <a:pt x="7638" y="6325"/>
                  <a:pt x="7641" y="6318"/>
                  <a:pt x="7645" y="6313"/>
                </a:cubicBezTo>
                <a:cubicBezTo>
                  <a:pt x="7649" y="6307"/>
                  <a:pt x="7653" y="6303"/>
                  <a:pt x="7658" y="6299"/>
                </a:cubicBezTo>
                <a:cubicBezTo>
                  <a:pt x="7668" y="6291"/>
                  <a:pt x="7678" y="6289"/>
                  <a:pt x="7688" y="6291"/>
                </a:cubicBezTo>
                <a:cubicBezTo>
                  <a:pt x="7699" y="6294"/>
                  <a:pt x="7707" y="6300"/>
                  <a:pt x="7716" y="6312"/>
                </a:cubicBezTo>
                <a:cubicBezTo>
                  <a:pt x="7720" y="6318"/>
                  <a:pt x="7723" y="6324"/>
                  <a:pt x="7726" y="6330"/>
                </a:cubicBezTo>
                <a:cubicBezTo>
                  <a:pt x="7730" y="6337"/>
                  <a:pt x="7732" y="6345"/>
                  <a:pt x="7734" y="6354"/>
                </a:cubicBezTo>
                <a:cubicBezTo>
                  <a:pt x="7738" y="6372"/>
                  <a:pt x="7740" y="6389"/>
                  <a:pt x="7739" y="6408"/>
                </a:cubicBezTo>
                <a:cubicBezTo>
                  <a:pt x="7737" y="6427"/>
                  <a:pt x="7734" y="6443"/>
                  <a:pt x="7727" y="6458"/>
                </a:cubicBezTo>
                <a:cubicBezTo>
                  <a:pt x="7721" y="6474"/>
                  <a:pt x="7713" y="6484"/>
                  <a:pt x="7704" y="6492"/>
                </a:cubicBezTo>
                <a:cubicBezTo>
                  <a:pt x="7698" y="6496"/>
                  <a:pt x="7694" y="6498"/>
                  <a:pt x="7689" y="6499"/>
                </a:cubicBezTo>
                <a:cubicBezTo>
                  <a:pt x="7684" y="6500"/>
                  <a:pt x="7679" y="6501"/>
                  <a:pt x="7674" y="6500"/>
                </a:cubicBezTo>
                <a:cubicBezTo>
                  <a:pt x="7669" y="6499"/>
                  <a:pt x="7664" y="6497"/>
                  <a:pt x="7659" y="6493"/>
                </a:cubicBezTo>
                <a:cubicBezTo>
                  <a:pt x="7655" y="6490"/>
                  <a:pt x="7651" y="6485"/>
                  <a:pt x="7647" y="6479"/>
                </a:cubicBezTo>
                <a:close/>
                <a:moveTo>
                  <a:pt x="8340" y="6479"/>
                </a:moveTo>
                <a:cubicBezTo>
                  <a:pt x="8335" y="6473"/>
                  <a:pt x="8332" y="6467"/>
                  <a:pt x="8328" y="6460"/>
                </a:cubicBezTo>
                <a:cubicBezTo>
                  <a:pt x="8325" y="6453"/>
                  <a:pt x="8323" y="6445"/>
                  <a:pt x="8321" y="6436"/>
                </a:cubicBezTo>
                <a:cubicBezTo>
                  <a:pt x="8317" y="6418"/>
                  <a:pt x="8315" y="6402"/>
                  <a:pt x="8317" y="6383"/>
                </a:cubicBezTo>
                <a:cubicBezTo>
                  <a:pt x="8318" y="6364"/>
                  <a:pt x="8322" y="6348"/>
                  <a:pt x="8328" y="6333"/>
                </a:cubicBezTo>
                <a:cubicBezTo>
                  <a:pt x="8331" y="6325"/>
                  <a:pt x="8334" y="6318"/>
                  <a:pt x="8338" y="6313"/>
                </a:cubicBezTo>
                <a:cubicBezTo>
                  <a:pt x="8342" y="6307"/>
                  <a:pt x="8346" y="6303"/>
                  <a:pt x="8351" y="6299"/>
                </a:cubicBezTo>
                <a:cubicBezTo>
                  <a:pt x="8361" y="6291"/>
                  <a:pt x="8371" y="6289"/>
                  <a:pt x="8381" y="6291"/>
                </a:cubicBezTo>
                <a:cubicBezTo>
                  <a:pt x="8392" y="6294"/>
                  <a:pt x="8400" y="6300"/>
                  <a:pt x="8409" y="6312"/>
                </a:cubicBezTo>
                <a:cubicBezTo>
                  <a:pt x="8417" y="6323"/>
                  <a:pt x="8423" y="6336"/>
                  <a:pt x="8427" y="6354"/>
                </a:cubicBezTo>
                <a:cubicBezTo>
                  <a:pt x="8431" y="6372"/>
                  <a:pt x="8433" y="6389"/>
                  <a:pt x="8432" y="6408"/>
                </a:cubicBezTo>
                <a:cubicBezTo>
                  <a:pt x="8430" y="6427"/>
                  <a:pt x="8426" y="6443"/>
                  <a:pt x="8420" y="6458"/>
                </a:cubicBezTo>
                <a:cubicBezTo>
                  <a:pt x="8417" y="6466"/>
                  <a:pt x="8413" y="6472"/>
                  <a:pt x="8410" y="6478"/>
                </a:cubicBezTo>
                <a:cubicBezTo>
                  <a:pt x="8406" y="6483"/>
                  <a:pt x="8401" y="6488"/>
                  <a:pt x="8397" y="6492"/>
                </a:cubicBezTo>
                <a:cubicBezTo>
                  <a:pt x="8391" y="6496"/>
                  <a:pt x="8387" y="6498"/>
                  <a:pt x="8382" y="6499"/>
                </a:cubicBezTo>
                <a:cubicBezTo>
                  <a:pt x="8377" y="6500"/>
                  <a:pt x="8372" y="6501"/>
                  <a:pt x="8367" y="6500"/>
                </a:cubicBezTo>
                <a:cubicBezTo>
                  <a:pt x="8362" y="6499"/>
                  <a:pt x="8357" y="6497"/>
                  <a:pt x="8353" y="6493"/>
                </a:cubicBezTo>
                <a:cubicBezTo>
                  <a:pt x="8348" y="6490"/>
                  <a:pt x="8344" y="6485"/>
                  <a:pt x="8340" y="6479"/>
                </a:cubicBezTo>
                <a:close/>
                <a:moveTo>
                  <a:pt x="9033" y="6479"/>
                </a:moveTo>
                <a:cubicBezTo>
                  <a:pt x="9028" y="6473"/>
                  <a:pt x="9025" y="6467"/>
                  <a:pt x="9021" y="6460"/>
                </a:cubicBezTo>
                <a:cubicBezTo>
                  <a:pt x="9018" y="6453"/>
                  <a:pt x="9016" y="6445"/>
                  <a:pt x="9014" y="6436"/>
                </a:cubicBezTo>
                <a:cubicBezTo>
                  <a:pt x="9010" y="6418"/>
                  <a:pt x="9008" y="6402"/>
                  <a:pt x="9010" y="6383"/>
                </a:cubicBezTo>
                <a:cubicBezTo>
                  <a:pt x="9011" y="6364"/>
                  <a:pt x="9015" y="6348"/>
                  <a:pt x="9021" y="6333"/>
                </a:cubicBezTo>
                <a:cubicBezTo>
                  <a:pt x="9024" y="6325"/>
                  <a:pt x="9028" y="6318"/>
                  <a:pt x="9031" y="6313"/>
                </a:cubicBezTo>
                <a:cubicBezTo>
                  <a:pt x="9035" y="6307"/>
                  <a:pt x="9040" y="6303"/>
                  <a:pt x="9045" y="6299"/>
                </a:cubicBezTo>
                <a:cubicBezTo>
                  <a:pt x="9054" y="6291"/>
                  <a:pt x="9064" y="6289"/>
                  <a:pt x="9074" y="6291"/>
                </a:cubicBezTo>
                <a:cubicBezTo>
                  <a:pt x="9085" y="6294"/>
                  <a:pt x="9093" y="6300"/>
                  <a:pt x="9102" y="6312"/>
                </a:cubicBezTo>
                <a:cubicBezTo>
                  <a:pt x="9110" y="6323"/>
                  <a:pt x="9116" y="6336"/>
                  <a:pt x="9120" y="6354"/>
                </a:cubicBezTo>
                <a:cubicBezTo>
                  <a:pt x="9124" y="6372"/>
                  <a:pt x="9126" y="6389"/>
                  <a:pt x="9125" y="6408"/>
                </a:cubicBezTo>
                <a:cubicBezTo>
                  <a:pt x="9123" y="6427"/>
                  <a:pt x="9119" y="6443"/>
                  <a:pt x="9113" y="6458"/>
                </a:cubicBezTo>
                <a:cubicBezTo>
                  <a:pt x="9110" y="6466"/>
                  <a:pt x="9106" y="6472"/>
                  <a:pt x="9103" y="6478"/>
                </a:cubicBezTo>
                <a:cubicBezTo>
                  <a:pt x="9099" y="6483"/>
                  <a:pt x="9094" y="6488"/>
                  <a:pt x="9090" y="6492"/>
                </a:cubicBezTo>
                <a:cubicBezTo>
                  <a:pt x="9084" y="6496"/>
                  <a:pt x="9080" y="6498"/>
                  <a:pt x="9075" y="6499"/>
                </a:cubicBezTo>
                <a:cubicBezTo>
                  <a:pt x="9070" y="6500"/>
                  <a:pt x="9065" y="6501"/>
                  <a:pt x="9060" y="6500"/>
                </a:cubicBezTo>
                <a:cubicBezTo>
                  <a:pt x="9055" y="6499"/>
                  <a:pt x="9050" y="6497"/>
                  <a:pt x="9046" y="6493"/>
                </a:cubicBezTo>
                <a:cubicBezTo>
                  <a:pt x="9041" y="6490"/>
                  <a:pt x="9037" y="6485"/>
                  <a:pt x="9033" y="6479"/>
                </a:cubicBezTo>
                <a:close/>
                <a:moveTo>
                  <a:pt x="9726" y="6479"/>
                </a:moveTo>
                <a:cubicBezTo>
                  <a:pt x="9721" y="6473"/>
                  <a:pt x="9718" y="6467"/>
                  <a:pt x="9714" y="6460"/>
                </a:cubicBezTo>
                <a:cubicBezTo>
                  <a:pt x="9711" y="6453"/>
                  <a:pt x="9709" y="6445"/>
                  <a:pt x="9707" y="6436"/>
                </a:cubicBezTo>
                <a:cubicBezTo>
                  <a:pt x="9703" y="6418"/>
                  <a:pt x="9701" y="6402"/>
                  <a:pt x="9703" y="6383"/>
                </a:cubicBezTo>
                <a:cubicBezTo>
                  <a:pt x="9704" y="6364"/>
                  <a:pt x="9708" y="6348"/>
                  <a:pt x="9714" y="6333"/>
                </a:cubicBezTo>
                <a:cubicBezTo>
                  <a:pt x="9717" y="6325"/>
                  <a:pt x="9721" y="6318"/>
                  <a:pt x="9724" y="6313"/>
                </a:cubicBezTo>
                <a:cubicBezTo>
                  <a:pt x="9728" y="6307"/>
                  <a:pt x="9733" y="6303"/>
                  <a:pt x="9738" y="6299"/>
                </a:cubicBezTo>
                <a:cubicBezTo>
                  <a:pt x="9747" y="6291"/>
                  <a:pt x="9757" y="6289"/>
                  <a:pt x="9767" y="6291"/>
                </a:cubicBezTo>
                <a:cubicBezTo>
                  <a:pt x="9778" y="6294"/>
                  <a:pt x="9786" y="6300"/>
                  <a:pt x="9795" y="6312"/>
                </a:cubicBezTo>
                <a:cubicBezTo>
                  <a:pt x="9803" y="6323"/>
                  <a:pt x="9809" y="6336"/>
                  <a:pt x="9813" y="6354"/>
                </a:cubicBezTo>
                <a:cubicBezTo>
                  <a:pt x="9817" y="6372"/>
                  <a:pt x="9819" y="6389"/>
                  <a:pt x="9818" y="6408"/>
                </a:cubicBezTo>
                <a:cubicBezTo>
                  <a:pt x="9816" y="6427"/>
                  <a:pt x="9812" y="6443"/>
                  <a:pt x="9806" y="6458"/>
                </a:cubicBezTo>
                <a:cubicBezTo>
                  <a:pt x="9803" y="6466"/>
                  <a:pt x="9800" y="6472"/>
                  <a:pt x="9796" y="6478"/>
                </a:cubicBezTo>
                <a:cubicBezTo>
                  <a:pt x="9792" y="6483"/>
                  <a:pt x="9788" y="6488"/>
                  <a:pt x="9783" y="6492"/>
                </a:cubicBezTo>
                <a:cubicBezTo>
                  <a:pt x="9778" y="6496"/>
                  <a:pt x="9773" y="6498"/>
                  <a:pt x="9768" y="6499"/>
                </a:cubicBezTo>
                <a:cubicBezTo>
                  <a:pt x="9763" y="6500"/>
                  <a:pt x="9758" y="6501"/>
                  <a:pt x="9753" y="6500"/>
                </a:cubicBezTo>
                <a:cubicBezTo>
                  <a:pt x="9748" y="6499"/>
                  <a:pt x="9743" y="6497"/>
                  <a:pt x="9739" y="6493"/>
                </a:cubicBezTo>
                <a:cubicBezTo>
                  <a:pt x="9734" y="6490"/>
                  <a:pt x="9730" y="6485"/>
                  <a:pt x="9726" y="6479"/>
                </a:cubicBezTo>
                <a:close/>
                <a:moveTo>
                  <a:pt x="10419" y="6479"/>
                </a:moveTo>
                <a:cubicBezTo>
                  <a:pt x="10410" y="6467"/>
                  <a:pt x="10404" y="6454"/>
                  <a:pt x="10400" y="6436"/>
                </a:cubicBezTo>
                <a:cubicBezTo>
                  <a:pt x="10396" y="6418"/>
                  <a:pt x="10394" y="6402"/>
                  <a:pt x="10396" y="6383"/>
                </a:cubicBezTo>
                <a:cubicBezTo>
                  <a:pt x="10397" y="6364"/>
                  <a:pt x="10401" y="6348"/>
                  <a:pt x="10407" y="6333"/>
                </a:cubicBezTo>
                <a:cubicBezTo>
                  <a:pt x="10410" y="6325"/>
                  <a:pt x="10414" y="6318"/>
                  <a:pt x="10418" y="6313"/>
                </a:cubicBezTo>
                <a:cubicBezTo>
                  <a:pt x="10421" y="6307"/>
                  <a:pt x="10426" y="6303"/>
                  <a:pt x="10431" y="6299"/>
                </a:cubicBezTo>
                <a:cubicBezTo>
                  <a:pt x="10440" y="6291"/>
                  <a:pt x="10450" y="6289"/>
                  <a:pt x="10460" y="6291"/>
                </a:cubicBezTo>
                <a:cubicBezTo>
                  <a:pt x="10471" y="6294"/>
                  <a:pt x="10479" y="6300"/>
                  <a:pt x="10488" y="6312"/>
                </a:cubicBezTo>
                <a:cubicBezTo>
                  <a:pt x="10496" y="6323"/>
                  <a:pt x="10502" y="6336"/>
                  <a:pt x="10506" y="6354"/>
                </a:cubicBezTo>
                <a:cubicBezTo>
                  <a:pt x="10510" y="6372"/>
                  <a:pt x="10512" y="6389"/>
                  <a:pt x="10511" y="6408"/>
                </a:cubicBezTo>
                <a:cubicBezTo>
                  <a:pt x="10509" y="6427"/>
                  <a:pt x="10505" y="6443"/>
                  <a:pt x="10499" y="6458"/>
                </a:cubicBezTo>
                <a:cubicBezTo>
                  <a:pt x="10496" y="6466"/>
                  <a:pt x="10493" y="6472"/>
                  <a:pt x="10489" y="6478"/>
                </a:cubicBezTo>
                <a:cubicBezTo>
                  <a:pt x="10485" y="6483"/>
                  <a:pt x="10481" y="6488"/>
                  <a:pt x="10476" y="6492"/>
                </a:cubicBezTo>
                <a:cubicBezTo>
                  <a:pt x="10471" y="6496"/>
                  <a:pt x="10466" y="6498"/>
                  <a:pt x="10461" y="6499"/>
                </a:cubicBezTo>
                <a:cubicBezTo>
                  <a:pt x="10456" y="6500"/>
                  <a:pt x="10451" y="6501"/>
                  <a:pt x="10446" y="6500"/>
                </a:cubicBezTo>
                <a:cubicBezTo>
                  <a:pt x="10436" y="6498"/>
                  <a:pt x="10427" y="6491"/>
                  <a:pt x="10419" y="6479"/>
                </a:cubicBezTo>
                <a:close/>
                <a:moveTo>
                  <a:pt x="11111" y="6479"/>
                </a:moveTo>
                <a:cubicBezTo>
                  <a:pt x="11103" y="6467"/>
                  <a:pt x="11097" y="6454"/>
                  <a:pt x="11093" y="6436"/>
                </a:cubicBezTo>
                <a:cubicBezTo>
                  <a:pt x="11091" y="6427"/>
                  <a:pt x="11089" y="6418"/>
                  <a:pt x="11089" y="6410"/>
                </a:cubicBezTo>
                <a:cubicBezTo>
                  <a:pt x="11088" y="6401"/>
                  <a:pt x="11088" y="6392"/>
                  <a:pt x="11088" y="6383"/>
                </a:cubicBezTo>
                <a:cubicBezTo>
                  <a:pt x="11089" y="6373"/>
                  <a:pt x="11090" y="6365"/>
                  <a:pt x="11092" y="6356"/>
                </a:cubicBezTo>
                <a:cubicBezTo>
                  <a:pt x="11094" y="6348"/>
                  <a:pt x="11096" y="6340"/>
                  <a:pt x="11100" y="6333"/>
                </a:cubicBezTo>
                <a:cubicBezTo>
                  <a:pt x="11103" y="6325"/>
                  <a:pt x="11106" y="6318"/>
                  <a:pt x="11110" y="6313"/>
                </a:cubicBezTo>
                <a:cubicBezTo>
                  <a:pt x="11114" y="6307"/>
                  <a:pt x="11119" y="6303"/>
                  <a:pt x="11123" y="6299"/>
                </a:cubicBezTo>
                <a:cubicBezTo>
                  <a:pt x="11133" y="6291"/>
                  <a:pt x="11142" y="6289"/>
                  <a:pt x="11153" y="6291"/>
                </a:cubicBezTo>
                <a:cubicBezTo>
                  <a:pt x="11163" y="6294"/>
                  <a:pt x="11172" y="6300"/>
                  <a:pt x="11180" y="6312"/>
                </a:cubicBezTo>
                <a:cubicBezTo>
                  <a:pt x="11185" y="6318"/>
                  <a:pt x="11188" y="6324"/>
                  <a:pt x="11191" y="6330"/>
                </a:cubicBezTo>
                <a:cubicBezTo>
                  <a:pt x="11194" y="6337"/>
                  <a:pt x="11197" y="6345"/>
                  <a:pt x="11199" y="6354"/>
                </a:cubicBezTo>
                <a:cubicBezTo>
                  <a:pt x="11203" y="6372"/>
                  <a:pt x="11205" y="6389"/>
                  <a:pt x="11203" y="6408"/>
                </a:cubicBezTo>
                <a:cubicBezTo>
                  <a:pt x="11202" y="6427"/>
                  <a:pt x="11198" y="6443"/>
                  <a:pt x="11192" y="6458"/>
                </a:cubicBezTo>
                <a:cubicBezTo>
                  <a:pt x="11189" y="6466"/>
                  <a:pt x="11185" y="6472"/>
                  <a:pt x="11182" y="6478"/>
                </a:cubicBezTo>
                <a:cubicBezTo>
                  <a:pt x="11178" y="6483"/>
                  <a:pt x="11174" y="6488"/>
                  <a:pt x="11169" y="6492"/>
                </a:cubicBezTo>
                <a:cubicBezTo>
                  <a:pt x="11164" y="6496"/>
                  <a:pt x="11159" y="6498"/>
                  <a:pt x="11154" y="6499"/>
                </a:cubicBezTo>
                <a:cubicBezTo>
                  <a:pt x="11149" y="6500"/>
                  <a:pt x="11144" y="6501"/>
                  <a:pt x="11139" y="6500"/>
                </a:cubicBezTo>
                <a:cubicBezTo>
                  <a:pt x="11128" y="6498"/>
                  <a:pt x="11119" y="6491"/>
                  <a:pt x="11111" y="6479"/>
                </a:cubicBezTo>
                <a:close/>
                <a:moveTo>
                  <a:pt x="11804" y="6479"/>
                </a:moveTo>
                <a:cubicBezTo>
                  <a:pt x="11796" y="6467"/>
                  <a:pt x="11790" y="6454"/>
                  <a:pt x="11786" y="6436"/>
                </a:cubicBezTo>
                <a:cubicBezTo>
                  <a:pt x="11782" y="6418"/>
                  <a:pt x="11780" y="6402"/>
                  <a:pt x="11782" y="6383"/>
                </a:cubicBezTo>
                <a:cubicBezTo>
                  <a:pt x="11783" y="6364"/>
                  <a:pt x="11787" y="6348"/>
                  <a:pt x="11793" y="6333"/>
                </a:cubicBezTo>
                <a:cubicBezTo>
                  <a:pt x="11799" y="6317"/>
                  <a:pt x="11807" y="6306"/>
                  <a:pt x="11816" y="6299"/>
                </a:cubicBezTo>
                <a:cubicBezTo>
                  <a:pt x="11826" y="6291"/>
                  <a:pt x="11835" y="6289"/>
                  <a:pt x="11846" y="6291"/>
                </a:cubicBezTo>
                <a:cubicBezTo>
                  <a:pt x="11856" y="6294"/>
                  <a:pt x="11865" y="6300"/>
                  <a:pt x="11873" y="6312"/>
                </a:cubicBezTo>
                <a:cubicBezTo>
                  <a:pt x="11878" y="6318"/>
                  <a:pt x="11881" y="6324"/>
                  <a:pt x="11884" y="6330"/>
                </a:cubicBezTo>
                <a:cubicBezTo>
                  <a:pt x="11887" y="6337"/>
                  <a:pt x="11890" y="6345"/>
                  <a:pt x="11892" y="6354"/>
                </a:cubicBezTo>
                <a:cubicBezTo>
                  <a:pt x="11896" y="6372"/>
                  <a:pt x="11898" y="6389"/>
                  <a:pt x="11896" y="6408"/>
                </a:cubicBezTo>
                <a:cubicBezTo>
                  <a:pt x="11895" y="6427"/>
                  <a:pt x="11891" y="6443"/>
                  <a:pt x="11885" y="6458"/>
                </a:cubicBezTo>
                <a:cubicBezTo>
                  <a:pt x="11882" y="6466"/>
                  <a:pt x="11878" y="6472"/>
                  <a:pt x="11875" y="6478"/>
                </a:cubicBezTo>
                <a:cubicBezTo>
                  <a:pt x="11871" y="6483"/>
                  <a:pt x="11867" y="6488"/>
                  <a:pt x="11862" y="6492"/>
                </a:cubicBezTo>
                <a:cubicBezTo>
                  <a:pt x="11857" y="6496"/>
                  <a:pt x="11852" y="6498"/>
                  <a:pt x="11847" y="6499"/>
                </a:cubicBezTo>
                <a:cubicBezTo>
                  <a:pt x="11842" y="6500"/>
                  <a:pt x="11837" y="6501"/>
                  <a:pt x="11832" y="6500"/>
                </a:cubicBezTo>
                <a:cubicBezTo>
                  <a:pt x="11821" y="6498"/>
                  <a:pt x="11812" y="6491"/>
                  <a:pt x="11804" y="6479"/>
                </a:cubicBezTo>
                <a:close/>
                <a:moveTo>
                  <a:pt x="12497" y="6479"/>
                </a:moveTo>
                <a:cubicBezTo>
                  <a:pt x="12489" y="6467"/>
                  <a:pt x="12483" y="6454"/>
                  <a:pt x="12479" y="6436"/>
                </a:cubicBezTo>
                <a:cubicBezTo>
                  <a:pt x="12475" y="6418"/>
                  <a:pt x="12473" y="6402"/>
                  <a:pt x="12475" y="6383"/>
                </a:cubicBezTo>
                <a:cubicBezTo>
                  <a:pt x="12476" y="6364"/>
                  <a:pt x="12480" y="6348"/>
                  <a:pt x="12486" y="6333"/>
                </a:cubicBezTo>
                <a:cubicBezTo>
                  <a:pt x="12492" y="6317"/>
                  <a:pt x="12500" y="6306"/>
                  <a:pt x="12509" y="6299"/>
                </a:cubicBezTo>
                <a:cubicBezTo>
                  <a:pt x="12519" y="6291"/>
                  <a:pt x="12528" y="6289"/>
                  <a:pt x="12539" y="6291"/>
                </a:cubicBezTo>
                <a:cubicBezTo>
                  <a:pt x="12549" y="6294"/>
                  <a:pt x="12558" y="6300"/>
                  <a:pt x="12567" y="6312"/>
                </a:cubicBezTo>
                <a:cubicBezTo>
                  <a:pt x="12571" y="6318"/>
                  <a:pt x="12575" y="6324"/>
                  <a:pt x="12578" y="6330"/>
                </a:cubicBezTo>
                <a:cubicBezTo>
                  <a:pt x="12581" y="6337"/>
                  <a:pt x="12583" y="6345"/>
                  <a:pt x="12585" y="6354"/>
                </a:cubicBezTo>
                <a:cubicBezTo>
                  <a:pt x="12590" y="6372"/>
                  <a:pt x="12591" y="6389"/>
                  <a:pt x="12589" y="6408"/>
                </a:cubicBezTo>
                <a:cubicBezTo>
                  <a:pt x="12588" y="6427"/>
                  <a:pt x="12584" y="6443"/>
                  <a:pt x="12578" y="6458"/>
                </a:cubicBezTo>
                <a:cubicBezTo>
                  <a:pt x="12575" y="6466"/>
                  <a:pt x="12571" y="6472"/>
                  <a:pt x="12568" y="6478"/>
                </a:cubicBezTo>
                <a:cubicBezTo>
                  <a:pt x="12564" y="6483"/>
                  <a:pt x="12560" y="6488"/>
                  <a:pt x="12555" y="6492"/>
                </a:cubicBezTo>
                <a:cubicBezTo>
                  <a:pt x="12550" y="6496"/>
                  <a:pt x="12545" y="6498"/>
                  <a:pt x="12540" y="6499"/>
                </a:cubicBezTo>
                <a:cubicBezTo>
                  <a:pt x="12535" y="6500"/>
                  <a:pt x="12530" y="6501"/>
                  <a:pt x="12525" y="6500"/>
                </a:cubicBezTo>
                <a:cubicBezTo>
                  <a:pt x="12514" y="6498"/>
                  <a:pt x="12505" y="6491"/>
                  <a:pt x="12497" y="6479"/>
                </a:cubicBezTo>
                <a:close/>
                <a:moveTo>
                  <a:pt x="13190" y="6479"/>
                </a:moveTo>
                <a:cubicBezTo>
                  <a:pt x="13182" y="6467"/>
                  <a:pt x="13176" y="6454"/>
                  <a:pt x="13172" y="6436"/>
                </a:cubicBezTo>
                <a:cubicBezTo>
                  <a:pt x="13168" y="6418"/>
                  <a:pt x="13166" y="6402"/>
                  <a:pt x="13168" y="6383"/>
                </a:cubicBezTo>
                <a:cubicBezTo>
                  <a:pt x="13169" y="6364"/>
                  <a:pt x="13173" y="6348"/>
                  <a:pt x="13179" y="6333"/>
                </a:cubicBezTo>
                <a:cubicBezTo>
                  <a:pt x="13185" y="6317"/>
                  <a:pt x="13193" y="6306"/>
                  <a:pt x="13202" y="6299"/>
                </a:cubicBezTo>
                <a:cubicBezTo>
                  <a:pt x="13212" y="6291"/>
                  <a:pt x="13221" y="6289"/>
                  <a:pt x="13232" y="6291"/>
                </a:cubicBezTo>
                <a:cubicBezTo>
                  <a:pt x="13242" y="6294"/>
                  <a:pt x="13252" y="6300"/>
                  <a:pt x="13260" y="6312"/>
                </a:cubicBezTo>
                <a:cubicBezTo>
                  <a:pt x="13264" y="6318"/>
                  <a:pt x="13268" y="6324"/>
                  <a:pt x="13271" y="6330"/>
                </a:cubicBezTo>
                <a:cubicBezTo>
                  <a:pt x="13274" y="6337"/>
                  <a:pt x="13276" y="6345"/>
                  <a:pt x="13278" y="6354"/>
                </a:cubicBezTo>
                <a:cubicBezTo>
                  <a:pt x="13283" y="6372"/>
                  <a:pt x="13284" y="6389"/>
                  <a:pt x="13282" y="6408"/>
                </a:cubicBezTo>
                <a:cubicBezTo>
                  <a:pt x="13281" y="6427"/>
                  <a:pt x="13278" y="6443"/>
                  <a:pt x="13271" y="6458"/>
                </a:cubicBezTo>
                <a:cubicBezTo>
                  <a:pt x="13268" y="6466"/>
                  <a:pt x="13265" y="6472"/>
                  <a:pt x="13261" y="6478"/>
                </a:cubicBezTo>
                <a:cubicBezTo>
                  <a:pt x="13257" y="6483"/>
                  <a:pt x="13252" y="6488"/>
                  <a:pt x="13248" y="6492"/>
                </a:cubicBezTo>
                <a:cubicBezTo>
                  <a:pt x="13243" y="6496"/>
                  <a:pt x="13238" y="6498"/>
                  <a:pt x="13233" y="6499"/>
                </a:cubicBezTo>
                <a:cubicBezTo>
                  <a:pt x="13228" y="6500"/>
                  <a:pt x="13223" y="6501"/>
                  <a:pt x="13218" y="6500"/>
                </a:cubicBezTo>
                <a:cubicBezTo>
                  <a:pt x="13207" y="6498"/>
                  <a:pt x="13198" y="6491"/>
                  <a:pt x="13190" y="6479"/>
                </a:cubicBezTo>
                <a:close/>
                <a:moveTo>
                  <a:pt x="13883" y="6479"/>
                </a:moveTo>
                <a:cubicBezTo>
                  <a:pt x="13879" y="6473"/>
                  <a:pt x="13875" y="6467"/>
                  <a:pt x="13872" y="6460"/>
                </a:cubicBezTo>
                <a:cubicBezTo>
                  <a:pt x="13869" y="6453"/>
                  <a:pt x="13867" y="6445"/>
                  <a:pt x="13865" y="6436"/>
                </a:cubicBezTo>
                <a:cubicBezTo>
                  <a:pt x="13861" y="6418"/>
                  <a:pt x="13859" y="6402"/>
                  <a:pt x="13861" y="6383"/>
                </a:cubicBezTo>
                <a:cubicBezTo>
                  <a:pt x="13862" y="6364"/>
                  <a:pt x="13866" y="6348"/>
                  <a:pt x="13872" y="6333"/>
                </a:cubicBezTo>
                <a:cubicBezTo>
                  <a:pt x="13878" y="6317"/>
                  <a:pt x="13886" y="6306"/>
                  <a:pt x="13895" y="6299"/>
                </a:cubicBezTo>
                <a:cubicBezTo>
                  <a:pt x="13905" y="6291"/>
                  <a:pt x="13914" y="6289"/>
                  <a:pt x="13925" y="6291"/>
                </a:cubicBezTo>
                <a:cubicBezTo>
                  <a:pt x="13936" y="6294"/>
                  <a:pt x="13945" y="6300"/>
                  <a:pt x="13953" y="6312"/>
                </a:cubicBezTo>
                <a:cubicBezTo>
                  <a:pt x="13957" y="6318"/>
                  <a:pt x="13961" y="6324"/>
                  <a:pt x="13964" y="6330"/>
                </a:cubicBezTo>
                <a:cubicBezTo>
                  <a:pt x="13967" y="6337"/>
                  <a:pt x="13969" y="6345"/>
                  <a:pt x="13971" y="6354"/>
                </a:cubicBezTo>
                <a:cubicBezTo>
                  <a:pt x="13976" y="6372"/>
                  <a:pt x="13977" y="6389"/>
                  <a:pt x="13975" y="6408"/>
                </a:cubicBezTo>
                <a:cubicBezTo>
                  <a:pt x="13974" y="6427"/>
                  <a:pt x="13971" y="6443"/>
                  <a:pt x="13964" y="6458"/>
                </a:cubicBezTo>
                <a:cubicBezTo>
                  <a:pt x="13961" y="6466"/>
                  <a:pt x="13958" y="6472"/>
                  <a:pt x="13954" y="6478"/>
                </a:cubicBezTo>
                <a:cubicBezTo>
                  <a:pt x="13950" y="6483"/>
                  <a:pt x="13945" y="6488"/>
                  <a:pt x="13941" y="6492"/>
                </a:cubicBezTo>
                <a:cubicBezTo>
                  <a:pt x="13936" y="6496"/>
                  <a:pt x="13931" y="6498"/>
                  <a:pt x="13926" y="6499"/>
                </a:cubicBezTo>
                <a:cubicBezTo>
                  <a:pt x="13921" y="6500"/>
                  <a:pt x="13916" y="6501"/>
                  <a:pt x="13911" y="6500"/>
                </a:cubicBezTo>
                <a:cubicBezTo>
                  <a:pt x="13905" y="6499"/>
                  <a:pt x="13901" y="6497"/>
                  <a:pt x="13896" y="6493"/>
                </a:cubicBezTo>
                <a:cubicBezTo>
                  <a:pt x="13892" y="6490"/>
                  <a:pt x="13887" y="6485"/>
                  <a:pt x="13883" y="6479"/>
                </a:cubicBezTo>
                <a:close/>
                <a:moveTo>
                  <a:pt x="14576" y="6479"/>
                </a:moveTo>
                <a:cubicBezTo>
                  <a:pt x="14572" y="6473"/>
                  <a:pt x="14568" y="6467"/>
                  <a:pt x="14565" y="6460"/>
                </a:cubicBezTo>
                <a:cubicBezTo>
                  <a:pt x="14562" y="6453"/>
                  <a:pt x="14560" y="6445"/>
                  <a:pt x="14558" y="6436"/>
                </a:cubicBezTo>
                <a:cubicBezTo>
                  <a:pt x="14554" y="6418"/>
                  <a:pt x="14552" y="6402"/>
                  <a:pt x="14554" y="6383"/>
                </a:cubicBezTo>
                <a:cubicBezTo>
                  <a:pt x="14555" y="6364"/>
                  <a:pt x="14559" y="6348"/>
                  <a:pt x="14565" y="6333"/>
                </a:cubicBezTo>
                <a:cubicBezTo>
                  <a:pt x="14571" y="6317"/>
                  <a:pt x="14579" y="6306"/>
                  <a:pt x="14588" y="6299"/>
                </a:cubicBezTo>
                <a:cubicBezTo>
                  <a:pt x="14598" y="6291"/>
                  <a:pt x="14607" y="6289"/>
                  <a:pt x="14618" y="6291"/>
                </a:cubicBezTo>
                <a:cubicBezTo>
                  <a:pt x="14629" y="6294"/>
                  <a:pt x="14638" y="6300"/>
                  <a:pt x="14646" y="6312"/>
                </a:cubicBezTo>
                <a:cubicBezTo>
                  <a:pt x="14650" y="6318"/>
                  <a:pt x="14654" y="6324"/>
                  <a:pt x="14657" y="6330"/>
                </a:cubicBezTo>
                <a:cubicBezTo>
                  <a:pt x="14660" y="6337"/>
                  <a:pt x="14662" y="6345"/>
                  <a:pt x="14664" y="6354"/>
                </a:cubicBezTo>
                <a:cubicBezTo>
                  <a:pt x="14669" y="6372"/>
                  <a:pt x="14670" y="6389"/>
                  <a:pt x="14668" y="6408"/>
                </a:cubicBezTo>
                <a:cubicBezTo>
                  <a:pt x="14667" y="6427"/>
                  <a:pt x="14664" y="6443"/>
                  <a:pt x="14657" y="6458"/>
                </a:cubicBezTo>
                <a:cubicBezTo>
                  <a:pt x="14654" y="6466"/>
                  <a:pt x="14651" y="6472"/>
                  <a:pt x="14647" y="6478"/>
                </a:cubicBezTo>
                <a:cubicBezTo>
                  <a:pt x="14643" y="6483"/>
                  <a:pt x="14638" y="6488"/>
                  <a:pt x="14634" y="6492"/>
                </a:cubicBezTo>
                <a:cubicBezTo>
                  <a:pt x="14629" y="6496"/>
                  <a:pt x="14624" y="6498"/>
                  <a:pt x="14619" y="6499"/>
                </a:cubicBezTo>
                <a:cubicBezTo>
                  <a:pt x="14614" y="6500"/>
                  <a:pt x="14609" y="6501"/>
                  <a:pt x="14604" y="6500"/>
                </a:cubicBezTo>
                <a:cubicBezTo>
                  <a:pt x="14598" y="6499"/>
                  <a:pt x="14594" y="6497"/>
                  <a:pt x="14589" y="6493"/>
                </a:cubicBezTo>
                <a:cubicBezTo>
                  <a:pt x="14585" y="6490"/>
                  <a:pt x="14580" y="6485"/>
                  <a:pt x="14576" y="6479"/>
                </a:cubicBezTo>
                <a:close/>
                <a:moveTo>
                  <a:pt x="15269" y="6479"/>
                </a:moveTo>
                <a:cubicBezTo>
                  <a:pt x="15265" y="6473"/>
                  <a:pt x="15261" y="6467"/>
                  <a:pt x="15258" y="6460"/>
                </a:cubicBezTo>
                <a:cubicBezTo>
                  <a:pt x="15255" y="6453"/>
                  <a:pt x="15253" y="6445"/>
                  <a:pt x="15251" y="6436"/>
                </a:cubicBezTo>
                <a:cubicBezTo>
                  <a:pt x="15247" y="6418"/>
                  <a:pt x="15245" y="6402"/>
                  <a:pt x="15247" y="6383"/>
                </a:cubicBezTo>
                <a:cubicBezTo>
                  <a:pt x="15248" y="6364"/>
                  <a:pt x="15252" y="6348"/>
                  <a:pt x="15258" y="6333"/>
                </a:cubicBezTo>
                <a:cubicBezTo>
                  <a:pt x="15264" y="6317"/>
                  <a:pt x="15272" y="6306"/>
                  <a:pt x="15281" y="6299"/>
                </a:cubicBezTo>
                <a:cubicBezTo>
                  <a:pt x="15291" y="6291"/>
                  <a:pt x="15301" y="6289"/>
                  <a:pt x="15311" y="6291"/>
                </a:cubicBezTo>
                <a:cubicBezTo>
                  <a:pt x="15322" y="6294"/>
                  <a:pt x="15331" y="6300"/>
                  <a:pt x="15339" y="6312"/>
                </a:cubicBezTo>
                <a:cubicBezTo>
                  <a:pt x="15343" y="6318"/>
                  <a:pt x="15347" y="6324"/>
                  <a:pt x="15350" y="6330"/>
                </a:cubicBezTo>
                <a:cubicBezTo>
                  <a:pt x="15353" y="6337"/>
                  <a:pt x="15355" y="6345"/>
                  <a:pt x="15357" y="6354"/>
                </a:cubicBezTo>
                <a:cubicBezTo>
                  <a:pt x="15362" y="6372"/>
                  <a:pt x="15363" y="6389"/>
                  <a:pt x="15361" y="6408"/>
                </a:cubicBezTo>
                <a:cubicBezTo>
                  <a:pt x="15360" y="6427"/>
                  <a:pt x="15357" y="6443"/>
                  <a:pt x="15350" y="6458"/>
                </a:cubicBezTo>
                <a:cubicBezTo>
                  <a:pt x="15347" y="6466"/>
                  <a:pt x="15344" y="6472"/>
                  <a:pt x="15340" y="6478"/>
                </a:cubicBezTo>
                <a:cubicBezTo>
                  <a:pt x="15336" y="6483"/>
                  <a:pt x="15331" y="6488"/>
                  <a:pt x="15327" y="6492"/>
                </a:cubicBezTo>
                <a:cubicBezTo>
                  <a:pt x="15322" y="6496"/>
                  <a:pt x="15317" y="6498"/>
                  <a:pt x="15312" y="6499"/>
                </a:cubicBezTo>
                <a:cubicBezTo>
                  <a:pt x="15307" y="6500"/>
                  <a:pt x="15302" y="6501"/>
                  <a:pt x="15297" y="6500"/>
                </a:cubicBezTo>
                <a:cubicBezTo>
                  <a:pt x="15292" y="6499"/>
                  <a:pt x="15287" y="6497"/>
                  <a:pt x="15282" y="6493"/>
                </a:cubicBezTo>
                <a:cubicBezTo>
                  <a:pt x="15278" y="6490"/>
                  <a:pt x="15273" y="6485"/>
                  <a:pt x="15269" y="6479"/>
                </a:cubicBezTo>
                <a:close/>
                <a:moveTo>
                  <a:pt x="15962" y="6479"/>
                </a:moveTo>
                <a:cubicBezTo>
                  <a:pt x="15958" y="6473"/>
                  <a:pt x="15954" y="6467"/>
                  <a:pt x="15951" y="6460"/>
                </a:cubicBezTo>
                <a:cubicBezTo>
                  <a:pt x="15948" y="6453"/>
                  <a:pt x="15946" y="6445"/>
                  <a:pt x="15944" y="6436"/>
                </a:cubicBezTo>
                <a:cubicBezTo>
                  <a:pt x="15940" y="6418"/>
                  <a:pt x="15938" y="6402"/>
                  <a:pt x="15940" y="6383"/>
                </a:cubicBezTo>
                <a:cubicBezTo>
                  <a:pt x="15941" y="6364"/>
                  <a:pt x="15945" y="6348"/>
                  <a:pt x="15951" y="6333"/>
                </a:cubicBezTo>
                <a:cubicBezTo>
                  <a:pt x="15957" y="6317"/>
                  <a:pt x="15965" y="6306"/>
                  <a:pt x="15974" y="6299"/>
                </a:cubicBezTo>
                <a:cubicBezTo>
                  <a:pt x="15984" y="6291"/>
                  <a:pt x="15994" y="6289"/>
                  <a:pt x="16004" y="6291"/>
                </a:cubicBezTo>
                <a:cubicBezTo>
                  <a:pt x="16015" y="6294"/>
                  <a:pt x="16024" y="6300"/>
                  <a:pt x="16032" y="6312"/>
                </a:cubicBezTo>
                <a:cubicBezTo>
                  <a:pt x="16036" y="6318"/>
                  <a:pt x="16040" y="6324"/>
                  <a:pt x="16043" y="6330"/>
                </a:cubicBezTo>
                <a:cubicBezTo>
                  <a:pt x="16046" y="6337"/>
                  <a:pt x="16048" y="6345"/>
                  <a:pt x="16050" y="6354"/>
                </a:cubicBezTo>
                <a:cubicBezTo>
                  <a:pt x="16055" y="6372"/>
                  <a:pt x="16056" y="6389"/>
                  <a:pt x="16054" y="6408"/>
                </a:cubicBezTo>
                <a:cubicBezTo>
                  <a:pt x="16053" y="6427"/>
                  <a:pt x="16050" y="6443"/>
                  <a:pt x="16043" y="6458"/>
                </a:cubicBezTo>
                <a:cubicBezTo>
                  <a:pt x="16040" y="6466"/>
                  <a:pt x="16037" y="6472"/>
                  <a:pt x="16033" y="6478"/>
                </a:cubicBezTo>
                <a:cubicBezTo>
                  <a:pt x="16029" y="6483"/>
                  <a:pt x="16024" y="6488"/>
                  <a:pt x="16020" y="6492"/>
                </a:cubicBezTo>
                <a:cubicBezTo>
                  <a:pt x="16015" y="6496"/>
                  <a:pt x="16010" y="6498"/>
                  <a:pt x="16005" y="6499"/>
                </a:cubicBezTo>
                <a:cubicBezTo>
                  <a:pt x="16000" y="6500"/>
                  <a:pt x="15995" y="6501"/>
                  <a:pt x="15990" y="6500"/>
                </a:cubicBezTo>
                <a:cubicBezTo>
                  <a:pt x="15985" y="6499"/>
                  <a:pt x="15980" y="6497"/>
                  <a:pt x="15975" y="6493"/>
                </a:cubicBezTo>
                <a:cubicBezTo>
                  <a:pt x="15971" y="6490"/>
                  <a:pt x="15966" y="6485"/>
                  <a:pt x="15962" y="6479"/>
                </a:cubicBezTo>
                <a:close/>
                <a:moveTo>
                  <a:pt x="16655" y="6479"/>
                </a:moveTo>
                <a:cubicBezTo>
                  <a:pt x="16651" y="6473"/>
                  <a:pt x="16647" y="6467"/>
                  <a:pt x="16644" y="6460"/>
                </a:cubicBezTo>
                <a:cubicBezTo>
                  <a:pt x="16641" y="6453"/>
                  <a:pt x="16639" y="6445"/>
                  <a:pt x="16637" y="6436"/>
                </a:cubicBezTo>
                <a:cubicBezTo>
                  <a:pt x="16633" y="6418"/>
                  <a:pt x="16631" y="6402"/>
                  <a:pt x="16633" y="6383"/>
                </a:cubicBezTo>
                <a:cubicBezTo>
                  <a:pt x="16634" y="6364"/>
                  <a:pt x="16638" y="6348"/>
                  <a:pt x="16644" y="6333"/>
                </a:cubicBezTo>
                <a:cubicBezTo>
                  <a:pt x="16651" y="6317"/>
                  <a:pt x="16658" y="6306"/>
                  <a:pt x="16667" y="6299"/>
                </a:cubicBezTo>
                <a:cubicBezTo>
                  <a:pt x="16677" y="6291"/>
                  <a:pt x="16687" y="6289"/>
                  <a:pt x="16697" y="6291"/>
                </a:cubicBezTo>
                <a:cubicBezTo>
                  <a:pt x="16708" y="6294"/>
                  <a:pt x="16717" y="6300"/>
                  <a:pt x="16725" y="6312"/>
                </a:cubicBezTo>
                <a:cubicBezTo>
                  <a:pt x="16729" y="6318"/>
                  <a:pt x="16733" y="6324"/>
                  <a:pt x="16736" y="6330"/>
                </a:cubicBezTo>
                <a:cubicBezTo>
                  <a:pt x="16739" y="6337"/>
                  <a:pt x="16741" y="6345"/>
                  <a:pt x="16743" y="6354"/>
                </a:cubicBezTo>
                <a:cubicBezTo>
                  <a:pt x="16748" y="6372"/>
                  <a:pt x="16749" y="6389"/>
                  <a:pt x="16747" y="6408"/>
                </a:cubicBezTo>
                <a:cubicBezTo>
                  <a:pt x="16746" y="6427"/>
                  <a:pt x="16743" y="6443"/>
                  <a:pt x="16736" y="6458"/>
                </a:cubicBezTo>
                <a:cubicBezTo>
                  <a:pt x="16733" y="6466"/>
                  <a:pt x="16730" y="6472"/>
                  <a:pt x="16726" y="6478"/>
                </a:cubicBezTo>
                <a:cubicBezTo>
                  <a:pt x="16722" y="6483"/>
                  <a:pt x="16717" y="6488"/>
                  <a:pt x="16713" y="6492"/>
                </a:cubicBezTo>
                <a:cubicBezTo>
                  <a:pt x="16708" y="6496"/>
                  <a:pt x="16703" y="6498"/>
                  <a:pt x="16698" y="6499"/>
                </a:cubicBezTo>
                <a:cubicBezTo>
                  <a:pt x="16693" y="6500"/>
                  <a:pt x="16688" y="6501"/>
                  <a:pt x="16683" y="6500"/>
                </a:cubicBezTo>
                <a:cubicBezTo>
                  <a:pt x="16678" y="6499"/>
                  <a:pt x="16673" y="6497"/>
                  <a:pt x="16668" y="6493"/>
                </a:cubicBezTo>
                <a:cubicBezTo>
                  <a:pt x="16664" y="6490"/>
                  <a:pt x="16659" y="6485"/>
                  <a:pt x="16655" y="6479"/>
                </a:cubicBezTo>
                <a:close/>
                <a:moveTo>
                  <a:pt x="17349" y="6479"/>
                </a:moveTo>
                <a:cubicBezTo>
                  <a:pt x="17344" y="6473"/>
                  <a:pt x="17341" y="6467"/>
                  <a:pt x="17338" y="6460"/>
                </a:cubicBezTo>
                <a:cubicBezTo>
                  <a:pt x="17335" y="6453"/>
                  <a:pt x="17332" y="6445"/>
                  <a:pt x="17330" y="6436"/>
                </a:cubicBezTo>
                <a:cubicBezTo>
                  <a:pt x="17326" y="6418"/>
                  <a:pt x="17324" y="6402"/>
                  <a:pt x="17326" y="6383"/>
                </a:cubicBezTo>
                <a:cubicBezTo>
                  <a:pt x="17327" y="6364"/>
                  <a:pt x="17331" y="6348"/>
                  <a:pt x="17337" y="6333"/>
                </a:cubicBezTo>
                <a:cubicBezTo>
                  <a:pt x="17344" y="6317"/>
                  <a:pt x="17351" y="6306"/>
                  <a:pt x="17360" y="6299"/>
                </a:cubicBezTo>
                <a:cubicBezTo>
                  <a:pt x="17370" y="6291"/>
                  <a:pt x="17380" y="6289"/>
                  <a:pt x="17390" y="6291"/>
                </a:cubicBezTo>
                <a:cubicBezTo>
                  <a:pt x="17401" y="6294"/>
                  <a:pt x="17410" y="6300"/>
                  <a:pt x="17418" y="6312"/>
                </a:cubicBezTo>
                <a:cubicBezTo>
                  <a:pt x="17422" y="6318"/>
                  <a:pt x="17426" y="6324"/>
                  <a:pt x="17429" y="6330"/>
                </a:cubicBezTo>
                <a:cubicBezTo>
                  <a:pt x="17432" y="6337"/>
                  <a:pt x="17434" y="6345"/>
                  <a:pt x="17436" y="6354"/>
                </a:cubicBezTo>
                <a:cubicBezTo>
                  <a:pt x="17441" y="6372"/>
                  <a:pt x="17442" y="6389"/>
                  <a:pt x="17440" y="6408"/>
                </a:cubicBezTo>
                <a:cubicBezTo>
                  <a:pt x="17439" y="6427"/>
                  <a:pt x="17436" y="6443"/>
                  <a:pt x="17429" y="6458"/>
                </a:cubicBezTo>
                <a:cubicBezTo>
                  <a:pt x="17426" y="6466"/>
                  <a:pt x="17423" y="6472"/>
                  <a:pt x="17419" y="6478"/>
                </a:cubicBezTo>
                <a:cubicBezTo>
                  <a:pt x="17415" y="6483"/>
                  <a:pt x="17411" y="6488"/>
                  <a:pt x="17406" y="6492"/>
                </a:cubicBezTo>
                <a:cubicBezTo>
                  <a:pt x="17401" y="6496"/>
                  <a:pt x="17396" y="6498"/>
                  <a:pt x="17391" y="6499"/>
                </a:cubicBezTo>
                <a:cubicBezTo>
                  <a:pt x="17386" y="6500"/>
                  <a:pt x="17381" y="6501"/>
                  <a:pt x="17376" y="6500"/>
                </a:cubicBezTo>
                <a:cubicBezTo>
                  <a:pt x="17371" y="6499"/>
                  <a:pt x="17366" y="6497"/>
                  <a:pt x="17362" y="6493"/>
                </a:cubicBezTo>
                <a:cubicBezTo>
                  <a:pt x="17357" y="6490"/>
                  <a:pt x="17353" y="6485"/>
                  <a:pt x="17349" y="6479"/>
                </a:cubicBezTo>
                <a:close/>
                <a:moveTo>
                  <a:pt x="18042" y="6479"/>
                </a:moveTo>
                <a:cubicBezTo>
                  <a:pt x="18037" y="6473"/>
                  <a:pt x="18034" y="6467"/>
                  <a:pt x="18031" y="6460"/>
                </a:cubicBezTo>
                <a:cubicBezTo>
                  <a:pt x="18028" y="6453"/>
                  <a:pt x="18025" y="6445"/>
                  <a:pt x="18023" y="6436"/>
                </a:cubicBezTo>
                <a:cubicBezTo>
                  <a:pt x="18019" y="6418"/>
                  <a:pt x="18017" y="6402"/>
                  <a:pt x="18019" y="6383"/>
                </a:cubicBezTo>
                <a:cubicBezTo>
                  <a:pt x="18020" y="6364"/>
                  <a:pt x="18024" y="6348"/>
                  <a:pt x="18030" y="6333"/>
                </a:cubicBezTo>
                <a:cubicBezTo>
                  <a:pt x="18037" y="6317"/>
                  <a:pt x="18044" y="6306"/>
                  <a:pt x="18053" y="6299"/>
                </a:cubicBezTo>
                <a:cubicBezTo>
                  <a:pt x="18063" y="6291"/>
                  <a:pt x="18073" y="6289"/>
                  <a:pt x="18083" y="6291"/>
                </a:cubicBezTo>
                <a:cubicBezTo>
                  <a:pt x="18094" y="6294"/>
                  <a:pt x="18103" y="6300"/>
                  <a:pt x="18111" y="6312"/>
                </a:cubicBezTo>
                <a:cubicBezTo>
                  <a:pt x="18115" y="6318"/>
                  <a:pt x="18119" y="6324"/>
                  <a:pt x="18122" y="6330"/>
                </a:cubicBezTo>
                <a:cubicBezTo>
                  <a:pt x="18125" y="6337"/>
                  <a:pt x="18127" y="6345"/>
                  <a:pt x="18129" y="6354"/>
                </a:cubicBezTo>
                <a:cubicBezTo>
                  <a:pt x="18131" y="6363"/>
                  <a:pt x="18133" y="6372"/>
                  <a:pt x="18133" y="6381"/>
                </a:cubicBezTo>
                <a:cubicBezTo>
                  <a:pt x="18134" y="6390"/>
                  <a:pt x="18134" y="6399"/>
                  <a:pt x="18133" y="6408"/>
                </a:cubicBezTo>
                <a:cubicBezTo>
                  <a:pt x="18132" y="6427"/>
                  <a:pt x="18129" y="6443"/>
                  <a:pt x="18122" y="6458"/>
                </a:cubicBezTo>
                <a:cubicBezTo>
                  <a:pt x="18116" y="6474"/>
                  <a:pt x="18109" y="6484"/>
                  <a:pt x="18099" y="6492"/>
                </a:cubicBezTo>
                <a:cubicBezTo>
                  <a:pt x="18094" y="6496"/>
                  <a:pt x="18089" y="6498"/>
                  <a:pt x="18084" y="6499"/>
                </a:cubicBezTo>
                <a:cubicBezTo>
                  <a:pt x="18079" y="6500"/>
                  <a:pt x="18074" y="6501"/>
                  <a:pt x="18069" y="6500"/>
                </a:cubicBezTo>
                <a:cubicBezTo>
                  <a:pt x="18064" y="6499"/>
                  <a:pt x="18059" y="6497"/>
                  <a:pt x="18055" y="6493"/>
                </a:cubicBezTo>
                <a:cubicBezTo>
                  <a:pt x="18050" y="6490"/>
                  <a:pt x="18046" y="6485"/>
                  <a:pt x="18042" y="6479"/>
                </a:cubicBezTo>
                <a:close/>
                <a:moveTo>
                  <a:pt x="18735" y="6479"/>
                </a:moveTo>
                <a:cubicBezTo>
                  <a:pt x="18730" y="6473"/>
                  <a:pt x="18727" y="6467"/>
                  <a:pt x="18724" y="6460"/>
                </a:cubicBezTo>
                <a:cubicBezTo>
                  <a:pt x="18721" y="6453"/>
                  <a:pt x="18718" y="6445"/>
                  <a:pt x="18716" y="6436"/>
                </a:cubicBezTo>
                <a:cubicBezTo>
                  <a:pt x="18712" y="6418"/>
                  <a:pt x="18710" y="6402"/>
                  <a:pt x="18712" y="6383"/>
                </a:cubicBezTo>
                <a:cubicBezTo>
                  <a:pt x="18713" y="6364"/>
                  <a:pt x="18717" y="6348"/>
                  <a:pt x="18723" y="6333"/>
                </a:cubicBezTo>
                <a:cubicBezTo>
                  <a:pt x="18730" y="6317"/>
                  <a:pt x="18737" y="6306"/>
                  <a:pt x="18746" y="6299"/>
                </a:cubicBezTo>
                <a:cubicBezTo>
                  <a:pt x="18756" y="6291"/>
                  <a:pt x="18766" y="6289"/>
                  <a:pt x="18776" y="6291"/>
                </a:cubicBezTo>
                <a:cubicBezTo>
                  <a:pt x="18787" y="6294"/>
                  <a:pt x="18796" y="6300"/>
                  <a:pt x="18804" y="6312"/>
                </a:cubicBezTo>
                <a:cubicBezTo>
                  <a:pt x="18808" y="6318"/>
                  <a:pt x="18812" y="6324"/>
                  <a:pt x="18815" y="6330"/>
                </a:cubicBezTo>
                <a:cubicBezTo>
                  <a:pt x="18818" y="6337"/>
                  <a:pt x="18820" y="6345"/>
                  <a:pt x="18822" y="6354"/>
                </a:cubicBezTo>
                <a:cubicBezTo>
                  <a:pt x="18827" y="6372"/>
                  <a:pt x="18828" y="6389"/>
                  <a:pt x="18827" y="6408"/>
                </a:cubicBezTo>
                <a:cubicBezTo>
                  <a:pt x="18825" y="6427"/>
                  <a:pt x="18822" y="6443"/>
                  <a:pt x="18815" y="6458"/>
                </a:cubicBezTo>
                <a:cubicBezTo>
                  <a:pt x="18809" y="6474"/>
                  <a:pt x="18802" y="6484"/>
                  <a:pt x="18792" y="6492"/>
                </a:cubicBezTo>
                <a:cubicBezTo>
                  <a:pt x="18787" y="6496"/>
                  <a:pt x="18782" y="6498"/>
                  <a:pt x="18777" y="6499"/>
                </a:cubicBezTo>
                <a:cubicBezTo>
                  <a:pt x="18772" y="6500"/>
                  <a:pt x="18767" y="6501"/>
                  <a:pt x="18762" y="6500"/>
                </a:cubicBezTo>
                <a:cubicBezTo>
                  <a:pt x="18757" y="6499"/>
                  <a:pt x="18752" y="6497"/>
                  <a:pt x="18748" y="6493"/>
                </a:cubicBezTo>
                <a:cubicBezTo>
                  <a:pt x="18743" y="6490"/>
                  <a:pt x="18739" y="6485"/>
                  <a:pt x="18735" y="6479"/>
                </a:cubicBezTo>
                <a:close/>
                <a:moveTo>
                  <a:pt x="19428" y="6479"/>
                </a:moveTo>
                <a:cubicBezTo>
                  <a:pt x="19423" y="6473"/>
                  <a:pt x="19420" y="6467"/>
                  <a:pt x="19417" y="6460"/>
                </a:cubicBezTo>
                <a:cubicBezTo>
                  <a:pt x="19414" y="6453"/>
                  <a:pt x="19411" y="6445"/>
                  <a:pt x="19409" y="6436"/>
                </a:cubicBezTo>
                <a:cubicBezTo>
                  <a:pt x="19405" y="6418"/>
                  <a:pt x="19403" y="6402"/>
                  <a:pt x="19405" y="6383"/>
                </a:cubicBezTo>
                <a:cubicBezTo>
                  <a:pt x="19406" y="6364"/>
                  <a:pt x="19410" y="6348"/>
                  <a:pt x="19416" y="6333"/>
                </a:cubicBezTo>
                <a:cubicBezTo>
                  <a:pt x="19423" y="6317"/>
                  <a:pt x="19430" y="6306"/>
                  <a:pt x="19439" y="6299"/>
                </a:cubicBezTo>
                <a:cubicBezTo>
                  <a:pt x="19449" y="6291"/>
                  <a:pt x="19459" y="6289"/>
                  <a:pt x="19469" y="6291"/>
                </a:cubicBezTo>
                <a:cubicBezTo>
                  <a:pt x="19480" y="6294"/>
                  <a:pt x="19489" y="6300"/>
                  <a:pt x="19497" y="6312"/>
                </a:cubicBezTo>
                <a:cubicBezTo>
                  <a:pt x="19501" y="6318"/>
                  <a:pt x="19505" y="6324"/>
                  <a:pt x="19508" y="6330"/>
                </a:cubicBezTo>
                <a:cubicBezTo>
                  <a:pt x="19511" y="6337"/>
                  <a:pt x="19513" y="6345"/>
                  <a:pt x="19515" y="6354"/>
                </a:cubicBezTo>
                <a:cubicBezTo>
                  <a:pt x="19520" y="6372"/>
                  <a:pt x="19521" y="6389"/>
                  <a:pt x="19520" y="6408"/>
                </a:cubicBezTo>
                <a:cubicBezTo>
                  <a:pt x="19518" y="6427"/>
                  <a:pt x="19515" y="6443"/>
                  <a:pt x="19508" y="6458"/>
                </a:cubicBezTo>
                <a:cubicBezTo>
                  <a:pt x="19505" y="6466"/>
                  <a:pt x="19502" y="6472"/>
                  <a:pt x="19498" y="6478"/>
                </a:cubicBezTo>
                <a:cubicBezTo>
                  <a:pt x="19494" y="6483"/>
                  <a:pt x="19490" y="6488"/>
                  <a:pt x="19485" y="6492"/>
                </a:cubicBezTo>
                <a:cubicBezTo>
                  <a:pt x="19480" y="6496"/>
                  <a:pt x="19475" y="6498"/>
                  <a:pt x="19470" y="6499"/>
                </a:cubicBezTo>
                <a:cubicBezTo>
                  <a:pt x="19465" y="6500"/>
                  <a:pt x="19460" y="6501"/>
                  <a:pt x="19455" y="6500"/>
                </a:cubicBezTo>
                <a:cubicBezTo>
                  <a:pt x="19450" y="6499"/>
                  <a:pt x="19445" y="6497"/>
                  <a:pt x="19441" y="6493"/>
                </a:cubicBezTo>
                <a:cubicBezTo>
                  <a:pt x="19436" y="6490"/>
                  <a:pt x="19432" y="6485"/>
                  <a:pt x="19428" y="6479"/>
                </a:cubicBezTo>
                <a:close/>
                <a:moveTo>
                  <a:pt x="20121" y="6479"/>
                </a:moveTo>
                <a:cubicBezTo>
                  <a:pt x="20116" y="6473"/>
                  <a:pt x="20113" y="6467"/>
                  <a:pt x="20110" y="6460"/>
                </a:cubicBezTo>
                <a:cubicBezTo>
                  <a:pt x="20107" y="6453"/>
                  <a:pt x="20104" y="6445"/>
                  <a:pt x="20102" y="6436"/>
                </a:cubicBezTo>
                <a:cubicBezTo>
                  <a:pt x="20098" y="6418"/>
                  <a:pt x="20096" y="6402"/>
                  <a:pt x="20098" y="6383"/>
                </a:cubicBezTo>
                <a:cubicBezTo>
                  <a:pt x="20099" y="6364"/>
                  <a:pt x="20103" y="6348"/>
                  <a:pt x="20109" y="6333"/>
                </a:cubicBezTo>
                <a:cubicBezTo>
                  <a:pt x="20116" y="6317"/>
                  <a:pt x="20123" y="6306"/>
                  <a:pt x="20133" y="6299"/>
                </a:cubicBezTo>
                <a:cubicBezTo>
                  <a:pt x="20143" y="6291"/>
                  <a:pt x="20152" y="6289"/>
                  <a:pt x="20162" y="6291"/>
                </a:cubicBezTo>
                <a:cubicBezTo>
                  <a:pt x="20173" y="6294"/>
                  <a:pt x="20182" y="6300"/>
                  <a:pt x="20190" y="6312"/>
                </a:cubicBezTo>
                <a:cubicBezTo>
                  <a:pt x="20194" y="6318"/>
                  <a:pt x="20198" y="6324"/>
                  <a:pt x="20201" y="6330"/>
                </a:cubicBezTo>
                <a:cubicBezTo>
                  <a:pt x="20204" y="6337"/>
                  <a:pt x="20206" y="6345"/>
                  <a:pt x="20208" y="6354"/>
                </a:cubicBezTo>
                <a:cubicBezTo>
                  <a:pt x="20213" y="6372"/>
                  <a:pt x="20214" y="6389"/>
                  <a:pt x="20213" y="6408"/>
                </a:cubicBezTo>
                <a:cubicBezTo>
                  <a:pt x="20211" y="6427"/>
                  <a:pt x="20208" y="6443"/>
                  <a:pt x="20201" y="6458"/>
                </a:cubicBezTo>
                <a:cubicBezTo>
                  <a:pt x="20198" y="6466"/>
                  <a:pt x="20195" y="6472"/>
                  <a:pt x="20191" y="6478"/>
                </a:cubicBezTo>
                <a:cubicBezTo>
                  <a:pt x="20187" y="6483"/>
                  <a:pt x="20183" y="6488"/>
                  <a:pt x="20178" y="6492"/>
                </a:cubicBezTo>
                <a:cubicBezTo>
                  <a:pt x="20173" y="6496"/>
                  <a:pt x="20168" y="6498"/>
                  <a:pt x="20163" y="6499"/>
                </a:cubicBezTo>
                <a:cubicBezTo>
                  <a:pt x="20158" y="6500"/>
                  <a:pt x="20153" y="6501"/>
                  <a:pt x="20148" y="6500"/>
                </a:cubicBezTo>
                <a:cubicBezTo>
                  <a:pt x="20143" y="6499"/>
                  <a:pt x="20138" y="6497"/>
                  <a:pt x="20134" y="6493"/>
                </a:cubicBezTo>
                <a:cubicBezTo>
                  <a:pt x="20129" y="6490"/>
                  <a:pt x="20125" y="6485"/>
                  <a:pt x="20121" y="6479"/>
                </a:cubicBezTo>
                <a:close/>
                <a:moveTo>
                  <a:pt x="20814" y="6479"/>
                </a:moveTo>
                <a:cubicBezTo>
                  <a:pt x="20809" y="6473"/>
                  <a:pt x="20806" y="6467"/>
                  <a:pt x="20803" y="6460"/>
                </a:cubicBezTo>
                <a:cubicBezTo>
                  <a:pt x="20800" y="6453"/>
                  <a:pt x="20797" y="6445"/>
                  <a:pt x="20795" y="6436"/>
                </a:cubicBezTo>
                <a:cubicBezTo>
                  <a:pt x="20791" y="6418"/>
                  <a:pt x="20789" y="6402"/>
                  <a:pt x="20791" y="6383"/>
                </a:cubicBezTo>
                <a:cubicBezTo>
                  <a:pt x="20792" y="6364"/>
                  <a:pt x="20796" y="6348"/>
                  <a:pt x="20802" y="6333"/>
                </a:cubicBezTo>
                <a:cubicBezTo>
                  <a:pt x="20809" y="6317"/>
                  <a:pt x="20816" y="6306"/>
                  <a:pt x="20826" y="6299"/>
                </a:cubicBezTo>
                <a:cubicBezTo>
                  <a:pt x="20836" y="6291"/>
                  <a:pt x="20845" y="6289"/>
                  <a:pt x="20855" y="6291"/>
                </a:cubicBezTo>
                <a:cubicBezTo>
                  <a:pt x="20866" y="6294"/>
                  <a:pt x="20875" y="6300"/>
                  <a:pt x="20883" y="6312"/>
                </a:cubicBezTo>
                <a:cubicBezTo>
                  <a:pt x="20887" y="6318"/>
                  <a:pt x="20891" y="6324"/>
                  <a:pt x="20894" y="6330"/>
                </a:cubicBezTo>
                <a:cubicBezTo>
                  <a:pt x="20897" y="6337"/>
                  <a:pt x="20899" y="6345"/>
                  <a:pt x="20901" y="6354"/>
                </a:cubicBezTo>
                <a:cubicBezTo>
                  <a:pt x="20906" y="6372"/>
                  <a:pt x="20907" y="6389"/>
                  <a:pt x="20906" y="6408"/>
                </a:cubicBezTo>
                <a:cubicBezTo>
                  <a:pt x="20904" y="6427"/>
                  <a:pt x="20901" y="6443"/>
                  <a:pt x="20894" y="6458"/>
                </a:cubicBezTo>
                <a:cubicBezTo>
                  <a:pt x="20891" y="6466"/>
                  <a:pt x="20888" y="6472"/>
                  <a:pt x="20884" y="6478"/>
                </a:cubicBezTo>
                <a:cubicBezTo>
                  <a:pt x="20880" y="6483"/>
                  <a:pt x="20876" y="6488"/>
                  <a:pt x="20871" y="6492"/>
                </a:cubicBezTo>
                <a:cubicBezTo>
                  <a:pt x="20866" y="6496"/>
                  <a:pt x="20861" y="6498"/>
                  <a:pt x="20856" y="6499"/>
                </a:cubicBezTo>
                <a:cubicBezTo>
                  <a:pt x="20852" y="6500"/>
                  <a:pt x="20846" y="6501"/>
                  <a:pt x="20841" y="6500"/>
                </a:cubicBezTo>
                <a:cubicBezTo>
                  <a:pt x="20836" y="6499"/>
                  <a:pt x="20831" y="6497"/>
                  <a:pt x="20827" y="6493"/>
                </a:cubicBezTo>
                <a:cubicBezTo>
                  <a:pt x="20822" y="6490"/>
                  <a:pt x="20818" y="6485"/>
                  <a:pt x="20814" y="6479"/>
                </a:cubicBezTo>
                <a:close/>
                <a:moveTo>
                  <a:pt x="21507" y="6479"/>
                </a:moveTo>
                <a:cubicBezTo>
                  <a:pt x="21498" y="6467"/>
                  <a:pt x="21493" y="6454"/>
                  <a:pt x="21488" y="6436"/>
                </a:cubicBezTo>
                <a:cubicBezTo>
                  <a:pt x="21484" y="6418"/>
                  <a:pt x="21482" y="6402"/>
                  <a:pt x="21484" y="6383"/>
                </a:cubicBezTo>
                <a:cubicBezTo>
                  <a:pt x="21485" y="6364"/>
                  <a:pt x="21489" y="6348"/>
                  <a:pt x="21495" y="6333"/>
                </a:cubicBezTo>
                <a:cubicBezTo>
                  <a:pt x="21498" y="6325"/>
                  <a:pt x="21502" y="6318"/>
                  <a:pt x="21506" y="6313"/>
                </a:cubicBezTo>
                <a:cubicBezTo>
                  <a:pt x="21510" y="6307"/>
                  <a:pt x="21514" y="6303"/>
                  <a:pt x="21519" y="6299"/>
                </a:cubicBezTo>
                <a:cubicBezTo>
                  <a:pt x="21529" y="6291"/>
                  <a:pt x="21538" y="6289"/>
                  <a:pt x="21548" y="6291"/>
                </a:cubicBezTo>
                <a:cubicBezTo>
                  <a:pt x="21559" y="6294"/>
                  <a:pt x="21568" y="6300"/>
                  <a:pt x="21576" y="6312"/>
                </a:cubicBezTo>
                <a:cubicBezTo>
                  <a:pt x="21580" y="6318"/>
                  <a:pt x="21584" y="6324"/>
                  <a:pt x="21587" y="6330"/>
                </a:cubicBezTo>
                <a:cubicBezTo>
                  <a:pt x="21590" y="6337"/>
                  <a:pt x="21592" y="6345"/>
                  <a:pt x="21594" y="6354"/>
                </a:cubicBezTo>
                <a:cubicBezTo>
                  <a:pt x="21599" y="6372"/>
                  <a:pt x="21600" y="6389"/>
                  <a:pt x="21599" y="6408"/>
                </a:cubicBezTo>
                <a:cubicBezTo>
                  <a:pt x="21597" y="6427"/>
                  <a:pt x="21594" y="6443"/>
                  <a:pt x="21587" y="6458"/>
                </a:cubicBezTo>
                <a:cubicBezTo>
                  <a:pt x="21584" y="6466"/>
                  <a:pt x="21581" y="6472"/>
                  <a:pt x="21577" y="6478"/>
                </a:cubicBezTo>
                <a:cubicBezTo>
                  <a:pt x="21573" y="6483"/>
                  <a:pt x="21569" y="6488"/>
                  <a:pt x="21564" y="6492"/>
                </a:cubicBezTo>
                <a:cubicBezTo>
                  <a:pt x="21559" y="6496"/>
                  <a:pt x="21554" y="6498"/>
                  <a:pt x="21549" y="6499"/>
                </a:cubicBezTo>
                <a:cubicBezTo>
                  <a:pt x="21545" y="6500"/>
                  <a:pt x="21539" y="6501"/>
                  <a:pt x="21534" y="6500"/>
                </a:cubicBezTo>
                <a:cubicBezTo>
                  <a:pt x="21524" y="6498"/>
                  <a:pt x="21515" y="6491"/>
                  <a:pt x="21507" y="6479"/>
                </a:cubicBezTo>
                <a:close/>
                <a:moveTo>
                  <a:pt x="23" y="7737"/>
                </a:moveTo>
                <a:cubicBezTo>
                  <a:pt x="15" y="7725"/>
                  <a:pt x="9" y="7712"/>
                  <a:pt x="5" y="7694"/>
                </a:cubicBezTo>
                <a:cubicBezTo>
                  <a:pt x="3" y="7685"/>
                  <a:pt x="1" y="7677"/>
                  <a:pt x="1" y="7668"/>
                </a:cubicBezTo>
                <a:cubicBezTo>
                  <a:pt x="0" y="7659"/>
                  <a:pt x="0" y="7651"/>
                  <a:pt x="1" y="7641"/>
                </a:cubicBezTo>
                <a:cubicBezTo>
                  <a:pt x="1" y="7631"/>
                  <a:pt x="2" y="7623"/>
                  <a:pt x="4" y="7614"/>
                </a:cubicBezTo>
                <a:cubicBezTo>
                  <a:pt x="6" y="7606"/>
                  <a:pt x="8" y="7598"/>
                  <a:pt x="12" y="7591"/>
                </a:cubicBezTo>
                <a:cubicBezTo>
                  <a:pt x="15" y="7583"/>
                  <a:pt x="18" y="7576"/>
                  <a:pt x="22" y="7571"/>
                </a:cubicBezTo>
                <a:cubicBezTo>
                  <a:pt x="26" y="7565"/>
                  <a:pt x="30" y="7561"/>
                  <a:pt x="35" y="7557"/>
                </a:cubicBezTo>
                <a:cubicBezTo>
                  <a:pt x="45" y="7549"/>
                  <a:pt x="54" y="7547"/>
                  <a:pt x="65" y="7549"/>
                </a:cubicBezTo>
                <a:cubicBezTo>
                  <a:pt x="75" y="7552"/>
                  <a:pt x="84" y="7558"/>
                  <a:pt x="92" y="7570"/>
                </a:cubicBezTo>
                <a:cubicBezTo>
                  <a:pt x="101" y="7581"/>
                  <a:pt x="106" y="7594"/>
                  <a:pt x="111" y="7612"/>
                </a:cubicBezTo>
                <a:cubicBezTo>
                  <a:pt x="115" y="7630"/>
                  <a:pt x="116" y="7647"/>
                  <a:pt x="115" y="7666"/>
                </a:cubicBezTo>
                <a:cubicBezTo>
                  <a:pt x="114" y="7686"/>
                  <a:pt x="110" y="7702"/>
                  <a:pt x="104" y="7717"/>
                </a:cubicBezTo>
                <a:cubicBezTo>
                  <a:pt x="100" y="7724"/>
                  <a:pt x="97" y="7731"/>
                  <a:pt x="93" y="7736"/>
                </a:cubicBezTo>
                <a:cubicBezTo>
                  <a:pt x="89" y="7742"/>
                  <a:pt x="85" y="7746"/>
                  <a:pt x="80" y="7750"/>
                </a:cubicBezTo>
                <a:cubicBezTo>
                  <a:pt x="75" y="7754"/>
                  <a:pt x="71" y="7756"/>
                  <a:pt x="66" y="7757"/>
                </a:cubicBezTo>
                <a:cubicBezTo>
                  <a:pt x="61" y="7759"/>
                  <a:pt x="56" y="7759"/>
                  <a:pt x="51" y="7758"/>
                </a:cubicBezTo>
                <a:cubicBezTo>
                  <a:pt x="40" y="7756"/>
                  <a:pt x="31" y="7749"/>
                  <a:pt x="23" y="7737"/>
                </a:cubicBezTo>
                <a:close/>
                <a:moveTo>
                  <a:pt x="716" y="7737"/>
                </a:moveTo>
                <a:cubicBezTo>
                  <a:pt x="708" y="7725"/>
                  <a:pt x="702" y="7712"/>
                  <a:pt x="698" y="7694"/>
                </a:cubicBezTo>
                <a:cubicBezTo>
                  <a:pt x="693" y="7676"/>
                  <a:pt x="692" y="7660"/>
                  <a:pt x="694" y="7641"/>
                </a:cubicBezTo>
                <a:cubicBezTo>
                  <a:pt x="695" y="7622"/>
                  <a:pt x="698" y="7606"/>
                  <a:pt x="705" y="7591"/>
                </a:cubicBezTo>
                <a:cubicBezTo>
                  <a:pt x="708" y="7583"/>
                  <a:pt x="711" y="7576"/>
                  <a:pt x="715" y="7571"/>
                </a:cubicBezTo>
                <a:cubicBezTo>
                  <a:pt x="719" y="7565"/>
                  <a:pt x="723" y="7561"/>
                  <a:pt x="728" y="7557"/>
                </a:cubicBezTo>
                <a:cubicBezTo>
                  <a:pt x="738" y="7549"/>
                  <a:pt x="747" y="7547"/>
                  <a:pt x="758" y="7549"/>
                </a:cubicBezTo>
                <a:cubicBezTo>
                  <a:pt x="768" y="7552"/>
                  <a:pt x="777" y="7558"/>
                  <a:pt x="785" y="7570"/>
                </a:cubicBezTo>
                <a:cubicBezTo>
                  <a:pt x="794" y="7581"/>
                  <a:pt x="799" y="7594"/>
                  <a:pt x="804" y="7612"/>
                </a:cubicBezTo>
                <a:cubicBezTo>
                  <a:pt x="808" y="7630"/>
                  <a:pt x="809" y="7647"/>
                  <a:pt x="808" y="7666"/>
                </a:cubicBezTo>
                <a:cubicBezTo>
                  <a:pt x="807" y="7686"/>
                  <a:pt x="803" y="7702"/>
                  <a:pt x="797" y="7717"/>
                </a:cubicBezTo>
                <a:cubicBezTo>
                  <a:pt x="793" y="7724"/>
                  <a:pt x="790" y="7731"/>
                  <a:pt x="786" y="7736"/>
                </a:cubicBezTo>
                <a:cubicBezTo>
                  <a:pt x="782" y="7742"/>
                  <a:pt x="778" y="7746"/>
                  <a:pt x="773" y="7750"/>
                </a:cubicBezTo>
                <a:cubicBezTo>
                  <a:pt x="768" y="7754"/>
                  <a:pt x="764" y="7756"/>
                  <a:pt x="759" y="7757"/>
                </a:cubicBezTo>
                <a:cubicBezTo>
                  <a:pt x="754" y="7759"/>
                  <a:pt x="749" y="7759"/>
                  <a:pt x="744" y="7758"/>
                </a:cubicBezTo>
                <a:cubicBezTo>
                  <a:pt x="733" y="7756"/>
                  <a:pt x="724" y="7749"/>
                  <a:pt x="716" y="7737"/>
                </a:cubicBezTo>
                <a:close/>
                <a:moveTo>
                  <a:pt x="1409" y="7737"/>
                </a:moveTo>
                <a:cubicBezTo>
                  <a:pt x="1401" y="7725"/>
                  <a:pt x="1395" y="7712"/>
                  <a:pt x="1391" y="7694"/>
                </a:cubicBezTo>
                <a:cubicBezTo>
                  <a:pt x="1386" y="7676"/>
                  <a:pt x="1385" y="7660"/>
                  <a:pt x="1387" y="7641"/>
                </a:cubicBezTo>
                <a:cubicBezTo>
                  <a:pt x="1388" y="7622"/>
                  <a:pt x="1391" y="7606"/>
                  <a:pt x="1398" y="7591"/>
                </a:cubicBezTo>
                <a:cubicBezTo>
                  <a:pt x="1401" y="7583"/>
                  <a:pt x="1404" y="7576"/>
                  <a:pt x="1408" y="7571"/>
                </a:cubicBezTo>
                <a:cubicBezTo>
                  <a:pt x="1412" y="7565"/>
                  <a:pt x="1416" y="7561"/>
                  <a:pt x="1421" y="7557"/>
                </a:cubicBezTo>
                <a:cubicBezTo>
                  <a:pt x="1431" y="7549"/>
                  <a:pt x="1440" y="7547"/>
                  <a:pt x="1451" y="7549"/>
                </a:cubicBezTo>
                <a:cubicBezTo>
                  <a:pt x="1461" y="7552"/>
                  <a:pt x="1470" y="7558"/>
                  <a:pt x="1479" y="7570"/>
                </a:cubicBezTo>
                <a:cubicBezTo>
                  <a:pt x="1487" y="7581"/>
                  <a:pt x="1493" y="7594"/>
                  <a:pt x="1497" y="7612"/>
                </a:cubicBezTo>
                <a:cubicBezTo>
                  <a:pt x="1501" y="7630"/>
                  <a:pt x="1502" y="7647"/>
                  <a:pt x="1501" y="7666"/>
                </a:cubicBezTo>
                <a:cubicBezTo>
                  <a:pt x="1500" y="7686"/>
                  <a:pt x="1496" y="7702"/>
                  <a:pt x="1490" y="7717"/>
                </a:cubicBezTo>
                <a:cubicBezTo>
                  <a:pt x="1486" y="7724"/>
                  <a:pt x="1483" y="7731"/>
                  <a:pt x="1479" y="7736"/>
                </a:cubicBezTo>
                <a:cubicBezTo>
                  <a:pt x="1475" y="7742"/>
                  <a:pt x="1471" y="7746"/>
                  <a:pt x="1466" y="7750"/>
                </a:cubicBezTo>
                <a:cubicBezTo>
                  <a:pt x="1461" y="7754"/>
                  <a:pt x="1457" y="7756"/>
                  <a:pt x="1452" y="7757"/>
                </a:cubicBezTo>
                <a:cubicBezTo>
                  <a:pt x="1447" y="7759"/>
                  <a:pt x="1442" y="7759"/>
                  <a:pt x="1437" y="7758"/>
                </a:cubicBezTo>
                <a:cubicBezTo>
                  <a:pt x="1426" y="7756"/>
                  <a:pt x="1417" y="7749"/>
                  <a:pt x="1409" y="7737"/>
                </a:cubicBezTo>
                <a:close/>
                <a:moveTo>
                  <a:pt x="2102" y="7737"/>
                </a:moveTo>
                <a:cubicBezTo>
                  <a:pt x="2094" y="7725"/>
                  <a:pt x="2088" y="7712"/>
                  <a:pt x="2084" y="7694"/>
                </a:cubicBezTo>
                <a:cubicBezTo>
                  <a:pt x="2079" y="7676"/>
                  <a:pt x="2078" y="7660"/>
                  <a:pt x="2080" y="7641"/>
                </a:cubicBezTo>
                <a:cubicBezTo>
                  <a:pt x="2081" y="7622"/>
                  <a:pt x="2084" y="7606"/>
                  <a:pt x="2091" y="7591"/>
                </a:cubicBezTo>
                <a:cubicBezTo>
                  <a:pt x="2094" y="7583"/>
                  <a:pt x="2097" y="7576"/>
                  <a:pt x="2101" y="7571"/>
                </a:cubicBezTo>
                <a:cubicBezTo>
                  <a:pt x="2105" y="7565"/>
                  <a:pt x="2109" y="7561"/>
                  <a:pt x="2114" y="7557"/>
                </a:cubicBezTo>
                <a:cubicBezTo>
                  <a:pt x="2124" y="7549"/>
                  <a:pt x="2133" y="7547"/>
                  <a:pt x="2144" y="7549"/>
                </a:cubicBezTo>
                <a:cubicBezTo>
                  <a:pt x="2154" y="7552"/>
                  <a:pt x="2163" y="7558"/>
                  <a:pt x="2172" y="7570"/>
                </a:cubicBezTo>
                <a:cubicBezTo>
                  <a:pt x="2180" y="7581"/>
                  <a:pt x="2186" y="7594"/>
                  <a:pt x="2190" y="7612"/>
                </a:cubicBezTo>
                <a:cubicBezTo>
                  <a:pt x="2194" y="7630"/>
                  <a:pt x="2195" y="7647"/>
                  <a:pt x="2194" y="7666"/>
                </a:cubicBezTo>
                <a:cubicBezTo>
                  <a:pt x="2193" y="7686"/>
                  <a:pt x="2189" y="7702"/>
                  <a:pt x="2183" y="7717"/>
                </a:cubicBezTo>
                <a:cubicBezTo>
                  <a:pt x="2180" y="7724"/>
                  <a:pt x="2176" y="7731"/>
                  <a:pt x="2172" y="7736"/>
                </a:cubicBezTo>
                <a:cubicBezTo>
                  <a:pt x="2169" y="7742"/>
                  <a:pt x="2164" y="7746"/>
                  <a:pt x="2159" y="7750"/>
                </a:cubicBezTo>
                <a:cubicBezTo>
                  <a:pt x="2155" y="7754"/>
                  <a:pt x="2150" y="7756"/>
                  <a:pt x="2145" y="7757"/>
                </a:cubicBezTo>
                <a:cubicBezTo>
                  <a:pt x="2140" y="7759"/>
                  <a:pt x="2135" y="7759"/>
                  <a:pt x="2130" y="7758"/>
                </a:cubicBezTo>
                <a:cubicBezTo>
                  <a:pt x="2119" y="7756"/>
                  <a:pt x="2110" y="7749"/>
                  <a:pt x="2102" y="7737"/>
                </a:cubicBezTo>
                <a:close/>
                <a:moveTo>
                  <a:pt x="2795" y="7737"/>
                </a:moveTo>
                <a:cubicBezTo>
                  <a:pt x="2791" y="7731"/>
                  <a:pt x="2787" y="7725"/>
                  <a:pt x="2784" y="7718"/>
                </a:cubicBezTo>
                <a:cubicBezTo>
                  <a:pt x="2781" y="7711"/>
                  <a:pt x="2779" y="7703"/>
                  <a:pt x="2777" y="7694"/>
                </a:cubicBezTo>
                <a:cubicBezTo>
                  <a:pt x="2772" y="7676"/>
                  <a:pt x="2771" y="7660"/>
                  <a:pt x="2773" y="7641"/>
                </a:cubicBezTo>
                <a:cubicBezTo>
                  <a:pt x="2774" y="7622"/>
                  <a:pt x="2777" y="7606"/>
                  <a:pt x="2784" y="7591"/>
                </a:cubicBezTo>
                <a:cubicBezTo>
                  <a:pt x="2787" y="7583"/>
                  <a:pt x="2790" y="7576"/>
                  <a:pt x="2794" y="7571"/>
                </a:cubicBezTo>
                <a:cubicBezTo>
                  <a:pt x="2798" y="7565"/>
                  <a:pt x="2802" y="7561"/>
                  <a:pt x="2807" y="7557"/>
                </a:cubicBezTo>
                <a:cubicBezTo>
                  <a:pt x="2817" y="7549"/>
                  <a:pt x="2826" y="7547"/>
                  <a:pt x="2837" y="7549"/>
                </a:cubicBezTo>
                <a:cubicBezTo>
                  <a:pt x="2848" y="7552"/>
                  <a:pt x="2856" y="7558"/>
                  <a:pt x="2865" y="7570"/>
                </a:cubicBezTo>
                <a:cubicBezTo>
                  <a:pt x="2873" y="7581"/>
                  <a:pt x="2879" y="7594"/>
                  <a:pt x="2883" y="7612"/>
                </a:cubicBezTo>
                <a:cubicBezTo>
                  <a:pt x="2887" y="7630"/>
                  <a:pt x="2888" y="7647"/>
                  <a:pt x="2887" y="7666"/>
                </a:cubicBezTo>
                <a:cubicBezTo>
                  <a:pt x="2886" y="7686"/>
                  <a:pt x="2882" y="7702"/>
                  <a:pt x="2876" y="7717"/>
                </a:cubicBezTo>
                <a:cubicBezTo>
                  <a:pt x="2873" y="7724"/>
                  <a:pt x="2869" y="7731"/>
                  <a:pt x="2865" y="7736"/>
                </a:cubicBezTo>
                <a:cubicBezTo>
                  <a:pt x="2862" y="7742"/>
                  <a:pt x="2857" y="7746"/>
                  <a:pt x="2852" y="7750"/>
                </a:cubicBezTo>
                <a:cubicBezTo>
                  <a:pt x="2848" y="7754"/>
                  <a:pt x="2843" y="7756"/>
                  <a:pt x="2838" y="7757"/>
                </a:cubicBezTo>
                <a:cubicBezTo>
                  <a:pt x="2833" y="7759"/>
                  <a:pt x="2828" y="7759"/>
                  <a:pt x="2823" y="7758"/>
                </a:cubicBezTo>
                <a:cubicBezTo>
                  <a:pt x="2817" y="7757"/>
                  <a:pt x="2813" y="7755"/>
                  <a:pt x="2808" y="7751"/>
                </a:cubicBezTo>
                <a:cubicBezTo>
                  <a:pt x="2804" y="7748"/>
                  <a:pt x="2799" y="7743"/>
                  <a:pt x="2795" y="7737"/>
                </a:cubicBezTo>
                <a:close/>
                <a:moveTo>
                  <a:pt x="3488" y="7737"/>
                </a:moveTo>
                <a:cubicBezTo>
                  <a:pt x="3484" y="7731"/>
                  <a:pt x="3480" y="7725"/>
                  <a:pt x="3477" y="7718"/>
                </a:cubicBezTo>
                <a:cubicBezTo>
                  <a:pt x="3474" y="7711"/>
                  <a:pt x="3472" y="7703"/>
                  <a:pt x="3470" y="7694"/>
                </a:cubicBezTo>
                <a:cubicBezTo>
                  <a:pt x="3465" y="7676"/>
                  <a:pt x="3464" y="7660"/>
                  <a:pt x="3466" y="7641"/>
                </a:cubicBezTo>
                <a:cubicBezTo>
                  <a:pt x="3467" y="7622"/>
                  <a:pt x="3470" y="7606"/>
                  <a:pt x="3477" y="7591"/>
                </a:cubicBezTo>
                <a:cubicBezTo>
                  <a:pt x="3480" y="7583"/>
                  <a:pt x="3483" y="7576"/>
                  <a:pt x="3487" y="7571"/>
                </a:cubicBezTo>
                <a:cubicBezTo>
                  <a:pt x="3491" y="7565"/>
                  <a:pt x="3496" y="7561"/>
                  <a:pt x="3500" y="7557"/>
                </a:cubicBezTo>
                <a:cubicBezTo>
                  <a:pt x="3510" y="7549"/>
                  <a:pt x="3519" y="7547"/>
                  <a:pt x="3530" y="7549"/>
                </a:cubicBezTo>
                <a:cubicBezTo>
                  <a:pt x="3541" y="7552"/>
                  <a:pt x="3549" y="7558"/>
                  <a:pt x="3558" y="7570"/>
                </a:cubicBezTo>
                <a:cubicBezTo>
                  <a:pt x="3566" y="7581"/>
                  <a:pt x="3572" y="7594"/>
                  <a:pt x="3576" y="7612"/>
                </a:cubicBezTo>
                <a:cubicBezTo>
                  <a:pt x="3580" y="7630"/>
                  <a:pt x="3581" y="7647"/>
                  <a:pt x="3580" y="7666"/>
                </a:cubicBezTo>
                <a:cubicBezTo>
                  <a:pt x="3579" y="7686"/>
                  <a:pt x="3575" y="7702"/>
                  <a:pt x="3569" y="7717"/>
                </a:cubicBezTo>
                <a:cubicBezTo>
                  <a:pt x="3566" y="7724"/>
                  <a:pt x="3562" y="7731"/>
                  <a:pt x="3558" y="7736"/>
                </a:cubicBezTo>
                <a:cubicBezTo>
                  <a:pt x="3555" y="7742"/>
                  <a:pt x="3550" y="7746"/>
                  <a:pt x="3546" y="7750"/>
                </a:cubicBezTo>
                <a:cubicBezTo>
                  <a:pt x="3541" y="7754"/>
                  <a:pt x="3536" y="7756"/>
                  <a:pt x="3531" y="7757"/>
                </a:cubicBezTo>
                <a:cubicBezTo>
                  <a:pt x="3526" y="7759"/>
                  <a:pt x="3521" y="7759"/>
                  <a:pt x="3516" y="7758"/>
                </a:cubicBezTo>
                <a:cubicBezTo>
                  <a:pt x="3510" y="7757"/>
                  <a:pt x="3506" y="7755"/>
                  <a:pt x="3501" y="7751"/>
                </a:cubicBezTo>
                <a:cubicBezTo>
                  <a:pt x="3497" y="7748"/>
                  <a:pt x="3492" y="7743"/>
                  <a:pt x="3488" y="7737"/>
                </a:cubicBezTo>
                <a:close/>
                <a:moveTo>
                  <a:pt x="4181" y="7737"/>
                </a:moveTo>
                <a:cubicBezTo>
                  <a:pt x="4177" y="7731"/>
                  <a:pt x="4173" y="7725"/>
                  <a:pt x="4170" y="7718"/>
                </a:cubicBezTo>
                <a:cubicBezTo>
                  <a:pt x="4167" y="7711"/>
                  <a:pt x="4165" y="7703"/>
                  <a:pt x="4163" y="7694"/>
                </a:cubicBezTo>
                <a:cubicBezTo>
                  <a:pt x="4158" y="7676"/>
                  <a:pt x="4157" y="7660"/>
                  <a:pt x="4159" y="7641"/>
                </a:cubicBezTo>
                <a:cubicBezTo>
                  <a:pt x="4160" y="7622"/>
                  <a:pt x="4163" y="7606"/>
                  <a:pt x="4170" y="7591"/>
                </a:cubicBezTo>
                <a:cubicBezTo>
                  <a:pt x="4173" y="7583"/>
                  <a:pt x="4176" y="7576"/>
                  <a:pt x="4180" y="7571"/>
                </a:cubicBezTo>
                <a:cubicBezTo>
                  <a:pt x="4184" y="7565"/>
                  <a:pt x="4189" y="7561"/>
                  <a:pt x="4193" y="7557"/>
                </a:cubicBezTo>
                <a:cubicBezTo>
                  <a:pt x="4203" y="7549"/>
                  <a:pt x="4213" y="7547"/>
                  <a:pt x="4223" y="7549"/>
                </a:cubicBezTo>
                <a:cubicBezTo>
                  <a:pt x="4234" y="7552"/>
                  <a:pt x="4242" y="7558"/>
                  <a:pt x="4251" y="7570"/>
                </a:cubicBezTo>
                <a:cubicBezTo>
                  <a:pt x="4259" y="7581"/>
                  <a:pt x="4265" y="7594"/>
                  <a:pt x="4269" y="7612"/>
                </a:cubicBezTo>
                <a:cubicBezTo>
                  <a:pt x="4273" y="7630"/>
                  <a:pt x="4274" y="7647"/>
                  <a:pt x="4273" y="7666"/>
                </a:cubicBezTo>
                <a:cubicBezTo>
                  <a:pt x="4272" y="7686"/>
                  <a:pt x="4268" y="7702"/>
                  <a:pt x="4262" y="7717"/>
                </a:cubicBezTo>
                <a:cubicBezTo>
                  <a:pt x="4259" y="7724"/>
                  <a:pt x="4255" y="7731"/>
                  <a:pt x="4252" y="7736"/>
                </a:cubicBezTo>
                <a:cubicBezTo>
                  <a:pt x="4248" y="7742"/>
                  <a:pt x="4243" y="7746"/>
                  <a:pt x="4239" y="7750"/>
                </a:cubicBezTo>
                <a:cubicBezTo>
                  <a:pt x="4234" y="7754"/>
                  <a:pt x="4229" y="7756"/>
                  <a:pt x="4224" y="7757"/>
                </a:cubicBezTo>
                <a:cubicBezTo>
                  <a:pt x="4219" y="7759"/>
                  <a:pt x="4214" y="7759"/>
                  <a:pt x="4209" y="7758"/>
                </a:cubicBezTo>
                <a:cubicBezTo>
                  <a:pt x="4204" y="7757"/>
                  <a:pt x="4199" y="7755"/>
                  <a:pt x="4194" y="7751"/>
                </a:cubicBezTo>
                <a:cubicBezTo>
                  <a:pt x="4190" y="7748"/>
                  <a:pt x="4185" y="7743"/>
                  <a:pt x="4181" y="7737"/>
                </a:cubicBezTo>
                <a:close/>
                <a:moveTo>
                  <a:pt x="4874" y="7737"/>
                </a:moveTo>
                <a:cubicBezTo>
                  <a:pt x="4870" y="7731"/>
                  <a:pt x="4866" y="7725"/>
                  <a:pt x="4863" y="7718"/>
                </a:cubicBezTo>
                <a:cubicBezTo>
                  <a:pt x="4860" y="7711"/>
                  <a:pt x="4858" y="7703"/>
                  <a:pt x="4856" y="7694"/>
                </a:cubicBezTo>
                <a:cubicBezTo>
                  <a:pt x="4851" y="7676"/>
                  <a:pt x="4850" y="7660"/>
                  <a:pt x="4852" y="7641"/>
                </a:cubicBezTo>
                <a:cubicBezTo>
                  <a:pt x="4853" y="7622"/>
                  <a:pt x="4856" y="7606"/>
                  <a:pt x="4863" y="7591"/>
                </a:cubicBezTo>
                <a:cubicBezTo>
                  <a:pt x="4866" y="7583"/>
                  <a:pt x="4869" y="7576"/>
                  <a:pt x="4873" y="7571"/>
                </a:cubicBezTo>
                <a:cubicBezTo>
                  <a:pt x="4877" y="7565"/>
                  <a:pt x="4882" y="7561"/>
                  <a:pt x="4886" y="7557"/>
                </a:cubicBezTo>
                <a:cubicBezTo>
                  <a:pt x="4896" y="7549"/>
                  <a:pt x="4906" y="7547"/>
                  <a:pt x="4916" y="7549"/>
                </a:cubicBezTo>
                <a:cubicBezTo>
                  <a:pt x="4927" y="7552"/>
                  <a:pt x="4935" y="7558"/>
                  <a:pt x="4944" y="7570"/>
                </a:cubicBezTo>
                <a:cubicBezTo>
                  <a:pt x="4948" y="7576"/>
                  <a:pt x="4951" y="7582"/>
                  <a:pt x="4954" y="7589"/>
                </a:cubicBezTo>
                <a:cubicBezTo>
                  <a:pt x="4957" y="7595"/>
                  <a:pt x="4960" y="7603"/>
                  <a:pt x="4962" y="7612"/>
                </a:cubicBezTo>
                <a:cubicBezTo>
                  <a:pt x="4966" y="7630"/>
                  <a:pt x="4967" y="7647"/>
                  <a:pt x="4966" y="7666"/>
                </a:cubicBezTo>
                <a:cubicBezTo>
                  <a:pt x="4965" y="7686"/>
                  <a:pt x="4961" y="7702"/>
                  <a:pt x="4955" y="7717"/>
                </a:cubicBezTo>
                <a:cubicBezTo>
                  <a:pt x="4952" y="7724"/>
                  <a:pt x="4948" y="7731"/>
                  <a:pt x="4945" y="7736"/>
                </a:cubicBezTo>
                <a:cubicBezTo>
                  <a:pt x="4941" y="7742"/>
                  <a:pt x="4936" y="7746"/>
                  <a:pt x="4932" y="7750"/>
                </a:cubicBezTo>
                <a:cubicBezTo>
                  <a:pt x="4927" y="7754"/>
                  <a:pt x="4922" y="7756"/>
                  <a:pt x="4917" y="7757"/>
                </a:cubicBezTo>
                <a:cubicBezTo>
                  <a:pt x="4912" y="7759"/>
                  <a:pt x="4907" y="7759"/>
                  <a:pt x="4902" y="7758"/>
                </a:cubicBezTo>
                <a:cubicBezTo>
                  <a:pt x="4897" y="7757"/>
                  <a:pt x="4892" y="7755"/>
                  <a:pt x="4887" y="7751"/>
                </a:cubicBezTo>
                <a:cubicBezTo>
                  <a:pt x="4883" y="7748"/>
                  <a:pt x="4878" y="7743"/>
                  <a:pt x="4874" y="7737"/>
                </a:cubicBezTo>
                <a:close/>
                <a:moveTo>
                  <a:pt x="5567" y="7737"/>
                </a:moveTo>
                <a:cubicBezTo>
                  <a:pt x="5563" y="7731"/>
                  <a:pt x="5559" y="7725"/>
                  <a:pt x="5556" y="7718"/>
                </a:cubicBezTo>
                <a:cubicBezTo>
                  <a:pt x="5553" y="7711"/>
                  <a:pt x="5551" y="7703"/>
                  <a:pt x="5549" y="7694"/>
                </a:cubicBezTo>
                <a:cubicBezTo>
                  <a:pt x="5544" y="7676"/>
                  <a:pt x="5543" y="7660"/>
                  <a:pt x="5545" y="7641"/>
                </a:cubicBezTo>
                <a:cubicBezTo>
                  <a:pt x="5546" y="7622"/>
                  <a:pt x="5550" y="7606"/>
                  <a:pt x="5556" y="7591"/>
                </a:cubicBezTo>
                <a:cubicBezTo>
                  <a:pt x="5559" y="7583"/>
                  <a:pt x="5562" y="7576"/>
                  <a:pt x="5566" y="7571"/>
                </a:cubicBezTo>
                <a:cubicBezTo>
                  <a:pt x="5570" y="7565"/>
                  <a:pt x="5574" y="7561"/>
                  <a:pt x="5579" y="7557"/>
                </a:cubicBezTo>
                <a:cubicBezTo>
                  <a:pt x="5589" y="7549"/>
                  <a:pt x="5599" y="7547"/>
                  <a:pt x="5609" y="7549"/>
                </a:cubicBezTo>
                <a:cubicBezTo>
                  <a:pt x="5620" y="7552"/>
                  <a:pt x="5628" y="7558"/>
                  <a:pt x="5637" y="7570"/>
                </a:cubicBezTo>
                <a:cubicBezTo>
                  <a:pt x="5641" y="7576"/>
                  <a:pt x="5644" y="7582"/>
                  <a:pt x="5647" y="7589"/>
                </a:cubicBezTo>
                <a:cubicBezTo>
                  <a:pt x="5651" y="7595"/>
                  <a:pt x="5653" y="7603"/>
                  <a:pt x="5655" y="7612"/>
                </a:cubicBezTo>
                <a:cubicBezTo>
                  <a:pt x="5659" y="7630"/>
                  <a:pt x="5660" y="7647"/>
                  <a:pt x="5659" y="7666"/>
                </a:cubicBezTo>
                <a:cubicBezTo>
                  <a:pt x="5658" y="7686"/>
                  <a:pt x="5654" y="7702"/>
                  <a:pt x="5648" y="7717"/>
                </a:cubicBezTo>
                <a:cubicBezTo>
                  <a:pt x="5645" y="7724"/>
                  <a:pt x="5641" y="7731"/>
                  <a:pt x="5638" y="7736"/>
                </a:cubicBezTo>
                <a:cubicBezTo>
                  <a:pt x="5634" y="7742"/>
                  <a:pt x="5629" y="7746"/>
                  <a:pt x="5625" y="7750"/>
                </a:cubicBezTo>
                <a:cubicBezTo>
                  <a:pt x="5620" y="7754"/>
                  <a:pt x="5615" y="7756"/>
                  <a:pt x="5610" y="7757"/>
                </a:cubicBezTo>
                <a:cubicBezTo>
                  <a:pt x="5605" y="7759"/>
                  <a:pt x="5600" y="7759"/>
                  <a:pt x="5595" y="7758"/>
                </a:cubicBezTo>
                <a:cubicBezTo>
                  <a:pt x="5590" y="7757"/>
                  <a:pt x="5585" y="7755"/>
                  <a:pt x="5580" y="7751"/>
                </a:cubicBezTo>
                <a:cubicBezTo>
                  <a:pt x="5576" y="7748"/>
                  <a:pt x="5571" y="7743"/>
                  <a:pt x="5567" y="7737"/>
                </a:cubicBezTo>
                <a:close/>
                <a:moveTo>
                  <a:pt x="6260" y="7737"/>
                </a:moveTo>
                <a:cubicBezTo>
                  <a:pt x="6256" y="7731"/>
                  <a:pt x="6252" y="7725"/>
                  <a:pt x="6249" y="7718"/>
                </a:cubicBezTo>
                <a:cubicBezTo>
                  <a:pt x="6246" y="7711"/>
                  <a:pt x="6244" y="7703"/>
                  <a:pt x="6242" y="7694"/>
                </a:cubicBezTo>
                <a:cubicBezTo>
                  <a:pt x="6238" y="7676"/>
                  <a:pt x="6236" y="7660"/>
                  <a:pt x="6238" y="7641"/>
                </a:cubicBezTo>
                <a:cubicBezTo>
                  <a:pt x="6239" y="7622"/>
                  <a:pt x="6243" y="7606"/>
                  <a:pt x="6249" y="7591"/>
                </a:cubicBezTo>
                <a:cubicBezTo>
                  <a:pt x="6252" y="7583"/>
                  <a:pt x="6255" y="7576"/>
                  <a:pt x="6259" y="7571"/>
                </a:cubicBezTo>
                <a:cubicBezTo>
                  <a:pt x="6263" y="7565"/>
                  <a:pt x="6267" y="7561"/>
                  <a:pt x="6272" y="7557"/>
                </a:cubicBezTo>
                <a:cubicBezTo>
                  <a:pt x="6282" y="7549"/>
                  <a:pt x="6292" y="7547"/>
                  <a:pt x="6302" y="7549"/>
                </a:cubicBezTo>
                <a:cubicBezTo>
                  <a:pt x="6313" y="7552"/>
                  <a:pt x="6321" y="7558"/>
                  <a:pt x="6330" y="7570"/>
                </a:cubicBezTo>
                <a:cubicBezTo>
                  <a:pt x="6334" y="7576"/>
                  <a:pt x="6337" y="7582"/>
                  <a:pt x="6340" y="7589"/>
                </a:cubicBezTo>
                <a:cubicBezTo>
                  <a:pt x="6344" y="7595"/>
                  <a:pt x="6346" y="7603"/>
                  <a:pt x="6348" y="7612"/>
                </a:cubicBezTo>
                <a:cubicBezTo>
                  <a:pt x="6352" y="7630"/>
                  <a:pt x="6353" y="7647"/>
                  <a:pt x="6352" y="7666"/>
                </a:cubicBezTo>
                <a:cubicBezTo>
                  <a:pt x="6351" y="7686"/>
                  <a:pt x="6347" y="7702"/>
                  <a:pt x="6341" y="7717"/>
                </a:cubicBezTo>
                <a:cubicBezTo>
                  <a:pt x="6338" y="7724"/>
                  <a:pt x="6334" y="7731"/>
                  <a:pt x="6331" y="7736"/>
                </a:cubicBezTo>
                <a:cubicBezTo>
                  <a:pt x="6327" y="7742"/>
                  <a:pt x="6322" y="7746"/>
                  <a:pt x="6318" y="7750"/>
                </a:cubicBezTo>
                <a:cubicBezTo>
                  <a:pt x="6312" y="7754"/>
                  <a:pt x="6308" y="7756"/>
                  <a:pt x="6303" y="7757"/>
                </a:cubicBezTo>
                <a:cubicBezTo>
                  <a:pt x="6298" y="7759"/>
                  <a:pt x="6293" y="7759"/>
                  <a:pt x="6288" y="7758"/>
                </a:cubicBezTo>
                <a:cubicBezTo>
                  <a:pt x="6283" y="7757"/>
                  <a:pt x="6278" y="7755"/>
                  <a:pt x="6273" y="7751"/>
                </a:cubicBezTo>
                <a:cubicBezTo>
                  <a:pt x="6269" y="7748"/>
                  <a:pt x="6265" y="7743"/>
                  <a:pt x="6260" y="7737"/>
                </a:cubicBezTo>
                <a:close/>
                <a:moveTo>
                  <a:pt x="6954" y="7737"/>
                </a:moveTo>
                <a:cubicBezTo>
                  <a:pt x="6949" y="7731"/>
                  <a:pt x="6945" y="7725"/>
                  <a:pt x="6942" y="7718"/>
                </a:cubicBezTo>
                <a:cubicBezTo>
                  <a:pt x="6939" y="7711"/>
                  <a:pt x="6937" y="7703"/>
                  <a:pt x="6935" y="7694"/>
                </a:cubicBezTo>
                <a:cubicBezTo>
                  <a:pt x="6931" y="7676"/>
                  <a:pt x="6929" y="7660"/>
                  <a:pt x="6931" y="7641"/>
                </a:cubicBezTo>
                <a:cubicBezTo>
                  <a:pt x="6932" y="7622"/>
                  <a:pt x="6936" y="7606"/>
                  <a:pt x="6942" y="7591"/>
                </a:cubicBezTo>
                <a:cubicBezTo>
                  <a:pt x="6945" y="7583"/>
                  <a:pt x="6948" y="7576"/>
                  <a:pt x="6952" y="7571"/>
                </a:cubicBezTo>
                <a:cubicBezTo>
                  <a:pt x="6956" y="7565"/>
                  <a:pt x="6960" y="7561"/>
                  <a:pt x="6965" y="7557"/>
                </a:cubicBezTo>
                <a:cubicBezTo>
                  <a:pt x="6975" y="7549"/>
                  <a:pt x="6985" y="7547"/>
                  <a:pt x="6995" y="7549"/>
                </a:cubicBezTo>
                <a:cubicBezTo>
                  <a:pt x="7006" y="7552"/>
                  <a:pt x="7014" y="7558"/>
                  <a:pt x="7023" y="7570"/>
                </a:cubicBezTo>
                <a:cubicBezTo>
                  <a:pt x="7027" y="7576"/>
                  <a:pt x="7031" y="7582"/>
                  <a:pt x="7034" y="7589"/>
                </a:cubicBezTo>
                <a:cubicBezTo>
                  <a:pt x="7037" y="7595"/>
                  <a:pt x="7039" y="7603"/>
                  <a:pt x="7041" y="7612"/>
                </a:cubicBezTo>
                <a:cubicBezTo>
                  <a:pt x="7043" y="7621"/>
                  <a:pt x="7045" y="7630"/>
                  <a:pt x="7045" y="7639"/>
                </a:cubicBezTo>
                <a:cubicBezTo>
                  <a:pt x="7046" y="7648"/>
                  <a:pt x="7046" y="7657"/>
                  <a:pt x="7046" y="7666"/>
                </a:cubicBezTo>
                <a:cubicBezTo>
                  <a:pt x="7044" y="7686"/>
                  <a:pt x="7041" y="7702"/>
                  <a:pt x="7034" y="7717"/>
                </a:cubicBezTo>
                <a:cubicBezTo>
                  <a:pt x="7028" y="7732"/>
                  <a:pt x="7020" y="7742"/>
                  <a:pt x="7011" y="7750"/>
                </a:cubicBezTo>
                <a:cubicBezTo>
                  <a:pt x="7005" y="7754"/>
                  <a:pt x="7001" y="7756"/>
                  <a:pt x="6996" y="7757"/>
                </a:cubicBezTo>
                <a:cubicBezTo>
                  <a:pt x="6991" y="7759"/>
                  <a:pt x="6986" y="7759"/>
                  <a:pt x="6981" y="7758"/>
                </a:cubicBezTo>
                <a:cubicBezTo>
                  <a:pt x="6976" y="7757"/>
                  <a:pt x="6971" y="7755"/>
                  <a:pt x="6966" y="7751"/>
                </a:cubicBezTo>
                <a:cubicBezTo>
                  <a:pt x="6962" y="7748"/>
                  <a:pt x="6958" y="7743"/>
                  <a:pt x="6954" y="7737"/>
                </a:cubicBezTo>
                <a:close/>
                <a:moveTo>
                  <a:pt x="7647" y="7737"/>
                </a:moveTo>
                <a:cubicBezTo>
                  <a:pt x="7642" y="7731"/>
                  <a:pt x="7639" y="7725"/>
                  <a:pt x="7635" y="7718"/>
                </a:cubicBezTo>
                <a:cubicBezTo>
                  <a:pt x="7632" y="7711"/>
                  <a:pt x="7630" y="7703"/>
                  <a:pt x="7628" y="7694"/>
                </a:cubicBezTo>
                <a:cubicBezTo>
                  <a:pt x="7624" y="7676"/>
                  <a:pt x="7622" y="7660"/>
                  <a:pt x="7624" y="7641"/>
                </a:cubicBezTo>
                <a:cubicBezTo>
                  <a:pt x="7625" y="7622"/>
                  <a:pt x="7629" y="7606"/>
                  <a:pt x="7635" y="7591"/>
                </a:cubicBezTo>
                <a:cubicBezTo>
                  <a:pt x="7638" y="7583"/>
                  <a:pt x="7641" y="7576"/>
                  <a:pt x="7645" y="7571"/>
                </a:cubicBezTo>
                <a:cubicBezTo>
                  <a:pt x="7649" y="7565"/>
                  <a:pt x="7653" y="7561"/>
                  <a:pt x="7658" y="7557"/>
                </a:cubicBezTo>
                <a:cubicBezTo>
                  <a:pt x="7668" y="7549"/>
                  <a:pt x="7678" y="7547"/>
                  <a:pt x="7688" y="7549"/>
                </a:cubicBezTo>
                <a:cubicBezTo>
                  <a:pt x="7699" y="7552"/>
                  <a:pt x="7707" y="7558"/>
                  <a:pt x="7716" y="7570"/>
                </a:cubicBezTo>
                <a:cubicBezTo>
                  <a:pt x="7720" y="7576"/>
                  <a:pt x="7723" y="7582"/>
                  <a:pt x="7726" y="7589"/>
                </a:cubicBezTo>
                <a:cubicBezTo>
                  <a:pt x="7730" y="7595"/>
                  <a:pt x="7732" y="7603"/>
                  <a:pt x="7734" y="7612"/>
                </a:cubicBezTo>
                <a:cubicBezTo>
                  <a:pt x="7738" y="7630"/>
                  <a:pt x="7740" y="7647"/>
                  <a:pt x="7739" y="7666"/>
                </a:cubicBezTo>
                <a:cubicBezTo>
                  <a:pt x="7737" y="7686"/>
                  <a:pt x="7734" y="7702"/>
                  <a:pt x="7727" y="7717"/>
                </a:cubicBezTo>
                <a:cubicBezTo>
                  <a:pt x="7721" y="7732"/>
                  <a:pt x="7713" y="7742"/>
                  <a:pt x="7704" y="7750"/>
                </a:cubicBezTo>
                <a:cubicBezTo>
                  <a:pt x="7698" y="7754"/>
                  <a:pt x="7694" y="7756"/>
                  <a:pt x="7689" y="7757"/>
                </a:cubicBezTo>
                <a:cubicBezTo>
                  <a:pt x="7684" y="7759"/>
                  <a:pt x="7679" y="7759"/>
                  <a:pt x="7674" y="7758"/>
                </a:cubicBezTo>
                <a:cubicBezTo>
                  <a:pt x="7669" y="7757"/>
                  <a:pt x="7664" y="7755"/>
                  <a:pt x="7659" y="7751"/>
                </a:cubicBezTo>
                <a:cubicBezTo>
                  <a:pt x="7655" y="7748"/>
                  <a:pt x="7651" y="7743"/>
                  <a:pt x="7647" y="7737"/>
                </a:cubicBezTo>
                <a:close/>
                <a:moveTo>
                  <a:pt x="8340" y="7737"/>
                </a:moveTo>
                <a:cubicBezTo>
                  <a:pt x="8335" y="7731"/>
                  <a:pt x="8332" y="7725"/>
                  <a:pt x="8328" y="7718"/>
                </a:cubicBezTo>
                <a:cubicBezTo>
                  <a:pt x="8325" y="7711"/>
                  <a:pt x="8323" y="7703"/>
                  <a:pt x="8321" y="7694"/>
                </a:cubicBezTo>
                <a:cubicBezTo>
                  <a:pt x="8317" y="7676"/>
                  <a:pt x="8315" y="7660"/>
                  <a:pt x="8317" y="7641"/>
                </a:cubicBezTo>
                <a:cubicBezTo>
                  <a:pt x="8318" y="7622"/>
                  <a:pt x="8322" y="7606"/>
                  <a:pt x="8328" y="7591"/>
                </a:cubicBezTo>
                <a:cubicBezTo>
                  <a:pt x="8331" y="7583"/>
                  <a:pt x="8334" y="7576"/>
                  <a:pt x="8338" y="7571"/>
                </a:cubicBezTo>
                <a:cubicBezTo>
                  <a:pt x="8342" y="7565"/>
                  <a:pt x="8346" y="7561"/>
                  <a:pt x="8351" y="7557"/>
                </a:cubicBezTo>
                <a:cubicBezTo>
                  <a:pt x="8361" y="7549"/>
                  <a:pt x="8371" y="7547"/>
                  <a:pt x="8381" y="7549"/>
                </a:cubicBezTo>
                <a:cubicBezTo>
                  <a:pt x="8392" y="7552"/>
                  <a:pt x="8400" y="7558"/>
                  <a:pt x="8409" y="7570"/>
                </a:cubicBezTo>
                <a:cubicBezTo>
                  <a:pt x="8417" y="7581"/>
                  <a:pt x="8423" y="7594"/>
                  <a:pt x="8427" y="7612"/>
                </a:cubicBezTo>
                <a:cubicBezTo>
                  <a:pt x="8431" y="7630"/>
                  <a:pt x="8433" y="7647"/>
                  <a:pt x="8432" y="7666"/>
                </a:cubicBezTo>
                <a:cubicBezTo>
                  <a:pt x="8430" y="7686"/>
                  <a:pt x="8426" y="7702"/>
                  <a:pt x="8420" y="7717"/>
                </a:cubicBezTo>
                <a:cubicBezTo>
                  <a:pt x="8417" y="7724"/>
                  <a:pt x="8413" y="7731"/>
                  <a:pt x="8410" y="7736"/>
                </a:cubicBezTo>
                <a:cubicBezTo>
                  <a:pt x="8406" y="7742"/>
                  <a:pt x="8401" y="7746"/>
                  <a:pt x="8397" y="7750"/>
                </a:cubicBezTo>
                <a:cubicBezTo>
                  <a:pt x="8391" y="7754"/>
                  <a:pt x="8387" y="7756"/>
                  <a:pt x="8382" y="7757"/>
                </a:cubicBezTo>
                <a:cubicBezTo>
                  <a:pt x="8377" y="7759"/>
                  <a:pt x="8372" y="7759"/>
                  <a:pt x="8367" y="7758"/>
                </a:cubicBezTo>
                <a:cubicBezTo>
                  <a:pt x="8362" y="7757"/>
                  <a:pt x="8357" y="7755"/>
                  <a:pt x="8353" y="7751"/>
                </a:cubicBezTo>
                <a:cubicBezTo>
                  <a:pt x="8348" y="7748"/>
                  <a:pt x="8344" y="7743"/>
                  <a:pt x="8340" y="7737"/>
                </a:cubicBezTo>
                <a:close/>
                <a:moveTo>
                  <a:pt x="9033" y="7737"/>
                </a:moveTo>
                <a:cubicBezTo>
                  <a:pt x="9028" y="7731"/>
                  <a:pt x="9025" y="7725"/>
                  <a:pt x="9021" y="7718"/>
                </a:cubicBezTo>
                <a:cubicBezTo>
                  <a:pt x="9018" y="7711"/>
                  <a:pt x="9016" y="7703"/>
                  <a:pt x="9014" y="7694"/>
                </a:cubicBezTo>
                <a:cubicBezTo>
                  <a:pt x="9010" y="7676"/>
                  <a:pt x="9008" y="7660"/>
                  <a:pt x="9010" y="7641"/>
                </a:cubicBezTo>
                <a:cubicBezTo>
                  <a:pt x="9011" y="7622"/>
                  <a:pt x="9015" y="7606"/>
                  <a:pt x="9021" y="7591"/>
                </a:cubicBezTo>
                <a:cubicBezTo>
                  <a:pt x="9024" y="7583"/>
                  <a:pt x="9028" y="7576"/>
                  <a:pt x="9031" y="7571"/>
                </a:cubicBezTo>
                <a:cubicBezTo>
                  <a:pt x="9035" y="7565"/>
                  <a:pt x="9040" y="7561"/>
                  <a:pt x="9045" y="7557"/>
                </a:cubicBezTo>
                <a:cubicBezTo>
                  <a:pt x="9054" y="7549"/>
                  <a:pt x="9064" y="7547"/>
                  <a:pt x="9074" y="7549"/>
                </a:cubicBezTo>
                <a:cubicBezTo>
                  <a:pt x="9085" y="7552"/>
                  <a:pt x="9093" y="7558"/>
                  <a:pt x="9102" y="7570"/>
                </a:cubicBezTo>
                <a:cubicBezTo>
                  <a:pt x="9110" y="7581"/>
                  <a:pt x="9116" y="7594"/>
                  <a:pt x="9120" y="7612"/>
                </a:cubicBezTo>
                <a:cubicBezTo>
                  <a:pt x="9124" y="7630"/>
                  <a:pt x="9126" y="7647"/>
                  <a:pt x="9125" y="7666"/>
                </a:cubicBezTo>
                <a:cubicBezTo>
                  <a:pt x="9123" y="7686"/>
                  <a:pt x="9119" y="7702"/>
                  <a:pt x="9113" y="7717"/>
                </a:cubicBezTo>
                <a:cubicBezTo>
                  <a:pt x="9110" y="7724"/>
                  <a:pt x="9106" y="7731"/>
                  <a:pt x="9103" y="7736"/>
                </a:cubicBezTo>
                <a:cubicBezTo>
                  <a:pt x="9099" y="7742"/>
                  <a:pt x="9094" y="7746"/>
                  <a:pt x="9090" y="7750"/>
                </a:cubicBezTo>
                <a:cubicBezTo>
                  <a:pt x="9084" y="7754"/>
                  <a:pt x="9080" y="7756"/>
                  <a:pt x="9075" y="7757"/>
                </a:cubicBezTo>
                <a:cubicBezTo>
                  <a:pt x="9070" y="7759"/>
                  <a:pt x="9065" y="7759"/>
                  <a:pt x="9060" y="7758"/>
                </a:cubicBezTo>
                <a:cubicBezTo>
                  <a:pt x="9055" y="7757"/>
                  <a:pt x="9050" y="7755"/>
                  <a:pt x="9046" y="7751"/>
                </a:cubicBezTo>
                <a:cubicBezTo>
                  <a:pt x="9041" y="7748"/>
                  <a:pt x="9037" y="7743"/>
                  <a:pt x="9033" y="7737"/>
                </a:cubicBezTo>
                <a:close/>
                <a:moveTo>
                  <a:pt x="9726" y="7737"/>
                </a:moveTo>
                <a:cubicBezTo>
                  <a:pt x="9721" y="7731"/>
                  <a:pt x="9718" y="7725"/>
                  <a:pt x="9714" y="7718"/>
                </a:cubicBezTo>
                <a:cubicBezTo>
                  <a:pt x="9711" y="7711"/>
                  <a:pt x="9709" y="7703"/>
                  <a:pt x="9707" y="7694"/>
                </a:cubicBezTo>
                <a:cubicBezTo>
                  <a:pt x="9703" y="7676"/>
                  <a:pt x="9701" y="7660"/>
                  <a:pt x="9703" y="7641"/>
                </a:cubicBezTo>
                <a:cubicBezTo>
                  <a:pt x="9704" y="7622"/>
                  <a:pt x="9708" y="7606"/>
                  <a:pt x="9714" y="7591"/>
                </a:cubicBezTo>
                <a:cubicBezTo>
                  <a:pt x="9717" y="7583"/>
                  <a:pt x="9721" y="7576"/>
                  <a:pt x="9724" y="7571"/>
                </a:cubicBezTo>
                <a:cubicBezTo>
                  <a:pt x="9728" y="7565"/>
                  <a:pt x="9733" y="7561"/>
                  <a:pt x="9738" y="7557"/>
                </a:cubicBezTo>
                <a:cubicBezTo>
                  <a:pt x="9747" y="7549"/>
                  <a:pt x="9757" y="7547"/>
                  <a:pt x="9767" y="7549"/>
                </a:cubicBezTo>
                <a:cubicBezTo>
                  <a:pt x="9778" y="7552"/>
                  <a:pt x="9786" y="7558"/>
                  <a:pt x="9795" y="7570"/>
                </a:cubicBezTo>
                <a:cubicBezTo>
                  <a:pt x="9803" y="7581"/>
                  <a:pt x="9809" y="7594"/>
                  <a:pt x="9813" y="7612"/>
                </a:cubicBezTo>
                <a:cubicBezTo>
                  <a:pt x="9817" y="7630"/>
                  <a:pt x="9819" y="7647"/>
                  <a:pt x="9818" y="7666"/>
                </a:cubicBezTo>
                <a:cubicBezTo>
                  <a:pt x="9816" y="7686"/>
                  <a:pt x="9812" y="7702"/>
                  <a:pt x="9806" y="7717"/>
                </a:cubicBezTo>
                <a:cubicBezTo>
                  <a:pt x="9803" y="7724"/>
                  <a:pt x="9800" y="7731"/>
                  <a:pt x="9796" y="7736"/>
                </a:cubicBezTo>
                <a:cubicBezTo>
                  <a:pt x="9792" y="7742"/>
                  <a:pt x="9788" y="7746"/>
                  <a:pt x="9783" y="7750"/>
                </a:cubicBezTo>
                <a:cubicBezTo>
                  <a:pt x="9778" y="7754"/>
                  <a:pt x="9773" y="7756"/>
                  <a:pt x="9768" y="7757"/>
                </a:cubicBezTo>
                <a:cubicBezTo>
                  <a:pt x="9763" y="7759"/>
                  <a:pt x="9758" y="7759"/>
                  <a:pt x="9753" y="7758"/>
                </a:cubicBezTo>
                <a:cubicBezTo>
                  <a:pt x="9748" y="7757"/>
                  <a:pt x="9743" y="7755"/>
                  <a:pt x="9739" y="7751"/>
                </a:cubicBezTo>
                <a:cubicBezTo>
                  <a:pt x="9734" y="7748"/>
                  <a:pt x="9730" y="7743"/>
                  <a:pt x="9726" y="7737"/>
                </a:cubicBezTo>
                <a:close/>
                <a:moveTo>
                  <a:pt x="10419" y="7737"/>
                </a:moveTo>
                <a:cubicBezTo>
                  <a:pt x="10410" y="7725"/>
                  <a:pt x="10404" y="7712"/>
                  <a:pt x="10400" y="7694"/>
                </a:cubicBezTo>
                <a:cubicBezTo>
                  <a:pt x="10396" y="7676"/>
                  <a:pt x="10394" y="7660"/>
                  <a:pt x="10396" y="7641"/>
                </a:cubicBezTo>
                <a:cubicBezTo>
                  <a:pt x="10397" y="7622"/>
                  <a:pt x="10401" y="7606"/>
                  <a:pt x="10407" y="7591"/>
                </a:cubicBezTo>
                <a:cubicBezTo>
                  <a:pt x="10410" y="7583"/>
                  <a:pt x="10414" y="7576"/>
                  <a:pt x="10418" y="7571"/>
                </a:cubicBezTo>
                <a:cubicBezTo>
                  <a:pt x="10421" y="7565"/>
                  <a:pt x="10426" y="7561"/>
                  <a:pt x="10431" y="7557"/>
                </a:cubicBezTo>
                <a:cubicBezTo>
                  <a:pt x="10440" y="7549"/>
                  <a:pt x="10450" y="7547"/>
                  <a:pt x="10460" y="7549"/>
                </a:cubicBezTo>
                <a:cubicBezTo>
                  <a:pt x="10471" y="7552"/>
                  <a:pt x="10479" y="7558"/>
                  <a:pt x="10488" y="7570"/>
                </a:cubicBezTo>
                <a:cubicBezTo>
                  <a:pt x="10496" y="7581"/>
                  <a:pt x="10502" y="7594"/>
                  <a:pt x="10506" y="7612"/>
                </a:cubicBezTo>
                <a:cubicBezTo>
                  <a:pt x="10510" y="7630"/>
                  <a:pt x="10512" y="7647"/>
                  <a:pt x="10511" y="7666"/>
                </a:cubicBezTo>
                <a:cubicBezTo>
                  <a:pt x="10509" y="7686"/>
                  <a:pt x="10505" y="7702"/>
                  <a:pt x="10499" y="7717"/>
                </a:cubicBezTo>
                <a:cubicBezTo>
                  <a:pt x="10496" y="7724"/>
                  <a:pt x="10493" y="7731"/>
                  <a:pt x="10489" y="7736"/>
                </a:cubicBezTo>
                <a:cubicBezTo>
                  <a:pt x="10485" y="7742"/>
                  <a:pt x="10481" y="7746"/>
                  <a:pt x="10476" y="7750"/>
                </a:cubicBezTo>
                <a:cubicBezTo>
                  <a:pt x="10471" y="7754"/>
                  <a:pt x="10466" y="7756"/>
                  <a:pt x="10461" y="7757"/>
                </a:cubicBezTo>
                <a:cubicBezTo>
                  <a:pt x="10456" y="7759"/>
                  <a:pt x="10451" y="7759"/>
                  <a:pt x="10446" y="7758"/>
                </a:cubicBezTo>
                <a:cubicBezTo>
                  <a:pt x="10436" y="7756"/>
                  <a:pt x="10427" y="7749"/>
                  <a:pt x="10419" y="7737"/>
                </a:cubicBezTo>
                <a:close/>
                <a:moveTo>
                  <a:pt x="11111" y="7737"/>
                </a:moveTo>
                <a:cubicBezTo>
                  <a:pt x="11103" y="7725"/>
                  <a:pt x="11097" y="7712"/>
                  <a:pt x="11093" y="7694"/>
                </a:cubicBezTo>
                <a:cubicBezTo>
                  <a:pt x="11091" y="7685"/>
                  <a:pt x="11089" y="7677"/>
                  <a:pt x="11089" y="7668"/>
                </a:cubicBezTo>
                <a:cubicBezTo>
                  <a:pt x="11088" y="7659"/>
                  <a:pt x="11088" y="7651"/>
                  <a:pt x="11088" y="7641"/>
                </a:cubicBezTo>
                <a:cubicBezTo>
                  <a:pt x="11089" y="7631"/>
                  <a:pt x="11090" y="7623"/>
                  <a:pt x="11092" y="7614"/>
                </a:cubicBezTo>
                <a:cubicBezTo>
                  <a:pt x="11094" y="7606"/>
                  <a:pt x="11096" y="7598"/>
                  <a:pt x="11100" y="7591"/>
                </a:cubicBezTo>
                <a:cubicBezTo>
                  <a:pt x="11103" y="7583"/>
                  <a:pt x="11106" y="7576"/>
                  <a:pt x="11110" y="7571"/>
                </a:cubicBezTo>
                <a:cubicBezTo>
                  <a:pt x="11114" y="7565"/>
                  <a:pt x="11119" y="7561"/>
                  <a:pt x="11123" y="7557"/>
                </a:cubicBezTo>
                <a:cubicBezTo>
                  <a:pt x="11133" y="7549"/>
                  <a:pt x="11142" y="7547"/>
                  <a:pt x="11153" y="7549"/>
                </a:cubicBezTo>
                <a:cubicBezTo>
                  <a:pt x="11163" y="7552"/>
                  <a:pt x="11172" y="7558"/>
                  <a:pt x="11180" y="7570"/>
                </a:cubicBezTo>
                <a:cubicBezTo>
                  <a:pt x="11185" y="7576"/>
                  <a:pt x="11188" y="7582"/>
                  <a:pt x="11191" y="7589"/>
                </a:cubicBezTo>
                <a:cubicBezTo>
                  <a:pt x="11194" y="7595"/>
                  <a:pt x="11197" y="7603"/>
                  <a:pt x="11199" y="7612"/>
                </a:cubicBezTo>
                <a:cubicBezTo>
                  <a:pt x="11203" y="7630"/>
                  <a:pt x="11205" y="7647"/>
                  <a:pt x="11203" y="7666"/>
                </a:cubicBezTo>
                <a:cubicBezTo>
                  <a:pt x="11202" y="7686"/>
                  <a:pt x="11198" y="7702"/>
                  <a:pt x="11192" y="7717"/>
                </a:cubicBezTo>
                <a:cubicBezTo>
                  <a:pt x="11189" y="7724"/>
                  <a:pt x="11185" y="7731"/>
                  <a:pt x="11182" y="7736"/>
                </a:cubicBezTo>
                <a:cubicBezTo>
                  <a:pt x="11178" y="7742"/>
                  <a:pt x="11174" y="7746"/>
                  <a:pt x="11169" y="7750"/>
                </a:cubicBezTo>
                <a:cubicBezTo>
                  <a:pt x="11164" y="7754"/>
                  <a:pt x="11159" y="7756"/>
                  <a:pt x="11154" y="7757"/>
                </a:cubicBezTo>
                <a:cubicBezTo>
                  <a:pt x="11149" y="7759"/>
                  <a:pt x="11144" y="7759"/>
                  <a:pt x="11139" y="7758"/>
                </a:cubicBezTo>
                <a:cubicBezTo>
                  <a:pt x="11128" y="7756"/>
                  <a:pt x="11119" y="7749"/>
                  <a:pt x="11111" y="7737"/>
                </a:cubicBezTo>
                <a:close/>
                <a:moveTo>
                  <a:pt x="11804" y="7737"/>
                </a:moveTo>
                <a:cubicBezTo>
                  <a:pt x="11796" y="7725"/>
                  <a:pt x="11790" y="7712"/>
                  <a:pt x="11786" y="7694"/>
                </a:cubicBezTo>
                <a:cubicBezTo>
                  <a:pt x="11782" y="7676"/>
                  <a:pt x="11780" y="7660"/>
                  <a:pt x="11782" y="7641"/>
                </a:cubicBezTo>
                <a:cubicBezTo>
                  <a:pt x="11783" y="7622"/>
                  <a:pt x="11787" y="7606"/>
                  <a:pt x="11793" y="7591"/>
                </a:cubicBezTo>
                <a:cubicBezTo>
                  <a:pt x="11799" y="7575"/>
                  <a:pt x="11807" y="7565"/>
                  <a:pt x="11816" y="7557"/>
                </a:cubicBezTo>
                <a:cubicBezTo>
                  <a:pt x="11826" y="7549"/>
                  <a:pt x="11835" y="7547"/>
                  <a:pt x="11846" y="7549"/>
                </a:cubicBezTo>
                <a:cubicBezTo>
                  <a:pt x="11856" y="7552"/>
                  <a:pt x="11865" y="7558"/>
                  <a:pt x="11873" y="7570"/>
                </a:cubicBezTo>
                <a:cubicBezTo>
                  <a:pt x="11878" y="7576"/>
                  <a:pt x="11881" y="7582"/>
                  <a:pt x="11884" y="7589"/>
                </a:cubicBezTo>
                <a:cubicBezTo>
                  <a:pt x="11887" y="7595"/>
                  <a:pt x="11890" y="7603"/>
                  <a:pt x="11892" y="7612"/>
                </a:cubicBezTo>
                <a:cubicBezTo>
                  <a:pt x="11896" y="7630"/>
                  <a:pt x="11898" y="7647"/>
                  <a:pt x="11896" y="7666"/>
                </a:cubicBezTo>
                <a:cubicBezTo>
                  <a:pt x="11895" y="7686"/>
                  <a:pt x="11891" y="7702"/>
                  <a:pt x="11885" y="7717"/>
                </a:cubicBezTo>
                <a:cubicBezTo>
                  <a:pt x="11882" y="7724"/>
                  <a:pt x="11878" y="7731"/>
                  <a:pt x="11875" y="7736"/>
                </a:cubicBezTo>
                <a:cubicBezTo>
                  <a:pt x="11871" y="7742"/>
                  <a:pt x="11867" y="7746"/>
                  <a:pt x="11862" y="7750"/>
                </a:cubicBezTo>
                <a:cubicBezTo>
                  <a:pt x="11857" y="7754"/>
                  <a:pt x="11852" y="7756"/>
                  <a:pt x="11847" y="7757"/>
                </a:cubicBezTo>
                <a:cubicBezTo>
                  <a:pt x="11842" y="7759"/>
                  <a:pt x="11837" y="7759"/>
                  <a:pt x="11832" y="7758"/>
                </a:cubicBezTo>
                <a:cubicBezTo>
                  <a:pt x="11821" y="7756"/>
                  <a:pt x="11812" y="7749"/>
                  <a:pt x="11804" y="7737"/>
                </a:cubicBezTo>
                <a:close/>
                <a:moveTo>
                  <a:pt x="12497" y="7737"/>
                </a:moveTo>
                <a:cubicBezTo>
                  <a:pt x="12489" y="7725"/>
                  <a:pt x="12483" y="7712"/>
                  <a:pt x="12479" y="7694"/>
                </a:cubicBezTo>
                <a:cubicBezTo>
                  <a:pt x="12475" y="7676"/>
                  <a:pt x="12473" y="7660"/>
                  <a:pt x="12475" y="7641"/>
                </a:cubicBezTo>
                <a:cubicBezTo>
                  <a:pt x="12476" y="7622"/>
                  <a:pt x="12480" y="7606"/>
                  <a:pt x="12486" y="7591"/>
                </a:cubicBezTo>
                <a:cubicBezTo>
                  <a:pt x="12492" y="7575"/>
                  <a:pt x="12500" y="7565"/>
                  <a:pt x="12509" y="7557"/>
                </a:cubicBezTo>
                <a:cubicBezTo>
                  <a:pt x="12519" y="7549"/>
                  <a:pt x="12528" y="7547"/>
                  <a:pt x="12539" y="7549"/>
                </a:cubicBezTo>
                <a:cubicBezTo>
                  <a:pt x="12549" y="7552"/>
                  <a:pt x="12558" y="7558"/>
                  <a:pt x="12567" y="7570"/>
                </a:cubicBezTo>
                <a:cubicBezTo>
                  <a:pt x="12571" y="7576"/>
                  <a:pt x="12575" y="7582"/>
                  <a:pt x="12578" y="7589"/>
                </a:cubicBezTo>
                <a:cubicBezTo>
                  <a:pt x="12581" y="7595"/>
                  <a:pt x="12583" y="7603"/>
                  <a:pt x="12585" y="7612"/>
                </a:cubicBezTo>
                <a:cubicBezTo>
                  <a:pt x="12590" y="7630"/>
                  <a:pt x="12591" y="7647"/>
                  <a:pt x="12589" y="7666"/>
                </a:cubicBezTo>
                <a:cubicBezTo>
                  <a:pt x="12588" y="7686"/>
                  <a:pt x="12584" y="7702"/>
                  <a:pt x="12578" y="7717"/>
                </a:cubicBezTo>
                <a:cubicBezTo>
                  <a:pt x="12575" y="7724"/>
                  <a:pt x="12571" y="7731"/>
                  <a:pt x="12568" y="7736"/>
                </a:cubicBezTo>
                <a:cubicBezTo>
                  <a:pt x="12564" y="7742"/>
                  <a:pt x="12560" y="7746"/>
                  <a:pt x="12555" y="7750"/>
                </a:cubicBezTo>
                <a:cubicBezTo>
                  <a:pt x="12550" y="7754"/>
                  <a:pt x="12545" y="7756"/>
                  <a:pt x="12540" y="7757"/>
                </a:cubicBezTo>
                <a:cubicBezTo>
                  <a:pt x="12535" y="7759"/>
                  <a:pt x="12530" y="7759"/>
                  <a:pt x="12525" y="7758"/>
                </a:cubicBezTo>
                <a:cubicBezTo>
                  <a:pt x="12514" y="7756"/>
                  <a:pt x="12505" y="7749"/>
                  <a:pt x="12497" y="7737"/>
                </a:cubicBezTo>
                <a:close/>
                <a:moveTo>
                  <a:pt x="13190" y="7737"/>
                </a:moveTo>
                <a:cubicBezTo>
                  <a:pt x="13182" y="7725"/>
                  <a:pt x="13176" y="7712"/>
                  <a:pt x="13172" y="7694"/>
                </a:cubicBezTo>
                <a:cubicBezTo>
                  <a:pt x="13168" y="7676"/>
                  <a:pt x="13166" y="7660"/>
                  <a:pt x="13168" y="7641"/>
                </a:cubicBezTo>
                <a:cubicBezTo>
                  <a:pt x="13169" y="7622"/>
                  <a:pt x="13173" y="7606"/>
                  <a:pt x="13179" y="7591"/>
                </a:cubicBezTo>
                <a:cubicBezTo>
                  <a:pt x="13185" y="7575"/>
                  <a:pt x="13193" y="7565"/>
                  <a:pt x="13202" y="7557"/>
                </a:cubicBezTo>
                <a:cubicBezTo>
                  <a:pt x="13212" y="7549"/>
                  <a:pt x="13221" y="7547"/>
                  <a:pt x="13232" y="7549"/>
                </a:cubicBezTo>
                <a:cubicBezTo>
                  <a:pt x="13242" y="7552"/>
                  <a:pt x="13252" y="7558"/>
                  <a:pt x="13260" y="7570"/>
                </a:cubicBezTo>
                <a:cubicBezTo>
                  <a:pt x="13264" y="7576"/>
                  <a:pt x="13268" y="7582"/>
                  <a:pt x="13271" y="7589"/>
                </a:cubicBezTo>
                <a:cubicBezTo>
                  <a:pt x="13274" y="7595"/>
                  <a:pt x="13276" y="7603"/>
                  <a:pt x="13278" y="7612"/>
                </a:cubicBezTo>
                <a:cubicBezTo>
                  <a:pt x="13283" y="7630"/>
                  <a:pt x="13284" y="7647"/>
                  <a:pt x="13282" y="7666"/>
                </a:cubicBezTo>
                <a:cubicBezTo>
                  <a:pt x="13281" y="7686"/>
                  <a:pt x="13278" y="7702"/>
                  <a:pt x="13271" y="7717"/>
                </a:cubicBezTo>
                <a:cubicBezTo>
                  <a:pt x="13268" y="7724"/>
                  <a:pt x="13265" y="7731"/>
                  <a:pt x="13261" y="7736"/>
                </a:cubicBezTo>
                <a:cubicBezTo>
                  <a:pt x="13257" y="7742"/>
                  <a:pt x="13252" y="7746"/>
                  <a:pt x="13248" y="7750"/>
                </a:cubicBezTo>
                <a:cubicBezTo>
                  <a:pt x="13243" y="7754"/>
                  <a:pt x="13238" y="7756"/>
                  <a:pt x="13233" y="7757"/>
                </a:cubicBezTo>
                <a:cubicBezTo>
                  <a:pt x="13228" y="7759"/>
                  <a:pt x="13223" y="7759"/>
                  <a:pt x="13218" y="7758"/>
                </a:cubicBezTo>
                <a:cubicBezTo>
                  <a:pt x="13207" y="7756"/>
                  <a:pt x="13198" y="7749"/>
                  <a:pt x="13190" y="7737"/>
                </a:cubicBezTo>
                <a:close/>
                <a:moveTo>
                  <a:pt x="13883" y="7737"/>
                </a:moveTo>
                <a:cubicBezTo>
                  <a:pt x="13879" y="7731"/>
                  <a:pt x="13875" y="7725"/>
                  <a:pt x="13872" y="7718"/>
                </a:cubicBezTo>
                <a:cubicBezTo>
                  <a:pt x="13869" y="7711"/>
                  <a:pt x="13867" y="7703"/>
                  <a:pt x="13865" y="7694"/>
                </a:cubicBezTo>
                <a:cubicBezTo>
                  <a:pt x="13861" y="7676"/>
                  <a:pt x="13859" y="7660"/>
                  <a:pt x="13861" y="7641"/>
                </a:cubicBezTo>
                <a:cubicBezTo>
                  <a:pt x="13862" y="7622"/>
                  <a:pt x="13866" y="7606"/>
                  <a:pt x="13872" y="7591"/>
                </a:cubicBezTo>
                <a:cubicBezTo>
                  <a:pt x="13878" y="7575"/>
                  <a:pt x="13886" y="7565"/>
                  <a:pt x="13895" y="7557"/>
                </a:cubicBezTo>
                <a:cubicBezTo>
                  <a:pt x="13905" y="7549"/>
                  <a:pt x="13914" y="7547"/>
                  <a:pt x="13925" y="7549"/>
                </a:cubicBezTo>
                <a:cubicBezTo>
                  <a:pt x="13936" y="7552"/>
                  <a:pt x="13945" y="7558"/>
                  <a:pt x="13953" y="7570"/>
                </a:cubicBezTo>
                <a:cubicBezTo>
                  <a:pt x="13957" y="7576"/>
                  <a:pt x="13961" y="7582"/>
                  <a:pt x="13964" y="7589"/>
                </a:cubicBezTo>
                <a:cubicBezTo>
                  <a:pt x="13967" y="7595"/>
                  <a:pt x="13969" y="7603"/>
                  <a:pt x="13971" y="7612"/>
                </a:cubicBezTo>
                <a:cubicBezTo>
                  <a:pt x="13976" y="7630"/>
                  <a:pt x="13977" y="7647"/>
                  <a:pt x="13975" y="7666"/>
                </a:cubicBezTo>
                <a:cubicBezTo>
                  <a:pt x="13974" y="7686"/>
                  <a:pt x="13971" y="7702"/>
                  <a:pt x="13964" y="7717"/>
                </a:cubicBezTo>
                <a:cubicBezTo>
                  <a:pt x="13961" y="7724"/>
                  <a:pt x="13958" y="7731"/>
                  <a:pt x="13954" y="7736"/>
                </a:cubicBezTo>
                <a:cubicBezTo>
                  <a:pt x="13950" y="7742"/>
                  <a:pt x="13945" y="7746"/>
                  <a:pt x="13941" y="7750"/>
                </a:cubicBezTo>
                <a:cubicBezTo>
                  <a:pt x="13936" y="7754"/>
                  <a:pt x="13931" y="7756"/>
                  <a:pt x="13926" y="7757"/>
                </a:cubicBezTo>
                <a:cubicBezTo>
                  <a:pt x="13921" y="7759"/>
                  <a:pt x="13916" y="7759"/>
                  <a:pt x="13911" y="7758"/>
                </a:cubicBezTo>
                <a:cubicBezTo>
                  <a:pt x="13905" y="7757"/>
                  <a:pt x="13901" y="7755"/>
                  <a:pt x="13896" y="7751"/>
                </a:cubicBezTo>
                <a:cubicBezTo>
                  <a:pt x="13892" y="7748"/>
                  <a:pt x="13887" y="7743"/>
                  <a:pt x="13883" y="7737"/>
                </a:cubicBezTo>
                <a:close/>
                <a:moveTo>
                  <a:pt x="14576" y="7737"/>
                </a:moveTo>
                <a:cubicBezTo>
                  <a:pt x="14572" y="7731"/>
                  <a:pt x="14568" y="7725"/>
                  <a:pt x="14565" y="7718"/>
                </a:cubicBezTo>
                <a:cubicBezTo>
                  <a:pt x="14562" y="7711"/>
                  <a:pt x="14560" y="7703"/>
                  <a:pt x="14558" y="7694"/>
                </a:cubicBezTo>
                <a:cubicBezTo>
                  <a:pt x="14554" y="7676"/>
                  <a:pt x="14552" y="7660"/>
                  <a:pt x="14554" y="7641"/>
                </a:cubicBezTo>
                <a:cubicBezTo>
                  <a:pt x="14555" y="7622"/>
                  <a:pt x="14559" y="7606"/>
                  <a:pt x="14565" y="7591"/>
                </a:cubicBezTo>
                <a:cubicBezTo>
                  <a:pt x="14571" y="7575"/>
                  <a:pt x="14579" y="7565"/>
                  <a:pt x="14588" y="7557"/>
                </a:cubicBezTo>
                <a:cubicBezTo>
                  <a:pt x="14598" y="7549"/>
                  <a:pt x="14607" y="7547"/>
                  <a:pt x="14618" y="7549"/>
                </a:cubicBezTo>
                <a:cubicBezTo>
                  <a:pt x="14629" y="7552"/>
                  <a:pt x="14638" y="7558"/>
                  <a:pt x="14646" y="7570"/>
                </a:cubicBezTo>
                <a:cubicBezTo>
                  <a:pt x="14650" y="7576"/>
                  <a:pt x="14654" y="7582"/>
                  <a:pt x="14657" y="7589"/>
                </a:cubicBezTo>
                <a:cubicBezTo>
                  <a:pt x="14660" y="7595"/>
                  <a:pt x="14662" y="7603"/>
                  <a:pt x="14664" y="7612"/>
                </a:cubicBezTo>
                <a:cubicBezTo>
                  <a:pt x="14669" y="7630"/>
                  <a:pt x="14670" y="7647"/>
                  <a:pt x="14668" y="7666"/>
                </a:cubicBezTo>
                <a:cubicBezTo>
                  <a:pt x="14667" y="7686"/>
                  <a:pt x="14664" y="7702"/>
                  <a:pt x="14657" y="7717"/>
                </a:cubicBezTo>
                <a:cubicBezTo>
                  <a:pt x="14654" y="7724"/>
                  <a:pt x="14651" y="7731"/>
                  <a:pt x="14647" y="7736"/>
                </a:cubicBezTo>
                <a:cubicBezTo>
                  <a:pt x="14643" y="7742"/>
                  <a:pt x="14638" y="7746"/>
                  <a:pt x="14634" y="7750"/>
                </a:cubicBezTo>
                <a:cubicBezTo>
                  <a:pt x="14629" y="7754"/>
                  <a:pt x="14624" y="7756"/>
                  <a:pt x="14619" y="7757"/>
                </a:cubicBezTo>
                <a:cubicBezTo>
                  <a:pt x="14614" y="7759"/>
                  <a:pt x="14609" y="7759"/>
                  <a:pt x="14604" y="7758"/>
                </a:cubicBezTo>
                <a:cubicBezTo>
                  <a:pt x="14598" y="7757"/>
                  <a:pt x="14594" y="7755"/>
                  <a:pt x="14589" y="7751"/>
                </a:cubicBezTo>
                <a:cubicBezTo>
                  <a:pt x="14585" y="7748"/>
                  <a:pt x="14580" y="7743"/>
                  <a:pt x="14576" y="7737"/>
                </a:cubicBezTo>
                <a:close/>
                <a:moveTo>
                  <a:pt x="15269" y="7737"/>
                </a:moveTo>
                <a:cubicBezTo>
                  <a:pt x="15265" y="7731"/>
                  <a:pt x="15261" y="7725"/>
                  <a:pt x="15258" y="7718"/>
                </a:cubicBezTo>
                <a:cubicBezTo>
                  <a:pt x="15255" y="7711"/>
                  <a:pt x="15253" y="7703"/>
                  <a:pt x="15251" y="7694"/>
                </a:cubicBezTo>
                <a:cubicBezTo>
                  <a:pt x="15247" y="7676"/>
                  <a:pt x="15245" y="7660"/>
                  <a:pt x="15247" y="7641"/>
                </a:cubicBezTo>
                <a:cubicBezTo>
                  <a:pt x="15248" y="7622"/>
                  <a:pt x="15252" y="7606"/>
                  <a:pt x="15258" y="7591"/>
                </a:cubicBezTo>
                <a:cubicBezTo>
                  <a:pt x="15264" y="7575"/>
                  <a:pt x="15272" y="7565"/>
                  <a:pt x="15281" y="7557"/>
                </a:cubicBezTo>
                <a:cubicBezTo>
                  <a:pt x="15291" y="7549"/>
                  <a:pt x="15301" y="7547"/>
                  <a:pt x="15311" y="7549"/>
                </a:cubicBezTo>
                <a:cubicBezTo>
                  <a:pt x="15322" y="7552"/>
                  <a:pt x="15331" y="7558"/>
                  <a:pt x="15339" y="7570"/>
                </a:cubicBezTo>
                <a:cubicBezTo>
                  <a:pt x="15343" y="7576"/>
                  <a:pt x="15347" y="7582"/>
                  <a:pt x="15350" y="7589"/>
                </a:cubicBezTo>
                <a:cubicBezTo>
                  <a:pt x="15353" y="7595"/>
                  <a:pt x="15355" y="7603"/>
                  <a:pt x="15357" y="7612"/>
                </a:cubicBezTo>
                <a:cubicBezTo>
                  <a:pt x="15362" y="7630"/>
                  <a:pt x="15363" y="7647"/>
                  <a:pt x="15361" y="7666"/>
                </a:cubicBezTo>
                <a:cubicBezTo>
                  <a:pt x="15360" y="7686"/>
                  <a:pt x="15357" y="7702"/>
                  <a:pt x="15350" y="7717"/>
                </a:cubicBezTo>
                <a:cubicBezTo>
                  <a:pt x="15347" y="7724"/>
                  <a:pt x="15344" y="7731"/>
                  <a:pt x="15340" y="7736"/>
                </a:cubicBezTo>
                <a:cubicBezTo>
                  <a:pt x="15336" y="7742"/>
                  <a:pt x="15331" y="7746"/>
                  <a:pt x="15327" y="7750"/>
                </a:cubicBezTo>
                <a:cubicBezTo>
                  <a:pt x="15322" y="7754"/>
                  <a:pt x="15317" y="7756"/>
                  <a:pt x="15312" y="7757"/>
                </a:cubicBezTo>
                <a:cubicBezTo>
                  <a:pt x="15307" y="7759"/>
                  <a:pt x="15302" y="7759"/>
                  <a:pt x="15297" y="7758"/>
                </a:cubicBezTo>
                <a:cubicBezTo>
                  <a:pt x="15292" y="7757"/>
                  <a:pt x="15287" y="7755"/>
                  <a:pt x="15282" y="7751"/>
                </a:cubicBezTo>
                <a:cubicBezTo>
                  <a:pt x="15278" y="7748"/>
                  <a:pt x="15273" y="7743"/>
                  <a:pt x="15269" y="7737"/>
                </a:cubicBezTo>
                <a:close/>
                <a:moveTo>
                  <a:pt x="15962" y="7737"/>
                </a:moveTo>
                <a:cubicBezTo>
                  <a:pt x="15958" y="7731"/>
                  <a:pt x="15954" y="7725"/>
                  <a:pt x="15951" y="7718"/>
                </a:cubicBezTo>
                <a:cubicBezTo>
                  <a:pt x="15948" y="7711"/>
                  <a:pt x="15946" y="7703"/>
                  <a:pt x="15944" y="7694"/>
                </a:cubicBezTo>
                <a:cubicBezTo>
                  <a:pt x="15940" y="7676"/>
                  <a:pt x="15938" y="7660"/>
                  <a:pt x="15940" y="7641"/>
                </a:cubicBezTo>
                <a:cubicBezTo>
                  <a:pt x="15941" y="7622"/>
                  <a:pt x="15945" y="7606"/>
                  <a:pt x="15951" y="7591"/>
                </a:cubicBezTo>
                <a:cubicBezTo>
                  <a:pt x="15957" y="7575"/>
                  <a:pt x="15965" y="7565"/>
                  <a:pt x="15974" y="7557"/>
                </a:cubicBezTo>
                <a:cubicBezTo>
                  <a:pt x="15984" y="7549"/>
                  <a:pt x="15994" y="7547"/>
                  <a:pt x="16004" y="7549"/>
                </a:cubicBezTo>
                <a:cubicBezTo>
                  <a:pt x="16015" y="7552"/>
                  <a:pt x="16024" y="7558"/>
                  <a:pt x="16032" y="7570"/>
                </a:cubicBezTo>
                <a:cubicBezTo>
                  <a:pt x="16036" y="7576"/>
                  <a:pt x="16040" y="7582"/>
                  <a:pt x="16043" y="7589"/>
                </a:cubicBezTo>
                <a:cubicBezTo>
                  <a:pt x="16046" y="7595"/>
                  <a:pt x="16048" y="7603"/>
                  <a:pt x="16050" y="7612"/>
                </a:cubicBezTo>
                <a:cubicBezTo>
                  <a:pt x="16055" y="7630"/>
                  <a:pt x="16056" y="7647"/>
                  <a:pt x="16054" y="7666"/>
                </a:cubicBezTo>
                <a:cubicBezTo>
                  <a:pt x="16053" y="7686"/>
                  <a:pt x="16050" y="7702"/>
                  <a:pt x="16043" y="7717"/>
                </a:cubicBezTo>
                <a:cubicBezTo>
                  <a:pt x="16040" y="7724"/>
                  <a:pt x="16037" y="7731"/>
                  <a:pt x="16033" y="7736"/>
                </a:cubicBezTo>
                <a:cubicBezTo>
                  <a:pt x="16029" y="7742"/>
                  <a:pt x="16024" y="7746"/>
                  <a:pt x="16020" y="7750"/>
                </a:cubicBezTo>
                <a:cubicBezTo>
                  <a:pt x="16015" y="7754"/>
                  <a:pt x="16010" y="7756"/>
                  <a:pt x="16005" y="7757"/>
                </a:cubicBezTo>
                <a:cubicBezTo>
                  <a:pt x="16000" y="7759"/>
                  <a:pt x="15995" y="7759"/>
                  <a:pt x="15990" y="7758"/>
                </a:cubicBezTo>
                <a:cubicBezTo>
                  <a:pt x="15985" y="7757"/>
                  <a:pt x="15980" y="7755"/>
                  <a:pt x="15975" y="7751"/>
                </a:cubicBezTo>
                <a:cubicBezTo>
                  <a:pt x="15971" y="7748"/>
                  <a:pt x="15966" y="7743"/>
                  <a:pt x="15962" y="7737"/>
                </a:cubicBezTo>
                <a:close/>
                <a:moveTo>
                  <a:pt x="16655" y="7737"/>
                </a:moveTo>
                <a:cubicBezTo>
                  <a:pt x="16651" y="7731"/>
                  <a:pt x="16647" y="7725"/>
                  <a:pt x="16644" y="7718"/>
                </a:cubicBezTo>
                <a:cubicBezTo>
                  <a:pt x="16641" y="7711"/>
                  <a:pt x="16639" y="7703"/>
                  <a:pt x="16637" y="7694"/>
                </a:cubicBezTo>
                <a:cubicBezTo>
                  <a:pt x="16633" y="7676"/>
                  <a:pt x="16631" y="7660"/>
                  <a:pt x="16633" y="7641"/>
                </a:cubicBezTo>
                <a:cubicBezTo>
                  <a:pt x="16634" y="7622"/>
                  <a:pt x="16638" y="7606"/>
                  <a:pt x="16644" y="7591"/>
                </a:cubicBezTo>
                <a:cubicBezTo>
                  <a:pt x="16651" y="7575"/>
                  <a:pt x="16658" y="7565"/>
                  <a:pt x="16667" y="7557"/>
                </a:cubicBezTo>
                <a:cubicBezTo>
                  <a:pt x="16677" y="7549"/>
                  <a:pt x="16687" y="7547"/>
                  <a:pt x="16697" y="7549"/>
                </a:cubicBezTo>
                <a:cubicBezTo>
                  <a:pt x="16708" y="7552"/>
                  <a:pt x="16717" y="7558"/>
                  <a:pt x="16725" y="7570"/>
                </a:cubicBezTo>
                <a:cubicBezTo>
                  <a:pt x="16729" y="7576"/>
                  <a:pt x="16733" y="7582"/>
                  <a:pt x="16736" y="7589"/>
                </a:cubicBezTo>
                <a:cubicBezTo>
                  <a:pt x="16739" y="7595"/>
                  <a:pt x="16741" y="7603"/>
                  <a:pt x="16743" y="7612"/>
                </a:cubicBezTo>
                <a:cubicBezTo>
                  <a:pt x="16748" y="7630"/>
                  <a:pt x="16749" y="7647"/>
                  <a:pt x="16747" y="7666"/>
                </a:cubicBezTo>
                <a:cubicBezTo>
                  <a:pt x="16746" y="7686"/>
                  <a:pt x="16743" y="7702"/>
                  <a:pt x="16736" y="7717"/>
                </a:cubicBezTo>
                <a:cubicBezTo>
                  <a:pt x="16733" y="7724"/>
                  <a:pt x="16730" y="7731"/>
                  <a:pt x="16726" y="7736"/>
                </a:cubicBezTo>
                <a:cubicBezTo>
                  <a:pt x="16722" y="7742"/>
                  <a:pt x="16717" y="7746"/>
                  <a:pt x="16713" y="7750"/>
                </a:cubicBezTo>
                <a:cubicBezTo>
                  <a:pt x="16708" y="7754"/>
                  <a:pt x="16703" y="7756"/>
                  <a:pt x="16698" y="7757"/>
                </a:cubicBezTo>
                <a:cubicBezTo>
                  <a:pt x="16693" y="7759"/>
                  <a:pt x="16688" y="7759"/>
                  <a:pt x="16683" y="7758"/>
                </a:cubicBezTo>
                <a:cubicBezTo>
                  <a:pt x="16678" y="7757"/>
                  <a:pt x="16673" y="7755"/>
                  <a:pt x="16668" y="7751"/>
                </a:cubicBezTo>
                <a:cubicBezTo>
                  <a:pt x="16664" y="7748"/>
                  <a:pt x="16659" y="7743"/>
                  <a:pt x="16655" y="7737"/>
                </a:cubicBezTo>
                <a:close/>
                <a:moveTo>
                  <a:pt x="17349" y="7737"/>
                </a:moveTo>
                <a:cubicBezTo>
                  <a:pt x="17344" y="7731"/>
                  <a:pt x="17341" y="7725"/>
                  <a:pt x="17338" y="7718"/>
                </a:cubicBezTo>
                <a:cubicBezTo>
                  <a:pt x="17335" y="7711"/>
                  <a:pt x="17332" y="7703"/>
                  <a:pt x="17330" y="7694"/>
                </a:cubicBezTo>
                <a:cubicBezTo>
                  <a:pt x="17326" y="7676"/>
                  <a:pt x="17324" y="7660"/>
                  <a:pt x="17326" y="7641"/>
                </a:cubicBezTo>
                <a:cubicBezTo>
                  <a:pt x="17327" y="7622"/>
                  <a:pt x="17331" y="7606"/>
                  <a:pt x="17337" y="7591"/>
                </a:cubicBezTo>
                <a:cubicBezTo>
                  <a:pt x="17344" y="7575"/>
                  <a:pt x="17351" y="7565"/>
                  <a:pt x="17360" y="7557"/>
                </a:cubicBezTo>
                <a:cubicBezTo>
                  <a:pt x="17370" y="7549"/>
                  <a:pt x="17380" y="7547"/>
                  <a:pt x="17390" y="7549"/>
                </a:cubicBezTo>
                <a:cubicBezTo>
                  <a:pt x="17401" y="7552"/>
                  <a:pt x="17410" y="7558"/>
                  <a:pt x="17418" y="7570"/>
                </a:cubicBezTo>
                <a:cubicBezTo>
                  <a:pt x="17422" y="7576"/>
                  <a:pt x="17426" y="7582"/>
                  <a:pt x="17429" y="7589"/>
                </a:cubicBezTo>
                <a:cubicBezTo>
                  <a:pt x="17432" y="7595"/>
                  <a:pt x="17434" y="7603"/>
                  <a:pt x="17436" y="7612"/>
                </a:cubicBezTo>
                <a:cubicBezTo>
                  <a:pt x="17441" y="7630"/>
                  <a:pt x="17442" y="7647"/>
                  <a:pt x="17440" y="7666"/>
                </a:cubicBezTo>
                <a:cubicBezTo>
                  <a:pt x="17439" y="7686"/>
                  <a:pt x="17436" y="7702"/>
                  <a:pt x="17429" y="7717"/>
                </a:cubicBezTo>
                <a:cubicBezTo>
                  <a:pt x="17426" y="7724"/>
                  <a:pt x="17423" y="7731"/>
                  <a:pt x="17419" y="7736"/>
                </a:cubicBezTo>
                <a:cubicBezTo>
                  <a:pt x="17415" y="7742"/>
                  <a:pt x="17411" y="7746"/>
                  <a:pt x="17406" y="7750"/>
                </a:cubicBezTo>
                <a:cubicBezTo>
                  <a:pt x="17401" y="7754"/>
                  <a:pt x="17396" y="7756"/>
                  <a:pt x="17391" y="7757"/>
                </a:cubicBezTo>
                <a:cubicBezTo>
                  <a:pt x="17386" y="7759"/>
                  <a:pt x="17381" y="7759"/>
                  <a:pt x="17376" y="7758"/>
                </a:cubicBezTo>
                <a:cubicBezTo>
                  <a:pt x="17371" y="7757"/>
                  <a:pt x="17366" y="7755"/>
                  <a:pt x="17362" y="7751"/>
                </a:cubicBezTo>
                <a:cubicBezTo>
                  <a:pt x="17357" y="7748"/>
                  <a:pt x="17353" y="7743"/>
                  <a:pt x="17349" y="7737"/>
                </a:cubicBezTo>
                <a:close/>
                <a:moveTo>
                  <a:pt x="18042" y="7737"/>
                </a:moveTo>
                <a:cubicBezTo>
                  <a:pt x="18037" y="7731"/>
                  <a:pt x="18034" y="7725"/>
                  <a:pt x="18031" y="7718"/>
                </a:cubicBezTo>
                <a:cubicBezTo>
                  <a:pt x="18028" y="7711"/>
                  <a:pt x="18025" y="7703"/>
                  <a:pt x="18023" y="7694"/>
                </a:cubicBezTo>
                <a:cubicBezTo>
                  <a:pt x="18019" y="7676"/>
                  <a:pt x="18017" y="7660"/>
                  <a:pt x="18019" y="7641"/>
                </a:cubicBezTo>
                <a:cubicBezTo>
                  <a:pt x="18020" y="7622"/>
                  <a:pt x="18024" y="7606"/>
                  <a:pt x="18030" y="7591"/>
                </a:cubicBezTo>
                <a:cubicBezTo>
                  <a:pt x="18037" y="7575"/>
                  <a:pt x="18044" y="7565"/>
                  <a:pt x="18053" y="7557"/>
                </a:cubicBezTo>
                <a:cubicBezTo>
                  <a:pt x="18063" y="7549"/>
                  <a:pt x="18073" y="7547"/>
                  <a:pt x="18083" y="7549"/>
                </a:cubicBezTo>
                <a:cubicBezTo>
                  <a:pt x="18094" y="7552"/>
                  <a:pt x="18103" y="7558"/>
                  <a:pt x="18111" y="7570"/>
                </a:cubicBezTo>
                <a:cubicBezTo>
                  <a:pt x="18115" y="7576"/>
                  <a:pt x="18119" y="7582"/>
                  <a:pt x="18122" y="7589"/>
                </a:cubicBezTo>
                <a:cubicBezTo>
                  <a:pt x="18125" y="7595"/>
                  <a:pt x="18127" y="7603"/>
                  <a:pt x="18129" y="7612"/>
                </a:cubicBezTo>
                <a:cubicBezTo>
                  <a:pt x="18131" y="7621"/>
                  <a:pt x="18133" y="7630"/>
                  <a:pt x="18133" y="7639"/>
                </a:cubicBezTo>
                <a:cubicBezTo>
                  <a:pt x="18134" y="7648"/>
                  <a:pt x="18134" y="7657"/>
                  <a:pt x="18133" y="7666"/>
                </a:cubicBezTo>
                <a:cubicBezTo>
                  <a:pt x="18132" y="7686"/>
                  <a:pt x="18129" y="7702"/>
                  <a:pt x="18122" y="7717"/>
                </a:cubicBezTo>
                <a:cubicBezTo>
                  <a:pt x="18116" y="7732"/>
                  <a:pt x="18109" y="7742"/>
                  <a:pt x="18099" y="7750"/>
                </a:cubicBezTo>
                <a:cubicBezTo>
                  <a:pt x="18094" y="7754"/>
                  <a:pt x="18089" y="7756"/>
                  <a:pt x="18084" y="7757"/>
                </a:cubicBezTo>
                <a:cubicBezTo>
                  <a:pt x="18079" y="7759"/>
                  <a:pt x="18074" y="7759"/>
                  <a:pt x="18069" y="7758"/>
                </a:cubicBezTo>
                <a:cubicBezTo>
                  <a:pt x="18064" y="7757"/>
                  <a:pt x="18059" y="7755"/>
                  <a:pt x="18055" y="7751"/>
                </a:cubicBezTo>
                <a:cubicBezTo>
                  <a:pt x="18050" y="7748"/>
                  <a:pt x="18046" y="7743"/>
                  <a:pt x="18042" y="7737"/>
                </a:cubicBezTo>
                <a:close/>
                <a:moveTo>
                  <a:pt x="18735" y="7737"/>
                </a:moveTo>
                <a:cubicBezTo>
                  <a:pt x="18730" y="7731"/>
                  <a:pt x="18727" y="7725"/>
                  <a:pt x="18724" y="7718"/>
                </a:cubicBezTo>
                <a:cubicBezTo>
                  <a:pt x="18721" y="7711"/>
                  <a:pt x="18718" y="7703"/>
                  <a:pt x="18716" y="7694"/>
                </a:cubicBezTo>
                <a:cubicBezTo>
                  <a:pt x="18712" y="7676"/>
                  <a:pt x="18710" y="7660"/>
                  <a:pt x="18712" y="7641"/>
                </a:cubicBezTo>
                <a:cubicBezTo>
                  <a:pt x="18713" y="7622"/>
                  <a:pt x="18717" y="7606"/>
                  <a:pt x="18723" y="7591"/>
                </a:cubicBezTo>
                <a:cubicBezTo>
                  <a:pt x="18730" y="7575"/>
                  <a:pt x="18737" y="7565"/>
                  <a:pt x="18746" y="7557"/>
                </a:cubicBezTo>
                <a:cubicBezTo>
                  <a:pt x="18756" y="7549"/>
                  <a:pt x="18766" y="7547"/>
                  <a:pt x="18776" y="7549"/>
                </a:cubicBezTo>
                <a:cubicBezTo>
                  <a:pt x="18787" y="7552"/>
                  <a:pt x="18796" y="7558"/>
                  <a:pt x="18804" y="7570"/>
                </a:cubicBezTo>
                <a:cubicBezTo>
                  <a:pt x="18808" y="7576"/>
                  <a:pt x="18812" y="7582"/>
                  <a:pt x="18815" y="7589"/>
                </a:cubicBezTo>
                <a:cubicBezTo>
                  <a:pt x="18818" y="7595"/>
                  <a:pt x="18820" y="7603"/>
                  <a:pt x="18822" y="7612"/>
                </a:cubicBezTo>
                <a:cubicBezTo>
                  <a:pt x="18827" y="7630"/>
                  <a:pt x="18828" y="7647"/>
                  <a:pt x="18827" y="7666"/>
                </a:cubicBezTo>
                <a:cubicBezTo>
                  <a:pt x="18825" y="7686"/>
                  <a:pt x="18822" y="7702"/>
                  <a:pt x="18815" y="7717"/>
                </a:cubicBezTo>
                <a:cubicBezTo>
                  <a:pt x="18809" y="7732"/>
                  <a:pt x="18802" y="7742"/>
                  <a:pt x="18792" y="7750"/>
                </a:cubicBezTo>
                <a:cubicBezTo>
                  <a:pt x="18787" y="7754"/>
                  <a:pt x="18782" y="7756"/>
                  <a:pt x="18777" y="7757"/>
                </a:cubicBezTo>
                <a:cubicBezTo>
                  <a:pt x="18772" y="7759"/>
                  <a:pt x="18767" y="7759"/>
                  <a:pt x="18762" y="7758"/>
                </a:cubicBezTo>
                <a:cubicBezTo>
                  <a:pt x="18757" y="7757"/>
                  <a:pt x="18752" y="7755"/>
                  <a:pt x="18748" y="7751"/>
                </a:cubicBezTo>
                <a:cubicBezTo>
                  <a:pt x="18743" y="7748"/>
                  <a:pt x="18739" y="7743"/>
                  <a:pt x="18735" y="7737"/>
                </a:cubicBezTo>
                <a:close/>
                <a:moveTo>
                  <a:pt x="19428" y="7737"/>
                </a:moveTo>
                <a:cubicBezTo>
                  <a:pt x="19423" y="7731"/>
                  <a:pt x="19420" y="7725"/>
                  <a:pt x="19417" y="7718"/>
                </a:cubicBezTo>
                <a:cubicBezTo>
                  <a:pt x="19414" y="7711"/>
                  <a:pt x="19411" y="7703"/>
                  <a:pt x="19409" y="7694"/>
                </a:cubicBezTo>
                <a:cubicBezTo>
                  <a:pt x="19405" y="7676"/>
                  <a:pt x="19403" y="7660"/>
                  <a:pt x="19405" y="7641"/>
                </a:cubicBezTo>
                <a:cubicBezTo>
                  <a:pt x="19406" y="7622"/>
                  <a:pt x="19410" y="7606"/>
                  <a:pt x="19416" y="7591"/>
                </a:cubicBezTo>
                <a:cubicBezTo>
                  <a:pt x="19423" y="7575"/>
                  <a:pt x="19430" y="7565"/>
                  <a:pt x="19439" y="7557"/>
                </a:cubicBezTo>
                <a:cubicBezTo>
                  <a:pt x="19449" y="7549"/>
                  <a:pt x="19459" y="7547"/>
                  <a:pt x="19469" y="7549"/>
                </a:cubicBezTo>
                <a:cubicBezTo>
                  <a:pt x="19480" y="7552"/>
                  <a:pt x="19489" y="7558"/>
                  <a:pt x="19497" y="7570"/>
                </a:cubicBezTo>
                <a:cubicBezTo>
                  <a:pt x="19501" y="7576"/>
                  <a:pt x="19505" y="7582"/>
                  <a:pt x="19508" y="7589"/>
                </a:cubicBezTo>
                <a:cubicBezTo>
                  <a:pt x="19511" y="7595"/>
                  <a:pt x="19513" y="7603"/>
                  <a:pt x="19515" y="7612"/>
                </a:cubicBezTo>
                <a:cubicBezTo>
                  <a:pt x="19520" y="7630"/>
                  <a:pt x="19521" y="7647"/>
                  <a:pt x="19520" y="7666"/>
                </a:cubicBezTo>
                <a:cubicBezTo>
                  <a:pt x="19518" y="7686"/>
                  <a:pt x="19515" y="7702"/>
                  <a:pt x="19508" y="7717"/>
                </a:cubicBezTo>
                <a:cubicBezTo>
                  <a:pt x="19505" y="7724"/>
                  <a:pt x="19502" y="7731"/>
                  <a:pt x="19498" y="7736"/>
                </a:cubicBezTo>
                <a:cubicBezTo>
                  <a:pt x="19494" y="7742"/>
                  <a:pt x="19490" y="7746"/>
                  <a:pt x="19485" y="7750"/>
                </a:cubicBezTo>
                <a:cubicBezTo>
                  <a:pt x="19480" y="7754"/>
                  <a:pt x="19475" y="7756"/>
                  <a:pt x="19470" y="7757"/>
                </a:cubicBezTo>
                <a:cubicBezTo>
                  <a:pt x="19465" y="7759"/>
                  <a:pt x="19460" y="7759"/>
                  <a:pt x="19455" y="7758"/>
                </a:cubicBezTo>
                <a:cubicBezTo>
                  <a:pt x="19450" y="7757"/>
                  <a:pt x="19445" y="7755"/>
                  <a:pt x="19441" y="7751"/>
                </a:cubicBezTo>
                <a:cubicBezTo>
                  <a:pt x="19436" y="7748"/>
                  <a:pt x="19432" y="7743"/>
                  <a:pt x="19428" y="7737"/>
                </a:cubicBezTo>
                <a:close/>
                <a:moveTo>
                  <a:pt x="20121" y="7737"/>
                </a:moveTo>
                <a:cubicBezTo>
                  <a:pt x="20116" y="7731"/>
                  <a:pt x="20113" y="7725"/>
                  <a:pt x="20110" y="7718"/>
                </a:cubicBezTo>
                <a:cubicBezTo>
                  <a:pt x="20107" y="7711"/>
                  <a:pt x="20104" y="7703"/>
                  <a:pt x="20102" y="7694"/>
                </a:cubicBezTo>
                <a:cubicBezTo>
                  <a:pt x="20098" y="7676"/>
                  <a:pt x="20096" y="7660"/>
                  <a:pt x="20098" y="7641"/>
                </a:cubicBezTo>
                <a:cubicBezTo>
                  <a:pt x="20099" y="7622"/>
                  <a:pt x="20103" y="7606"/>
                  <a:pt x="20109" y="7591"/>
                </a:cubicBezTo>
                <a:cubicBezTo>
                  <a:pt x="20116" y="7575"/>
                  <a:pt x="20123" y="7565"/>
                  <a:pt x="20133" y="7557"/>
                </a:cubicBezTo>
                <a:cubicBezTo>
                  <a:pt x="20143" y="7549"/>
                  <a:pt x="20152" y="7547"/>
                  <a:pt x="20162" y="7549"/>
                </a:cubicBezTo>
                <a:cubicBezTo>
                  <a:pt x="20173" y="7552"/>
                  <a:pt x="20182" y="7558"/>
                  <a:pt x="20190" y="7570"/>
                </a:cubicBezTo>
                <a:cubicBezTo>
                  <a:pt x="20194" y="7576"/>
                  <a:pt x="20198" y="7582"/>
                  <a:pt x="20201" y="7589"/>
                </a:cubicBezTo>
                <a:cubicBezTo>
                  <a:pt x="20204" y="7595"/>
                  <a:pt x="20206" y="7603"/>
                  <a:pt x="20208" y="7612"/>
                </a:cubicBezTo>
                <a:cubicBezTo>
                  <a:pt x="20213" y="7630"/>
                  <a:pt x="20214" y="7647"/>
                  <a:pt x="20213" y="7666"/>
                </a:cubicBezTo>
                <a:cubicBezTo>
                  <a:pt x="20211" y="7686"/>
                  <a:pt x="20208" y="7702"/>
                  <a:pt x="20201" y="7717"/>
                </a:cubicBezTo>
                <a:cubicBezTo>
                  <a:pt x="20198" y="7724"/>
                  <a:pt x="20195" y="7731"/>
                  <a:pt x="20191" y="7736"/>
                </a:cubicBezTo>
                <a:cubicBezTo>
                  <a:pt x="20187" y="7742"/>
                  <a:pt x="20183" y="7746"/>
                  <a:pt x="20178" y="7750"/>
                </a:cubicBezTo>
                <a:cubicBezTo>
                  <a:pt x="20173" y="7754"/>
                  <a:pt x="20168" y="7756"/>
                  <a:pt x="20163" y="7757"/>
                </a:cubicBezTo>
                <a:cubicBezTo>
                  <a:pt x="20158" y="7759"/>
                  <a:pt x="20153" y="7759"/>
                  <a:pt x="20148" y="7758"/>
                </a:cubicBezTo>
                <a:cubicBezTo>
                  <a:pt x="20143" y="7757"/>
                  <a:pt x="20138" y="7755"/>
                  <a:pt x="20134" y="7751"/>
                </a:cubicBezTo>
                <a:cubicBezTo>
                  <a:pt x="20129" y="7748"/>
                  <a:pt x="20125" y="7743"/>
                  <a:pt x="20121" y="7737"/>
                </a:cubicBezTo>
                <a:close/>
                <a:moveTo>
                  <a:pt x="20814" y="7737"/>
                </a:moveTo>
                <a:cubicBezTo>
                  <a:pt x="20809" y="7731"/>
                  <a:pt x="20806" y="7725"/>
                  <a:pt x="20803" y="7718"/>
                </a:cubicBezTo>
                <a:cubicBezTo>
                  <a:pt x="20800" y="7711"/>
                  <a:pt x="20797" y="7703"/>
                  <a:pt x="20795" y="7694"/>
                </a:cubicBezTo>
                <a:cubicBezTo>
                  <a:pt x="20791" y="7676"/>
                  <a:pt x="20789" y="7660"/>
                  <a:pt x="20791" y="7641"/>
                </a:cubicBezTo>
                <a:cubicBezTo>
                  <a:pt x="20792" y="7622"/>
                  <a:pt x="20796" y="7606"/>
                  <a:pt x="20802" y="7591"/>
                </a:cubicBezTo>
                <a:cubicBezTo>
                  <a:pt x="20809" y="7575"/>
                  <a:pt x="20816" y="7565"/>
                  <a:pt x="20826" y="7557"/>
                </a:cubicBezTo>
                <a:cubicBezTo>
                  <a:pt x="20836" y="7549"/>
                  <a:pt x="20845" y="7547"/>
                  <a:pt x="20855" y="7549"/>
                </a:cubicBezTo>
                <a:cubicBezTo>
                  <a:pt x="20866" y="7552"/>
                  <a:pt x="20875" y="7558"/>
                  <a:pt x="20883" y="7570"/>
                </a:cubicBezTo>
                <a:cubicBezTo>
                  <a:pt x="20887" y="7576"/>
                  <a:pt x="20891" y="7582"/>
                  <a:pt x="20894" y="7589"/>
                </a:cubicBezTo>
                <a:cubicBezTo>
                  <a:pt x="20897" y="7595"/>
                  <a:pt x="20899" y="7603"/>
                  <a:pt x="20901" y="7612"/>
                </a:cubicBezTo>
                <a:cubicBezTo>
                  <a:pt x="20906" y="7630"/>
                  <a:pt x="20907" y="7647"/>
                  <a:pt x="20906" y="7666"/>
                </a:cubicBezTo>
                <a:cubicBezTo>
                  <a:pt x="20904" y="7686"/>
                  <a:pt x="20901" y="7702"/>
                  <a:pt x="20894" y="7717"/>
                </a:cubicBezTo>
                <a:cubicBezTo>
                  <a:pt x="20891" y="7724"/>
                  <a:pt x="20888" y="7731"/>
                  <a:pt x="20884" y="7736"/>
                </a:cubicBezTo>
                <a:cubicBezTo>
                  <a:pt x="20880" y="7742"/>
                  <a:pt x="20876" y="7746"/>
                  <a:pt x="20871" y="7750"/>
                </a:cubicBezTo>
                <a:cubicBezTo>
                  <a:pt x="20866" y="7754"/>
                  <a:pt x="20861" y="7756"/>
                  <a:pt x="20856" y="7757"/>
                </a:cubicBezTo>
                <a:cubicBezTo>
                  <a:pt x="20852" y="7759"/>
                  <a:pt x="20846" y="7759"/>
                  <a:pt x="20841" y="7758"/>
                </a:cubicBezTo>
                <a:cubicBezTo>
                  <a:pt x="20836" y="7757"/>
                  <a:pt x="20831" y="7755"/>
                  <a:pt x="20827" y="7751"/>
                </a:cubicBezTo>
                <a:cubicBezTo>
                  <a:pt x="20822" y="7748"/>
                  <a:pt x="20818" y="7743"/>
                  <a:pt x="20814" y="7737"/>
                </a:cubicBezTo>
                <a:close/>
                <a:moveTo>
                  <a:pt x="21507" y="7737"/>
                </a:moveTo>
                <a:cubicBezTo>
                  <a:pt x="21498" y="7725"/>
                  <a:pt x="21493" y="7712"/>
                  <a:pt x="21488" y="7694"/>
                </a:cubicBezTo>
                <a:cubicBezTo>
                  <a:pt x="21484" y="7676"/>
                  <a:pt x="21482" y="7660"/>
                  <a:pt x="21484" y="7641"/>
                </a:cubicBezTo>
                <a:cubicBezTo>
                  <a:pt x="21485" y="7622"/>
                  <a:pt x="21489" y="7606"/>
                  <a:pt x="21495" y="7591"/>
                </a:cubicBezTo>
                <a:cubicBezTo>
                  <a:pt x="21498" y="7583"/>
                  <a:pt x="21502" y="7576"/>
                  <a:pt x="21506" y="7571"/>
                </a:cubicBezTo>
                <a:cubicBezTo>
                  <a:pt x="21510" y="7565"/>
                  <a:pt x="21514" y="7561"/>
                  <a:pt x="21519" y="7557"/>
                </a:cubicBezTo>
                <a:cubicBezTo>
                  <a:pt x="21529" y="7549"/>
                  <a:pt x="21538" y="7547"/>
                  <a:pt x="21548" y="7549"/>
                </a:cubicBezTo>
                <a:cubicBezTo>
                  <a:pt x="21559" y="7552"/>
                  <a:pt x="21568" y="7558"/>
                  <a:pt x="21576" y="7570"/>
                </a:cubicBezTo>
                <a:cubicBezTo>
                  <a:pt x="21580" y="7576"/>
                  <a:pt x="21584" y="7582"/>
                  <a:pt x="21587" y="7589"/>
                </a:cubicBezTo>
                <a:cubicBezTo>
                  <a:pt x="21590" y="7595"/>
                  <a:pt x="21592" y="7603"/>
                  <a:pt x="21594" y="7612"/>
                </a:cubicBezTo>
                <a:cubicBezTo>
                  <a:pt x="21599" y="7630"/>
                  <a:pt x="21600" y="7647"/>
                  <a:pt x="21599" y="7666"/>
                </a:cubicBezTo>
                <a:cubicBezTo>
                  <a:pt x="21597" y="7686"/>
                  <a:pt x="21594" y="7702"/>
                  <a:pt x="21587" y="7717"/>
                </a:cubicBezTo>
                <a:cubicBezTo>
                  <a:pt x="21584" y="7724"/>
                  <a:pt x="21581" y="7731"/>
                  <a:pt x="21577" y="7736"/>
                </a:cubicBezTo>
                <a:cubicBezTo>
                  <a:pt x="21573" y="7742"/>
                  <a:pt x="21569" y="7746"/>
                  <a:pt x="21564" y="7750"/>
                </a:cubicBezTo>
                <a:cubicBezTo>
                  <a:pt x="21559" y="7754"/>
                  <a:pt x="21554" y="7756"/>
                  <a:pt x="21549" y="7757"/>
                </a:cubicBezTo>
                <a:cubicBezTo>
                  <a:pt x="21545" y="7759"/>
                  <a:pt x="21539" y="7759"/>
                  <a:pt x="21534" y="7758"/>
                </a:cubicBezTo>
                <a:cubicBezTo>
                  <a:pt x="21524" y="7756"/>
                  <a:pt x="21515" y="7749"/>
                  <a:pt x="21507" y="7737"/>
                </a:cubicBezTo>
                <a:close/>
                <a:moveTo>
                  <a:pt x="23" y="8996"/>
                </a:moveTo>
                <a:cubicBezTo>
                  <a:pt x="15" y="8984"/>
                  <a:pt x="9" y="8970"/>
                  <a:pt x="5" y="8953"/>
                </a:cubicBezTo>
                <a:cubicBezTo>
                  <a:pt x="3" y="8943"/>
                  <a:pt x="1" y="8935"/>
                  <a:pt x="1" y="8926"/>
                </a:cubicBezTo>
                <a:cubicBezTo>
                  <a:pt x="0" y="8918"/>
                  <a:pt x="0" y="8909"/>
                  <a:pt x="1" y="8899"/>
                </a:cubicBezTo>
                <a:cubicBezTo>
                  <a:pt x="1" y="8890"/>
                  <a:pt x="2" y="8881"/>
                  <a:pt x="4" y="8873"/>
                </a:cubicBezTo>
                <a:cubicBezTo>
                  <a:pt x="6" y="8864"/>
                  <a:pt x="8" y="8857"/>
                  <a:pt x="12" y="8849"/>
                </a:cubicBezTo>
                <a:cubicBezTo>
                  <a:pt x="15" y="8841"/>
                  <a:pt x="18" y="8834"/>
                  <a:pt x="22" y="8829"/>
                </a:cubicBezTo>
                <a:cubicBezTo>
                  <a:pt x="26" y="8824"/>
                  <a:pt x="30" y="8819"/>
                  <a:pt x="35" y="8816"/>
                </a:cubicBezTo>
                <a:cubicBezTo>
                  <a:pt x="45" y="8808"/>
                  <a:pt x="54" y="8805"/>
                  <a:pt x="65" y="8808"/>
                </a:cubicBezTo>
                <a:cubicBezTo>
                  <a:pt x="75" y="8810"/>
                  <a:pt x="84" y="8816"/>
                  <a:pt x="92" y="8828"/>
                </a:cubicBezTo>
                <a:cubicBezTo>
                  <a:pt x="101" y="8839"/>
                  <a:pt x="106" y="8852"/>
                  <a:pt x="111" y="8871"/>
                </a:cubicBezTo>
                <a:cubicBezTo>
                  <a:pt x="115" y="8888"/>
                  <a:pt x="116" y="8906"/>
                  <a:pt x="115" y="8925"/>
                </a:cubicBezTo>
                <a:cubicBezTo>
                  <a:pt x="114" y="8944"/>
                  <a:pt x="110" y="8960"/>
                  <a:pt x="104" y="8975"/>
                </a:cubicBezTo>
                <a:cubicBezTo>
                  <a:pt x="100" y="8982"/>
                  <a:pt x="97" y="8989"/>
                  <a:pt x="93" y="8994"/>
                </a:cubicBezTo>
                <a:cubicBezTo>
                  <a:pt x="89" y="9000"/>
                  <a:pt x="85" y="9004"/>
                  <a:pt x="80" y="9008"/>
                </a:cubicBezTo>
                <a:cubicBezTo>
                  <a:pt x="75" y="9012"/>
                  <a:pt x="71" y="9014"/>
                  <a:pt x="66" y="9016"/>
                </a:cubicBezTo>
                <a:cubicBezTo>
                  <a:pt x="61" y="9017"/>
                  <a:pt x="56" y="9017"/>
                  <a:pt x="51" y="9016"/>
                </a:cubicBezTo>
                <a:cubicBezTo>
                  <a:pt x="40" y="9014"/>
                  <a:pt x="31" y="9007"/>
                  <a:pt x="23" y="8996"/>
                </a:cubicBezTo>
                <a:close/>
                <a:moveTo>
                  <a:pt x="716" y="8996"/>
                </a:moveTo>
                <a:cubicBezTo>
                  <a:pt x="708" y="8984"/>
                  <a:pt x="702" y="8970"/>
                  <a:pt x="698" y="8953"/>
                </a:cubicBezTo>
                <a:cubicBezTo>
                  <a:pt x="693" y="8934"/>
                  <a:pt x="692" y="8918"/>
                  <a:pt x="694" y="8899"/>
                </a:cubicBezTo>
                <a:cubicBezTo>
                  <a:pt x="695" y="8880"/>
                  <a:pt x="698" y="8864"/>
                  <a:pt x="705" y="8849"/>
                </a:cubicBezTo>
                <a:cubicBezTo>
                  <a:pt x="708" y="8841"/>
                  <a:pt x="711" y="8834"/>
                  <a:pt x="715" y="8829"/>
                </a:cubicBezTo>
                <a:cubicBezTo>
                  <a:pt x="719" y="8824"/>
                  <a:pt x="723" y="8819"/>
                  <a:pt x="728" y="8816"/>
                </a:cubicBezTo>
                <a:cubicBezTo>
                  <a:pt x="738" y="8808"/>
                  <a:pt x="747" y="8805"/>
                  <a:pt x="758" y="8808"/>
                </a:cubicBezTo>
                <a:cubicBezTo>
                  <a:pt x="768" y="8810"/>
                  <a:pt x="777" y="8816"/>
                  <a:pt x="785" y="8828"/>
                </a:cubicBezTo>
                <a:cubicBezTo>
                  <a:pt x="794" y="8839"/>
                  <a:pt x="799" y="8852"/>
                  <a:pt x="804" y="8871"/>
                </a:cubicBezTo>
                <a:cubicBezTo>
                  <a:pt x="808" y="8888"/>
                  <a:pt x="809" y="8906"/>
                  <a:pt x="808" y="8925"/>
                </a:cubicBezTo>
                <a:cubicBezTo>
                  <a:pt x="807" y="8944"/>
                  <a:pt x="803" y="8960"/>
                  <a:pt x="797" y="8975"/>
                </a:cubicBezTo>
                <a:cubicBezTo>
                  <a:pt x="793" y="8982"/>
                  <a:pt x="790" y="8989"/>
                  <a:pt x="786" y="8994"/>
                </a:cubicBezTo>
                <a:cubicBezTo>
                  <a:pt x="782" y="9000"/>
                  <a:pt x="778" y="9004"/>
                  <a:pt x="773" y="9008"/>
                </a:cubicBezTo>
                <a:cubicBezTo>
                  <a:pt x="768" y="9012"/>
                  <a:pt x="764" y="9014"/>
                  <a:pt x="759" y="9016"/>
                </a:cubicBezTo>
                <a:cubicBezTo>
                  <a:pt x="754" y="9017"/>
                  <a:pt x="749" y="9017"/>
                  <a:pt x="744" y="9016"/>
                </a:cubicBezTo>
                <a:cubicBezTo>
                  <a:pt x="733" y="9014"/>
                  <a:pt x="724" y="9007"/>
                  <a:pt x="716" y="8996"/>
                </a:cubicBezTo>
                <a:close/>
                <a:moveTo>
                  <a:pt x="1409" y="8996"/>
                </a:moveTo>
                <a:cubicBezTo>
                  <a:pt x="1401" y="8984"/>
                  <a:pt x="1395" y="8970"/>
                  <a:pt x="1391" y="8953"/>
                </a:cubicBezTo>
                <a:cubicBezTo>
                  <a:pt x="1386" y="8934"/>
                  <a:pt x="1385" y="8918"/>
                  <a:pt x="1387" y="8899"/>
                </a:cubicBezTo>
                <a:cubicBezTo>
                  <a:pt x="1388" y="8880"/>
                  <a:pt x="1391" y="8864"/>
                  <a:pt x="1398" y="8849"/>
                </a:cubicBezTo>
                <a:cubicBezTo>
                  <a:pt x="1401" y="8841"/>
                  <a:pt x="1404" y="8834"/>
                  <a:pt x="1408" y="8829"/>
                </a:cubicBezTo>
                <a:cubicBezTo>
                  <a:pt x="1412" y="8824"/>
                  <a:pt x="1416" y="8819"/>
                  <a:pt x="1421" y="8816"/>
                </a:cubicBezTo>
                <a:cubicBezTo>
                  <a:pt x="1431" y="8808"/>
                  <a:pt x="1440" y="8805"/>
                  <a:pt x="1451" y="8808"/>
                </a:cubicBezTo>
                <a:cubicBezTo>
                  <a:pt x="1461" y="8810"/>
                  <a:pt x="1470" y="8816"/>
                  <a:pt x="1479" y="8828"/>
                </a:cubicBezTo>
                <a:cubicBezTo>
                  <a:pt x="1487" y="8839"/>
                  <a:pt x="1493" y="8852"/>
                  <a:pt x="1497" y="8871"/>
                </a:cubicBezTo>
                <a:cubicBezTo>
                  <a:pt x="1501" y="8888"/>
                  <a:pt x="1502" y="8906"/>
                  <a:pt x="1501" y="8925"/>
                </a:cubicBezTo>
                <a:cubicBezTo>
                  <a:pt x="1500" y="8944"/>
                  <a:pt x="1496" y="8960"/>
                  <a:pt x="1490" y="8975"/>
                </a:cubicBezTo>
                <a:cubicBezTo>
                  <a:pt x="1486" y="8982"/>
                  <a:pt x="1483" y="8989"/>
                  <a:pt x="1479" y="8994"/>
                </a:cubicBezTo>
                <a:cubicBezTo>
                  <a:pt x="1475" y="9000"/>
                  <a:pt x="1471" y="9004"/>
                  <a:pt x="1466" y="9008"/>
                </a:cubicBezTo>
                <a:cubicBezTo>
                  <a:pt x="1461" y="9012"/>
                  <a:pt x="1457" y="9014"/>
                  <a:pt x="1452" y="9016"/>
                </a:cubicBezTo>
                <a:cubicBezTo>
                  <a:pt x="1447" y="9017"/>
                  <a:pt x="1442" y="9017"/>
                  <a:pt x="1437" y="9016"/>
                </a:cubicBezTo>
                <a:cubicBezTo>
                  <a:pt x="1426" y="9014"/>
                  <a:pt x="1417" y="9007"/>
                  <a:pt x="1409" y="8996"/>
                </a:cubicBezTo>
                <a:close/>
                <a:moveTo>
                  <a:pt x="2102" y="8996"/>
                </a:moveTo>
                <a:cubicBezTo>
                  <a:pt x="2094" y="8984"/>
                  <a:pt x="2088" y="8970"/>
                  <a:pt x="2084" y="8953"/>
                </a:cubicBezTo>
                <a:cubicBezTo>
                  <a:pt x="2079" y="8934"/>
                  <a:pt x="2078" y="8918"/>
                  <a:pt x="2080" y="8899"/>
                </a:cubicBezTo>
                <a:cubicBezTo>
                  <a:pt x="2081" y="8880"/>
                  <a:pt x="2084" y="8864"/>
                  <a:pt x="2091" y="8849"/>
                </a:cubicBezTo>
                <a:cubicBezTo>
                  <a:pt x="2094" y="8841"/>
                  <a:pt x="2097" y="8834"/>
                  <a:pt x="2101" y="8829"/>
                </a:cubicBezTo>
                <a:cubicBezTo>
                  <a:pt x="2105" y="8824"/>
                  <a:pt x="2109" y="8819"/>
                  <a:pt x="2114" y="8816"/>
                </a:cubicBezTo>
                <a:cubicBezTo>
                  <a:pt x="2124" y="8808"/>
                  <a:pt x="2133" y="8805"/>
                  <a:pt x="2144" y="8808"/>
                </a:cubicBezTo>
                <a:cubicBezTo>
                  <a:pt x="2154" y="8810"/>
                  <a:pt x="2163" y="8816"/>
                  <a:pt x="2172" y="8828"/>
                </a:cubicBezTo>
                <a:cubicBezTo>
                  <a:pt x="2180" y="8839"/>
                  <a:pt x="2186" y="8852"/>
                  <a:pt x="2190" y="8871"/>
                </a:cubicBezTo>
                <a:cubicBezTo>
                  <a:pt x="2194" y="8888"/>
                  <a:pt x="2195" y="8906"/>
                  <a:pt x="2194" y="8925"/>
                </a:cubicBezTo>
                <a:cubicBezTo>
                  <a:pt x="2193" y="8944"/>
                  <a:pt x="2189" y="8960"/>
                  <a:pt x="2183" y="8975"/>
                </a:cubicBezTo>
                <a:cubicBezTo>
                  <a:pt x="2180" y="8982"/>
                  <a:pt x="2176" y="8989"/>
                  <a:pt x="2172" y="8994"/>
                </a:cubicBezTo>
                <a:cubicBezTo>
                  <a:pt x="2169" y="9000"/>
                  <a:pt x="2164" y="9004"/>
                  <a:pt x="2159" y="9008"/>
                </a:cubicBezTo>
                <a:cubicBezTo>
                  <a:pt x="2155" y="9012"/>
                  <a:pt x="2150" y="9014"/>
                  <a:pt x="2145" y="9016"/>
                </a:cubicBezTo>
                <a:cubicBezTo>
                  <a:pt x="2140" y="9017"/>
                  <a:pt x="2135" y="9017"/>
                  <a:pt x="2130" y="9016"/>
                </a:cubicBezTo>
                <a:cubicBezTo>
                  <a:pt x="2119" y="9014"/>
                  <a:pt x="2110" y="9007"/>
                  <a:pt x="2102" y="8996"/>
                </a:cubicBezTo>
                <a:close/>
                <a:moveTo>
                  <a:pt x="2795" y="8996"/>
                </a:moveTo>
                <a:cubicBezTo>
                  <a:pt x="2791" y="8990"/>
                  <a:pt x="2787" y="8983"/>
                  <a:pt x="2784" y="8976"/>
                </a:cubicBezTo>
                <a:cubicBezTo>
                  <a:pt x="2781" y="8969"/>
                  <a:pt x="2779" y="8961"/>
                  <a:pt x="2777" y="8953"/>
                </a:cubicBezTo>
                <a:cubicBezTo>
                  <a:pt x="2772" y="8934"/>
                  <a:pt x="2771" y="8918"/>
                  <a:pt x="2773" y="8899"/>
                </a:cubicBezTo>
                <a:cubicBezTo>
                  <a:pt x="2774" y="8880"/>
                  <a:pt x="2777" y="8864"/>
                  <a:pt x="2784" y="8849"/>
                </a:cubicBezTo>
                <a:cubicBezTo>
                  <a:pt x="2787" y="8841"/>
                  <a:pt x="2790" y="8834"/>
                  <a:pt x="2794" y="8829"/>
                </a:cubicBezTo>
                <a:cubicBezTo>
                  <a:pt x="2798" y="8824"/>
                  <a:pt x="2802" y="8819"/>
                  <a:pt x="2807" y="8816"/>
                </a:cubicBezTo>
                <a:cubicBezTo>
                  <a:pt x="2817" y="8808"/>
                  <a:pt x="2826" y="8805"/>
                  <a:pt x="2837" y="8808"/>
                </a:cubicBezTo>
                <a:cubicBezTo>
                  <a:pt x="2848" y="8810"/>
                  <a:pt x="2856" y="8816"/>
                  <a:pt x="2865" y="8828"/>
                </a:cubicBezTo>
                <a:cubicBezTo>
                  <a:pt x="2873" y="8839"/>
                  <a:pt x="2879" y="8852"/>
                  <a:pt x="2883" y="8871"/>
                </a:cubicBezTo>
                <a:cubicBezTo>
                  <a:pt x="2887" y="8888"/>
                  <a:pt x="2888" y="8906"/>
                  <a:pt x="2887" y="8925"/>
                </a:cubicBezTo>
                <a:cubicBezTo>
                  <a:pt x="2886" y="8944"/>
                  <a:pt x="2882" y="8960"/>
                  <a:pt x="2876" y="8975"/>
                </a:cubicBezTo>
                <a:cubicBezTo>
                  <a:pt x="2873" y="8982"/>
                  <a:pt x="2869" y="8989"/>
                  <a:pt x="2865" y="8994"/>
                </a:cubicBezTo>
                <a:cubicBezTo>
                  <a:pt x="2862" y="9000"/>
                  <a:pt x="2857" y="9004"/>
                  <a:pt x="2852" y="9008"/>
                </a:cubicBezTo>
                <a:cubicBezTo>
                  <a:pt x="2848" y="9012"/>
                  <a:pt x="2843" y="9014"/>
                  <a:pt x="2838" y="9016"/>
                </a:cubicBezTo>
                <a:cubicBezTo>
                  <a:pt x="2833" y="9017"/>
                  <a:pt x="2828" y="9017"/>
                  <a:pt x="2823" y="9016"/>
                </a:cubicBezTo>
                <a:cubicBezTo>
                  <a:pt x="2817" y="9015"/>
                  <a:pt x="2813" y="9013"/>
                  <a:pt x="2808" y="9009"/>
                </a:cubicBezTo>
                <a:cubicBezTo>
                  <a:pt x="2804" y="9006"/>
                  <a:pt x="2799" y="9002"/>
                  <a:pt x="2795" y="8996"/>
                </a:cubicBezTo>
                <a:close/>
                <a:moveTo>
                  <a:pt x="3488" y="8996"/>
                </a:moveTo>
                <a:cubicBezTo>
                  <a:pt x="3484" y="8990"/>
                  <a:pt x="3480" y="8983"/>
                  <a:pt x="3477" y="8976"/>
                </a:cubicBezTo>
                <a:cubicBezTo>
                  <a:pt x="3474" y="8969"/>
                  <a:pt x="3472" y="8961"/>
                  <a:pt x="3470" y="8953"/>
                </a:cubicBezTo>
                <a:cubicBezTo>
                  <a:pt x="3465" y="8934"/>
                  <a:pt x="3464" y="8918"/>
                  <a:pt x="3466" y="8899"/>
                </a:cubicBezTo>
                <a:cubicBezTo>
                  <a:pt x="3467" y="8880"/>
                  <a:pt x="3470" y="8864"/>
                  <a:pt x="3477" y="8849"/>
                </a:cubicBezTo>
                <a:cubicBezTo>
                  <a:pt x="3480" y="8841"/>
                  <a:pt x="3483" y="8834"/>
                  <a:pt x="3487" y="8829"/>
                </a:cubicBezTo>
                <a:cubicBezTo>
                  <a:pt x="3491" y="8824"/>
                  <a:pt x="3496" y="8819"/>
                  <a:pt x="3500" y="8816"/>
                </a:cubicBezTo>
                <a:cubicBezTo>
                  <a:pt x="3510" y="8808"/>
                  <a:pt x="3519" y="8805"/>
                  <a:pt x="3530" y="8808"/>
                </a:cubicBezTo>
                <a:cubicBezTo>
                  <a:pt x="3541" y="8810"/>
                  <a:pt x="3549" y="8816"/>
                  <a:pt x="3558" y="8828"/>
                </a:cubicBezTo>
                <a:cubicBezTo>
                  <a:pt x="3566" y="8839"/>
                  <a:pt x="3572" y="8852"/>
                  <a:pt x="3576" y="8871"/>
                </a:cubicBezTo>
                <a:cubicBezTo>
                  <a:pt x="3580" y="8888"/>
                  <a:pt x="3581" y="8906"/>
                  <a:pt x="3580" y="8925"/>
                </a:cubicBezTo>
                <a:cubicBezTo>
                  <a:pt x="3579" y="8944"/>
                  <a:pt x="3575" y="8960"/>
                  <a:pt x="3569" y="8975"/>
                </a:cubicBezTo>
                <a:cubicBezTo>
                  <a:pt x="3566" y="8982"/>
                  <a:pt x="3562" y="8989"/>
                  <a:pt x="3558" y="8994"/>
                </a:cubicBezTo>
                <a:cubicBezTo>
                  <a:pt x="3555" y="9000"/>
                  <a:pt x="3550" y="9004"/>
                  <a:pt x="3546" y="9008"/>
                </a:cubicBezTo>
                <a:cubicBezTo>
                  <a:pt x="3541" y="9012"/>
                  <a:pt x="3536" y="9014"/>
                  <a:pt x="3531" y="9016"/>
                </a:cubicBezTo>
                <a:cubicBezTo>
                  <a:pt x="3526" y="9017"/>
                  <a:pt x="3521" y="9017"/>
                  <a:pt x="3516" y="9016"/>
                </a:cubicBezTo>
                <a:cubicBezTo>
                  <a:pt x="3510" y="9015"/>
                  <a:pt x="3506" y="9013"/>
                  <a:pt x="3501" y="9009"/>
                </a:cubicBezTo>
                <a:cubicBezTo>
                  <a:pt x="3497" y="9006"/>
                  <a:pt x="3492" y="9002"/>
                  <a:pt x="3488" y="8996"/>
                </a:cubicBezTo>
                <a:close/>
                <a:moveTo>
                  <a:pt x="4181" y="8996"/>
                </a:moveTo>
                <a:cubicBezTo>
                  <a:pt x="4177" y="8990"/>
                  <a:pt x="4173" y="8983"/>
                  <a:pt x="4170" y="8976"/>
                </a:cubicBezTo>
                <a:cubicBezTo>
                  <a:pt x="4167" y="8969"/>
                  <a:pt x="4165" y="8961"/>
                  <a:pt x="4163" y="8953"/>
                </a:cubicBezTo>
                <a:cubicBezTo>
                  <a:pt x="4158" y="8934"/>
                  <a:pt x="4157" y="8918"/>
                  <a:pt x="4159" y="8899"/>
                </a:cubicBezTo>
                <a:cubicBezTo>
                  <a:pt x="4160" y="8880"/>
                  <a:pt x="4163" y="8864"/>
                  <a:pt x="4170" y="8849"/>
                </a:cubicBezTo>
                <a:cubicBezTo>
                  <a:pt x="4173" y="8841"/>
                  <a:pt x="4176" y="8834"/>
                  <a:pt x="4180" y="8829"/>
                </a:cubicBezTo>
                <a:cubicBezTo>
                  <a:pt x="4184" y="8824"/>
                  <a:pt x="4189" y="8819"/>
                  <a:pt x="4193" y="8816"/>
                </a:cubicBezTo>
                <a:cubicBezTo>
                  <a:pt x="4203" y="8808"/>
                  <a:pt x="4213" y="8805"/>
                  <a:pt x="4223" y="8808"/>
                </a:cubicBezTo>
                <a:cubicBezTo>
                  <a:pt x="4234" y="8810"/>
                  <a:pt x="4242" y="8816"/>
                  <a:pt x="4251" y="8828"/>
                </a:cubicBezTo>
                <a:cubicBezTo>
                  <a:pt x="4259" y="8839"/>
                  <a:pt x="4265" y="8852"/>
                  <a:pt x="4269" y="8871"/>
                </a:cubicBezTo>
                <a:cubicBezTo>
                  <a:pt x="4273" y="8888"/>
                  <a:pt x="4274" y="8906"/>
                  <a:pt x="4273" y="8925"/>
                </a:cubicBezTo>
                <a:cubicBezTo>
                  <a:pt x="4272" y="8944"/>
                  <a:pt x="4268" y="8960"/>
                  <a:pt x="4262" y="8975"/>
                </a:cubicBezTo>
                <a:cubicBezTo>
                  <a:pt x="4259" y="8982"/>
                  <a:pt x="4255" y="8989"/>
                  <a:pt x="4252" y="8994"/>
                </a:cubicBezTo>
                <a:cubicBezTo>
                  <a:pt x="4248" y="9000"/>
                  <a:pt x="4243" y="9004"/>
                  <a:pt x="4239" y="9008"/>
                </a:cubicBezTo>
                <a:cubicBezTo>
                  <a:pt x="4234" y="9012"/>
                  <a:pt x="4229" y="9014"/>
                  <a:pt x="4224" y="9016"/>
                </a:cubicBezTo>
                <a:cubicBezTo>
                  <a:pt x="4219" y="9017"/>
                  <a:pt x="4214" y="9017"/>
                  <a:pt x="4209" y="9016"/>
                </a:cubicBezTo>
                <a:cubicBezTo>
                  <a:pt x="4204" y="9015"/>
                  <a:pt x="4199" y="9013"/>
                  <a:pt x="4194" y="9009"/>
                </a:cubicBezTo>
                <a:cubicBezTo>
                  <a:pt x="4190" y="9006"/>
                  <a:pt x="4185" y="9002"/>
                  <a:pt x="4181" y="8996"/>
                </a:cubicBezTo>
                <a:close/>
                <a:moveTo>
                  <a:pt x="4874" y="8996"/>
                </a:moveTo>
                <a:cubicBezTo>
                  <a:pt x="4870" y="8990"/>
                  <a:pt x="4866" y="8983"/>
                  <a:pt x="4863" y="8976"/>
                </a:cubicBezTo>
                <a:cubicBezTo>
                  <a:pt x="4860" y="8969"/>
                  <a:pt x="4858" y="8961"/>
                  <a:pt x="4856" y="8953"/>
                </a:cubicBezTo>
                <a:cubicBezTo>
                  <a:pt x="4851" y="8934"/>
                  <a:pt x="4850" y="8918"/>
                  <a:pt x="4852" y="8899"/>
                </a:cubicBezTo>
                <a:cubicBezTo>
                  <a:pt x="4853" y="8880"/>
                  <a:pt x="4856" y="8864"/>
                  <a:pt x="4863" y="8849"/>
                </a:cubicBezTo>
                <a:cubicBezTo>
                  <a:pt x="4866" y="8841"/>
                  <a:pt x="4869" y="8834"/>
                  <a:pt x="4873" y="8829"/>
                </a:cubicBezTo>
                <a:cubicBezTo>
                  <a:pt x="4877" y="8824"/>
                  <a:pt x="4882" y="8819"/>
                  <a:pt x="4886" y="8816"/>
                </a:cubicBezTo>
                <a:cubicBezTo>
                  <a:pt x="4896" y="8808"/>
                  <a:pt x="4906" y="8805"/>
                  <a:pt x="4916" y="8808"/>
                </a:cubicBezTo>
                <a:cubicBezTo>
                  <a:pt x="4927" y="8810"/>
                  <a:pt x="4935" y="8816"/>
                  <a:pt x="4944" y="8828"/>
                </a:cubicBezTo>
                <a:cubicBezTo>
                  <a:pt x="4948" y="8834"/>
                  <a:pt x="4951" y="8840"/>
                  <a:pt x="4954" y="8847"/>
                </a:cubicBezTo>
                <a:cubicBezTo>
                  <a:pt x="4957" y="8854"/>
                  <a:pt x="4960" y="8861"/>
                  <a:pt x="4962" y="8871"/>
                </a:cubicBezTo>
                <a:cubicBezTo>
                  <a:pt x="4966" y="8888"/>
                  <a:pt x="4967" y="8906"/>
                  <a:pt x="4966" y="8925"/>
                </a:cubicBezTo>
                <a:cubicBezTo>
                  <a:pt x="4965" y="8944"/>
                  <a:pt x="4961" y="8960"/>
                  <a:pt x="4955" y="8975"/>
                </a:cubicBezTo>
                <a:cubicBezTo>
                  <a:pt x="4952" y="8982"/>
                  <a:pt x="4948" y="8989"/>
                  <a:pt x="4945" y="8994"/>
                </a:cubicBezTo>
                <a:cubicBezTo>
                  <a:pt x="4941" y="9000"/>
                  <a:pt x="4936" y="9004"/>
                  <a:pt x="4932" y="9008"/>
                </a:cubicBezTo>
                <a:cubicBezTo>
                  <a:pt x="4927" y="9012"/>
                  <a:pt x="4922" y="9014"/>
                  <a:pt x="4917" y="9016"/>
                </a:cubicBezTo>
                <a:cubicBezTo>
                  <a:pt x="4912" y="9017"/>
                  <a:pt x="4907" y="9017"/>
                  <a:pt x="4902" y="9016"/>
                </a:cubicBezTo>
                <a:cubicBezTo>
                  <a:pt x="4897" y="9015"/>
                  <a:pt x="4892" y="9013"/>
                  <a:pt x="4887" y="9009"/>
                </a:cubicBezTo>
                <a:cubicBezTo>
                  <a:pt x="4883" y="9006"/>
                  <a:pt x="4878" y="9002"/>
                  <a:pt x="4874" y="8996"/>
                </a:cubicBezTo>
                <a:close/>
                <a:moveTo>
                  <a:pt x="5567" y="8996"/>
                </a:moveTo>
                <a:cubicBezTo>
                  <a:pt x="5563" y="8990"/>
                  <a:pt x="5559" y="8983"/>
                  <a:pt x="5556" y="8976"/>
                </a:cubicBezTo>
                <a:cubicBezTo>
                  <a:pt x="5553" y="8969"/>
                  <a:pt x="5551" y="8961"/>
                  <a:pt x="5549" y="8953"/>
                </a:cubicBezTo>
                <a:cubicBezTo>
                  <a:pt x="5544" y="8934"/>
                  <a:pt x="5543" y="8918"/>
                  <a:pt x="5545" y="8899"/>
                </a:cubicBezTo>
                <a:cubicBezTo>
                  <a:pt x="5546" y="8880"/>
                  <a:pt x="5550" y="8864"/>
                  <a:pt x="5556" y="8849"/>
                </a:cubicBezTo>
                <a:cubicBezTo>
                  <a:pt x="5559" y="8841"/>
                  <a:pt x="5562" y="8834"/>
                  <a:pt x="5566" y="8829"/>
                </a:cubicBezTo>
                <a:cubicBezTo>
                  <a:pt x="5570" y="8824"/>
                  <a:pt x="5574" y="8819"/>
                  <a:pt x="5579" y="8816"/>
                </a:cubicBezTo>
                <a:cubicBezTo>
                  <a:pt x="5589" y="8808"/>
                  <a:pt x="5599" y="8805"/>
                  <a:pt x="5609" y="8808"/>
                </a:cubicBezTo>
                <a:cubicBezTo>
                  <a:pt x="5620" y="8810"/>
                  <a:pt x="5628" y="8816"/>
                  <a:pt x="5637" y="8828"/>
                </a:cubicBezTo>
                <a:cubicBezTo>
                  <a:pt x="5641" y="8834"/>
                  <a:pt x="5644" y="8840"/>
                  <a:pt x="5647" y="8847"/>
                </a:cubicBezTo>
                <a:cubicBezTo>
                  <a:pt x="5651" y="8854"/>
                  <a:pt x="5653" y="8861"/>
                  <a:pt x="5655" y="8871"/>
                </a:cubicBezTo>
                <a:cubicBezTo>
                  <a:pt x="5659" y="8888"/>
                  <a:pt x="5660" y="8906"/>
                  <a:pt x="5659" y="8925"/>
                </a:cubicBezTo>
                <a:cubicBezTo>
                  <a:pt x="5658" y="8944"/>
                  <a:pt x="5654" y="8960"/>
                  <a:pt x="5648" y="8975"/>
                </a:cubicBezTo>
                <a:cubicBezTo>
                  <a:pt x="5645" y="8982"/>
                  <a:pt x="5641" y="8989"/>
                  <a:pt x="5638" y="8994"/>
                </a:cubicBezTo>
                <a:cubicBezTo>
                  <a:pt x="5634" y="9000"/>
                  <a:pt x="5629" y="9004"/>
                  <a:pt x="5625" y="9008"/>
                </a:cubicBezTo>
                <a:cubicBezTo>
                  <a:pt x="5620" y="9012"/>
                  <a:pt x="5615" y="9014"/>
                  <a:pt x="5610" y="9016"/>
                </a:cubicBezTo>
                <a:cubicBezTo>
                  <a:pt x="5605" y="9017"/>
                  <a:pt x="5600" y="9017"/>
                  <a:pt x="5595" y="9016"/>
                </a:cubicBezTo>
                <a:cubicBezTo>
                  <a:pt x="5590" y="9015"/>
                  <a:pt x="5585" y="9013"/>
                  <a:pt x="5580" y="9009"/>
                </a:cubicBezTo>
                <a:cubicBezTo>
                  <a:pt x="5576" y="9006"/>
                  <a:pt x="5571" y="9002"/>
                  <a:pt x="5567" y="8996"/>
                </a:cubicBezTo>
                <a:close/>
                <a:moveTo>
                  <a:pt x="6260" y="8996"/>
                </a:moveTo>
                <a:cubicBezTo>
                  <a:pt x="6256" y="8990"/>
                  <a:pt x="6252" y="8983"/>
                  <a:pt x="6249" y="8976"/>
                </a:cubicBezTo>
                <a:cubicBezTo>
                  <a:pt x="6246" y="8969"/>
                  <a:pt x="6244" y="8961"/>
                  <a:pt x="6242" y="8953"/>
                </a:cubicBezTo>
                <a:cubicBezTo>
                  <a:pt x="6238" y="8934"/>
                  <a:pt x="6236" y="8918"/>
                  <a:pt x="6238" y="8899"/>
                </a:cubicBezTo>
                <a:cubicBezTo>
                  <a:pt x="6239" y="8880"/>
                  <a:pt x="6243" y="8864"/>
                  <a:pt x="6249" y="8849"/>
                </a:cubicBezTo>
                <a:cubicBezTo>
                  <a:pt x="6252" y="8841"/>
                  <a:pt x="6255" y="8834"/>
                  <a:pt x="6259" y="8829"/>
                </a:cubicBezTo>
                <a:cubicBezTo>
                  <a:pt x="6263" y="8824"/>
                  <a:pt x="6267" y="8819"/>
                  <a:pt x="6272" y="8816"/>
                </a:cubicBezTo>
                <a:cubicBezTo>
                  <a:pt x="6282" y="8808"/>
                  <a:pt x="6292" y="8805"/>
                  <a:pt x="6302" y="8808"/>
                </a:cubicBezTo>
                <a:cubicBezTo>
                  <a:pt x="6313" y="8810"/>
                  <a:pt x="6321" y="8816"/>
                  <a:pt x="6330" y="8828"/>
                </a:cubicBezTo>
                <a:cubicBezTo>
                  <a:pt x="6334" y="8834"/>
                  <a:pt x="6337" y="8840"/>
                  <a:pt x="6340" y="8847"/>
                </a:cubicBezTo>
                <a:cubicBezTo>
                  <a:pt x="6344" y="8854"/>
                  <a:pt x="6346" y="8861"/>
                  <a:pt x="6348" y="8871"/>
                </a:cubicBezTo>
                <a:cubicBezTo>
                  <a:pt x="6352" y="8888"/>
                  <a:pt x="6353" y="8906"/>
                  <a:pt x="6352" y="8925"/>
                </a:cubicBezTo>
                <a:cubicBezTo>
                  <a:pt x="6351" y="8944"/>
                  <a:pt x="6347" y="8960"/>
                  <a:pt x="6341" y="8975"/>
                </a:cubicBezTo>
                <a:cubicBezTo>
                  <a:pt x="6338" y="8982"/>
                  <a:pt x="6334" y="8989"/>
                  <a:pt x="6331" y="8994"/>
                </a:cubicBezTo>
                <a:cubicBezTo>
                  <a:pt x="6327" y="9000"/>
                  <a:pt x="6322" y="9004"/>
                  <a:pt x="6318" y="9008"/>
                </a:cubicBezTo>
                <a:cubicBezTo>
                  <a:pt x="6312" y="9012"/>
                  <a:pt x="6308" y="9014"/>
                  <a:pt x="6303" y="9016"/>
                </a:cubicBezTo>
                <a:cubicBezTo>
                  <a:pt x="6298" y="9017"/>
                  <a:pt x="6293" y="9017"/>
                  <a:pt x="6288" y="9016"/>
                </a:cubicBezTo>
                <a:cubicBezTo>
                  <a:pt x="6283" y="9015"/>
                  <a:pt x="6278" y="9013"/>
                  <a:pt x="6273" y="9009"/>
                </a:cubicBezTo>
                <a:cubicBezTo>
                  <a:pt x="6269" y="9006"/>
                  <a:pt x="6265" y="9002"/>
                  <a:pt x="6260" y="8996"/>
                </a:cubicBezTo>
                <a:close/>
                <a:moveTo>
                  <a:pt x="6954" y="8996"/>
                </a:moveTo>
                <a:cubicBezTo>
                  <a:pt x="6949" y="8990"/>
                  <a:pt x="6945" y="8983"/>
                  <a:pt x="6942" y="8976"/>
                </a:cubicBezTo>
                <a:cubicBezTo>
                  <a:pt x="6939" y="8969"/>
                  <a:pt x="6937" y="8961"/>
                  <a:pt x="6935" y="8953"/>
                </a:cubicBezTo>
                <a:cubicBezTo>
                  <a:pt x="6931" y="8934"/>
                  <a:pt x="6929" y="8918"/>
                  <a:pt x="6931" y="8899"/>
                </a:cubicBezTo>
                <a:cubicBezTo>
                  <a:pt x="6932" y="8880"/>
                  <a:pt x="6936" y="8864"/>
                  <a:pt x="6942" y="8849"/>
                </a:cubicBezTo>
                <a:cubicBezTo>
                  <a:pt x="6945" y="8841"/>
                  <a:pt x="6948" y="8834"/>
                  <a:pt x="6952" y="8829"/>
                </a:cubicBezTo>
                <a:cubicBezTo>
                  <a:pt x="6956" y="8824"/>
                  <a:pt x="6960" y="8819"/>
                  <a:pt x="6965" y="8816"/>
                </a:cubicBezTo>
                <a:cubicBezTo>
                  <a:pt x="6975" y="8808"/>
                  <a:pt x="6985" y="8805"/>
                  <a:pt x="6995" y="8808"/>
                </a:cubicBezTo>
                <a:cubicBezTo>
                  <a:pt x="7006" y="8810"/>
                  <a:pt x="7014" y="8816"/>
                  <a:pt x="7023" y="8828"/>
                </a:cubicBezTo>
                <a:cubicBezTo>
                  <a:pt x="7027" y="8834"/>
                  <a:pt x="7031" y="8840"/>
                  <a:pt x="7034" y="8847"/>
                </a:cubicBezTo>
                <a:cubicBezTo>
                  <a:pt x="7037" y="8854"/>
                  <a:pt x="7039" y="8861"/>
                  <a:pt x="7041" y="8871"/>
                </a:cubicBezTo>
                <a:cubicBezTo>
                  <a:pt x="7043" y="8879"/>
                  <a:pt x="7045" y="8888"/>
                  <a:pt x="7045" y="8897"/>
                </a:cubicBezTo>
                <a:cubicBezTo>
                  <a:pt x="7046" y="8906"/>
                  <a:pt x="7046" y="8915"/>
                  <a:pt x="7046" y="8925"/>
                </a:cubicBezTo>
                <a:cubicBezTo>
                  <a:pt x="7044" y="8944"/>
                  <a:pt x="7041" y="8960"/>
                  <a:pt x="7034" y="8975"/>
                </a:cubicBezTo>
                <a:cubicBezTo>
                  <a:pt x="7028" y="8990"/>
                  <a:pt x="7020" y="9000"/>
                  <a:pt x="7011" y="9008"/>
                </a:cubicBezTo>
                <a:cubicBezTo>
                  <a:pt x="7005" y="9012"/>
                  <a:pt x="7001" y="9014"/>
                  <a:pt x="6996" y="9016"/>
                </a:cubicBezTo>
                <a:cubicBezTo>
                  <a:pt x="6991" y="9017"/>
                  <a:pt x="6986" y="9017"/>
                  <a:pt x="6981" y="9016"/>
                </a:cubicBezTo>
                <a:cubicBezTo>
                  <a:pt x="6976" y="9015"/>
                  <a:pt x="6971" y="9013"/>
                  <a:pt x="6966" y="9009"/>
                </a:cubicBezTo>
                <a:cubicBezTo>
                  <a:pt x="6962" y="9006"/>
                  <a:pt x="6958" y="9002"/>
                  <a:pt x="6954" y="8996"/>
                </a:cubicBezTo>
                <a:close/>
                <a:moveTo>
                  <a:pt x="7647" y="8996"/>
                </a:moveTo>
                <a:cubicBezTo>
                  <a:pt x="7642" y="8990"/>
                  <a:pt x="7639" y="8983"/>
                  <a:pt x="7635" y="8976"/>
                </a:cubicBezTo>
                <a:cubicBezTo>
                  <a:pt x="7632" y="8969"/>
                  <a:pt x="7630" y="8961"/>
                  <a:pt x="7628" y="8953"/>
                </a:cubicBezTo>
                <a:cubicBezTo>
                  <a:pt x="7624" y="8934"/>
                  <a:pt x="7622" y="8918"/>
                  <a:pt x="7624" y="8899"/>
                </a:cubicBezTo>
                <a:cubicBezTo>
                  <a:pt x="7625" y="8880"/>
                  <a:pt x="7629" y="8864"/>
                  <a:pt x="7635" y="8849"/>
                </a:cubicBezTo>
                <a:cubicBezTo>
                  <a:pt x="7638" y="8841"/>
                  <a:pt x="7641" y="8834"/>
                  <a:pt x="7645" y="8829"/>
                </a:cubicBezTo>
                <a:cubicBezTo>
                  <a:pt x="7649" y="8824"/>
                  <a:pt x="7653" y="8819"/>
                  <a:pt x="7658" y="8816"/>
                </a:cubicBezTo>
                <a:cubicBezTo>
                  <a:pt x="7668" y="8808"/>
                  <a:pt x="7678" y="8805"/>
                  <a:pt x="7688" y="8808"/>
                </a:cubicBezTo>
                <a:cubicBezTo>
                  <a:pt x="7699" y="8810"/>
                  <a:pt x="7707" y="8816"/>
                  <a:pt x="7716" y="8828"/>
                </a:cubicBezTo>
                <a:cubicBezTo>
                  <a:pt x="7720" y="8834"/>
                  <a:pt x="7723" y="8840"/>
                  <a:pt x="7726" y="8847"/>
                </a:cubicBezTo>
                <a:cubicBezTo>
                  <a:pt x="7730" y="8854"/>
                  <a:pt x="7732" y="8861"/>
                  <a:pt x="7734" y="8871"/>
                </a:cubicBezTo>
                <a:cubicBezTo>
                  <a:pt x="7738" y="8888"/>
                  <a:pt x="7740" y="8906"/>
                  <a:pt x="7739" y="8925"/>
                </a:cubicBezTo>
                <a:cubicBezTo>
                  <a:pt x="7737" y="8944"/>
                  <a:pt x="7734" y="8960"/>
                  <a:pt x="7727" y="8975"/>
                </a:cubicBezTo>
                <a:cubicBezTo>
                  <a:pt x="7721" y="8990"/>
                  <a:pt x="7713" y="9000"/>
                  <a:pt x="7704" y="9008"/>
                </a:cubicBezTo>
                <a:cubicBezTo>
                  <a:pt x="7698" y="9012"/>
                  <a:pt x="7694" y="9014"/>
                  <a:pt x="7689" y="9016"/>
                </a:cubicBezTo>
                <a:cubicBezTo>
                  <a:pt x="7684" y="9017"/>
                  <a:pt x="7679" y="9017"/>
                  <a:pt x="7674" y="9016"/>
                </a:cubicBezTo>
                <a:cubicBezTo>
                  <a:pt x="7669" y="9015"/>
                  <a:pt x="7664" y="9013"/>
                  <a:pt x="7659" y="9009"/>
                </a:cubicBezTo>
                <a:cubicBezTo>
                  <a:pt x="7655" y="9006"/>
                  <a:pt x="7651" y="9002"/>
                  <a:pt x="7647" y="8996"/>
                </a:cubicBezTo>
                <a:close/>
                <a:moveTo>
                  <a:pt x="8340" y="8996"/>
                </a:moveTo>
                <a:cubicBezTo>
                  <a:pt x="8335" y="8990"/>
                  <a:pt x="8332" y="8983"/>
                  <a:pt x="8328" y="8976"/>
                </a:cubicBezTo>
                <a:cubicBezTo>
                  <a:pt x="8325" y="8969"/>
                  <a:pt x="8323" y="8961"/>
                  <a:pt x="8321" y="8953"/>
                </a:cubicBezTo>
                <a:cubicBezTo>
                  <a:pt x="8317" y="8934"/>
                  <a:pt x="8315" y="8918"/>
                  <a:pt x="8317" y="8899"/>
                </a:cubicBezTo>
                <a:cubicBezTo>
                  <a:pt x="8318" y="8880"/>
                  <a:pt x="8322" y="8864"/>
                  <a:pt x="8328" y="8849"/>
                </a:cubicBezTo>
                <a:cubicBezTo>
                  <a:pt x="8331" y="8841"/>
                  <a:pt x="8334" y="8834"/>
                  <a:pt x="8338" y="8829"/>
                </a:cubicBezTo>
                <a:cubicBezTo>
                  <a:pt x="8342" y="8824"/>
                  <a:pt x="8346" y="8819"/>
                  <a:pt x="8351" y="8816"/>
                </a:cubicBezTo>
                <a:cubicBezTo>
                  <a:pt x="8361" y="8808"/>
                  <a:pt x="8371" y="8805"/>
                  <a:pt x="8381" y="8808"/>
                </a:cubicBezTo>
                <a:cubicBezTo>
                  <a:pt x="8392" y="8810"/>
                  <a:pt x="8400" y="8816"/>
                  <a:pt x="8409" y="8828"/>
                </a:cubicBezTo>
                <a:cubicBezTo>
                  <a:pt x="8417" y="8839"/>
                  <a:pt x="8423" y="8852"/>
                  <a:pt x="8427" y="8871"/>
                </a:cubicBezTo>
                <a:cubicBezTo>
                  <a:pt x="8431" y="8888"/>
                  <a:pt x="8433" y="8906"/>
                  <a:pt x="8432" y="8925"/>
                </a:cubicBezTo>
                <a:cubicBezTo>
                  <a:pt x="8430" y="8944"/>
                  <a:pt x="8426" y="8960"/>
                  <a:pt x="8420" y="8975"/>
                </a:cubicBezTo>
                <a:cubicBezTo>
                  <a:pt x="8417" y="8982"/>
                  <a:pt x="8413" y="8989"/>
                  <a:pt x="8410" y="8994"/>
                </a:cubicBezTo>
                <a:cubicBezTo>
                  <a:pt x="8406" y="9000"/>
                  <a:pt x="8401" y="9004"/>
                  <a:pt x="8397" y="9008"/>
                </a:cubicBezTo>
                <a:cubicBezTo>
                  <a:pt x="8391" y="9012"/>
                  <a:pt x="8387" y="9014"/>
                  <a:pt x="8382" y="9016"/>
                </a:cubicBezTo>
                <a:cubicBezTo>
                  <a:pt x="8377" y="9017"/>
                  <a:pt x="8372" y="9017"/>
                  <a:pt x="8367" y="9016"/>
                </a:cubicBezTo>
                <a:cubicBezTo>
                  <a:pt x="8362" y="9015"/>
                  <a:pt x="8357" y="9013"/>
                  <a:pt x="8353" y="9009"/>
                </a:cubicBezTo>
                <a:cubicBezTo>
                  <a:pt x="8348" y="9006"/>
                  <a:pt x="8344" y="9002"/>
                  <a:pt x="8340" y="8996"/>
                </a:cubicBezTo>
                <a:close/>
                <a:moveTo>
                  <a:pt x="9033" y="8996"/>
                </a:moveTo>
                <a:cubicBezTo>
                  <a:pt x="9028" y="8990"/>
                  <a:pt x="9025" y="8983"/>
                  <a:pt x="9021" y="8976"/>
                </a:cubicBezTo>
                <a:cubicBezTo>
                  <a:pt x="9018" y="8969"/>
                  <a:pt x="9016" y="8961"/>
                  <a:pt x="9014" y="8953"/>
                </a:cubicBezTo>
                <a:cubicBezTo>
                  <a:pt x="9010" y="8934"/>
                  <a:pt x="9008" y="8918"/>
                  <a:pt x="9010" y="8899"/>
                </a:cubicBezTo>
                <a:cubicBezTo>
                  <a:pt x="9011" y="8880"/>
                  <a:pt x="9015" y="8864"/>
                  <a:pt x="9021" y="8849"/>
                </a:cubicBezTo>
                <a:cubicBezTo>
                  <a:pt x="9024" y="8841"/>
                  <a:pt x="9028" y="8834"/>
                  <a:pt x="9031" y="8829"/>
                </a:cubicBezTo>
                <a:cubicBezTo>
                  <a:pt x="9035" y="8824"/>
                  <a:pt x="9040" y="8819"/>
                  <a:pt x="9045" y="8816"/>
                </a:cubicBezTo>
                <a:cubicBezTo>
                  <a:pt x="9054" y="8808"/>
                  <a:pt x="9064" y="8805"/>
                  <a:pt x="9074" y="8808"/>
                </a:cubicBezTo>
                <a:cubicBezTo>
                  <a:pt x="9085" y="8810"/>
                  <a:pt x="9093" y="8816"/>
                  <a:pt x="9102" y="8828"/>
                </a:cubicBezTo>
                <a:cubicBezTo>
                  <a:pt x="9110" y="8839"/>
                  <a:pt x="9116" y="8852"/>
                  <a:pt x="9120" y="8871"/>
                </a:cubicBezTo>
                <a:cubicBezTo>
                  <a:pt x="9124" y="8888"/>
                  <a:pt x="9126" y="8906"/>
                  <a:pt x="9125" y="8925"/>
                </a:cubicBezTo>
                <a:cubicBezTo>
                  <a:pt x="9123" y="8944"/>
                  <a:pt x="9119" y="8960"/>
                  <a:pt x="9113" y="8975"/>
                </a:cubicBezTo>
                <a:cubicBezTo>
                  <a:pt x="9110" y="8982"/>
                  <a:pt x="9106" y="8989"/>
                  <a:pt x="9103" y="8994"/>
                </a:cubicBezTo>
                <a:cubicBezTo>
                  <a:pt x="9099" y="9000"/>
                  <a:pt x="9094" y="9004"/>
                  <a:pt x="9090" y="9008"/>
                </a:cubicBezTo>
                <a:cubicBezTo>
                  <a:pt x="9084" y="9012"/>
                  <a:pt x="9080" y="9014"/>
                  <a:pt x="9075" y="9016"/>
                </a:cubicBezTo>
                <a:cubicBezTo>
                  <a:pt x="9070" y="9017"/>
                  <a:pt x="9065" y="9017"/>
                  <a:pt x="9060" y="9016"/>
                </a:cubicBezTo>
                <a:cubicBezTo>
                  <a:pt x="9055" y="9015"/>
                  <a:pt x="9050" y="9013"/>
                  <a:pt x="9046" y="9009"/>
                </a:cubicBezTo>
                <a:cubicBezTo>
                  <a:pt x="9041" y="9006"/>
                  <a:pt x="9037" y="9002"/>
                  <a:pt x="9033" y="8996"/>
                </a:cubicBezTo>
                <a:close/>
                <a:moveTo>
                  <a:pt x="9726" y="8996"/>
                </a:moveTo>
                <a:cubicBezTo>
                  <a:pt x="9721" y="8990"/>
                  <a:pt x="9718" y="8983"/>
                  <a:pt x="9714" y="8976"/>
                </a:cubicBezTo>
                <a:cubicBezTo>
                  <a:pt x="9711" y="8969"/>
                  <a:pt x="9709" y="8961"/>
                  <a:pt x="9707" y="8953"/>
                </a:cubicBezTo>
                <a:cubicBezTo>
                  <a:pt x="9703" y="8934"/>
                  <a:pt x="9701" y="8918"/>
                  <a:pt x="9703" y="8899"/>
                </a:cubicBezTo>
                <a:cubicBezTo>
                  <a:pt x="9704" y="8880"/>
                  <a:pt x="9708" y="8864"/>
                  <a:pt x="9714" y="8849"/>
                </a:cubicBezTo>
                <a:cubicBezTo>
                  <a:pt x="9717" y="8841"/>
                  <a:pt x="9721" y="8834"/>
                  <a:pt x="9724" y="8829"/>
                </a:cubicBezTo>
                <a:cubicBezTo>
                  <a:pt x="9728" y="8824"/>
                  <a:pt x="9733" y="8819"/>
                  <a:pt x="9738" y="8816"/>
                </a:cubicBezTo>
                <a:cubicBezTo>
                  <a:pt x="9747" y="8808"/>
                  <a:pt x="9757" y="8805"/>
                  <a:pt x="9767" y="8808"/>
                </a:cubicBezTo>
                <a:cubicBezTo>
                  <a:pt x="9778" y="8810"/>
                  <a:pt x="9786" y="8816"/>
                  <a:pt x="9795" y="8828"/>
                </a:cubicBezTo>
                <a:cubicBezTo>
                  <a:pt x="9803" y="8839"/>
                  <a:pt x="9809" y="8852"/>
                  <a:pt x="9813" y="8871"/>
                </a:cubicBezTo>
                <a:cubicBezTo>
                  <a:pt x="9817" y="8888"/>
                  <a:pt x="9819" y="8906"/>
                  <a:pt x="9818" y="8925"/>
                </a:cubicBezTo>
                <a:cubicBezTo>
                  <a:pt x="9816" y="8944"/>
                  <a:pt x="9812" y="8960"/>
                  <a:pt x="9806" y="8975"/>
                </a:cubicBezTo>
                <a:cubicBezTo>
                  <a:pt x="9803" y="8982"/>
                  <a:pt x="9800" y="8989"/>
                  <a:pt x="9796" y="8994"/>
                </a:cubicBezTo>
                <a:cubicBezTo>
                  <a:pt x="9792" y="9000"/>
                  <a:pt x="9788" y="9004"/>
                  <a:pt x="9783" y="9008"/>
                </a:cubicBezTo>
                <a:cubicBezTo>
                  <a:pt x="9778" y="9012"/>
                  <a:pt x="9773" y="9014"/>
                  <a:pt x="9768" y="9016"/>
                </a:cubicBezTo>
                <a:cubicBezTo>
                  <a:pt x="9763" y="9017"/>
                  <a:pt x="9758" y="9017"/>
                  <a:pt x="9753" y="9016"/>
                </a:cubicBezTo>
                <a:cubicBezTo>
                  <a:pt x="9748" y="9015"/>
                  <a:pt x="9743" y="9013"/>
                  <a:pt x="9739" y="9009"/>
                </a:cubicBezTo>
                <a:cubicBezTo>
                  <a:pt x="9734" y="9006"/>
                  <a:pt x="9730" y="9002"/>
                  <a:pt x="9726" y="8996"/>
                </a:cubicBezTo>
                <a:close/>
                <a:moveTo>
                  <a:pt x="10419" y="8996"/>
                </a:moveTo>
                <a:cubicBezTo>
                  <a:pt x="10410" y="8984"/>
                  <a:pt x="10404" y="8970"/>
                  <a:pt x="10400" y="8953"/>
                </a:cubicBezTo>
                <a:cubicBezTo>
                  <a:pt x="10396" y="8934"/>
                  <a:pt x="10394" y="8918"/>
                  <a:pt x="10396" y="8899"/>
                </a:cubicBezTo>
                <a:cubicBezTo>
                  <a:pt x="10397" y="8880"/>
                  <a:pt x="10401" y="8864"/>
                  <a:pt x="10407" y="8849"/>
                </a:cubicBezTo>
                <a:cubicBezTo>
                  <a:pt x="10410" y="8841"/>
                  <a:pt x="10414" y="8834"/>
                  <a:pt x="10418" y="8829"/>
                </a:cubicBezTo>
                <a:cubicBezTo>
                  <a:pt x="10421" y="8824"/>
                  <a:pt x="10426" y="8819"/>
                  <a:pt x="10431" y="8816"/>
                </a:cubicBezTo>
                <a:cubicBezTo>
                  <a:pt x="10440" y="8808"/>
                  <a:pt x="10450" y="8805"/>
                  <a:pt x="10460" y="8808"/>
                </a:cubicBezTo>
                <a:cubicBezTo>
                  <a:pt x="10471" y="8810"/>
                  <a:pt x="10479" y="8816"/>
                  <a:pt x="10488" y="8828"/>
                </a:cubicBezTo>
                <a:cubicBezTo>
                  <a:pt x="10496" y="8839"/>
                  <a:pt x="10502" y="8852"/>
                  <a:pt x="10506" y="8871"/>
                </a:cubicBezTo>
                <a:cubicBezTo>
                  <a:pt x="10510" y="8888"/>
                  <a:pt x="10512" y="8906"/>
                  <a:pt x="10511" y="8925"/>
                </a:cubicBezTo>
                <a:cubicBezTo>
                  <a:pt x="10509" y="8944"/>
                  <a:pt x="10505" y="8960"/>
                  <a:pt x="10499" y="8975"/>
                </a:cubicBezTo>
                <a:cubicBezTo>
                  <a:pt x="10496" y="8982"/>
                  <a:pt x="10493" y="8989"/>
                  <a:pt x="10489" y="8994"/>
                </a:cubicBezTo>
                <a:cubicBezTo>
                  <a:pt x="10485" y="9000"/>
                  <a:pt x="10481" y="9004"/>
                  <a:pt x="10476" y="9008"/>
                </a:cubicBezTo>
                <a:cubicBezTo>
                  <a:pt x="10471" y="9012"/>
                  <a:pt x="10466" y="9014"/>
                  <a:pt x="10461" y="9016"/>
                </a:cubicBezTo>
                <a:cubicBezTo>
                  <a:pt x="10456" y="9017"/>
                  <a:pt x="10451" y="9017"/>
                  <a:pt x="10446" y="9016"/>
                </a:cubicBezTo>
                <a:cubicBezTo>
                  <a:pt x="10436" y="9014"/>
                  <a:pt x="10427" y="9007"/>
                  <a:pt x="10419" y="8996"/>
                </a:cubicBezTo>
                <a:close/>
                <a:moveTo>
                  <a:pt x="11111" y="8996"/>
                </a:moveTo>
                <a:cubicBezTo>
                  <a:pt x="11103" y="8984"/>
                  <a:pt x="11097" y="8970"/>
                  <a:pt x="11093" y="8953"/>
                </a:cubicBezTo>
                <a:cubicBezTo>
                  <a:pt x="11091" y="8943"/>
                  <a:pt x="11089" y="8935"/>
                  <a:pt x="11089" y="8926"/>
                </a:cubicBezTo>
                <a:cubicBezTo>
                  <a:pt x="11088" y="8918"/>
                  <a:pt x="11088" y="8909"/>
                  <a:pt x="11088" y="8899"/>
                </a:cubicBezTo>
                <a:cubicBezTo>
                  <a:pt x="11089" y="8890"/>
                  <a:pt x="11090" y="8881"/>
                  <a:pt x="11092" y="8873"/>
                </a:cubicBezTo>
                <a:cubicBezTo>
                  <a:pt x="11094" y="8864"/>
                  <a:pt x="11096" y="8857"/>
                  <a:pt x="11100" y="8849"/>
                </a:cubicBezTo>
                <a:cubicBezTo>
                  <a:pt x="11103" y="8841"/>
                  <a:pt x="11106" y="8834"/>
                  <a:pt x="11110" y="8829"/>
                </a:cubicBezTo>
                <a:cubicBezTo>
                  <a:pt x="11114" y="8824"/>
                  <a:pt x="11119" y="8819"/>
                  <a:pt x="11123" y="8816"/>
                </a:cubicBezTo>
                <a:cubicBezTo>
                  <a:pt x="11133" y="8808"/>
                  <a:pt x="11142" y="8805"/>
                  <a:pt x="11153" y="8808"/>
                </a:cubicBezTo>
                <a:cubicBezTo>
                  <a:pt x="11163" y="8810"/>
                  <a:pt x="11172" y="8816"/>
                  <a:pt x="11180" y="8828"/>
                </a:cubicBezTo>
                <a:cubicBezTo>
                  <a:pt x="11185" y="8834"/>
                  <a:pt x="11188" y="8840"/>
                  <a:pt x="11191" y="8847"/>
                </a:cubicBezTo>
                <a:cubicBezTo>
                  <a:pt x="11194" y="8854"/>
                  <a:pt x="11197" y="8861"/>
                  <a:pt x="11199" y="8871"/>
                </a:cubicBezTo>
                <a:cubicBezTo>
                  <a:pt x="11203" y="8888"/>
                  <a:pt x="11205" y="8906"/>
                  <a:pt x="11203" y="8925"/>
                </a:cubicBezTo>
                <a:cubicBezTo>
                  <a:pt x="11202" y="8944"/>
                  <a:pt x="11198" y="8960"/>
                  <a:pt x="11192" y="8975"/>
                </a:cubicBezTo>
                <a:cubicBezTo>
                  <a:pt x="11189" y="8982"/>
                  <a:pt x="11185" y="8989"/>
                  <a:pt x="11182" y="8994"/>
                </a:cubicBezTo>
                <a:cubicBezTo>
                  <a:pt x="11178" y="9000"/>
                  <a:pt x="11174" y="9004"/>
                  <a:pt x="11169" y="9008"/>
                </a:cubicBezTo>
                <a:cubicBezTo>
                  <a:pt x="11164" y="9012"/>
                  <a:pt x="11159" y="9014"/>
                  <a:pt x="11154" y="9016"/>
                </a:cubicBezTo>
                <a:cubicBezTo>
                  <a:pt x="11149" y="9017"/>
                  <a:pt x="11144" y="9017"/>
                  <a:pt x="11139" y="9016"/>
                </a:cubicBezTo>
                <a:cubicBezTo>
                  <a:pt x="11128" y="9014"/>
                  <a:pt x="11119" y="9007"/>
                  <a:pt x="11111" y="8996"/>
                </a:cubicBezTo>
                <a:close/>
                <a:moveTo>
                  <a:pt x="11804" y="8996"/>
                </a:moveTo>
                <a:cubicBezTo>
                  <a:pt x="11796" y="8984"/>
                  <a:pt x="11790" y="8970"/>
                  <a:pt x="11786" y="8953"/>
                </a:cubicBezTo>
                <a:cubicBezTo>
                  <a:pt x="11782" y="8934"/>
                  <a:pt x="11780" y="8918"/>
                  <a:pt x="11782" y="8899"/>
                </a:cubicBezTo>
                <a:cubicBezTo>
                  <a:pt x="11783" y="8880"/>
                  <a:pt x="11787" y="8864"/>
                  <a:pt x="11793" y="8849"/>
                </a:cubicBezTo>
                <a:cubicBezTo>
                  <a:pt x="11799" y="8833"/>
                  <a:pt x="11807" y="8823"/>
                  <a:pt x="11816" y="8816"/>
                </a:cubicBezTo>
                <a:cubicBezTo>
                  <a:pt x="11826" y="8808"/>
                  <a:pt x="11835" y="8805"/>
                  <a:pt x="11846" y="8808"/>
                </a:cubicBezTo>
                <a:cubicBezTo>
                  <a:pt x="11856" y="8810"/>
                  <a:pt x="11865" y="8816"/>
                  <a:pt x="11873" y="8828"/>
                </a:cubicBezTo>
                <a:cubicBezTo>
                  <a:pt x="11878" y="8834"/>
                  <a:pt x="11881" y="8840"/>
                  <a:pt x="11884" y="8847"/>
                </a:cubicBezTo>
                <a:cubicBezTo>
                  <a:pt x="11887" y="8854"/>
                  <a:pt x="11890" y="8861"/>
                  <a:pt x="11892" y="8871"/>
                </a:cubicBezTo>
                <a:cubicBezTo>
                  <a:pt x="11896" y="8888"/>
                  <a:pt x="11898" y="8906"/>
                  <a:pt x="11896" y="8925"/>
                </a:cubicBezTo>
                <a:cubicBezTo>
                  <a:pt x="11895" y="8944"/>
                  <a:pt x="11891" y="8960"/>
                  <a:pt x="11885" y="8975"/>
                </a:cubicBezTo>
                <a:cubicBezTo>
                  <a:pt x="11882" y="8982"/>
                  <a:pt x="11878" y="8989"/>
                  <a:pt x="11875" y="8994"/>
                </a:cubicBezTo>
                <a:cubicBezTo>
                  <a:pt x="11871" y="9000"/>
                  <a:pt x="11867" y="9004"/>
                  <a:pt x="11862" y="9008"/>
                </a:cubicBezTo>
                <a:cubicBezTo>
                  <a:pt x="11857" y="9012"/>
                  <a:pt x="11852" y="9014"/>
                  <a:pt x="11847" y="9016"/>
                </a:cubicBezTo>
                <a:cubicBezTo>
                  <a:pt x="11842" y="9017"/>
                  <a:pt x="11837" y="9017"/>
                  <a:pt x="11832" y="9016"/>
                </a:cubicBezTo>
                <a:cubicBezTo>
                  <a:pt x="11821" y="9014"/>
                  <a:pt x="11812" y="9007"/>
                  <a:pt x="11804" y="8996"/>
                </a:cubicBezTo>
                <a:close/>
                <a:moveTo>
                  <a:pt x="12497" y="8996"/>
                </a:moveTo>
                <a:cubicBezTo>
                  <a:pt x="12489" y="8984"/>
                  <a:pt x="12483" y="8970"/>
                  <a:pt x="12479" y="8953"/>
                </a:cubicBezTo>
                <a:cubicBezTo>
                  <a:pt x="12475" y="8934"/>
                  <a:pt x="12473" y="8918"/>
                  <a:pt x="12475" y="8899"/>
                </a:cubicBezTo>
                <a:cubicBezTo>
                  <a:pt x="12476" y="8880"/>
                  <a:pt x="12480" y="8864"/>
                  <a:pt x="12486" y="8849"/>
                </a:cubicBezTo>
                <a:cubicBezTo>
                  <a:pt x="12492" y="8833"/>
                  <a:pt x="12500" y="8823"/>
                  <a:pt x="12509" y="8816"/>
                </a:cubicBezTo>
                <a:cubicBezTo>
                  <a:pt x="12519" y="8808"/>
                  <a:pt x="12528" y="8805"/>
                  <a:pt x="12539" y="8808"/>
                </a:cubicBezTo>
                <a:cubicBezTo>
                  <a:pt x="12549" y="8810"/>
                  <a:pt x="12558" y="8816"/>
                  <a:pt x="12567" y="8828"/>
                </a:cubicBezTo>
                <a:cubicBezTo>
                  <a:pt x="12571" y="8834"/>
                  <a:pt x="12575" y="8840"/>
                  <a:pt x="12578" y="8847"/>
                </a:cubicBezTo>
                <a:cubicBezTo>
                  <a:pt x="12581" y="8854"/>
                  <a:pt x="12583" y="8861"/>
                  <a:pt x="12585" y="8871"/>
                </a:cubicBezTo>
                <a:cubicBezTo>
                  <a:pt x="12590" y="8888"/>
                  <a:pt x="12591" y="8906"/>
                  <a:pt x="12589" y="8925"/>
                </a:cubicBezTo>
                <a:cubicBezTo>
                  <a:pt x="12588" y="8944"/>
                  <a:pt x="12584" y="8960"/>
                  <a:pt x="12578" y="8975"/>
                </a:cubicBezTo>
                <a:cubicBezTo>
                  <a:pt x="12575" y="8982"/>
                  <a:pt x="12571" y="8989"/>
                  <a:pt x="12568" y="8994"/>
                </a:cubicBezTo>
                <a:cubicBezTo>
                  <a:pt x="12564" y="9000"/>
                  <a:pt x="12560" y="9004"/>
                  <a:pt x="12555" y="9008"/>
                </a:cubicBezTo>
                <a:cubicBezTo>
                  <a:pt x="12550" y="9012"/>
                  <a:pt x="12545" y="9014"/>
                  <a:pt x="12540" y="9016"/>
                </a:cubicBezTo>
                <a:cubicBezTo>
                  <a:pt x="12535" y="9017"/>
                  <a:pt x="12530" y="9017"/>
                  <a:pt x="12525" y="9016"/>
                </a:cubicBezTo>
                <a:cubicBezTo>
                  <a:pt x="12514" y="9014"/>
                  <a:pt x="12505" y="9007"/>
                  <a:pt x="12497" y="8996"/>
                </a:cubicBezTo>
                <a:close/>
                <a:moveTo>
                  <a:pt x="13190" y="8996"/>
                </a:moveTo>
                <a:cubicBezTo>
                  <a:pt x="13182" y="8984"/>
                  <a:pt x="13176" y="8970"/>
                  <a:pt x="13172" y="8953"/>
                </a:cubicBezTo>
                <a:cubicBezTo>
                  <a:pt x="13168" y="8934"/>
                  <a:pt x="13166" y="8918"/>
                  <a:pt x="13168" y="8899"/>
                </a:cubicBezTo>
                <a:cubicBezTo>
                  <a:pt x="13169" y="8880"/>
                  <a:pt x="13173" y="8864"/>
                  <a:pt x="13179" y="8849"/>
                </a:cubicBezTo>
                <a:cubicBezTo>
                  <a:pt x="13185" y="8833"/>
                  <a:pt x="13193" y="8823"/>
                  <a:pt x="13202" y="8816"/>
                </a:cubicBezTo>
                <a:cubicBezTo>
                  <a:pt x="13212" y="8808"/>
                  <a:pt x="13221" y="8805"/>
                  <a:pt x="13232" y="8808"/>
                </a:cubicBezTo>
                <a:cubicBezTo>
                  <a:pt x="13242" y="8810"/>
                  <a:pt x="13252" y="8816"/>
                  <a:pt x="13260" y="8828"/>
                </a:cubicBezTo>
                <a:cubicBezTo>
                  <a:pt x="13264" y="8834"/>
                  <a:pt x="13268" y="8840"/>
                  <a:pt x="13271" y="8847"/>
                </a:cubicBezTo>
                <a:cubicBezTo>
                  <a:pt x="13274" y="8854"/>
                  <a:pt x="13276" y="8861"/>
                  <a:pt x="13278" y="8871"/>
                </a:cubicBezTo>
                <a:cubicBezTo>
                  <a:pt x="13283" y="8888"/>
                  <a:pt x="13284" y="8906"/>
                  <a:pt x="13282" y="8925"/>
                </a:cubicBezTo>
                <a:cubicBezTo>
                  <a:pt x="13281" y="8944"/>
                  <a:pt x="13278" y="8960"/>
                  <a:pt x="13271" y="8975"/>
                </a:cubicBezTo>
                <a:cubicBezTo>
                  <a:pt x="13268" y="8982"/>
                  <a:pt x="13265" y="8989"/>
                  <a:pt x="13261" y="8994"/>
                </a:cubicBezTo>
                <a:cubicBezTo>
                  <a:pt x="13257" y="9000"/>
                  <a:pt x="13252" y="9004"/>
                  <a:pt x="13248" y="9008"/>
                </a:cubicBezTo>
                <a:cubicBezTo>
                  <a:pt x="13243" y="9012"/>
                  <a:pt x="13238" y="9014"/>
                  <a:pt x="13233" y="9016"/>
                </a:cubicBezTo>
                <a:cubicBezTo>
                  <a:pt x="13228" y="9017"/>
                  <a:pt x="13223" y="9017"/>
                  <a:pt x="13218" y="9016"/>
                </a:cubicBezTo>
                <a:cubicBezTo>
                  <a:pt x="13207" y="9014"/>
                  <a:pt x="13198" y="9007"/>
                  <a:pt x="13190" y="8996"/>
                </a:cubicBezTo>
                <a:close/>
                <a:moveTo>
                  <a:pt x="13883" y="8996"/>
                </a:moveTo>
                <a:cubicBezTo>
                  <a:pt x="13879" y="8990"/>
                  <a:pt x="13875" y="8983"/>
                  <a:pt x="13872" y="8976"/>
                </a:cubicBezTo>
                <a:cubicBezTo>
                  <a:pt x="13869" y="8969"/>
                  <a:pt x="13867" y="8961"/>
                  <a:pt x="13865" y="8953"/>
                </a:cubicBezTo>
                <a:cubicBezTo>
                  <a:pt x="13861" y="8934"/>
                  <a:pt x="13859" y="8918"/>
                  <a:pt x="13861" y="8899"/>
                </a:cubicBezTo>
                <a:cubicBezTo>
                  <a:pt x="13862" y="8880"/>
                  <a:pt x="13866" y="8864"/>
                  <a:pt x="13872" y="8849"/>
                </a:cubicBezTo>
                <a:cubicBezTo>
                  <a:pt x="13878" y="8833"/>
                  <a:pt x="13886" y="8823"/>
                  <a:pt x="13895" y="8816"/>
                </a:cubicBezTo>
                <a:cubicBezTo>
                  <a:pt x="13905" y="8808"/>
                  <a:pt x="13914" y="8805"/>
                  <a:pt x="13925" y="8808"/>
                </a:cubicBezTo>
                <a:cubicBezTo>
                  <a:pt x="13936" y="8810"/>
                  <a:pt x="13945" y="8816"/>
                  <a:pt x="13953" y="8828"/>
                </a:cubicBezTo>
                <a:cubicBezTo>
                  <a:pt x="13957" y="8834"/>
                  <a:pt x="13961" y="8840"/>
                  <a:pt x="13964" y="8847"/>
                </a:cubicBezTo>
                <a:cubicBezTo>
                  <a:pt x="13967" y="8854"/>
                  <a:pt x="13969" y="8861"/>
                  <a:pt x="13971" y="8871"/>
                </a:cubicBezTo>
                <a:cubicBezTo>
                  <a:pt x="13976" y="8888"/>
                  <a:pt x="13977" y="8906"/>
                  <a:pt x="13975" y="8925"/>
                </a:cubicBezTo>
                <a:cubicBezTo>
                  <a:pt x="13974" y="8944"/>
                  <a:pt x="13971" y="8960"/>
                  <a:pt x="13964" y="8975"/>
                </a:cubicBezTo>
                <a:cubicBezTo>
                  <a:pt x="13961" y="8982"/>
                  <a:pt x="13958" y="8989"/>
                  <a:pt x="13954" y="8994"/>
                </a:cubicBezTo>
                <a:cubicBezTo>
                  <a:pt x="13950" y="9000"/>
                  <a:pt x="13945" y="9004"/>
                  <a:pt x="13941" y="9008"/>
                </a:cubicBezTo>
                <a:cubicBezTo>
                  <a:pt x="13936" y="9012"/>
                  <a:pt x="13931" y="9014"/>
                  <a:pt x="13926" y="9016"/>
                </a:cubicBezTo>
                <a:cubicBezTo>
                  <a:pt x="13921" y="9017"/>
                  <a:pt x="13916" y="9017"/>
                  <a:pt x="13911" y="9016"/>
                </a:cubicBezTo>
                <a:cubicBezTo>
                  <a:pt x="13905" y="9015"/>
                  <a:pt x="13901" y="9013"/>
                  <a:pt x="13896" y="9009"/>
                </a:cubicBezTo>
                <a:cubicBezTo>
                  <a:pt x="13892" y="9006"/>
                  <a:pt x="13887" y="9002"/>
                  <a:pt x="13883" y="8996"/>
                </a:cubicBezTo>
                <a:close/>
                <a:moveTo>
                  <a:pt x="14576" y="8996"/>
                </a:moveTo>
                <a:cubicBezTo>
                  <a:pt x="14572" y="8990"/>
                  <a:pt x="14568" y="8983"/>
                  <a:pt x="14565" y="8976"/>
                </a:cubicBezTo>
                <a:cubicBezTo>
                  <a:pt x="14562" y="8969"/>
                  <a:pt x="14560" y="8961"/>
                  <a:pt x="14558" y="8953"/>
                </a:cubicBezTo>
                <a:cubicBezTo>
                  <a:pt x="14554" y="8934"/>
                  <a:pt x="14552" y="8918"/>
                  <a:pt x="14554" y="8899"/>
                </a:cubicBezTo>
                <a:cubicBezTo>
                  <a:pt x="14555" y="8880"/>
                  <a:pt x="14559" y="8864"/>
                  <a:pt x="14565" y="8849"/>
                </a:cubicBezTo>
                <a:cubicBezTo>
                  <a:pt x="14571" y="8833"/>
                  <a:pt x="14579" y="8823"/>
                  <a:pt x="14588" y="8816"/>
                </a:cubicBezTo>
                <a:cubicBezTo>
                  <a:pt x="14598" y="8808"/>
                  <a:pt x="14607" y="8805"/>
                  <a:pt x="14618" y="8808"/>
                </a:cubicBezTo>
                <a:cubicBezTo>
                  <a:pt x="14629" y="8810"/>
                  <a:pt x="14638" y="8816"/>
                  <a:pt x="14646" y="8828"/>
                </a:cubicBezTo>
                <a:cubicBezTo>
                  <a:pt x="14650" y="8834"/>
                  <a:pt x="14654" y="8840"/>
                  <a:pt x="14657" y="8847"/>
                </a:cubicBezTo>
                <a:cubicBezTo>
                  <a:pt x="14660" y="8854"/>
                  <a:pt x="14662" y="8861"/>
                  <a:pt x="14664" y="8871"/>
                </a:cubicBezTo>
                <a:cubicBezTo>
                  <a:pt x="14669" y="8888"/>
                  <a:pt x="14670" y="8906"/>
                  <a:pt x="14668" y="8925"/>
                </a:cubicBezTo>
                <a:cubicBezTo>
                  <a:pt x="14667" y="8944"/>
                  <a:pt x="14664" y="8960"/>
                  <a:pt x="14657" y="8975"/>
                </a:cubicBezTo>
                <a:cubicBezTo>
                  <a:pt x="14654" y="8982"/>
                  <a:pt x="14651" y="8989"/>
                  <a:pt x="14647" y="8994"/>
                </a:cubicBezTo>
                <a:cubicBezTo>
                  <a:pt x="14643" y="9000"/>
                  <a:pt x="14638" y="9004"/>
                  <a:pt x="14634" y="9008"/>
                </a:cubicBezTo>
                <a:cubicBezTo>
                  <a:pt x="14629" y="9012"/>
                  <a:pt x="14624" y="9014"/>
                  <a:pt x="14619" y="9016"/>
                </a:cubicBezTo>
                <a:cubicBezTo>
                  <a:pt x="14614" y="9017"/>
                  <a:pt x="14609" y="9017"/>
                  <a:pt x="14604" y="9016"/>
                </a:cubicBezTo>
                <a:cubicBezTo>
                  <a:pt x="14598" y="9015"/>
                  <a:pt x="14594" y="9013"/>
                  <a:pt x="14589" y="9009"/>
                </a:cubicBezTo>
                <a:cubicBezTo>
                  <a:pt x="14585" y="9006"/>
                  <a:pt x="14580" y="9002"/>
                  <a:pt x="14576" y="8996"/>
                </a:cubicBezTo>
                <a:close/>
                <a:moveTo>
                  <a:pt x="15269" y="8996"/>
                </a:moveTo>
                <a:cubicBezTo>
                  <a:pt x="15265" y="8990"/>
                  <a:pt x="15261" y="8983"/>
                  <a:pt x="15258" y="8976"/>
                </a:cubicBezTo>
                <a:cubicBezTo>
                  <a:pt x="15255" y="8969"/>
                  <a:pt x="15253" y="8961"/>
                  <a:pt x="15251" y="8953"/>
                </a:cubicBezTo>
                <a:cubicBezTo>
                  <a:pt x="15247" y="8934"/>
                  <a:pt x="15245" y="8918"/>
                  <a:pt x="15247" y="8899"/>
                </a:cubicBezTo>
                <a:cubicBezTo>
                  <a:pt x="15248" y="8880"/>
                  <a:pt x="15252" y="8864"/>
                  <a:pt x="15258" y="8849"/>
                </a:cubicBezTo>
                <a:cubicBezTo>
                  <a:pt x="15264" y="8833"/>
                  <a:pt x="15272" y="8823"/>
                  <a:pt x="15281" y="8816"/>
                </a:cubicBezTo>
                <a:cubicBezTo>
                  <a:pt x="15291" y="8808"/>
                  <a:pt x="15301" y="8805"/>
                  <a:pt x="15311" y="8808"/>
                </a:cubicBezTo>
                <a:cubicBezTo>
                  <a:pt x="15322" y="8810"/>
                  <a:pt x="15331" y="8816"/>
                  <a:pt x="15339" y="8828"/>
                </a:cubicBezTo>
                <a:cubicBezTo>
                  <a:pt x="15343" y="8834"/>
                  <a:pt x="15347" y="8840"/>
                  <a:pt x="15350" y="8847"/>
                </a:cubicBezTo>
                <a:cubicBezTo>
                  <a:pt x="15353" y="8854"/>
                  <a:pt x="15355" y="8861"/>
                  <a:pt x="15357" y="8871"/>
                </a:cubicBezTo>
                <a:cubicBezTo>
                  <a:pt x="15362" y="8888"/>
                  <a:pt x="15363" y="8906"/>
                  <a:pt x="15361" y="8925"/>
                </a:cubicBezTo>
                <a:cubicBezTo>
                  <a:pt x="15360" y="8944"/>
                  <a:pt x="15357" y="8960"/>
                  <a:pt x="15350" y="8975"/>
                </a:cubicBezTo>
                <a:cubicBezTo>
                  <a:pt x="15347" y="8982"/>
                  <a:pt x="15344" y="8989"/>
                  <a:pt x="15340" y="8994"/>
                </a:cubicBezTo>
                <a:cubicBezTo>
                  <a:pt x="15336" y="9000"/>
                  <a:pt x="15331" y="9004"/>
                  <a:pt x="15327" y="9008"/>
                </a:cubicBezTo>
                <a:cubicBezTo>
                  <a:pt x="15322" y="9012"/>
                  <a:pt x="15317" y="9014"/>
                  <a:pt x="15312" y="9016"/>
                </a:cubicBezTo>
                <a:cubicBezTo>
                  <a:pt x="15307" y="9017"/>
                  <a:pt x="15302" y="9017"/>
                  <a:pt x="15297" y="9016"/>
                </a:cubicBezTo>
                <a:cubicBezTo>
                  <a:pt x="15292" y="9015"/>
                  <a:pt x="15287" y="9013"/>
                  <a:pt x="15282" y="9009"/>
                </a:cubicBezTo>
                <a:cubicBezTo>
                  <a:pt x="15278" y="9006"/>
                  <a:pt x="15273" y="9002"/>
                  <a:pt x="15269" y="8996"/>
                </a:cubicBezTo>
                <a:close/>
                <a:moveTo>
                  <a:pt x="15962" y="8996"/>
                </a:moveTo>
                <a:cubicBezTo>
                  <a:pt x="15958" y="8990"/>
                  <a:pt x="15954" y="8983"/>
                  <a:pt x="15951" y="8976"/>
                </a:cubicBezTo>
                <a:cubicBezTo>
                  <a:pt x="15948" y="8969"/>
                  <a:pt x="15946" y="8961"/>
                  <a:pt x="15944" y="8953"/>
                </a:cubicBezTo>
                <a:cubicBezTo>
                  <a:pt x="15940" y="8934"/>
                  <a:pt x="15938" y="8918"/>
                  <a:pt x="15940" y="8899"/>
                </a:cubicBezTo>
                <a:cubicBezTo>
                  <a:pt x="15941" y="8880"/>
                  <a:pt x="15945" y="8864"/>
                  <a:pt x="15951" y="8849"/>
                </a:cubicBezTo>
                <a:cubicBezTo>
                  <a:pt x="15957" y="8833"/>
                  <a:pt x="15965" y="8823"/>
                  <a:pt x="15974" y="8816"/>
                </a:cubicBezTo>
                <a:cubicBezTo>
                  <a:pt x="15984" y="8808"/>
                  <a:pt x="15994" y="8805"/>
                  <a:pt x="16004" y="8808"/>
                </a:cubicBezTo>
                <a:cubicBezTo>
                  <a:pt x="16015" y="8810"/>
                  <a:pt x="16024" y="8816"/>
                  <a:pt x="16032" y="8828"/>
                </a:cubicBezTo>
                <a:cubicBezTo>
                  <a:pt x="16036" y="8834"/>
                  <a:pt x="16040" y="8840"/>
                  <a:pt x="16043" y="8847"/>
                </a:cubicBezTo>
                <a:cubicBezTo>
                  <a:pt x="16046" y="8854"/>
                  <a:pt x="16048" y="8861"/>
                  <a:pt x="16050" y="8871"/>
                </a:cubicBezTo>
                <a:cubicBezTo>
                  <a:pt x="16055" y="8888"/>
                  <a:pt x="16056" y="8906"/>
                  <a:pt x="16054" y="8925"/>
                </a:cubicBezTo>
                <a:cubicBezTo>
                  <a:pt x="16053" y="8944"/>
                  <a:pt x="16050" y="8960"/>
                  <a:pt x="16043" y="8975"/>
                </a:cubicBezTo>
                <a:cubicBezTo>
                  <a:pt x="16040" y="8982"/>
                  <a:pt x="16037" y="8989"/>
                  <a:pt x="16033" y="8994"/>
                </a:cubicBezTo>
                <a:cubicBezTo>
                  <a:pt x="16029" y="9000"/>
                  <a:pt x="16024" y="9004"/>
                  <a:pt x="16020" y="9008"/>
                </a:cubicBezTo>
                <a:cubicBezTo>
                  <a:pt x="16015" y="9012"/>
                  <a:pt x="16010" y="9014"/>
                  <a:pt x="16005" y="9016"/>
                </a:cubicBezTo>
                <a:cubicBezTo>
                  <a:pt x="16000" y="9017"/>
                  <a:pt x="15995" y="9017"/>
                  <a:pt x="15990" y="9016"/>
                </a:cubicBezTo>
                <a:cubicBezTo>
                  <a:pt x="15985" y="9015"/>
                  <a:pt x="15980" y="9013"/>
                  <a:pt x="15975" y="9009"/>
                </a:cubicBezTo>
                <a:cubicBezTo>
                  <a:pt x="15971" y="9006"/>
                  <a:pt x="15966" y="9002"/>
                  <a:pt x="15962" y="8996"/>
                </a:cubicBezTo>
                <a:close/>
                <a:moveTo>
                  <a:pt x="16655" y="8996"/>
                </a:moveTo>
                <a:cubicBezTo>
                  <a:pt x="16651" y="8990"/>
                  <a:pt x="16647" y="8983"/>
                  <a:pt x="16644" y="8976"/>
                </a:cubicBezTo>
                <a:cubicBezTo>
                  <a:pt x="16641" y="8969"/>
                  <a:pt x="16639" y="8961"/>
                  <a:pt x="16637" y="8953"/>
                </a:cubicBezTo>
                <a:cubicBezTo>
                  <a:pt x="16633" y="8934"/>
                  <a:pt x="16631" y="8918"/>
                  <a:pt x="16633" y="8899"/>
                </a:cubicBezTo>
                <a:cubicBezTo>
                  <a:pt x="16634" y="8880"/>
                  <a:pt x="16638" y="8864"/>
                  <a:pt x="16644" y="8849"/>
                </a:cubicBezTo>
                <a:cubicBezTo>
                  <a:pt x="16651" y="8833"/>
                  <a:pt x="16658" y="8823"/>
                  <a:pt x="16667" y="8816"/>
                </a:cubicBezTo>
                <a:cubicBezTo>
                  <a:pt x="16677" y="8808"/>
                  <a:pt x="16687" y="8805"/>
                  <a:pt x="16697" y="8808"/>
                </a:cubicBezTo>
                <a:cubicBezTo>
                  <a:pt x="16708" y="8810"/>
                  <a:pt x="16717" y="8816"/>
                  <a:pt x="16725" y="8828"/>
                </a:cubicBezTo>
                <a:cubicBezTo>
                  <a:pt x="16729" y="8834"/>
                  <a:pt x="16733" y="8840"/>
                  <a:pt x="16736" y="8847"/>
                </a:cubicBezTo>
                <a:cubicBezTo>
                  <a:pt x="16739" y="8854"/>
                  <a:pt x="16741" y="8861"/>
                  <a:pt x="16743" y="8871"/>
                </a:cubicBezTo>
                <a:cubicBezTo>
                  <a:pt x="16748" y="8888"/>
                  <a:pt x="16749" y="8906"/>
                  <a:pt x="16747" y="8925"/>
                </a:cubicBezTo>
                <a:cubicBezTo>
                  <a:pt x="16746" y="8944"/>
                  <a:pt x="16743" y="8960"/>
                  <a:pt x="16736" y="8975"/>
                </a:cubicBezTo>
                <a:cubicBezTo>
                  <a:pt x="16733" y="8982"/>
                  <a:pt x="16730" y="8989"/>
                  <a:pt x="16726" y="8994"/>
                </a:cubicBezTo>
                <a:cubicBezTo>
                  <a:pt x="16722" y="9000"/>
                  <a:pt x="16717" y="9004"/>
                  <a:pt x="16713" y="9008"/>
                </a:cubicBezTo>
                <a:cubicBezTo>
                  <a:pt x="16708" y="9012"/>
                  <a:pt x="16703" y="9014"/>
                  <a:pt x="16698" y="9016"/>
                </a:cubicBezTo>
                <a:cubicBezTo>
                  <a:pt x="16693" y="9017"/>
                  <a:pt x="16688" y="9017"/>
                  <a:pt x="16683" y="9016"/>
                </a:cubicBezTo>
                <a:cubicBezTo>
                  <a:pt x="16678" y="9015"/>
                  <a:pt x="16673" y="9013"/>
                  <a:pt x="16668" y="9009"/>
                </a:cubicBezTo>
                <a:cubicBezTo>
                  <a:pt x="16664" y="9006"/>
                  <a:pt x="16659" y="9002"/>
                  <a:pt x="16655" y="8996"/>
                </a:cubicBezTo>
                <a:close/>
                <a:moveTo>
                  <a:pt x="17349" y="8996"/>
                </a:moveTo>
                <a:cubicBezTo>
                  <a:pt x="17344" y="8990"/>
                  <a:pt x="17341" y="8983"/>
                  <a:pt x="17338" y="8976"/>
                </a:cubicBezTo>
                <a:cubicBezTo>
                  <a:pt x="17335" y="8969"/>
                  <a:pt x="17332" y="8961"/>
                  <a:pt x="17330" y="8953"/>
                </a:cubicBezTo>
                <a:cubicBezTo>
                  <a:pt x="17326" y="8934"/>
                  <a:pt x="17324" y="8918"/>
                  <a:pt x="17326" y="8899"/>
                </a:cubicBezTo>
                <a:cubicBezTo>
                  <a:pt x="17327" y="8880"/>
                  <a:pt x="17331" y="8864"/>
                  <a:pt x="17337" y="8849"/>
                </a:cubicBezTo>
                <a:cubicBezTo>
                  <a:pt x="17344" y="8833"/>
                  <a:pt x="17351" y="8823"/>
                  <a:pt x="17360" y="8816"/>
                </a:cubicBezTo>
                <a:cubicBezTo>
                  <a:pt x="17370" y="8808"/>
                  <a:pt x="17380" y="8805"/>
                  <a:pt x="17390" y="8808"/>
                </a:cubicBezTo>
                <a:cubicBezTo>
                  <a:pt x="17401" y="8810"/>
                  <a:pt x="17410" y="8816"/>
                  <a:pt x="17418" y="8828"/>
                </a:cubicBezTo>
                <a:cubicBezTo>
                  <a:pt x="17422" y="8834"/>
                  <a:pt x="17426" y="8840"/>
                  <a:pt x="17429" y="8847"/>
                </a:cubicBezTo>
                <a:cubicBezTo>
                  <a:pt x="17432" y="8854"/>
                  <a:pt x="17434" y="8861"/>
                  <a:pt x="17436" y="8871"/>
                </a:cubicBezTo>
                <a:cubicBezTo>
                  <a:pt x="17441" y="8888"/>
                  <a:pt x="17442" y="8906"/>
                  <a:pt x="17440" y="8925"/>
                </a:cubicBezTo>
                <a:cubicBezTo>
                  <a:pt x="17439" y="8944"/>
                  <a:pt x="17436" y="8960"/>
                  <a:pt x="17429" y="8975"/>
                </a:cubicBezTo>
                <a:cubicBezTo>
                  <a:pt x="17426" y="8982"/>
                  <a:pt x="17423" y="8989"/>
                  <a:pt x="17419" y="8994"/>
                </a:cubicBezTo>
                <a:cubicBezTo>
                  <a:pt x="17415" y="9000"/>
                  <a:pt x="17411" y="9004"/>
                  <a:pt x="17406" y="9008"/>
                </a:cubicBezTo>
                <a:cubicBezTo>
                  <a:pt x="17401" y="9012"/>
                  <a:pt x="17396" y="9014"/>
                  <a:pt x="17391" y="9016"/>
                </a:cubicBezTo>
                <a:cubicBezTo>
                  <a:pt x="17386" y="9017"/>
                  <a:pt x="17381" y="9017"/>
                  <a:pt x="17376" y="9016"/>
                </a:cubicBezTo>
                <a:cubicBezTo>
                  <a:pt x="17371" y="9015"/>
                  <a:pt x="17366" y="9013"/>
                  <a:pt x="17362" y="9009"/>
                </a:cubicBezTo>
                <a:cubicBezTo>
                  <a:pt x="17357" y="9006"/>
                  <a:pt x="17353" y="9002"/>
                  <a:pt x="17349" y="8996"/>
                </a:cubicBezTo>
                <a:close/>
                <a:moveTo>
                  <a:pt x="18042" y="8996"/>
                </a:moveTo>
                <a:cubicBezTo>
                  <a:pt x="18037" y="8990"/>
                  <a:pt x="18034" y="8983"/>
                  <a:pt x="18031" y="8976"/>
                </a:cubicBezTo>
                <a:cubicBezTo>
                  <a:pt x="18028" y="8969"/>
                  <a:pt x="18025" y="8961"/>
                  <a:pt x="18023" y="8953"/>
                </a:cubicBezTo>
                <a:cubicBezTo>
                  <a:pt x="18019" y="8934"/>
                  <a:pt x="18017" y="8918"/>
                  <a:pt x="18019" y="8899"/>
                </a:cubicBezTo>
                <a:cubicBezTo>
                  <a:pt x="18020" y="8880"/>
                  <a:pt x="18024" y="8864"/>
                  <a:pt x="18030" y="8849"/>
                </a:cubicBezTo>
                <a:cubicBezTo>
                  <a:pt x="18037" y="8833"/>
                  <a:pt x="18044" y="8823"/>
                  <a:pt x="18053" y="8816"/>
                </a:cubicBezTo>
                <a:cubicBezTo>
                  <a:pt x="18063" y="8808"/>
                  <a:pt x="18073" y="8805"/>
                  <a:pt x="18083" y="8808"/>
                </a:cubicBezTo>
                <a:cubicBezTo>
                  <a:pt x="18094" y="8810"/>
                  <a:pt x="18103" y="8816"/>
                  <a:pt x="18111" y="8828"/>
                </a:cubicBezTo>
                <a:cubicBezTo>
                  <a:pt x="18115" y="8834"/>
                  <a:pt x="18119" y="8840"/>
                  <a:pt x="18122" y="8847"/>
                </a:cubicBezTo>
                <a:cubicBezTo>
                  <a:pt x="18125" y="8854"/>
                  <a:pt x="18127" y="8861"/>
                  <a:pt x="18129" y="8871"/>
                </a:cubicBezTo>
                <a:cubicBezTo>
                  <a:pt x="18131" y="8879"/>
                  <a:pt x="18133" y="8888"/>
                  <a:pt x="18133" y="8897"/>
                </a:cubicBezTo>
                <a:cubicBezTo>
                  <a:pt x="18134" y="8906"/>
                  <a:pt x="18134" y="8915"/>
                  <a:pt x="18133" y="8925"/>
                </a:cubicBezTo>
                <a:cubicBezTo>
                  <a:pt x="18132" y="8944"/>
                  <a:pt x="18129" y="8960"/>
                  <a:pt x="18122" y="8975"/>
                </a:cubicBezTo>
                <a:cubicBezTo>
                  <a:pt x="18116" y="8990"/>
                  <a:pt x="18109" y="9000"/>
                  <a:pt x="18099" y="9008"/>
                </a:cubicBezTo>
                <a:cubicBezTo>
                  <a:pt x="18094" y="9012"/>
                  <a:pt x="18089" y="9014"/>
                  <a:pt x="18084" y="9016"/>
                </a:cubicBezTo>
                <a:cubicBezTo>
                  <a:pt x="18079" y="9017"/>
                  <a:pt x="18074" y="9017"/>
                  <a:pt x="18069" y="9016"/>
                </a:cubicBezTo>
                <a:cubicBezTo>
                  <a:pt x="18064" y="9015"/>
                  <a:pt x="18059" y="9013"/>
                  <a:pt x="18055" y="9009"/>
                </a:cubicBezTo>
                <a:cubicBezTo>
                  <a:pt x="18050" y="9006"/>
                  <a:pt x="18046" y="9002"/>
                  <a:pt x="18042" y="8996"/>
                </a:cubicBezTo>
                <a:close/>
                <a:moveTo>
                  <a:pt x="18735" y="8996"/>
                </a:moveTo>
                <a:cubicBezTo>
                  <a:pt x="18730" y="8990"/>
                  <a:pt x="18727" y="8983"/>
                  <a:pt x="18724" y="8976"/>
                </a:cubicBezTo>
                <a:cubicBezTo>
                  <a:pt x="18721" y="8969"/>
                  <a:pt x="18718" y="8961"/>
                  <a:pt x="18716" y="8953"/>
                </a:cubicBezTo>
                <a:cubicBezTo>
                  <a:pt x="18712" y="8934"/>
                  <a:pt x="18710" y="8918"/>
                  <a:pt x="18712" y="8899"/>
                </a:cubicBezTo>
                <a:cubicBezTo>
                  <a:pt x="18713" y="8880"/>
                  <a:pt x="18717" y="8864"/>
                  <a:pt x="18723" y="8849"/>
                </a:cubicBezTo>
                <a:cubicBezTo>
                  <a:pt x="18730" y="8833"/>
                  <a:pt x="18737" y="8823"/>
                  <a:pt x="18746" y="8816"/>
                </a:cubicBezTo>
                <a:cubicBezTo>
                  <a:pt x="18756" y="8808"/>
                  <a:pt x="18766" y="8805"/>
                  <a:pt x="18776" y="8808"/>
                </a:cubicBezTo>
                <a:cubicBezTo>
                  <a:pt x="18787" y="8810"/>
                  <a:pt x="18796" y="8816"/>
                  <a:pt x="18804" y="8828"/>
                </a:cubicBezTo>
                <a:cubicBezTo>
                  <a:pt x="18808" y="8834"/>
                  <a:pt x="18812" y="8840"/>
                  <a:pt x="18815" y="8847"/>
                </a:cubicBezTo>
                <a:cubicBezTo>
                  <a:pt x="18818" y="8854"/>
                  <a:pt x="18820" y="8861"/>
                  <a:pt x="18822" y="8871"/>
                </a:cubicBezTo>
                <a:cubicBezTo>
                  <a:pt x="18827" y="8888"/>
                  <a:pt x="18828" y="8906"/>
                  <a:pt x="18827" y="8925"/>
                </a:cubicBezTo>
                <a:cubicBezTo>
                  <a:pt x="18825" y="8944"/>
                  <a:pt x="18822" y="8960"/>
                  <a:pt x="18815" y="8975"/>
                </a:cubicBezTo>
                <a:cubicBezTo>
                  <a:pt x="18809" y="8990"/>
                  <a:pt x="18802" y="9000"/>
                  <a:pt x="18792" y="9008"/>
                </a:cubicBezTo>
                <a:cubicBezTo>
                  <a:pt x="18787" y="9012"/>
                  <a:pt x="18782" y="9014"/>
                  <a:pt x="18777" y="9016"/>
                </a:cubicBezTo>
                <a:cubicBezTo>
                  <a:pt x="18772" y="9017"/>
                  <a:pt x="18767" y="9017"/>
                  <a:pt x="18762" y="9016"/>
                </a:cubicBezTo>
                <a:cubicBezTo>
                  <a:pt x="18757" y="9015"/>
                  <a:pt x="18752" y="9013"/>
                  <a:pt x="18748" y="9009"/>
                </a:cubicBezTo>
                <a:cubicBezTo>
                  <a:pt x="18743" y="9006"/>
                  <a:pt x="18739" y="9002"/>
                  <a:pt x="18735" y="8996"/>
                </a:cubicBezTo>
                <a:close/>
                <a:moveTo>
                  <a:pt x="19428" y="8996"/>
                </a:moveTo>
                <a:cubicBezTo>
                  <a:pt x="19423" y="8990"/>
                  <a:pt x="19420" y="8983"/>
                  <a:pt x="19417" y="8976"/>
                </a:cubicBezTo>
                <a:cubicBezTo>
                  <a:pt x="19414" y="8969"/>
                  <a:pt x="19411" y="8961"/>
                  <a:pt x="19409" y="8953"/>
                </a:cubicBezTo>
                <a:cubicBezTo>
                  <a:pt x="19405" y="8934"/>
                  <a:pt x="19403" y="8918"/>
                  <a:pt x="19405" y="8899"/>
                </a:cubicBezTo>
                <a:cubicBezTo>
                  <a:pt x="19406" y="8880"/>
                  <a:pt x="19410" y="8864"/>
                  <a:pt x="19416" y="8849"/>
                </a:cubicBezTo>
                <a:cubicBezTo>
                  <a:pt x="19423" y="8833"/>
                  <a:pt x="19430" y="8823"/>
                  <a:pt x="19439" y="8816"/>
                </a:cubicBezTo>
                <a:cubicBezTo>
                  <a:pt x="19449" y="8808"/>
                  <a:pt x="19459" y="8805"/>
                  <a:pt x="19469" y="8808"/>
                </a:cubicBezTo>
                <a:cubicBezTo>
                  <a:pt x="19480" y="8810"/>
                  <a:pt x="19489" y="8816"/>
                  <a:pt x="19497" y="8828"/>
                </a:cubicBezTo>
                <a:cubicBezTo>
                  <a:pt x="19501" y="8834"/>
                  <a:pt x="19505" y="8840"/>
                  <a:pt x="19508" y="8847"/>
                </a:cubicBezTo>
                <a:cubicBezTo>
                  <a:pt x="19511" y="8854"/>
                  <a:pt x="19513" y="8861"/>
                  <a:pt x="19515" y="8871"/>
                </a:cubicBezTo>
                <a:cubicBezTo>
                  <a:pt x="19520" y="8888"/>
                  <a:pt x="19521" y="8906"/>
                  <a:pt x="19520" y="8925"/>
                </a:cubicBezTo>
                <a:cubicBezTo>
                  <a:pt x="19518" y="8944"/>
                  <a:pt x="19515" y="8960"/>
                  <a:pt x="19508" y="8975"/>
                </a:cubicBezTo>
                <a:cubicBezTo>
                  <a:pt x="19505" y="8982"/>
                  <a:pt x="19502" y="8989"/>
                  <a:pt x="19498" y="8994"/>
                </a:cubicBezTo>
                <a:cubicBezTo>
                  <a:pt x="19494" y="9000"/>
                  <a:pt x="19490" y="9004"/>
                  <a:pt x="19485" y="9008"/>
                </a:cubicBezTo>
                <a:cubicBezTo>
                  <a:pt x="19480" y="9012"/>
                  <a:pt x="19475" y="9014"/>
                  <a:pt x="19470" y="9016"/>
                </a:cubicBezTo>
                <a:cubicBezTo>
                  <a:pt x="19465" y="9017"/>
                  <a:pt x="19460" y="9017"/>
                  <a:pt x="19455" y="9016"/>
                </a:cubicBezTo>
                <a:cubicBezTo>
                  <a:pt x="19450" y="9015"/>
                  <a:pt x="19445" y="9013"/>
                  <a:pt x="19441" y="9009"/>
                </a:cubicBezTo>
                <a:cubicBezTo>
                  <a:pt x="19436" y="9006"/>
                  <a:pt x="19432" y="9002"/>
                  <a:pt x="19428" y="8996"/>
                </a:cubicBezTo>
                <a:close/>
                <a:moveTo>
                  <a:pt x="20121" y="8996"/>
                </a:moveTo>
                <a:cubicBezTo>
                  <a:pt x="20116" y="8990"/>
                  <a:pt x="20113" y="8983"/>
                  <a:pt x="20110" y="8976"/>
                </a:cubicBezTo>
                <a:cubicBezTo>
                  <a:pt x="20107" y="8969"/>
                  <a:pt x="20104" y="8961"/>
                  <a:pt x="20102" y="8953"/>
                </a:cubicBezTo>
                <a:cubicBezTo>
                  <a:pt x="20098" y="8934"/>
                  <a:pt x="20096" y="8918"/>
                  <a:pt x="20098" y="8899"/>
                </a:cubicBezTo>
                <a:cubicBezTo>
                  <a:pt x="20099" y="8880"/>
                  <a:pt x="20103" y="8864"/>
                  <a:pt x="20109" y="8849"/>
                </a:cubicBezTo>
                <a:cubicBezTo>
                  <a:pt x="20116" y="8833"/>
                  <a:pt x="20123" y="8823"/>
                  <a:pt x="20133" y="8816"/>
                </a:cubicBezTo>
                <a:cubicBezTo>
                  <a:pt x="20143" y="8808"/>
                  <a:pt x="20152" y="8805"/>
                  <a:pt x="20162" y="8808"/>
                </a:cubicBezTo>
                <a:cubicBezTo>
                  <a:pt x="20173" y="8810"/>
                  <a:pt x="20182" y="8816"/>
                  <a:pt x="20190" y="8828"/>
                </a:cubicBezTo>
                <a:cubicBezTo>
                  <a:pt x="20194" y="8834"/>
                  <a:pt x="20198" y="8840"/>
                  <a:pt x="20201" y="8847"/>
                </a:cubicBezTo>
                <a:cubicBezTo>
                  <a:pt x="20204" y="8854"/>
                  <a:pt x="20206" y="8861"/>
                  <a:pt x="20208" y="8871"/>
                </a:cubicBezTo>
                <a:cubicBezTo>
                  <a:pt x="20213" y="8888"/>
                  <a:pt x="20214" y="8906"/>
                  <a:pt x="20213" y="8925"/>
                </a:cubicBezTo>
                <a:cubicBezTo>
                  <a:pt x="20211" y="8944"/>
                  <a:pt x="20208" y="8960"/>
                  <a:pt x="20201" y="8975"/>
                </a:cubicBezTo>
                <a:cubicBezTo>
                  <a:pt x="20198" y="8982"/>
                  <a:pt x="20195" y="8989"/>
                  <a:pt x="20191" y="8994"/>
                </a:cubicBezTo>
                <a:cubicBezTo>
                  <a:pt x="20187" y="9000"/>
                  <a:pt x="20183" y="9004"/>
                  <a:pt x="20178" y="9008"/>
                </a:cubicBezTo>
                <a:cubicBezTo>
                  <a:pt x="20173" y="9012"/>
                  <a:pt x="20168" y="9014"/>
                  <a:pt x="20163" y="9016"/>
                </a:cubicBezTo>
                <a:cubicBezTo>
                  <a:pt x="20158" y="9017"/>
                  <a:pt x="20153" y="9017"/>
                  <a:pt x="20148" y="9016"/>
                </a:cubicBezTo>
                <a:cubicBezTo>
                  <a:pt x="20143" y="9015"/>
                  <a:pt x="20138" y="9013"/>
                  <a:pt x="20134" y="9009"/>
                </a:cubicBezTo>
                <a:cubicBezTo>
                  <a:pt x="20129" y="9006"/>
                  <a:pt x="20125" y="9002"/>
                  <a:pt x="20121" y="8996"/>
                </a:cubicBezTo>
                <a:close/>
                <a:moveTo>
                  <a:pt x="20814" y="8996"/>
                </a:moveTo>
                <a:cubicBezTo>
                  <a:pt x="20809" y="8990"/>
                  <a:pt x="20806" y="8983"/>
                  <a:pt x="20803" y="8976"/>
                </a:cubicBezTo>
                <a:cubicBezTo>
                  <a:pt x="20800" y="8969"/>
                  <a:pt x="20797" y="8961"/>
                  <a:pt x="20795" y="8953"/>
                </a:cubicBezTo>
                <a:cubicBezTo>
                  <a:pt x="20791" y="8934"/>
                  <a:pt x="20789" y="8918"/>
                  <a:pt x="20791" y="8899"/>
                </a:cubicBezTo>
                <a:cubicBezTo>
                  <a:pt x="20792" y="8880"/>
                  <a:pt x="20796" y="8864"/>
                  <a:pt x="20802" y="8849"/>
                </a:cubicBezTo>
                <a:cubicBezTo>
                  <a:pt x="20809" y="8833"/>
                  <a:pt x="20816" y="8823"/>
                  <a:pt x="20826" y="8816"/>
                </a:cubicBezTo>
                <a:cubicBezTo>
                  <a:pt x="20836" y="8808"/>
                  <a:pt x="20845" y="8805"/>
                  <a:pt x="20855" y="8808"/>
                </a:cubicBezTo>
                <a:cubicBezTo>
                  <a:pt x="20866" y="8810"/>
                  <a:pt x="20875" y="8816"/>
                  <a:pt x="20883" y="8828"/>
                </a:cubicBezTo>
                <a:cubicBezTo>
                  <a:pt x="20887" y="8834"/>
                  <a:pt x="20891" y="8840"/>
                  <a:pt x="20894" y="8847"/>
                </a:cubicBezTo>
                <a:cubicBezTo>
                  <a:pt x="20897" y="8854"/>
                  <a:pt x="20899" y="8861"/>
                  <a:pt x="20901" y="8871"/>
                </a:cubicBezTo>
                <a:cubicBezTo>
                  <a:pt x="20906" y="8888"/>
                  <a:pt x="20907" y="8906"/>
                  <a:pt x="20906" y="8925"/>
                </a:cubicBezTo>
                <a:cubicBezTo>
                  <a:pt x="20904" y="8944"/>
                  <a:pt x="20901" y="8960"/>
                  <a:pt x="20894" y="8975"/>
                </a:cubicBezTo>
                <a:cubicBezTo>
                  <a:pt x="20891" y="8982"/>
                  <a:pt x="20888" y="8989"/>
                  <a:pt x="20884" y="8994"/>
                </a:cubicBezTo>
                <a:cubicBezTo>
                  <a:pt x="20880" y="9000"/>
                  <a:pt x="20876" y="9004"/>
                  <a:pt x="20871" y="9008"/>
                </a:cubicBezTo>
                <a:cubicBezTo>
                  <a:pt x="20866" y="9012"/>
                  <a:pt x="20861" y="9014"/>
                  <a:pt x="20856" y="9016"/>
                </a:cubicBezTo>
                <a:cubicBezTo>
                  <a:pt x="20852" y="9017"/>
                  <a:pt x="20846" y="9017"/>
                  <a:pt x="20841" y="9016"/>
                </a:cubicBezTo>
                <a:cubicBezTo>
                  <a:pt x="20836" y="9015"/>
                  <a:pt x="20831" y="9013"/>
                  <a:pt x="20827" y="9009"/>
                </a:cubicBezTo>
                <a:cubicBezTo>
                  <a:pt x="20822" y="9006"/>
                  <a:pt x="20818" y="9002"/>
                  <a:pt x="20814" y="8996"/>
                </a:cubicBezTo>
                <a:close/>
                <a:moveTo>
                  <a:pt x="21507" y="8996"/>
                </a:moveTo>
                <a:cubicBezTo>
                  <a:pt x="21498" y="8984"/>
                  <a:pt x="21493" y="8970"/>
                  <a:pt x="21488" y="8953"/>
                </a:cubicBezTo>
                <a:cubicBezTo>
                  <a:pt x="21484" y="8934"/>
                  <a:pt x="21482" y="8918"/>
                  <a:pt x="21484" y="8899"/>
                </a:cubicBezTo>
                <a:cubicBezTo>
                  <a:pt x="21485" y="8880"/>
                  <a:pt x="21489" y="8864"/>
                  <a:pt x="21495" y="8849"/>
                </a:cubicBezTo>
                <a:cubicBezTo>
                  <a:pt x="21498" y="8841"/>
                  <a:pt x="21502" y="8834"/>
                  <a:pt x="21506" y="8829"/>
                </a:cubicBezTo>
                <a:cubicBezTo>
                  <a:pt x="21510" y="8824"/>
                  <a:pt x="21514" y="8819"/>
                  <a:pt x="21519" y="8816"/>
                </a:cubicBezTo>
                <a:cubicBezTo>
                  <a:pt x="21529" y="8808"/>
                  <a:pt x="21538" y="8805"/>
                  <a:pt x="21548" y="8808"/>
                </a:cubicBezTo>
                <a:cubicBezTo>
                  <a:pt x="21559" y="8810"/>
                  <a:pt x="21568" y="8816"/>
                  <a:pt x="21576" y="8828"/>
                </a:cubicBezTo>
                <a:cubicBezTo>
                  <a:pt x="21580" y="8834"/>
                  <a:pt x="21584" y="8840"/>
                  <a:pt x="21587" y="8847"/>
                </a:cubicBezTo>
                <a:cubicBezTo>
                  <a:pt x="21590" y="8854"/>
                  <a:pt x="21592" y="8861"/>
                  <a:pt x="21594" y="8871"/>
                </a:cubicBezTo>
                <a:cubicBezTo>
                  <a:pt x="21599" y="8888"/>
                  <a:pt x="21600" y="8906"/>
                  <a:pt x="21599" y="8925"/>
                </a:cubicBezTo>
                <a:cubicBezTo>
                  <a:pt x="21597" y="8944"/>
                  <a:pt x="21594" y="8960"/>
                  <a:pt x="21587" y="8975"/>
                </a:cubicBezTo>
                <a:cubicBezTo>
                  <a:pt x="21584" y="8982"/>
                  <a:pt x="21581" y="8989"/>
                  <a:pt x="21577" y="8994"/>
                </a:cubicBezTo>
                <a:cubicBezTo>
                  <a:pt x="21573" y="9000"/>
                  <a:pt x="21569" y="9004"/>
                  <a:pt x="21564" y="9008"/>
                </a:cubicBezTo>
                <a:cubicBezTo>
                  <a:pt x="21559" y="9012"/>
                  <a:pt x="21554" y="9014"/>
                  <a:pt x="21549" y="9016"/>
                </a:cubicBezTo>
                <a:cubicBezTo>
                  <a:pt x="21545" y="9017"/>
                  <a:pt x="21539" y="9017"/>
                  <a:pt x="21534" y="9016"/>
                </a:cubicBezTo>
                <a:cubicBezTo>
                  <a:pt x="21524" y="9014"/>
                  <a:pt x="21515" y="9007"/>
                  <a:pt x="21507" y="8996"/>
                </a:cubicBezTo>
                <a:close/>
                <a:moveTo>
                  <a:pt x="23" y="10254"/>
                </a:moveTo>
                <a:cubicBezTo>
                  <a:pt x="15" y="10242"/>
                  <a:pt x="9" y="10228"/>
                  <a:pt x="5" y="10211"/>
                </a:cubicBezTo>
                <a:cubicBezTo>
                  <a:pt x="3" y="10202"/>
                  <a:pt x="1" y="10193"/>
                  <a:pt x="1" y="10184"/>
                </a:cubicBezTo>
                <a:cubicBezTo>
                  <a:pt x="0" y="10176"/>
                  <a:pt x="0" y="10167"/>
                  <a:pt x="1" y="10157"/>
                </a:cubicBezTo>
                <a:cubicBezTo>
                  <a:pt x="1" y="10148"/>
                  <a:pt x="2" y="10139"/>
                  <a:pt x="4" y="10131"/>
                </a:cubicBezTo>
                <a:cubicBezTo>
                  <a:pt x="6" y="10123"/>
                  <a:pt x="8" y="10115"/>
                  <a:pt x="12" y="10107"/>
                </a:cubicBezTo>
                <a:cubicBezTo>
                  <a:pt x="15" y="10099"/>
                  <a:pt x="18" y="10093"/>
                  <a:pt x="22" y="10087"/>
                </a:cubicBezTo>
                <a:cubicBezTo>
                  <a:pt x="26" y="10082"/>
                  <a:pt x="30" y="10077"/>
                  <a:pt x="35" y="10074"/>
                </a:cubicBezTo>
                <a:cubicBezTo>
                  <a:pt x="45" y="10066"/>
                  <a:pt x="54" y="10063"/>
                  <a:pt x="65" y="10066"/>
                </a:cubicBezTo>
                <a:cubicBezTo>
                  <a:pt x="75" y="10068"/>
                  <a:pt x="84" y="10075"/>
                  <a:pt x="92" y="10086"/>
                </a:cubicBezTo>
                <a:cubicBezTo>
                  <a:pt x="101" y="10098"/>
                  <a:pt x="106" y="10110"/>
                  <a:pt x="111" y="10129"/>
                </a:cubicBezTo>
                <a:cubicBezTo>
                  <a:pt x="115" y="10146"/>
                  <a:pt x="116" y="10164"/>
                  <a:pt x="115" y="10183"/>
                </a:cubicBezTo>
                <a:cubicBezTo>
                  <a:pt x="114" y="10202"/>
                  <a:pt x="110" y="10218"/>
                  <a:pt x="104" y="10233"/>
                </a:cubicBezTo>
                <a:cubicBezTo>
                  <a:pt x="100" y="10241"/>
                  <a:pt x="97" y="10247"/>
                  <a:pt x="93" y="10252"/>
                </a:cubicBezTo>
                <a:cubicBezTo>
                  <a:pt x="89" y="10258"/>
                  <a:pt x="85" y="10262"/>
                  <a:pt x="80" y="10266"/>
                </a:cubicBezTo>
                <a:cubicBezTo>
                  <a:pt x="75" y="10270"/>
                  <a:pt x="71" y="10272"/>
                  <a:pt x="66" y="10274"/>
                </a:cubicBezTo>
                <a:cubicBezTo>
                  <a:pt x="61" y="10275"/>
                  <a:pt x="56" y="10275"/>
                  <a:pt x="51" y="10274"/>
                </a:cubicBezTo>
                <a:cubicBezTo>
                  <a:pt x="40" y="10272"/>
                  <a:pt x="31" y="10266"/>
                  <a:pt x="23" y="10254"/>
                </a:cubicBezTo>
                <a:close/>
                <a:moveTo>
                  <a:pt x="716" y="10254"/>
                </a:moveTo>
                <a:cubicBezTo>
                  <a:pt x="708" y="10242"/>
                  <a:pt x="702" y="10228"/>
                  <a:pt x="698" y="10211"/>
                </a:cubicBezTo>
                <a:cubicBezTo>
                  <a:pt x="693" y="10192"/>
                  <a:pt x="692" y="10176"/>
                  <a:pt x="694" y="10157"/>
                </a:cubicBezTo>
                <a:cubicBezTo>
                  <a:pt x="695" y="10138"/>
                  <a:pt x="698" y="10122"/>
                  <a:pt x="705" y="10107"/>
                </a:cubicBezTo>
                <a:cubicBezTo>
                  <a:pt x="708" y="10099"/>
                  <a:pt x="711" y="10093"/>
                  <a:pt x="715" y="10087"/>
                </a:cubicBezTo>
                <a:cubicBezTo>
                  <a:pt x="719" y="10082"/>
                  <a:pt x="723" y="10077"/>
                  <a:pt x="728" y="10074"/>
                </a:cubicBezTo>
                <a:cubicBezTo>
                  <a:pt x="738" y="10066"/>
                  <a:pt x="747" y="10063"/>
                  <a:pt x="758" y="10066"/>
                </a:cubicBezTo>
                <a:cubicBezTo>
                  <a:pt x="768" y="10068"/>
                  <a:pt x="777" y="10075"/>
                  <a:pt x="785" y="10086"/>
                </a:cubicBezTo>
                <a:cubicBezTo>
                  <a:pt x="794" y="10098"/>
                  <a:pt x="799" y="10110"/>
                  <a:pt x="804" y="10129"/>
                </a:cubicBezTo>
                <a:cubicBezTo>
                  <a:pt x="808" y="10146"/>
                  <a:pt x="809" y="10164"/>
                  <a:pt x="808" y="10183"/>
                </a:cubicBezTo>
                <a:cubicBezTo>
                  <a:pt x="807" y="10202"/>
                  <a:pt x="803" y="10218"/>
                  <a:pt x="797" y="10233"/>
                </a:cubicBezTo>
                <a:cubicBezTo>
                  <a:pt x="793" y="10241"/>
                  <a:pt x="790" y="10247"/>
                  <a:pt x="786" y="10252"/>
                </a:cubicBezTo>
                <a:cubicBezTo>
                  <a:pt x="782" y="10258"/>
                  <a:pt x="778" y="10262"/>
                  <a:pt x="773" y="10266"/>
                </a:cubicBezTo>
                <a:cubicBezTo>
                  <a:pt x="768" y="10270"/>
                  <a:pt x="764" y="10272"/>
                  <a:pt x="759" y="10274"/>
                </a:cubicBezTo>
                <a:cubicBezTo>
                  <a:pt x="754" y="10275"/>
                  <a:pt x="749" y="10275"/>
                  <a:pt x="744" y="10274"/>
                </a:cubicBezTo>
                <a:cubicBezTo>
                  <a:pt x="733" y="10272"/>
                  <a:pt x="724" y="10266"/>
                  <a:pt x="716" y="10254"/>
                </a:cubicBezTo>
                <a:close/>
                <a:moveTo>
                  <a:pt x="1409" y="10254"/>
                </a:moveTo>
                <a:cubicBezTo>
                  <a:pt x="1401" y="10242"/>
                  <a:pt x="1395" y="10228"/>
                  <a:pt x="1391" y="10211"/>
                </a:cubicBezTo>
                <a:cubicBezTo>
                  <a:pt x="1386" y="10192"/>
                  <a:pt x="1385" y="10176"/>
                  <a:pt x="1387" y="10157"/>
                </a:cubicBezTo>
                <a:cubicBezTo>
                  <a:pt x="1388" y="10138"/>
                  <a:pt x="1391" y="10122"/>
                  <a:pt x="1398" y="10107"/>
                </a:cubicBezTo>
                <a:cubicBezTo>
                  <a:pt x="1401" y="10099"/>
                  <a:pt x="1404" y="10093"/>
                  <a:pt x="1408" y="10087"/>
                </a:cubicBezTo>
                <a:cubicBezTo>
                  <a:pt x="1412" y="10082"/>
                  <a:pt x="1416" y="10077"/>
                  <a:pt x="1421" y="10074"/>
                </a:cubicBezTo>
                <a:cubicBezTo>
                  <a:pt x="1431" y="10066"/>
                  <a:pt x="1440" y="10063"/>
                  <a:pt x="1451" y="10066"/>
                </a:cubicBezTo>
                <a:cubicBezTo>
                  <a:pt x="1461" y="10068"/>
                  <a:pt x="1470" y="10075"/>
                  <a:pt x="1479" y="10086"/>
                </a:cubicBezTo>
                <a:cubicBezTo>
                  <a:pt x="1487" y="10098"/>
                  <a:pt x="1493" y="10110"/>
                  <a:pt x="1497" y="10129"/>
                </a:cubicBezTo>
                <a:cubicBezTo>
                  <a:pt x="1501" y="10146"/>
                  <a:pt x="1502" y="10164"/>
                  <a:pt x="1501" y="10183"/>
                </a:cubicBezTo>
                <a:cubicBezTo>
                  <a:pt x="1500" y="10202"/>
                  <a:pt x="1496" y="10218"/>
                  <a:pt x="1490" y="10233"/>
                </a:cubicBezTo>
                <a:cubicBezTo>
                  <a:pt x="1486" y="10241"/>
                  <a:pt x="1483" y="10247"/>
                  <a:pt x="1479" y="10252"/>
                </a:cubicBezTo>
                <a:cubicBezTo>
                  <a:pt x="1475" y="10258"/>
                  <a:pt x="1471" y="10262"/>
                  <a:pt x="1466" y="10266"/>
                </a:cubicBezTo>
                <a:cubicBezTo>
                  <a:pt x="1461" y="10270"/>
                  <a:pt x="1457" y="10272"/>
                  <a:pt x="1452" y="10274"/>
                </a:cubicBezTo>
                <a:cubicBezTo>
                  <a:pt x="1447" y="10275"/>
                  <a:pt x="1442" y="10275"/>
                  <a:pt x="1437" y="10274"/>
                </a:cubicBezTo>
                <a:cubicBezTo>
                  <a:pt x="1426" y="10272"/>
                  <a:pt x="1417" y="10266"/>
                  <a:pt x="1409" y="10254"/>
                </a:cubicBezTo>
                <a:close/>
                <a:moveTo>
                  <a:pt x="2102" y="10254"/>
                </a:moveTo>
                <a:cubicBezTo>
                  <a:pt x="2094" y="10242"/>
                  <a:pt x="2088" y="10228"/>
                  <a:pt x="2084" y="10211"/>
                </a:cubicBezTo>
                <a:cubicBezTo>
                  <a:pt x="2079" y="10192"/>
                  <a:pt x="2078" y="10176"/>
                  <a:pt x="2080" y="10157"/>
                </a:cubicBezTo>
                <a:cubicBezTo>
                  <a:pt x="2081" y="10138"/>
                  <a:pt x="2084" y="10122"/>
                  <a:pt x="2091" y="10107"/>
                </a:cubicBezTo>
                <a:cubicBezTo>
                  <a:pt x="2094" y="10099"/>
                  <a:pt x="2097" y="10093"/>
                  <a:pt x="2101" y="10087"/>
                </a:cubicBezTo>
                <a:cubicBezTo>
                  <a:pt x="2105" y="10082"/>
                  <a:pt x="2109" y="10077"/>
                  <a:pt x="2114" y="10074"/>
                </a:cubicBezTo>
                <a:cubicBezTo>
                  <a:pt x="2124" y="10066"/>
                  <a:pt x="2133" y="10063"/>
                  <a:pt x="2144" y="10066"/>
                </a:cubicBezTo>
                <a:cubicBezTo>
                  <a:pt x="2154" y="10068"/>
                  <a:pt x="2163" y="10075"/>
                  <a:pt x="2172" y="10086"/>
                </a:cubicBezTo>
                <a:cubicBezTo>
                  <a:pt x="2180" y="10098"/>
                  <a:pt x="2186" y="10110"/>
                  <a:pt x="2190" y="10129"/>
                </a:cubicBezTo>
                <a:cubicBezTo>
                  <a:pt x="2194" y="10146"/>
                  <a:pt x="2195" y="10164"/>
                  <a:pt x="2194" y="10183"/>
                </a:cubicBezTo>
                <a:cubicBezTo>
                  <a:pt x="2193" y="10202"/>
                  <a:pt x="2189" y="10218"/>
                  <a:pt x="2183" y="10233"/>
                </a:cubicBezTo>
                <a:cubicBezTo>
                  <a:pt x="2180" y="10241"/>
                  <a:pt x="2176" y="10247"/>
                  <a:pt x="2172" y="10252"/>
                </a:cubicBezTo>
                <a:cubicBezTo>
                  <a:pt x="2169" y="10258"/>
                  <a:pt x="2164" y="10262"/>
                  <a:pt x="2159" y="10266"/>
                </a:cubicBezTo>
                <a:cubicBezTo>
                  <a:pt x="2155" y="10270"/>
                  <a:pt x="2150" y="10272"/>
                  <a:pt x="2145" y="10274"/>
                </a:cubicBezTo>
                <a:cubicBezTo>
                  <a:pt x="2140" y="10275"/>
                  <a:pt x="2135" y="10275"/>
                  <a:pt x="2130" y="10274"/>
                </a:cubicBezTo>
                <a:cubicBezTo>
                  <a:pt x="2119" y="10272"/>
                  <a:pt x="2110" y="10266"/>
                  <a:pt x="2102" y="10254"/>
                </a:cubicBezTo>
                <a:close/>
                <a:moveTo>
                  <a:pt x="2795" y="10254"/>
                </a:moveTo>
                <a:cubicBezTo>
                  <a:pt x="2791" y="10248"/>
                  <a:pt x="2787" y="10241"/>
                  <a:pt x="2784" y="10234"/>
                </a:cubicBezTo>
                <a:cubicBezTo>
                  <a:pt x="2781" y="10227"/>
                  <a:pt x="2779" y="10219"/>
                  <a:pt x="2777" y="10211"/>
                </a:cubicBezTo>
                <a:cubicBezTo>
                  <a:pt x="2772" y="10192"/>
                  <a:pt x="2771" y="10176"/>
                  <a:pt x="2773" y="10157"/>
                </a:cubicBezTo>
                <a:cubicBezTo>
                  <a:pt x="2774" y="10138"/>
                  <a:pt x="2777" y="10122"/>
                  <a:pt x="2784" y="10107"/>
                </a:cubicBezTo>
                <a:cubicBezTo>
                  <a:pt x="2787" y="10099"/>
                  <a:pt x="2790" y="10093"/>
                  <a:pt x="2794" y="10087"/>
                </a:cubicBezTo>
                <a:cubicBezTo>
                  <a:pt x="2798" y="10082"/>
                  <a:pt x="2802" y="10077"/>
                  <a:pt x="2807" y="10074"/>
                </a:cubicBezTo>
                <a:cubicBezTo>
                  <a:pt x="2817" y="10066"/>
                  <a:pt x="2826" y="10063"/>
                  <a:pt x="2837" y="10066"/>
                </a:cubicBezTo>
                <a:cubicBezTo>
                  <a:pt x="2848" y="10068"/>
                  <a:pt x="2856" y="10075"/>
                  <a:pt x="2865" y="10086"/>
                </a:cubicBezTo>
                <a:cubicBezTo>
                  <a:pt x="2873" y="10098"/>
                  <a:pt x="2879" y="10110"/>
                  <a:pt x="2883" y="10129"/>
                </a:cubicBezTo>
                <a:cubicBezTo>
                  <a:pt x="2887" y="10146"/>
                  <a:pt x="2888" y="10164"/>
                  <a:pt x="2887" y="10183"/>
                </a:cubicBezTo>
                <a:cubicBezTo>
                  <a:pt x="2886" y="10202"/>
                  <a:pt x="2882" y="10218"/>
                  <a:pt x="2876" y="10233"/>
                </a:cubicBezTo>
                <a:cubicBezTo>
                  <a:pt x="2873" y="10241"/>
                  <a:pt x="2869" y="10247"/>
                  <a:pt x="2865" y="10252"/>
                </a:cubicBezTo>
                <a:cubicBezTo>
                  <a:pt x="2862" y="10258"/>
                  <a:pt x="2857" y="10262"/>
                  <a:pt x="2852" y="10266"/>
                </a:cubicBezTo>
                <a:cubicBezTo>
                  <a:pt x="2848" y="10270"/>
                  <a:pt x="2843" y="10272"/>
                  <a:pt x="2838" y="10274"/>
                </a:cubicBezTo>
                <a:cubicBezTo>
                  <a:pt x="2833" y="10275"/>
                  <a:pt x="2828" y="10275"/>
                  <a:pt x="2823" y="10274"/>
                </a:cubicBezTo>
                <a:cubicBezTo>
                  <a:pt x="2817" y="10273"/>
                  <a:pt x="2813" y="10271"/>
                  <a:pt x="2808" y="10268"/>
                </a:cubicBezTo>
                <a:cubicBezTo>
                  <a:pt x="2804" y="10264"/>
                  <a:pt x="2799" y="10260"/>
                  <a:pt x="2795" y="10254"/>
                </a:cubicBezTo>
                <a:close/>
                <a:moveTo>
                  <a:pt x="3488" y="10254"/>
                </a:moveTo>
                <a:cubicBezTo>
                  <a:pt x="3484" y="10248"/>
                  <a:pt x="3480" y="10241"/>
                  <a:pt x="3477" y="10234"/>
                </a:cubicBezTo>
                <a:cubicBezTo>
                  <a:pt x="3474" y="10227"/>
                  <a:pt x="3472" y="10219"/>
                  <a:pt x="3470" y="10211"/>
                </a:cubicBezTo>
                <a:cubicBezTo>
                  <a:pt x="3465" y="10192"/>
                  <a:pt x="3464" y="10176"/>
                  <a:pt x="3466" y="10157"/>
                </a:cubicBezTo>
                <a:cubicBezTo>
                  <a:pt x="3467" y="10138"/>
                  <a:pt x="3470" y="10122"/>
                  <a:pt x="3477" y="10107"/>
                </a:cubicBezTo>
                <a:cubicBezTo>
                  <a:pt x="3480" y="10099"/>
                  <a:pt x="3483" y="10093"/>
                  <a:pt x="3487" y="10087"/>
                </a:cubicBezTo>
                <a:cubicBezTo>
                  <a:pt x="3491" y="10082"/>
                  <a:pt x="3496" y="10077"/>
                  <a:pt x="3500" y="10074"/>
                </a:cubicBezTo>
                <a:cubicBezTo>
                  <a:pt x="3510" y="10066"/>
                  <a:pt x="3519" y="10063"/>
                  <a:pt x="3530" y="10066"/>
                </a:cubicBezTo>
                <a:cubicBezTo>
                  <a:pt x="3541" y="10068"/>
                  <a:pt x="3549" y="10075"/>
                  <a:pt x="3558" y="10086"/>
                </a:cubicBezTo>
                <a:cubicBezTo>
                  <a:pt x="3566" y="10098"/>
                  <a:pt x="3572" y="10110"/>
                  <a:pt x="3576" y="10129"/>
                </a:cubicBezTo>
                <a:cubicBezTo>
                  <a:pt x="3580" y="10146"/>
                  <a:pt x="3581" y="10164"/>
                  <a:pt x="3580" y="10183"/>
                </a:cubicBezTo>
                <a:cubicBezTo>
                  <a:pt x="3579" y="10202"/>
                  <a:pt x="3575" y="10218"/>
                  <a:pt x="3569" y="10233"/>
                </a:cubicBezTo>
                <a:cubicBezTo>
                  <a:pt x="3566" y="10241"/>
                  <a:pt x="3562" y="10247"/>
                  <a:pt x="3558" y="10252"/>
                </a:cubicBezTo>
                <a:cubicBezTo>
                  <a:pt x="3555" y="10258"/>
                  <a:pt x="3550" y="10262"/>
                  <a:pt x="3546" y="10266"/>
                </a:cubicBezTo>
                <a:cubicBezTo>
                  <a:pt x="3541" y="10270"/>
                  <a:pt x="3536" y="10272"/>
                  <a:pt x="3531" y="10274"/>
                </a:cubicBezTo>
                <a:cubicBezTo>
                  <a:pt x="3526" y="10275"/>
                  <a:pt x="3521" y="10275"/>
                  <a:pt x="3516" y="10274"/>
                </a:cubicBezTo>
                <a:cubicBezTo>
                  <a:pt x="3510" y="10273"/>
                  <a:pt x="3506" y="10271"/>
                  <a:pt x="3501" y="10268"/>
                </a:cubicBezTo>
                <a:cubicBezTo>
                  <a:pt x="3497" y="10264"/>
                  <a:pt x="3492" y="10260"/>
                  <a:pt x="3488" y="10254"/>
                </a:cubicBezTo>
                <a:close/>
                <a:moveTo>
                  <a:pt x="4181" y="10254"/>
                </a:moveTo>
                <a:cubicBezTo>
                  <a:pt x="4177" y="10248"/>
                  <a:pt x="4173" y="10241"/>
                  <a:pt x="4170" y="10234"/>
                </a:cubicBezTo>
                <a:cubicBezTo>
                  <a:pt x="4167" y="10227"/>
                  <a:pt x="4165" y="10219"/>
                  <a:pt x="4163" y="10211"/>
                </a:cubicBezTo>
                <a:cubicBezTo>
                  <a:pt x="4158" y="10192"/>
                  <a:pt x="4157" y="10176"/>
                  <a:pt x="4159" y="10157"/>
                </a:cubicBezTo>
                <a:cubicBezTo>
                  <a:pt x="4160" y="10138"/>
                  <a:pt x="4163" y="10122"/>
                  <a:pt x="4170" y="10107"/>
                </a:cubicBezTo>
                <a:cubicBezTo>
                  <a:pt x="4173" y="10099"/>
                  <a:pt x="4176" y="10093"/>
                  <a:pt x="4180" y="10087"/>
                </a:cubicBezTo>
                <a:cubicBezTo>
                  <a:pt x="4184" y="10082"/>
                  <a:pt x="4189" y="10077"/>
                  <a:pt x="4193" y="10074"/>
                </a:cubicBezTo>
                <a:cubicBezTo>
                  <a:pt x="4203" y="10066"/>
                  <a:pt x="4213" y="10063"/>
                  <a:pt x="4223" y="10066"/>
                </a:cubicBezTo>
                <a:cubicBezTo>
                  <a:pt x="4234" y="10068"/>
                  <a:pt x="4242" y="10075"/>
                  <a:pt x="4251" y="10086"/>
                </a:cubicBezTo>
                <a:cubicBezTo>
                  <a:pt x="4259" y="10098"/>
                  <a:pt x="4265" y="10110"/>
                  <a:pt x="4269" y="10129"/>
                </a:cubicBezTo>
                <a:cubicBezTo>
                  <a:pt x="4273" y="10146"/>
                  <a:pt x="4274" y="10164"/>
                  <a:pt x="4273" y="10183"/>
                </a:cubicBezTo>
                <a:cubicBezTo>
                  <a:pt x="4272" y="10202"/>
                  <a:pt x="4268" y="10218"/>
                  <a:pt x="4262" y="10233"/>
                </a:cubicBezTo>
                <a:cubicBezTo>
                  <a:pt x="4259" y="10241"/>
                  <a:pt x="4255" y="10247"/>
                  <a:pt x="4252" y="10252"/>
                </a:cubicBezTo>
                <a:cubicBezTo>
                  <a:pt x="4248" y="10258"/>
                  <a:pt x="4243" y="10262"/>
                  <a:pt x="4239" y="10266"/>
                </a:cubicBezTo>
                <a:cubicBezTo>
                  <a:pt x="4234" y="10270"/>
                  <a:pt x="4229" y="10272"/>
                  <a:pt x="4224" y="10274"/>
                </a:cubicBezTo>
                <a:cubicBezTo>
                  <a:pt x="4219" y="10275"/>
                  <a:pt x="4214" y="10275"/>
                  <a:pt x="4209" y="10274"/>
                </a:cubicBezTo>
                <a:cubicBezTo>
                  <a:pt x="4204" y="10273"/>
                  <a:pt x="4199" y="10271"/>
                  <a:pt x="4194" y="10268"/>
                </a:cubicBezTo>
                <a:cubicBezTo>
                  <a:pt x="4190" y="10264"/>
                  <a:pt x="4185" y="10260"/>
                  <a:pt x="4181" y="10254"/>
                </a:cubicBezTo>
                <a:close/>
                <a:moveTo>
                  <a:pt x="4874" y="10254"/>
                </a:moveTo>
                <a:cubicBezTo>
                  <a:pt x="4870" y="10248"/>
                  <a:pt x="4866" y="10241"/>
                  <a:pt x="4863" y="10234"/>
                </a:cubicBezTo>
                <a:cubicBezTo>
                  <a:pt x="4860" y="10227"/>
                  <a:pt x="4858" y="10219"/>
                  <a:pt x="4856" y="10211"/>
                </a:cubicBezTo>
                <a:cubicBezTo>
                  <a:pt x="4851" y="10192"/>
                  <a:pt x="4850" y="10176"/>
                  <a:pt x="4852" y="10157"/>
                </a:cubicBezTo>
                <a:cubicBezTo>
                  <a:pt x="4853" y="10138"/>
                  <a:pt x="4856" y="10122"/>
                  <a:pt x="4863" y="10107"/>
                </a:cubicBezTo>
                <a:cubicBezTo>
                  <a:pt x="4866" y="10099"/>
                  <a:pt x="4869" y="10093"/>
                  <a:pt x="4873" y="10087"/>
                </a:cubicBezTo>
                <a:cubicBezTo>
                  <a:pt x="4877" y="10082"/>
                  <a:pt x="4882" y="10077"/>
                  <a:pt x="4886" y="10074"/>
                </a:cubicBezTo>
                <a:cubicBezTo>
                  <a:pt x="4896" y="10066"/>
                  <a:pt x="4906" y="10063"/>
                  <a:pt x="4916" y="10066"/>
                </a:cubicBezTo>
                <a:cubicBezTo>
                  <a:pt x="4927" y="10068"/>
                  <a:pt x="4935" y="10075"/>
                  <a:pt x="4944" y="10086"/>
                </a:cubicBezTo>
                <a:cubicBezTo>
                  <a:pt x="4948" y="10092"/>
                  <a:pt x="4951" y="10098"/>
                  <a:pt x="4954" y="10105"/>
                </a:cubicBezTo>
                <a:cubicBezTo>
                  <a:pt x="4957" y="10112"/>
                  <a:pt x="4960" y="10120"/>
                  <a:pt x="4962" y="10129"/>
                </a:cubicBezTo>
                <a:cubicBezTo>
                  <a:pt x="4966" y="10146"/>
                  <a:pt x="4967" y="10164"/>
                  <a:pt x="4966" y="10183"/>
                </a:cubicBezTo>
                <a:cubicBezTo>
                  <a:pt x="4965" y="10202"/>
                  <a:pt x="4961" y="10218"/>
                  <a:pt x="4955" y="10233"/>
                </a:cubicBezTo>
                <a:cubicBezTo>
                  <a:pt x="4952" y="10241"/>
                  <a:pt x="4948" y="10247"/>
                  <a:pt x="4945" y="10252"/>
                </a:cubicBezTo>
                <a:cubicBezTo>
                  <a:pt x="4941" y="10258"/>
                  <a:pt x="4936" y="10262"/>
                  <a:pt x="4932" y="10266"/>
                </a:cubicBezTo>
                <a:cubicBezTo>
                  <a:pt x="4927" y="10270"/>
                  <a:pt x="4922" y="10272"/>
                  <a:pt x="4917" y="10274"/>
                </a:cubicBezTo>
                <a:cubicBezTo>
                  <a:pt x="4912" y="10275"/>
                  <a:pt x="4907" y="10275"/>
                  <a:pt x="4902" y="10274"/>
                </a:cubicBezTo>
                <a:cubicBezTo>
                  <a:pt x="4897" y="10273"/>
                  <a:pt x="4892" y="10271"/>
                  <a:pt x="4887" y="10268"/>
                </a:cubicBezTo>
                <a:cubicBezTo>
                  <a:pt x="4883" y="10264"/>
                  <a:pt x="4878" y="10260"/>
                  <a:pt x="4874" y="10254"/>
                </a:cubicBezTo>
                <a:close/>
                <a:moveTo>
                  <a:pt x="5567" y="10254"/>
                </a:moveTo>
                <a:cubicBezTo>
                  <a:pt x="5563" y="10248"/>
                  <a:pt x="5559" y="10241"/>
                  <a:pt x="5556" y="10234"/>
                </a:cubicBezTo>
                <a:cubicBezTo>
                  <a:pt x="5553" y="10227"/>
                  <a:pt x="5551" y="10219"/>
                  <a:pt x="5549" y="10211"/>
                </a:cubicBezTo>
                <a:cubicBezTo>
                  <a:pt x="5544" y="10192"/>
                  <a:pt x="5543" y="10176"/>
                  <a:pt x="5545" y="10157"/>
                </a:cubicBezTo>
                <a:cubicBezTo>
                  <a:pt x="5546" y="10138"/>
                  <a:pt x="5550" y="10122"/>
                  <a:pt x="5556" y="10107"/>
                </a:cubicBezTo>
                <a:cubicBezTo>
                  <a:pt x="5559" y="10099"/>
                  <a:pt x="5562" y="10093"/>
                  <a:pt x="5566" y="10087"/>
                </a:cubicBezTo>
                <a:cubicBezTo>
                  <a:pt x="5570" y="10082"/>
                  <a:pt x="5574" y="10077"/>
                  <a:pt x="5579" y="10074"/>
                </a:cubicBezTo>
                <a:cubicBezTo>
                  <a:pt x="5589" y="10066"/>
                  <a:pt x="5599" y="10063"/>
                  <a:pt x="5609" y="10066"/>
                </a:cubicBezTo>
                <a:cubicBezTo>
                  <a:pt x="5620" y="10068"/>
                  <a:pt x="5628" y="10075"/>
                  <a:pt x="5637" y="10086"/>
                </a:cubicBezTo>
                <a:cubicBezTo>
                  <a:pt x="5641" y="10092"/>
                  <a:pt x="5644" y="10098"/>
                  <a:pt x="5647" y="10105"/>
                </a:cubicBezTo>
                <a:cubicBezTo>
                  <a:pt x="5651" y="10112"/>
                  <a:pt x="5653" y="10120"/>
                  <a:pt x="5655" y="10129"/>
                </a:cubicBezTo>
                <a:cubicBezTo>
                  <a:pt x="5659" y="10146"/>
                  <a:pt x="5660" y="10164"/>
                  <a:pt x="5659" y="10183"/>
                </a:cubicBezTo>
                <a:cubicBezTo>
                  <a:pt x="5658" y="10202"/>
                  <a:pt x="5654" y="10218"/>
                  <a:pt x="5648" y="10233"/>
                </a:cubicBezTo>
                <a:cubicBezTo>
                  <a:pt x="5645" y="10241"/>
                  <a:pt x="5641" y="10247"/>
                  <a:pt x="5638" y="10252"/>
                </a:cubicBezTo>
                <a:cubicBezTo>
                  <a:pt x="5634" y="10258"/>
                  <a:pt x="5629" y="10262"/>
                  <a:pt x="5625" y="10266"/>
                </a:cubicBezTo>
                <a:cubicBezTo>
                  <a:pt x="5620" y="10270"/>
                  <a:pt x="5615" y="10272"/>
                  <a:pt x="5610" y="10274"/>
                </a:cubicBezTo>
                <a:cubicBezTo>
                  <a:pt x="5605" y="10275"/>
                  <a:pt x="5600" y="10275"/>
                  <a:pt x="5595" y="10274"/>
                </a:cubicBezTo>
                <a:cubicBezTo>
                  <a:pt x="5590" y="10273"/>
                  <a:pt x="5585" y="10271"/>
                  <a:pt x="5580" y="10268"/>
                </a:cubicBezTo>
                <a:cubicBezTo>
                  <a:pt x="5576" y="10264"/>
                  <a:pt x="5571" y="10260"/>
                  <a:pt x="5567" y="10254"/>
                </a:cubicBezTo>
                <a:close/>
                <a:moveTo>
                  <a:pt x="6260" y="10254"/>
                </a:moveTo>
                <a:cubicBezTo>
                  <a:pt x="6256" y="10248"/>
                  <a:pt x="6252" y="10241"/>
                  <a:pt x="6249" y="10234"/>
                </a:cubicBezTo>
                <a:cubicBezTo>
                  <a:pt x="6246" y="10227"/>
                  <a:pt x="6244" y="10219"/>
                  <a:pt x="6242" y="10211"/>
                </a:cubicBezTo>
                <a:cubicBezTo>
                  <a:pt x="6238" y="10192"/>
                  <a:pt x="6236" y="10176"/>
                  <a:pt x="6238" y="10157"/>
                </a:cubicBezTo>
                <a:cubicBezTo>
                  <a:pt x="6239" y="10138"/>
                  <a:pt x="6243" y="10122"/>
                  <a:pt x="6249" y="10107"/>
                </a:cubicBezTo>
                <a:cubicBezTo>
                  <a:pt x="6252" y="10099"/>
                  <a:pt x="6255" y="10093"/>
                  <a:pt x="6259" y="10087"/>
                </a:cubicBezTo>
                <a:cubicBezTo>
                  <a:pt x="6263" y="10082"/>
                  <a:pt x="6267" y="10077"/>
                  <a:pt x="6272" y="10074"/>
                </a:cubicBezTo>
                <a:cubicBezTo>
                  <a:pt x="6282" y="10066"/>
                  <a:pt x="6292" y="10063"/>
                  <a:pt x="6302" y="10066"/>
                </a:cubicBezTo>
                <a:cubicBezTo>
                  <a:pt x="6313" y="10068"/>
                  <a:pt x="6321" y="10075"/>
                  <a:pt x="6330" y="10086"/>
                </a:cubicBezTo>
                <a:cubicBezTo>
                  <a:pt x="6334" y="10092"/>
                  <a:pt x="6337" y="10098"/>
                  <a:pt x="6340" y="10105"/>
                </a:cubicBezTo>
                <a:cubicBezTo>
                  <a:pt x="6344" y="10112"/>
                  <a:pt x="6346" y="10120"/>
                  <a:pt x="6348" y="10129"/>
                </a:cubicBezTo>
                <a:cubicBezTo>
                  <a:pt x="6352" y="10146"/>
                  <a:pt x="6353" y="10164"/>
                  <a:pt x="6352" y="10183"/>
                </a:cubicBezTo>
                <a:cubicBezTo>
                  <a:pt x="6351" y="10202"/>
                  <a:pt x="6347" y="10218"/>
                  <a:pt x="6341" y="10233"/>
                </a:cubicBezTo>
                <a:cubicBezTo>
                  <a:pt x="6338" y="10241"/>
                  <a:pt x="6334" y="10247"/>
                  <a:pt x="6331" y="10252"/>
                </a:cubicBezTo>
                <a:cubicBezTo>
                  <a:pt x="6327" y="10258"/>
                  <a:pt x="6322" y="10262"/>
                  <a:pt x="6318" y="10266"/>
                </a:cubicBezTo>
                <a:cubicBezTo>
                  <a:pt x="6312" y="10270"/>
                  <a:pt x="6308" y="10272"/>
                  <a:pt x="6303" y="10274"/>
                </a:cubicBezTo>
                <a:cubicBezTo>
                  <a:pt x="6298" y="10275"/>
                  <a:pt x="6293" y="10275"/>
                  <a:pt x="6288" y="10274"/>
                </a:cubicBezTo>
                <a:cubicBezTo>
                  <a:pt x="6283" y="10273"/>
                  <a:pt x="6278" y="10271"/>
                  <a:pt x="6273" y="10268"/>
                </a:cubicBezTo>
                <a:cubicBezTo>
                  <a:pt x="6269" y="10264"/>
                  <a:pt x="6265" y="10260"/>
                  <a:pt x="6260" y="10254"/>
                </a:cubicBezTo>
                <a:close/>
                <a:moveTo>
                  <a:pt x="6954" y="10254"/>
                </a:moveTo>
                <a:cubicBezTo>
                  <a:pt x="6949" y="10248"/>
                  <a:pt x="6945" y="10241"/>
                  <a:pt x="6942" y="10234"/>
                </a:cubicBezTo>
                <a:cubicBezTo>
                  <a:pt x="6939" y="10227"/>
                  <a:pt x="6937" y="10219"/>
                  <a:pt x="6935" y="10211"/>
                </a:cubicBezTo>
                <a:cubicBezTo>
                  <a:pt x="6931" y="10192"/>
                  <a:pt x="6929" y="10176"/>
                  <a:pt x="6931" y="10157"/>
                </a:cubicBezTo>
                <a:cubicBezTo>
                  <a:pt x="6932" y="10138"/>
                  <a:pt x="6936" y="10122"/>
                  <a:pt x="6942" y="10107"/>
                </a:cubicBezTo>
                <a:cubicBezTo>
                  <a:pt x="6945" y="10099"/>
                  <a:pt x="6948" y="10093"/>
                  <a:pt x="6952" y="10087"/>
                </a:cubicBezTo>
                <a:cubicBezTo>
                  <a:pt x="6956" y="10082"/>
                  <a:pt x="6960" y="10077"/>
                  <a:pt x="6965" y="10074"/>
                </a:cubicBezTo>
                <a:cubicBezTo>
                  <a:pt x="6975" y="10066"/>
                  <a:pt x="6985" y="10063"/>
                  <a:pt x="6995" y="10066"/>
                </a:cubicBezTo>
                <a:cubicBezTo>
                  <a:pt x="7006" y="10068"/>
                  <a:pt x="7014" y="10075"/>
                  <a:pt x="7023" y="10086"/>
                </a:cubicBezTo>
                <a:cubicBezTo>
                  <a:pt x="7027" y="10092"/>
                  <a:pt x="7031" y="10098"/>
                  <a:pt x="7034" y="10105"/>
                </a:cubicBezTo>
                <a:cubicBezTo>
                  <a:pt x="7037" y="10112"/>
                  <a:pt x="7039" y="10120"/>
                  <a:pt x="7041" y="10129"/>
                </a:cubicBezTo>
                <a:cubicBezTo>
                  <a:pt x="7043" y="10137"/>
                  <a:pt x="7045" y="10146"/>
                  <a:pt x="7045" y="10155"/>
                </a:cubicBezTo>
                <a:cubicBezTo>
                  <a:pt x="7046" y="10164"/>
                  <a:pt x="7046" y="10173"/>
                  <a:pt x="7046" y="10183"/>
                </a:cubicBezTo>
                <a:cubicBezTo>
                  <a:pt x="7044" y="10202"/>
                  <a:pt x="7041" y="10218"/>
                  <a:pt x="7034" y="10233"/>
                </a:cubicBezTo>
                <a:cubicBezTo>
                  <a:pt x="7028" y="10248"/>
                  <a:pt x="7020" y="10258"/>
                  <a:pt x="7011" y="10266"/>
                </a:cubicBezTo>
                <a:cubicBezTo>
                  <a:pt x="7005" y="10270"/>
                  <a:pt x="7001" y="10272"/>
                  <a:pt x="6996" y="10274"/>
                </a:cubicBezTo>
                <a:cubicBezTo>
                  <a:pt x="6991" y="10275"/>
                  <a:pt x="6986" y="10275"/>
                  <a:pt x="6981" y="10274"/>
                </a:cubicBezTo>
                <a:cubicBezTo>
                  <a:pt x="6976" y="10273"/>
                  <a:pt x="6971" y="10271"/>
                  <a:pt x="6966" y="10268"/>
                </a:cubicBezTo>
                <a:cubicBezTo>
                  <a:pt x="6962" y="10264"/>
                  <a:pt x="6958" y="10260"/>
                  <a:pt x="6954" y="10254"/>
                </a:cubicBezTo>
                <a:close/>
                <a:moveTo>
                  <a:pt x="7647" y="10254"/>
                </a:moveTo>
                <a:cubicBezTo>
                  <a:pt x="7642" y="10248"/>
                  <a:pt x="7639" y="10241"/>
                  <a:pt x="7635" y="10234"/>
                </a:cubicBezTo>
                <a:cubicBezTo>
                  <a:pt x="7632" y="10227"/>
                  <a:pt x="7630" y="10219"/>
                  <a:pt x="7628" y="10211"/>
                </a:cubicBezTo>
                <a:cubicBezTo>
                  <a:pt x="7624" y="10192"/>
                  <a:pt x="7622" y="10176"/>
                  <a:pt x="7624" y="10157"/>
                </a:cubicBezTo>
                <a:cubicBezTo>
                  <a:pt x="7625" y="10138"/>
                  <a:pt x="7629" y="10122"/>
                  <a:pt x="7635" y="10107"/>
                </a:cubicBezTo>
                <a:cubicBezTo>
                  <a:pt x="7638" y="10099"/>
                  <a:pt x="7641" y="10093"/>
                  <a:pt x="7645" y="10087"/>
                </a:cubicBezTo>
                <a:cubicBezTo>
                  <a:pt x="7649" y="10082"/>
                  <a:pt x="7653" y="10077"/>
                  <a:pt x="7658" y="10074"/>
                </a:cubicBezTo>
                <a:cubicBezTo>
                  <a:pt x="7668" y="10066"/>
                  <a:pt x="7678" y="10063"/>
                  <a:pt x="7688" y="10066"/>
                </a:cubicBezTo>
                <a:cubicBezTo>
                  <a:pt x="7699" y="10068"/>
                  <a:pt x="7707" y="10075"/>
                  <a:pt x="7716" y="10086"/>
                </a:cubicBezTo>
                <a:cubicBezTo>
                  <a:pt x="7720" y="10092"/>
                  <a:pt x="7723" y="10098"/>
                  <a:pt x="7726" y="10105"/>
                </a:cubicBezTo>
                <a:cubicBezTo>
                  <a:pt x="7730" y="10112"/>
                  <a:pt x="7732" y="10120"/>
                  <a:pt x="7734" y="10129"/>
                </a:cubicBezTo>
                <a:cubicBezTo>
                  <a:pt x="7738" y="10146"/>
                  <a:pt x="7740" y="10164"/>
                  <a:pt x="7739" y="10183"/>
                </a:cubicBezTo>
                <a:cubicBezTo>
                  <a:pt x="7737" y="10202"/>
                  <a:pt x="7734" y="10218"/>
                  <a:pt x="7727" y="10233"/>
                </a:cubicBezTo>
                <a:cubicBezTo>
                  <a:pt x="7721" y="10248"/>
                  <a:pt x="7713" y="10258"/>
                  <a:pt x="7704" y="10266"/>
                </a:cubicBezTo>
                <a:cubicBezTo>
                  <a:pt x="7698" y="10270"/>
                  <a:pt x="7694" y="10272"/>
                  <a:pt x="7689" y="10274"/>
                </a:cubicBezTo>
                <a:cubicBezTo>
                  <a:pt x="7684" y="10275"/>
                  <a:pt x="7679" y="10275"/>
                  <a:pt x="7674" y="10274"/>
                </a:cubicBezTo>
                <a:cubicBezTo>
                  <a:pt x="7669" y="10273"/>
                  <a:pt x="7664" y="10271"/>
                  <a:pt x="7659" y="10268"/>
                </a:cubicBezTo>
                <a:cubicBezTo>
                  <a:pt x="7655" y="10264"/>
                  <a:pt x="7651" y="10260"/>
                  <a:pt x="7647" y="10254"/>
                </a:cubicBezTo>
                <a:close/>
                <a:moveTo>
                  <a:pt x="8340" y="10254"/>
                </a:moveTo>
                <a:cubicBezTo>
                  <a:pt x="8335" y="10248"/>
                  <a:pt x="8332" y="10241"/>
                  <a:pt x="8328" y="10234"/>
                </a:cubicBezTo>
                <a:cubicBezTo>
                  <a:pt x="8325" y="10227"/>
                  <a:pt x="8323" y="10219"/>
                  <a:pt x="8321" y="10211"/>
                </a:cubicBezTo>
                <a:cubicBezTo>
                  <a:pt x="8317" y="10192"/>
                  <a:pt x="8315" y="10176"/>
                  <a:pt x="8317" y="10157"/>
                </a:cubicBezTo>
                <a:cubicBezTo>
                  <a:pt x="8318" y="10138"/>
                  <a:pt x="8322" y="10122"/>
                  <a:pt x="8328" y="10107"/>
                </a:cubicBezTo>
                <a:cubicBezTo>
                  <a:pt x="8331" y="10099"/>
                  <a:pt x="8334" y="10093"/>
                  <a:pt x="8338" y="10087"/>
                </a:cubicBezTo>
                <a:cubicBezTo>
                  <a:pt x="8342" y="10082"/>
                  <a:pt x="8346" y="10077"/>
                  <a:pt x="8351" y="10074"/>
                </a:cubicBezTo>
                <a:cubicBezTo>
                  <a:pt x="8361" y="10066"/>
                  <a:pt x="8371" y="10063"/>
                  <a:pt x="8381" y="10066"/>
                </a:cubicBezTo>
                <a:cubicBezTo>
                  <a:pt x="8392" y="10068"/>
                  <a:pt x="8400" y="10075"/>
                  <a:pt x="8409" y="10086"/>
                </a:cubicBezTo>
                <a:cubicBezTo>
                  <a:pt x="8417" y="10098"/>
                  <a:pt x="8423" y="10110"/>
                  <a:pt x="8427" y="10129"/>
                </a:cubicBezTo>
                <a:cubicBezTo>
                  <a:pt x="8431" y="10146"/>
                  <a:pt x="8433" y="10164"/>
                  <a:pt x="8432" y="10183"/>
                </a:cubicBezTo>
                <a:cubicBezTo>
                  <a:pt x="8430" y="10202"/>
                  <a:pt x="8426" y="10218"/>
                  <a:pt x="8420" y="10233"/>
                </a:cubicBezTo>
                <a:cubicBezTo>
                  <a:pt x="8417" y="10241"/>
                  <a:pt x="8413" y="10247"/>
                  <a:pt x="8410" y="10252"/>
                </a:cubicBezTo>
                <a:cubicBezTo>
                  <a:pt x="8406" y="10258"/>
                  <a:pt x="8401" y="10262"/>
                  <a:pt x="8397" y="10266"/>
                </a:cubicBezTo>
                <a:cubicBezTo>
                  <a:pt x="8391" y="10270"/>
                  <a:pt x="8387" y="10272"/>
                  <a:pt x="8382" y="10274"/>
                </a:cubicBezTo>
                <a:cubicBezTo>
                  <a:pt x="8377" y="10275"/>
                  <a:pt x="8372" y="10275"/>
                  <a:pt x="8367" y="10274"/>
                </a:cubicBezTo>
                <a:cubicBezTo>
                  <a:pt x="8362" y="10273"/>
                  <a:pt x="8357" y="10271"/>
                  <a:pt x="8353" y="10268"/>
                </a:cubicBezTo>
                <a:cubicBezTo>
                  <a:pt x="8348" y="10264"/>
                  <a:pt x="8344" y="10260"/>
                  <a:pt x="8340" y="10254"/>
                </a:cubicBezTo>
                <a:close/>
                <a:moveTo>
                  <a:pt x="9033" y="10254"/>
                </a:moveTo>
                <a:cubicBezTo>
                  <a:pt x="9028" y="10248"/>
                  <a:pt x="9025" y="10241"/>
                  <a:pt x="9021" y="10234"/>
                </a:cubicBezTo>
                <a:cubicBezTo>
                  <a:pt x="9018" y="10227"/>
                  <a:pt x="9016" y="10219"/>
                  <a:pt x="9014" y="10211"/>
                </a:cubicBezTo>
                <a:cubicBezTo>
                  <a:pt x="9010" y="10192"/>
                  <a:pt x="9008" y="10176"/>
                  <a:pt x="9010" y="10157"/>
                </a:cubicBezTo>
                <a:cubicBezTo>
                  <a:pt x="9011" y="10138"/>
                  <a:pt x="9015" y="10122"/>
                  <a:pt x="9021" y="10107"/>
                </a:cubicBezTo>
                <a:cubicBezTo>
                  <a:pt x="9024" y="10099"/>
                  <a:pt x="9028" y="10093"/>
                  <a:pt x="9031" y="10087"/>
                </a:cubicBezTo>
                <a:cubicBezTo>
                  <a:pt x="9035" y="10082"/>
                  <a:pt x="9040" y="10077"/>
                  <a:pt x="9045" y="10074"/>
                </a:cubicBezTo>
                <a:cubicBezTo>
                  <a:pt x="9054" y="10066"/>
                  <a:pt x="9064" y="10063"/>
                  <a:pt x="9074" y="10066"/>
                </a:cubicBezTo>
                <a:cubicBezTo>
                  <a:pt x="9085" y="10068"/>
                  <a:pt x="9093" y="10075"/>
                  <a:pt x="9102" y="10086"/>
                </a:cubicBezTo>
                <a:cubicBezTo>
                  <a:pt x="9110" y="10098"/>
                  <a:pt x="9116" y="10110"/>
                  <a:pt x="9120" y="10129"/>
                </a:cubicBezTo>
                <a:cubicBezTo>
                  <a:pt x="9124" y="10146"/>
                  <a:pt x="9126" y="10164"/>
                  <a:pt x="9125" y="10183"/>
                </a:cubicBezTo>
                <a:cubicBezTo>
                  <a:pt x="9123" y="10202"/>
                  <a:pt x="9119" y="10218"/>
                  <a:pt x="9113" y="10233"/>
                </a:cubicBezTo>
                <a:cubicBezTo>
                  <a:pt x="9110" y="10241"/>
                  <a:pt x="9106" y="10247"/>
                  <a:pt x="9103" y="10252"/>
                </a:cubicBezTo>
                <a:cubicBezTo>
                  <a:pt x="9099" y="10258"/>
                  <a:pt x="9094" y="10262"/>
                  <a:pt x="9090" y="10266"/>
                </a:cubicBezTo>
                <a:cubicBezTo>
                  <a:pt x="9084" y="10270"/>
                  <a:pt x="9080" y="10272"/>
                  <a:pt x="9075" y="10274"/>
                </a:cubicBezTo>
                <a:cubicBezTo>
                  <a:pt x="9070" y="10275"/>
                  <a:pt x="9065" y="10275"/>
                  <a:pt x="9060" y="10274"/>
                </a:cubicBezTo>
                <a:cubicBezTo>
                  <a:pt x="9055" y="10273"/>
                  <a:pt x="9050" y="10271"/>
                  <a:pt x="9046" y="10268"/>
                </a:cubicBezTo>
                <a:cubicBezTo>
                  <a:pt x="9041" y="10264"/>
                  <a:pt x="9037" y="10260"/>
                  <a:pt x="9033" y="10254"/>
                </a:cubicBezTo>
                <a:close/>
                <a:moveTo>
                  <a:pt x="9726" y="10254"/>
                </a:moveTo>
                <a:cubicBezTo>
                  <a:pt x="9721" y="10248"/>
                  <a:pt x="9718" y="10241"/>
                  <a:pt x="9714" y="10234"/>
                </a:cubicBezTo>
                <a:cubicBezTo>
                  <a:pt x="9711" y="10227"/>
                  <a:pt x="9709" y="10219"/>
                  <a:pt x="9707" y="10211"/>
                </a:cubicBezTo>
                <a:cubicBezTo>
                  <a:pt x="9703" y="10192"/>
                  <a:pt x="9701" y="10176"/>
                  <a:pt x="9703" y="10157"/>
                </a:cubicBezTo>
                <a:cubicBezTo>
                  <a:pt x="9704" y="10138"/>
                  <a:pt x="9708" y="10122"/>
                  <a:pt x="9714" y="10107"/>
                </a:cubicBezTo>
                <a:cubicBezTo>
                  <a:pt x="9717" y="10099"/>
                  <a:pt x="9721" y="10093"/>
                  <a:pt x="9724" y="10087"/>
                </a:cubicBezTo>
                <a:cubicBezTo>
                  <a:pt x="9728" y="10082"/>
                  <a:pt x="9733" y="10077"/>
                  <a:pt x="9738" y="10074"/>
                </a:cubicBezTo>
                <a:cubicBezTo>
                  <a:pt x="9747" y="10066"/>
                  <a:pt x="9757" y="10063"/>
                  <a:pt x="9767" y="10066"/>
                </a:cubicBezTo>
                <a:cubicBezTo>
                  <a:pt x="9778" y="10068"/>
                  <a:pt x="9786" y="10075"/>
                  <a:pt x="9795" y="10086"/>
                </a:cubicBezTo>
                <a:cubicBezTo>
                  <a:pt x="9803" y="10098"/>
                  <a:pt x="9809" y="10110"/>
                  <a:pt x="9813" y="10129"/>
                </a:cubicBezTo>
                <a:cubicBezTo>
                  <a:pt x="9817" y="10146"/>
                  <a:pt x="9819" y="10164"/>
                  <a:pt x="9818" y="10183"/>
                </a:cubicBezTo>
                <a:cubicBezTo>
                  <a:pt x="9816" y="10202"/>
                  <a:pt x="9812" y="10218"/>
                  <a:pt x="9806" y="10233"/>
                </a:cubicBezTo>
                <a:cubicBezTo>
                  <a:pt x="9803" y="10241"/>
                  <a:pt x="9800" y="10247"/>
                  <a:pt x="9796" y="10252"/>
                </a:cubicBezTo>
                <a:cubicBezTo>
                  <a:pt x="9792" y="10258"/>
                  <a:pt x="9788" y="10262"/>
                  <a:pt x="9783" y="10266"/>
                </a:cubicBezTo>
                <a:cubicBezTo>
                  <a:pt x="9778" y="10270"/>
                  <a:pt x="9773" y="10272"/>
                  <a:pt x="9768" y="10274"/>
                </a:cubicBezTo>
                <a:cubicBezTo>
                  <a:pt x="9763" y="10275"/>
                  <a:pt x="9758" y="10275"/>
                  <a:pt x="9753" y="10274"/>
                </a:cubicBezTo>
                <a:cubicBezTo>
                  <a:pt x="9748" y="10273"/>
                  <a:pt x="9743" y="10271"/>
                  <a:pt x="9739" y="10268"/>
                </a:cubicBezTo>
                <a:cubicBezTo>
                  <a:pt x="9734" y="10264"/>
                  <a:pt x="9730" y="10260"/>
                  <a:pt x="9726" y="10254"/>
                </a:cubicBezTo>
                <a:close/>
                <a:moveTo>
                  <a:pt x="10419" y="10254"/>
                </a:moveTo>
                <a:cubicBezTo>
                  <a:pt x="10410" y="10242"/>
                  <a:pt x="10404" y="10228"/>
                  <a:pt x="10400" y="10211"/>
                </a:cubicBezTo>
                <a:cubicBezTo>
                  <a:pt x="10396" y="10192"/>
                  <a:pt x="10394" y="10176"/>
                  <a:pt x="10396" y="10157"/>
                </a:cubicBezTo>
                <a:cubicBezTo>
                  <a:pt x="10397" y="10138"/>
                  <a:pt x="10401" y="10122"/>
                  <a:pt x="10407" y="10107"/>
                </a:cubicBezTo>
                <a:cubicBezTo>
                  <a:pt x="10410" y="10099"/>
                  <a:pt x="10414" y="10093"/>
                  <a:pt x="10418" y="10087"/>
                </a:cubicBezTo>
                <a:cubicBezTo>
                  <a:pt x="10421" y="10082"/>
                  <a:pt x="10426" y="10077"/>
                  <a:pt x="10431" y="10074"/>
                </a:cubicBezTo>
                <a:cubicBezTo>
                  <a:pt x="10440" y="10066"/>
                  <a:pt x="10450" y="10063"/>
                  <a:pt x="10460" y="10066"/>
                </a:cubicBezTo>
                <a:cubicBezTo>
                  <a:pt x="10471" y="10068"/>
                  <a:pt x="10479" y="10075"/>
                  <a:pt x="10488" y="10086"/>
                </a:cubicBezTo>
                <a:cubicBezTo>
                  <a:pt x="10496" y="10098"/>
                  <a:pt x="10502" y="10110"/>
                  <a:pt x="10506" y="10129"/>
                </a:cubicBezTo>
                <a:cubicBezTo>
                  <a:pt x="10510" y="10146"/>
                  <a:pt x="10512" y="10164"/>
                  <a:pt x="10511" y="10183"/>
                </a:cubicBezTo>
                <a:cubicBezTo>
                  <a:pt x="10509" y="10202"/>
                  <a:pt x="10505" y="10218"/>
                  <a:pt x="10499" y="10233"/>
                </a:cubicBezTo>
                <a:cubicBezTo>
                  <a:pt x="10496" y="10241"/>
                  <a:pt x="10493" y="10247"/>
                  <a:pt x="10489" y="10252"/>
                </a:cubicBezTo>
                <a:cubicBezTo>
                  <a:pt x="10485" y="10258"/>
                  <a:pt x="10481" y="10262"/>
                  <a:pt x="10476" y="10266"/>
                </a:cubicBezTo>
                <a:cubicBezTo>
                  <a:pt x="10471" y="10270"/>
                  <a:pt x="10466" y="10272"/>
                  <a:pt x="10461" y="10274"/>
                </a:cubicBezTo>
                <a:cubicBezTo>
                  <a:pt x="10456" y="10275"/>
                  <a:pt x="10451" y="10275"/>
                  <a:pt x="10446" y="10274"/>
                </a:cubicBezTo>
                <a:cubicBezTo>
                  <a:pt x="10436" y="10272"/>
                  <a:pt x="10427" y="10266"/>
                  <a:pt x="10419" y="10254"/>
                </a:cubicBezTo>
                <a:close/>
                <a:moveTo>
                  <a:pt x="11111" y="10254"/>
                </a:moveTo>
                <a:cubicBezTo>
                  <a:pt x="11103" y="10242"/>
                  <a:pt x="11097" y="10228"/>
                  <a:pt x="11093" y="10211"/>
                </a:cubicBezTo>
                <a:cubicBezTo>
                  <a:pt x="11091" y="10202"/>
                  <a:pt x="11089" y="10193"/>
                  <a:pt x="11089" y="10184"/>
                </a:cubicBezTo>
                <a:cubicBezTo>
                  <a:pt x="11088" y="10176"/>
                  <a:pt x="11088" y="10167"/>
                  <a:pt x="11088" y="10157"/>
                </a:cubicBezTo>
                <a:cubicBezTo>
                  <a:pt x="11089" y="10148"/>
                  <a:pt x="11090" y="10139"/>
                  <a:pt x="11092" y="10131"/>
                </a:cubicBezTo>
                <a:cubicBezTo>
                  <a:pt x="11094" y="10123"/>
                  <a:pt x="11096" y="10115"/>
                  <a:pt x="11100" y="10107"/>
                </a:cubicBezTo>
                <a:cubicBezTo>
                  <a:pt x="11103" y="10099"/>
                  <a:pt x="11106" y="10093"/>
                  <a:pt x="11110" y="10087"/>
                </a:cubicBezTo>
                <a:cubicBezTo>
                  <a:pt x="11114" y="10082"/>
                  <a:pt x="11119" y="10077"/>
                  <a:pt x="11123" y="10074"/>
                </a:cubicBezTo>
                <a:cubicBezTo>
                  <a:pt x="11133" y="10066"/>
                  <a:pt x="11142" y="10063"/>
                  <a:pt x="11153" y="10066"/>
                </a:cubicBezTo>
                <a:cubicBezTo>
                  <a:pt x="11163" y="10068"/>
                  <a:pt x="11172" y="10075"/>
                  <a:pt x="11180" y="10086"/>
                </a:cubicBezTo>
                <a:cubicBezTo>
                  <a:pt x="11185" y="10092"/>
                  <a:pt x="11188" y="10098"/>
                  <a:pt x="11191" y="10105"/>
                </a:cubicBezTo>
                <a:cubicBezTo>
                  <a:pt x="11194" y="10112"/>
                  <a:pt x="11197" y="10120"/>
                  <a:pt x="11199" y="10129"/>
                </a:cubicBezTo>
                <a:cubicBezTo>
                  <a:pt x="11203" y="10146"/>
                  <a:pt x="11205" y="10164"/>
                  <a:pt x="11203" y="10183"/>
                </a:cubicBezTo>
                <a:cubicBezTo>
                  <a:pt x="11202" y="10202"/>
                  <a:pt x="11198" y="10218"/>
                  <a:pt x="11192" y="10233"/>
                </a:cubicBezTo>
                <a:cubicBezTo>
                  <a:pt x="11189" y="10241"/>
                  <a:pt x="11185" y="10247"/>
                  <a:pt x="11182" y="10252"/>
                </a:cubicBezTo>
                <a:cubicBezTo>
                  <a:pt x="11178" y="10258"/>
                  <a:pt x="11174" y="10262"/>
                  <a:pt x="11169" y="10266"/>
                </a:cubicBezTo>
                <a:cubicBezTo>
                  <a:pt x="11164" y="10270"/>
                  <a:pt x="11159" y="10272"/>
                  <a:pt x="11154" y="10274"/>
                </a:cubicBezTo>
                <a:cubicBezTo>
                  <a:pt x="11149" y="10275"/>
                  <a:pt x="11144" y="10275"/>
                  <a:pt x="11139" y="10274"/>
                </a:cubicBezTo>
                <a:cubicBezTo>
                  <a:pt x="11128" y="10272"/>
                  <a:pt x="11119" y="10266"/>
                  <a:pt x="11111" y="10254"/>
                </a:cubicBezTo>
                <a:close/>
                <a:moveTo>
                  <a:pt x="11804" y="10254"/>
                </a:moveTo>
                <a:cubicBezTo>
                  <a:pt x="11796" y="10242"/>
                  <a:pt x="11790" y="10228"/>
                  <a:pt x="11786" y="10211"/>
                </a:cubicBezTo>
                <a:cubicBezTo>
                  <a:pt x="11782" y="10192"/>
                  <a:pt x="11780" y="10176"/>
                  <a:pt x="11782" y="10157"/>
                </a:cubicBezTo>
                <a:cubicBezTo>
                  <a:pt x="11783" y="10138"/>
                  <a:pt x="11787" y="10122"/>
                  <a:pt x="11793" y="10107"/>
                </a:cubicBezTo>
                <a:cubicBezTo>
                  <a:pt x="11799" y="10091"/>
                  <a:pt x="11807" y="10081"/>
                  <a:pt x="11816" y="10074"/>
                </a:cubicBezTo>
                <a:cubicBezTo>
                  <a:pt x="11826" y="10066"/>
                  <a:pt x="11835" y="10063"/>
                  <a:pt x="11846" y="10066"/>
                </a:cubicBezTo>
                <a:cubicBezTo>
                  <a:pt x="11856" y="10068"/>
                  <a:pt x="11865" y="10075"/>
                  <a:pt x="11873" y="10086"/>
                </a:cubicBezTo>
                <a:cubicBezTo>
                  <a:pt x="11878" y="10092"/>
                  <a:pt x="11881" y="10098"/>
                  <a:pt x="11884" y="10105"/>
                </a:cubicBezTo>
                <a:cubicBezTo>
                  <a:pt x="11887" y="10112"/>
                  <a:pt x="11890" y="10120"/>
                  <a:pt x="11892" y="10129"/>
                </a:cubicBezTo>
                <a:cubicBezTo>
                  <a:pt x="11896" y="10146"/>
                  <a:pt x="11898" y="10164"/>
                  <a:pt x="11896" y="10183"/>
                </a:cubicBezTo>
                <a:cubicBezTo>
                  <a:pt x="11895" y="10202"/>
                  <a:pt x="11891" y="10218"/>
                  <a:pt x="11885" y="10233"/>
                </a:cubicBezTo>
                <a:cubicBezTo>
                  <a:pt x="11882" y="10241"/>
                  <a:pt x="11878" y="10247"/>
                  <a:pt x="11875" y="10252"/>
                </a:cubicBezTo>
                <a:cubicBezTo>
                  <a:pt x="11871" y="10258"/>
                  <a:pt x="11867" y="10262"/>
                  <a:pt x="11862" y="10266"/>
                </a:cubicBezTo>
                <a:cubicBezTo>
                  <a:pt x="11857" y="10270"/>
                  <a:pt x="11852" y="10272"/>
                  <a:pt x="11847" y="10274"/>
                </a:cubicBezTo>
                <a:cubicBezTo>
                  <a:pt x="11842" y="10275"/>
                  <a:pt x="11837" y="10275"/>
                  <a:pt x="11832" y="10274"/>
                </a:cubicBezTo>
                <a:cubicBezTo>
                  <a:pt x="11821" y="10272"/>
                  <a:pt x="11812" y="10266"/>
                  <a:pt x="11804" y="10254"/>
                </a:cubicBezTo>
                <a:close/>
                <a:moveTo>
                  <a:pt x="12497" y="10254"/>
                </a:moveTo>
                <a:cubicBezTo>
                  <a:pt x="12489" y="10242"/>
                  <a:pt x="12483" y="10228"/>
                  <a:pt x="12479" y="10211"/>
                </a:cubicBezTo>
                <a:cubicBezTo>
                  <a:pt x="12475" y="10192"/>
                  <a:pt x="12473" y="10176"/>
                  <a:pt x="12475" y="10157"/>
                </a:cubicBezTo>
                <a:cubicBezTo>
                  <a:pt x="12476" y="10138"/>
                  <a:pt x="12480" y="10122"/>
                  <a:pt x="12486" y="10107"/>
                </a:cubicBezTo>
                <a:cubicBezTo>
                  <a:pt x="12492" y="10091"/>
                  <a:pt x="12500" y="10081"/>
                  <a:pt x="12509" y="10074"/>
                </a:cubicBezTo>
                <a:cubicBezTo>
                  <a:pt x="12519" y="10066"/>
                  <a:pt x="12528" y="10063"/>
                  <a:pt x="12539" y="10066"/>
                </a:cubicBezTo>
                <a:cubicBezTo>
                  <a:pt x="12549" y="10068"/>
                  <a:pt x="12558" y="10075"/>
                  <a:pt x="12567" y="10086"/>
                </a:cubicBezTo>
                <a:cubicBezTo>
                  <a:pt x="12571" y="10092"/>
                  <a:pt x="12575" y="10098"/>
                  <a:pt x="12578" y="10105"/>
                </a:cubicBezTo>
                <a:cubicBezTo>
                  <a:pt x="12581" y="10112"/>
                  <a:pt x="12583" y="10120"/>
                  <a:pt x="12585" y="10129"/>
                </a:cubicBezTo>
                <a:cubicBezTo>
                  <a:pt x="12590" y="10146"/>
                  <a:pt x="12591" y="10164"/>
                  <a:pt x="12589" y="10183"/>
                </a:cubicBezTo>
                <a:cubicBezTo>
                  <a:pt x="12588" y="10202"/>
                  <a:pt x="12584" y="10218"/>
                  <a:pt x="12578" y="10233"/>
                </a:cubicBezTo>
                <a:cubicBezTo>
                  <a:pt x="12575" y="10241"/>
                  <a:pt x="12571" y="10247"/>
                  <a:pt x="12568" y="10252"/>
                </a:cubicBezTo>
                <a:cubicBezTo>
                  <a:pt x="12564" y="10258"/>
                  <a:pt x="12560" y="10262"/>
                  <a:pt x="12555" y="10266"/>
                </a:cubicBezTo>
                <a:cubicBezTo>
                  <a:pt x="12550" y="10270"/>
                  <a:pt x="12545" y="10272"/>
                  <a:pt x="12540" y="10274"/>
                </a:cubicBezTo>
                <a:cubicBezTo>
                  <a:pt x="12535" y="10275"/>
                  <a:pt x="12530" y="10275"/>
                  <a:pt x="12525" y="10274"/>
                </a:cubicBezTo>
                <a:cubicBezTo>
                  <a:pt x="12514" y="10272"/>
                  <a:pt x="12505" y="10266"/>
                  <a:pt x="12497" y="10254"/>
                </a:cubicBezTo>
                <a:close/>
                <a:moveTo>
                  <a:pt x="13190" y="10254"/>
                </a:moveTo>
                <a:cubicBezTo>
                  <a:pt x="13182" y="10242"/>
                  <a:pt x="13176" y="10228"/>
                  <a:pt x="13172" y="10211"/>
                </a:cubicBezTo>
                <a:cubicBezTo>
                  <a:pt x="13168" y="10192"/>
                  <a:pt x="13166" y="10176"/>
                  <a:pt x="13168" y="10157"/>
                </a:cubicBezTo>
                <a:cubicBezTo>
                  <a:pt x="13169" y="10138"/>
                  <a:pt x="13173" y="10122"/>
                  <a:pt x="13179" y="10107"/>
                </a:cubicBezTo>
                <a:cubicBezTo>
                  <a:pt x="13185" y="10091"/>
                  <a:pt x="13193" y="10081"/>
                  <a:pt x="13202" y="10074"/>
                </a:cubicBezTo>
                <a:cubicBezTo>
                  <a:pt x="13212" y="10066"/>
                  <a:pt x="13221" y="10063"/>
                  <a:pt x="13232" y="10066"/>
                </a:cubicBezTo>
                <a:cubicBezTo>
                  <a:pt x="13242" y="10068"/>
                  <a:pt x="13252" y="10075"/>
                  <a:pt x="13260" y="10086"/>
                </a:cubicBezTo>
                <a:cubicBezTo>
                  <a:pt x="13264" y="10092"/>
                  <a:pt x="13268" y="10098"/>
                  <a:pt x="13271" y="10105"/>
                </a:cubicBezTo>
                <a:cubicBezTo>
                  <a:pt x="13274" y="10112"/>
                  <a:pt x="13276" y="10120"/>
                  <a:pt x="13278" y="10129"/>
                </a:cubicBezTo>
                <a:cubicBezTo>
                  <a:pt x="13283" y="10146"/>
                  <a:pt x="13284" y="10164"/>
                  <a:pt x="13282" y="10183"/>
                </a:cubicBezTo>
                <a:cubicBezTo>
                  <a:pt x="13281" y="10202"/>
                  <a:pt x="13278" y="10218"/>
                  <a:pt x="13271" y="10233"/>
                </a:cubicBezTo>
                <a:cubicBezTo>
                  <a:pt x="13268" y="10241"/>
                  <a:pt x="13265" y="10247"/>
                  <a:pt x="13261" y="10252"/>
                </a:cubicBezTo>
                <a:cubicBezTo>
                  <a:pt x="13257" y="10258"/>
                  <a:pt x="13252" y="10262"/>
                  <a:pt x="13248" y="10266"/>
                </a:cubicBezTo>
                <a:cubicBezTo>
                  <a:pt x="13243" y="10270"/>
                  <a:pt x="13238" y="10272"/>
                  <a:pt x="13233" y="10274"/>
                </a:cubicBezTo>
                <a:cubicBezTo>
                  <a:pt x="13228" y="10275"/>
                  <a:pt x="13223" y="10275"/>
                  <a:pt x="13218" y="10274"/>
                </a:cubicBezTo>
                <a:cubicBezTo>
                  <a:pt x="13207" y="10272"/>
                  <a:pt x="13198" y="10266"/>
                  <a:pt x="13190" y="10254"/>
                </a:cubicBezTo>
                <a:close/>
                <a:moveTo>
                  <a:pt x="13883" y="10254"/>
                </a:moveTo>
                <a:cubicBezTo>
                  <a:pt x="13879" y="10248"/>
                  <a:pt x="13875" y="10241"/>
                  <a:pt x="13872" y="10234"/>
                </a:cubicBezTo>
                <a:cubicBezTo>
                  <a:pt x="13869" y="10227"/>
                  <a:pt x="13867" y="10219"/>
                  <a:pt x="13865" y="10211"/>
                </a:cubicBezTo>
                <a:cubicBezTo>
                  <a:pt x="13861" y="10192"/>
                  <a:pt x="13859" y="10176"/>
                  <a:pt x="13861" y="10157"/>
                </a:cubicBezTo>
                <a:cubicBezTo>
                  <a:pt x="13862" y="10138"/>
                  <a:pt x="13866" y="10122"/>
                  <a:pt x="13872" y="10107"/>
                </a:cubicBezTo>
                <a:cubicBezTo>
                  <a:pt x="13878" y="10091"/>
                  <a:pt x="13886" y="10081"/>
                  <a:pt x="13895" y="10074"/>
                </a:cubicBezTo>
                <a:cubicBezTo>
                  <a:pt x="13905" y="10066"/>
                  <a:pt x="13914" y="10063"/>
                  <a:pt x="13925" y="10066"/>
                </a:cubicBezTo>
                <a:cubicBezTo>
                  <a:pt x="13936" y="10068"/>
                  <a:pt x="13945" y="10075"/>
                  <a:pt x="13953" y="10086"/>
                </a:cubicBezTo>
                <a:cubicBezTo>
                  <a:pt x="13957" y="10092"/>
                  <a:pt x="13961" y="10098"/>
                  <a:pt x="13964" y="10105"/>
                </a:cubicBezTo>
                <a:cubicBezTo>
                  <a:pt x="13967" y="10112"/>
                  <a:pt x="13969" y="10120"/>
                  <a:pt x="13971" y="10129"/>
                </a:cubicBezTo>
                <a:cubicBezTo>
                  <a:pt x="13976" y="10146"/>
                  <a:pt x="13977" y="10164"/>
                  <a:pt x="13975" y="10183"/>
                </a:cubicBezTo>
                <a:cubicBezTo>
                  <a:pt x="13974" y="10202"/>
                  <a:pt x="13971" y="10218"/>
                  <a:pt x="13964" y="10233"/>
                </a:cubicBezTo>
                <a:cubicBezTo>
                  <a:pt x="13961" y="10241"/>
                  <a:pt x="13958" y="10247"/>
                  <a:pt x="13954" y="10252"/>
                </a:cubicBezTo>
                <a:cubicBezTo>
                  <a:pt x="13950" y="10258"/>
                  <a:pt x="13945" y="10262"/>
                  <a:pt x="13941" y="10266"/>
                </a:cubicBezTo>
                <a:cubicBezTo>
                  <a:pt x="13936" y="10270"/>
                  <a:pt x="13931" y="10272"/>
                  <a:pt x="13926" y="10274"/>
                </a:cubicBezTo>
                <a:cubicBezTo>
                  <a:pt x="13921" y="10275"/>
                  <a:pt x="13916" y="10275"/>
                  <a:pt x="13911" y="10274"/>
                </a:cubicBezTo>
                <a:cubicBezTo>
                  <a:pt x="13905" y="10273"/>
                  <a:pt x="13901" y="10271"/>
                  <a:pt x="13896" y="10268"/>
                </a:cubicBezTo>
                <a:cubicBezTo>
                  <a:pt x="13892" y="10264"/>
                  <a:pt x="13887" y="10260"/>
                  <a:pt x="13883" y="10254"/>
                </a:cubicBezTo>
                <a:close/>
                <a:moveTo>
                  <a:pt x="14576" y="10254"/>
                </a:moveTo>
                <a:cubicBezTo>
                  <a:pt x="14572" y="10248"/>
                  <a:pt x="14568" y="10241"/>
                  <a:pt x="14565" y="10234"/>
                </a:cubicBezTo>
                <a:cubicBezTo>
                  <a:pt x="14562" y="10227"/>
                  <a:pt x="14560" y="10219"/>
                  <a:pt x="14558" y="10211"/>
                </a:cubicBezTo>
                <a:cubicBezTo>
                  <a:pt x="14554" y="10192"/>
                  <a:pt x="14552" y="10176"/>
                  <a:pt x="14554" y="10157"/>
                </a:cubicBezTo>
                <a:cubicBezTo>
                  <a:pt x="14555" y="10138"/>
                  <a:pt x="14559" y="10122"/>
                  <a:pt x="14565" y="10107"/>
                </a:cubicBezTo>
                <a:cubicBezTo>
                  <a:pt x="14571" y="10091"/>
                  <a:pt x="14579" y="10081"/>
                  <a:pt x="14588" y="10074"/>
                </a:cubicBezTo>
                <a:cubicBezTo>
                  <a:pt x="14598" y="10066"/>
                  <a:pt x="14607" y="10063"/>
                  <a:pt x="14618" y="10066"/>
                </a:cubicBezTo>
                <a:cubicBezTo>
                  <a:pt x="14629" y="10068"/>
                  <a:pt x="14638" y="10075"/>
                  <a:pt x="14646" y="10086"/>
                </a:cubicBezTo>
                <a:cubicBezTo>
                  <a:pt x="14650" y="10092"/>
                  <a:pt x="14654" y="10098"/>
                  <a:pt x="14657" y="10105"/>
                </a:cubicBezTo>
                <a:cubicBezTo>
                  <a:pt x="14660" y="10112"/>
                  <a:pt x="14662" y="10120"/>
                  <a:pt x="14664" y="10129"/>
                </a:cubicBezTo>
                <a:cubicBezTo>
                  <a:pt x="14669" y="10146"/>
                  <a:pt x="14670" y="10164"/>
                  <a:pt x="14668" y="10183"/>
                </a:cubicBezTo>
                <a:cubicBezTo>
                  <a:pt x="14667" y="10202"/>
                  <a:pt x="14664" y="10218"/>
                  <a:pt x="14657" y="10233"/>
                </a:cubicBezTo>
                <a:cubicBezTo>
                  <a:pt x="14654" y="10241"/>
                  <a:pt x="14651" y="10247"/>
                  <a:pt x="14647" y="10252"/>
                </a:cubicBezTo>
                <a:cubicBezTo>
                  <a:pt x="14643" y="10258"/>
                  <a:pt x="14638" y="10262"/>
                  <a:pt x="14634" y="10266"/>
                </a:cubicBezTo>
                <a:cubicBezTo>
                  <a:pt x="14629" y="10270"/>
                  <a:pt x="14624" y="10272"/>
                  <a:pt x="14619" y="10274"/>
                </a:cubicBezTo>
                <a:cubicBezTo>
                  <a:pt x="14614" y="10275"/>
                  <a:pt x="14609" y="10275"/>
                  <a:pt x="14604" y="10274"/>
                </a:cubicBezTo>
                <a:cubicBezTo>
                  <a:pt x="14598" y="10273"/>
                  <a:pt x="14594" y="10271"/>
                  <a:pt x="14589" y="10268"/>
                </a:cubicBezTo>
                <a:cubicBezTo>
                  <a:pt x="14585" y="10264"/>
                  <a:pt x="14580" y="10260"/>
                  <a:pt x="14576" y="10254"/>
                </a:cubicBezTo>
                <a:close/>
                <a:moveTo>
                  <a:pt x="15269" y="10254"/>
                </a:moveTo>
                <a:cubicBezTo>
                  <a:pt x="15265" y="10248"/>
                  <a:pt x="15261" y="10241"/>
                  <a:pt x="15258" y="10234"/>
                </a:cubicBezTo>
                <a:cubicBezTo>
                  <a:pt x="15255" y="10227"/>
                  <a:pt x="15253" y="10219"/>
                  <a:pt x="15251" y="10211"/>
                </a:cubicBezTo>
                <a:cubicBezTo>
                  <a:pt x="15247" y="10192"/>
                  <a:pt x="15245" y="10176"/>
                  <a:pt x="15247" y="10157"/>
                </a:cubicBezTo>
                <a:cubicBezTo>
                  <a:pt x="15248" y="10138"/>
                  <a:pt x="15252" y="10122"/>
                  <a:pt x="15258" y="10107"/>
                </a:cubicBezTo>
                <a:cubicBezTo>
                  <a:pt x="15264" y="10091"/>
                  <a:pt x="15272" y="10081"/>
                  <a:pt x="15281" y="10074"/>
                </a:cubicBezTo>
                <a:cubicBezTo>
                  <a:pt x="15291" y="10066"/>
                  <a:pt x="15301" y="10063"/>
                  <a:pt x="15311" y="10066"/>
                </a:cubicBezTo>
                <a:cubicBezTo>
                  <a:pt x="15322" y="10068"/>
                  <a:pt x="15331" y="10075"/>
                  <a:pt x="15339" y="10086"/>
                </a:cubicBezTo>
                <a:cubicBezTo>
                  <a:pt x="15343" y="10092"/>
                  <a:pt x="15347" y="10098"/>
                  <a:pt x="15350" y="10105"/>
                </a:cubicBezTo>
                <a:cubicBezTo>
                  <a:pt x="15353" y="10112"/>
                  <a:pt x="15355" y="10120"/>
                  <a:pt x="15357" y="10129"/>
                </a:cubicBezTo>
                <a:cubicBezTo>
                  <a:pt x="15362" y="10146"/>
                  <a:pt x="15363" y="10164"/>
                  <a:pt x="15361" y="10183"/>
                </a:cubicBezTo>
                <a:cubicBezTo>
                  <a:pt x="15360" y="10202"/>
                  <a:pt x="15357" y="10218"/>
                  <a:pt x="15350" y="10233"/>
                </a:cubicBezTo>
                <a:cubicBezTo>
                  <a:pt x="15347" y="10241"/>
                  <a:pt x="15344" y="10247"/>
                  <a:pt x="15340" y="10252"/>
                </a:cubicBezTo>
                <a:cubicBezTo>
                  <a:pt x="15336" y="10258"/>
                  <a:pt x="15331" y="10262"/>
                  <a:pt x="15327" y="10266"/>
                </a:cubicBezTo>
                <a:cubicBezTo>
                  <a:pt x="15322" y="10270"/>
                  <a:pt x="15317" y="10272"/>
                  <a:pt x="15312" y="10274"/>
                </a:cubicBezTo>
                <a:cubicBezTo>
                  <a:pt x="15307" y="10275"/>
                  <a:pt x="15302" y="10275"/>
                  <a:pt x="15297" y="10274"/>
                </a:cubicBezTo>
                <a:cubicBezTo>
                  <a:pt x="15292" y="10273"/>
                  <a:pt x="15287" y="10271"/>
                  <a:pt x="15282" y="10268"/>
                </a:cubicBezTo>
                <a:cubicBezTo>
                  <a:pt x="15278" y="10264"/>
                  <a:pt x="15273" y="10260"/>
                  <a:pt x="15269" y="10254"/>
                </a:cubicBezTo>
                <a:close/>
                <a:moveTo>
                  <a:pt x="15962" y="10254"/>
                </a:moveTo>
                <a:cubicBezTo>
                  <a:pt x="15958" y="10248"/>
                  <a:pt x="15954" y="10241"/>
                  <a:pt x="15951" y="10234"/>
                </a:cubicBezTo>
                <a:cubicBezTo>
                  <a:pt x="15948" y="10227"/>
                  <a:pt x="15946" y="10219"/>
                  <a:pt x="15944" y="10211"/>
                </a:cubicBezTo>
                <a:cubicBezTo>
                  <a:pt x="15940" y="10192"/>
                  <a:pt x="15938" y="10176"/>
                  <a:pt x="15940" y="10157"/>
                </a:cubicBezTo>
                <a:cubicBezTo>
                  <a:pt x="15941" y="10138"/>
                  <a:pt x="15945" y="10122"/>
                  <a:pt x="15951" y="10107"/>
                </a:cubicBezTo>
                <a:cubicBezTo>
                  <a:pt x="15957" y="10091"/>
                  <a:pt x="15965" y="10081"/>
                  <a:pt x="15974" y="10074"/>
                </a:cubicBezTo>
                <a:cubicBezTo>
                  <a:pt x="15984" y="10066"/>
                  <a:pt x="15994" y="10063"/>
                  <a:pt x="16004" y="10066"/>
                </a:cubicBezTo>
                <a:cubicBezTo>
                  <a:pt x="16015" y="10068"/>
                  <a:pt x="16024" y="10075"/>
                  <a:pt x="16032" y="10086"/>
                </a:cubicBezTo>
                <a:cubicBezTo>
                  <a:pt x="16036" y="10092"/>
                  <a:pt x="16040" y="10098"/>
                  <a:pt x="16043" y="10105"/>
                </a:cubicBezTo>
                <a:cubicBezTo>
                  <a:pt x="16046" y="10112"/>
                  <a:pt x="16048" y="10120"/>
                  <a:pt x="16050" y="10129"/>
                </a:cubicBezTo>
                <a:cubicBezTo>
                  <a:pt x="16055" y="10146"/>
                  <a:pt x="16056" y="10164"/>
                  <a:pt x="16054" y="10183"/>
                </a:cubicBezTo>
                <a:cubicBezTo>
                  <a:pt x="16053" y="10202"/>
                  <a:pt x="16050" y="10218"/>
                  <a:pt x="16043" y="10233"/>
                </a:cubicBezTo>
                <a:cubicBezTo>
                  <a:pt x="16040" y="10241"/>
                  <a:pt x="16037" y="10247"/>
                  <a:pt x="16033" y="10252"/>
                </a:cubicBezTo>
                <a:cubicBezTo>
                  <a:pt x="16029" y="10258"/>
                  <a:pt x="16024" y="10262"/>
                  <a:pt x="16020" y="10266"/>
                </a:cubicBezTo>
                <a:cubicBezTo>
                  <a:pt x="16015" y="10270"/>
                  <a:pt x="16010" y="10272"/>
                  <a:pt x="16005" y="10274"/>
                </a:cubicBezTo>
                <a:cubicBezTo>
                  <a:pt x="16000" y="10275"/>
                  <a:pt x="15995" y="10275"/>
                  <a:pt x="15990" y="10274"/>
                </a:cubicBezTo>
                <a:cubicBezTo>
                  <a:pt x="15985" y="10273"/>
                  <a:pt x="15980" y="10271"/>
                  <a:pt x="15975" y="10268"/>
                </a:cubicBezTo>
                <a:cubicBezTo>
                  <a:pt x="15971" y="10264"/>
                  <a:pt x="15966" y="10260"/>
                  <a:pt x="15962" y="10254"/>
                </a:cubicBezTo>
                <a:close/>
                <a:moveTo>
                  <a:pt x="16655" y="10254"/>
                </a:moveTo>
                <a:cubicBezTo>
                  <a:pt x="16651" y="10248"/>
                  <a:pt x="16647" y="10241"/>
                  <a:pt x="16644" y="10234"/>
                </a:cubicBezTo>
                <a:cubicBezTo>
                  <a:pt x="16641" y="10227"/>
                  <a:pt x="16639" y="10219"/>
                  <a:pt x="16637" y="10211"/>
                </a:cubicBezTo>
                <a:cubicBezTo>
                  <a:pt x="16633" y="10192"/>
                  <a:pt x="16631" y="10176"/>
                  <a:pt x="16633" y="10157"/>
                </a:cubicBezTo>
                <a:cubicBezTo>
                  <a:pt x="16634" y="10138"/>
                  <a:pt x="16638" y="10122"/>
                  <a:pt x="16644" y="10107"/>
                </a:cubicBezTo>
                <a:cubicBezTo>
                  <a:pt x="16651" y="10091"/>
                  <a:pt x="16658" y="10081"/>
                  <a:pt x="16667" y="10074"/>
                </a:cubicBezTo>
                <a:cubicBezTo>
                  <a:pt x="16677" y="10066"/>
                  <a:pt x="16687" y="10063"/>
                  <a:pt x="16697" y="10066"/>
                </a:cubicBezTo>
                <a:cubicBezTo>
                  <a:pt x="16708" y="10068"/>
                  <a:pt x="16717" y="10075"/>
                  <a:pt x="16725" y="10086"/>
                </a:cubicBezTo>
                <a:cubicBezTo>
                  <a:pt x="16729" y="10092"/>
                  <a:pt x="16733" y="10098"/>
                  <a:pt x="16736" y="10105"/>
                </a:cubicBezTo>
                <a:cubicBezTo>
                  <a:pt x="16739" y="10112"/>
                  <a:pt x="16741" y="10120"/>
                  <a:pt x="16743" y="10129"/>
                </a:cubicBezTo>
                <a:cubicBezTo>
                  <a:pt x="16748" y="10146"/>
                  <a:pt x="16749" y="10164"/>
                  <a:pt x="16747" y="10183"/>
                </a:cubicBezTo>
                <a:cubicBezTo>
                  <a:pt x="16746" y="10202"/>
                  <a:pt x="16743" y="10218"/>
                  <a:pt x="16736" y="10233"/>
                </a:cubicBezTo>
                <a:cubicBezTo>
                  <a:pt x="16733" y="10241"/>
                  <a:pt x="16730" y="10247"/>
                  <a:pt x="16726" y="10252"/>
                </a:cubicBezTo>
                <a:cubicBezTo>
                  <a:pt x="16722" y="10258"/>
                  <a:pt x="16717" y="10262"/>
                  <a:pt x="16713" y="10266"/>
                </a:cubicBezTo>
                <a:cubicBezTo>
                  <a:pt x="16708" y="10270"/>
                  <a:pt x="16703" y="10272"/>
                  <a:pt x="16698" y="10274"/>
                </a:cubicBezTo>
                <a:cubicBezTo>
                  <a:pt x="16693" y="10275"/>
                  <a:pt x="16688" y="10275"/>
                  <a:pt x="16683" y="10274"/>
                </a:cubicBezTo>
                <a:cubicBezTo>
                  <a:pt x="16678" y="10273"/>
                  <a:pt x="16673" y="10271"/>
                  <a:pt x="16668" y="10268"/>
                </a:cubicBezTo>
                <a:cubicBezTo>
                  <a:pt x="16664" y="10264"/>
                  <a:pt x="16659" y="10260"/>
                  <a:pt x="16655" y="10254"/>
                </a:cubicBezTo>
                <a:close/>
                <a:moveTo>
                  <a:pt x="17349" y="10254"/>
                </a:moveTo>
                <a:cubicBezTo>
                  <a:pt x="17344" y="10248"/>
                  <a:pt x="17341" y="10241"/>
                  <a:pt x="17338" y="10234"/>
                </a:cubicBezTo>
                <a:cubicBezTo>
                  <a:pt x="17335" y="10227"/>
                  <a:pt x="17332" y="10219"/>
                  <a:pt x="17330" y="10211"/>
                </a:cubicBezTo>
                <a:cubicBezTo>
                  <a:pt x="17326" y="10192"/>
                  <a:pt x="17324" y="10176"/>
                  <a:pt x="17326" y="10157"/>
                </a:cubicBezTo>
                <a:cubicBezTo>
                  <a:pt x="17327" y="10138"/>
                  <a:pt x="17331" y="10122"/>
                  <a:pt x="17337" y="10107"/>
                </a:cubicBezTo>
                <a:cubicBezTo>
                  <a:pt x="17344" y="10091"/>
                  <a:pt x="17351" y="10081"/>
                  <a:pt x="17360" y="10074"/>
                </a:cubicBezTo>
                <a:cubicBezTo>
                  <a:pt x="17370" y="10066"/>
                  <a:pt x="17380" y="10063"/>
                  <a:pt x="17390" y="10066"/>
                </a:cubicBezTo>
                <a:cubicBezTo>
                  <a:pt x="17401" y="10068"/>
                  <a:pt x="17410" y="10075"/>
                  <a:pt x="17418" y="10086"/>
                </a:cubicBezTo>
                <a:cubicBezTo>
                  <a:pt x="17422" y="10092"/>
                  <a:pt x="17426" y="10098"/>
                  <a:pt x="17429" y="10105"/>
                </a:cubicBezTo>
                <a:cubicBezTo>
                  <a:pt x="17432" y="10112"/>
                  <a:pt x="17434" y="10120"/>
                  <a:pt x="17436" y="10129"/>
                </a:cubicBezTo>
                <a:cubicBezTo>
                  <a:pt x="17441" y="10146"/>
                  <a:pt x="17442" y="10164"/>
                  <a:pt x="17440" y="10183"/>
                </a:cubicBezTo>
                <a:cubicBezTo>
                  <a:pt x="17439" y="10202"/>
                  <a:pt x="17436" y="10218"/>
                  <a:pt x="17429" y="10233"/>
                </a:cubicBezTo>
                <a:cubicBezTo>
                  <a:pt x="17426" y="10241"/>
                  <a:pt x="17423" y="10247"/>
                  <a:pt x="17419" y="10252"/>
                </a:cubicBezTo>
                <a:cubicBezTo>
                  <a:pt x="17415" y="10258"/>
                  <a:pt x="17411" y="10262"/>
                  <a:pt x="17406" y="10266"/>
                </a:cubicBezTo>
                <a:cubicBezTo>
                  <a:pt x="17401" y="10270"/>
                  <a:pt x="17396" y="10272"/>
                  <a:pt x="17391" y="10274"/>
                </a:cubicBezTo>
                <a:cubicBezTo>
                  <a:pt x="17386" y="10275"/>
                  <a:pt x="17381" y="10275"/>
                  <a:pt x="17376" y="10274"/>
                </a:cubicBezTo>
                <a:cubicBezTo>
                  <a:pt x="17371" y="10273"/>
                  <a:pt x="17366" y="10271"/>
                  <a:pt x="17362" y="10268"/>
                </a:cubicBezTo>
                <a:cubicBezTo>
                  <a:pt x="17357" y="10264"/>
                  <a:pt x="17353" y="10260"/>
                  <a:pt x="17349" y="10254"/>
                </a:cubicBezTo>
                <a:close/>
                <a:moveTo>
                  <a:pt x="18042" y="10254"/>
                </a:moveTo>
                <a:cubicBezTo>
                  <a:pt x="18037" y="10248"/>
                  <a:pt x="18034" y="10241"/>
                  <a:pt x="18031" y="10234"/>
                </a:cubicBezTo>
                <a:cubicBezTo>
                  <a:pt x="18028" y="10227"/>
                  <a:pt x="18025" y="10219"/>
                  <a:pt x="18023" y="10211"/>
                </a:cubicBezTo>
                <a:cubicBezTo>
                  <a:pt x="18019" y="10192"/>
                  <a:pt x="18017" y="10176"/>
                  <a:pt x="18019" y="10157"/>
                </a:cubicBezTo>
                <a:cubicBezTo>
                  <a:pt x="18020" y="10138"/>
                  <a:pt x="18024" y="10122"/>
                  <a:pt x="18030" y="10107"/>
                </a:cubicBezTo>
                <a:cubicBezTo>
                  <a:pt x="18037" y="10091"/>
                  <a:pt x="18044" y="10081"/>
                  <a:pt x="18053" y="10074"/>
                </a:cubicBezTo>
                <a:cubicBezTo>
                  <a:pt x="18063" y="10066"/>
                  <a:pt x="18073" y="10063"/>
                  <a:pt x="18083" y="10066"/>
                </a:cubicBezTo>
                <a:cubicBezTo>
                  <a:pt x="18094" y="10068"/>
                  <a:pt x="18103" y="10075"/>
                  <a:pt x="18111" y="10086"/>
                </a:cubicBezTo>
                <a:cubicBezTo>
                  <a:pt x="18115" y="10092"/>
                  <a:pt x="18119" y="10098"/>
                  <a:pt x="18122" y="10105"/>
                </a:cubicBezTo>
                <a:cubicBezTo>
                  <a:pt x="18125" y="10112"/>
                  <a:pt x="18127" y="10120"/>
                  <a:pt x="18129" y="10129"/>
                </a:cubicBezTo>
                <a:cubicBezTo>
                  <a:pt x="18131" y="10137"/>
                  <a:pt x="18133" y="10146"/>
                  <a:pt x="18133" y="10155"/>
                </a:cubicBezTo>
                <a:cubicBezTo>
                  <a:pt x="18134" y="10164"/>
                  <a:pt x="18134" y="10173"/>
                  <a:pt x="18133" y="10183"/>
                </a:cubicBezTo>
                <a:cubicBezTo>
                  <a:pt x="18132" y="10202"/>
                  <a:pt x="18129" y="10218"/>
                  <a:pt x="18122" y="10233"/>
                </a:cubicBezTo>
                <a:cubicBezTo>
                  <a:pt x="18116" y="10248"/>
                  <a:pt x="18109" y="10258"/>
                  <a:pt x="18099" y="10266"/>
                </a:cubicBezTo>
                <a:cubicBezTo>
                  <a:pt x="18094" y="10270"/>
                  <a:pt x="18089" y="10272"/>
                  <a:pt x="18084" y="10274"/>
                </a:cubicBezTo>
                <a:cubicBezTo>
                  <a:pt x="18079" y="10275"/>
                  <a:pt x="18074" y="10275"/>
                  <a:pt x="18069" y="10274"/>
                </a:cubicBezTo>
                <a:cubicBezTo>
                  <a:pt x="18064" y="10273"/>
                  <a:pt x="18059" y="10271"/>
                  <a:pt x="18055" y="10268"/>
                </a:cubicBezTo>
                <a:cubicBezTo>
                  <a:pt x="18050" y="10264"/>
                  <a:pt x="18046" y="10260"/>
                  <a:pt x="18042" y="10254"/>
                </a:cubicBezTo>
                <a:close/>
                <a:moveTo>
                  <a:pt x="18735" y="10254"/>
                </a:moveTo>
                <a:cubicBezTo>
                  <a:pt x="18730" y="10248"/>
                  <a:pt x="18727" y="10241"/>
                  <a:pt x="18724" y="10234"/>
                </a:cubicBezTo>
                <a:cubicBezTo>
                  <a:pt x="18721" y="10227"/>
                  <a:pt x="18718" y="10219"/>
                  <a:pt x="18716" y="10211"/>
                </a:cubicBezTo>
                <a:cubicBezTo>
                  <a:pt x="18712" y="10192"/>
                  <a:pt x="18710" y="10176"/>
                  <a:pt x="18712" y="10157"/>
                </a:cubicBezTo>
                <a:cubicBezTo>
                  <a:pt x="18713" y="10138"/>
                  <a:pt x="18717" y="10122"/>
                  <a:pt x="18723" y="10107"/>
                </a:cubicBezTo>
                <a:cubicBezTo>
                  <a:pt x="18730" y="10091"/>
                  <a:pt x="18737" y="10081"/>
                  <a:pt x="18746" y="10074"/>
                </a:cubicBezTo>
                <a:cubicBezTo>
                  <a:pt x="18756" y="10066"/>
                  <a:pt x="18766" y="10063"/>
                  <a:pt x="18776" y="10066"/>
                </a:cubicBezTo>
                <a:cubicBezTo>
                  <a:pt x="18787" y="10068"/>
                  <a:pt x="18796" y="10075"/>
                  <a:pt x="18804" y="10086"/>
                </a:cubicBezTo>
                <a:cubicBezTo>
                  <a:pt x="18808" y="10092"/>
                  <a:pt x="18812" y="10098"/>
                  <a:pt x="18815" y="10105"/>
                </a:cubicBezTo>
                <a:cubicBezTo>
                  <a:pt x="18818" y="10112"/>
                  <a:pt x="18820" y="10120"/>
                  <a:pt x="18822" y="10129"/>
                </a:cubicBezTo>
                <a:cubicBezTo>
                  <a:pt x="18827" y="10146"/>
                  <a:pt x="18828" y="10164"/>
                  <a:pt x="18827" y="10183"/>
                </a:cubicBezTo>
                <a:cubicBezTo>
                  <a:pt x="18825" y="10202"/>
                  <a:pt x="18822" y="10218"/>
                  <a:pt x="18815" y="10233"/>
                </a:cubicBezTo>
                <a:cubicBezTo>
                  <a:pt x="18809" y="10248"/>
                  <a:pt x="18802" y="10258"/>
                  <a:pt x="18792" y="10266"/>
                </a:cubicBezTo>
                <a:cubicBezTo>
                  <a:pt x="18787" y="10270"/>
                  <a:pt x="18782" y="10272"/>
                  <a:pt x="18777" y="10274"/>
                </a:cubicBezTo>
                <a:cubicBezTo>
                  <a:pt x="18772" y="10275"/>
                  <a:pt x="18767" y="10275"/>
                  <a:pt x="18762" y="10274"/>
                </a:cubicBezTo>
                <a:cubicBezTo>
                  <a:pt x="18757" y="10273"/>
                  <a:pt x="18752" y="10271"/>
                  <a:pt x="18748" y="10268"/>
                </a:cubicBezTo>
                <a:cubicBezTo>
                  <a:pt x="18743" y="10264"/>
                  <a:pt x="18739" y="10260"/>
                  <a:pt x="18735" y="10254"/>
                </a:cubicBezTo>
                <a:close/>
                <a:moveTo>
                  <a:pt x="19428" y="10254"/>
                </a:moveTo>
                <a:cubicBezTo>
                  <a:pt x="19423" y="10248"/>
                  <a:pt x="19420" y="10241"/>
                  <a:pt x="19417" y="10234"/>
                </a:cubicBezTo>
                <a:cubicBezTo>
                  <a:pt x="19414" y="10227"/>
                  <a:pt x="19411" y="10219"/>
                  <a:pt x="19409" y="10211"/>
                </a:cubicBezTo>
                <a:cubicBezTo>
                  <a:pt x="19405" y="10192"/>
                  <a:pt x="19403" y="10176"/>
                  <a:pt x="19405" y="10157"/>
                </a:cubicBezTo>
                <a:cubicBezTo>
                  <a:pt x="19406" y="10138"/>
                  <a:pt x="19410" y="10122"/>
                  <a:pt x="19416" y="10107"/>
                </a:cubicBezTo>
                <a:cubicBezTo>
                  <a:pt x="19423" y="10091"/>
                  <a:pt x="19430" y="10081"/>
                  <a:pt x="19439" y="10074"/>
                </a:cubicBezTo>
                <a:cubicBezTo>
                  <a:pt x="19449" y="10066"/>
                  <a:pt x="19459" y="10063"/>
                  <a:pt x="19469" y="10066"/>
                </a:cubicBezTo>
                <a:cubicBezTo>
                  <a:pt x="19480" y="10068"/>
                  <a:pt x="19489" y="10075"/>
                  <a:pt x="19497" y="10086"/>
                </a:cubicBezTo>
                <a:cubicBezTo>
                  <a:pt x="19501" y="10092"/>
                  <a:pt x="19505" y="10098"/>
                  <a:pt x="19508" y="10105"/>
                </a:cubicBezTo>
                <a:cubicBezTo>
                  <a:pt x="19511" y="10112"/>
                  <a:pt x="19513" y="10120"/>
                  <a:pt x="19515" y="10129"/>
                </a:cubicBezTo>
                <a:cubicBezTo>
                  <a:pt x="19520" y="10146"/>
                  <a:pt x="19521" y="10164"/>
                  <a:pt x="19520" y="10183"/>
                </a:cubicBezTo>
                <a:cubicBezTo>
                  <a:pt x="19518" y="10202"/>
                  <a:pt x="19515" y="10218"/>
                  <a:pt x="19508" y="10233"/>
                </a:cubicBezTo>
                <a:cubicBezTo>
                  <a:pt x="19505" y="10241"/>
                  <a:pt x="19502" y="10247"/>
                  <a:pt x="19498" y="10252"/>
                </a:cubicBezTo>
                <a:cubicBezTo>
                  <a:pt x="19494" y="10258"/>
                  <a:pt x="19490" y="10262"/>
                  <a:pt x="19485" y="10266"/>
                </a:cubicBezTo>
                <a:cubicBezTo>
                  <a:pt x="19480" y="10270"/>
                  <a:pt x="19475" y="10272"/>
                  <a:pt x="19470" y="10274"/>
                </a:cubicBezTo>
                <a:cubicBezTo>
                  <a:pt x="19465" y="10275"/>
                  <a:pt x="19460" y="10275"/>
                  <a:pt x="19455" y="10274"/>
                </a:cubicBezTo>
                <a:cubicBezTo>
                  <a:pt x="19450" y="10273"/>
                  <a:pt x="19445" y="10271"/>
                  <a:pt x="19441" y="10268"/>
                </a:cubicBezTo>
                <a:cubicBezTo>
                  <a:pt x="19436" y="10264"/>
                  <a:pt x="19432" y="10260"/>
                  <a:pt x="19428" y="10254"/>
                </a:cubicBezTo>
                <a:close/>
                <a:moveTo>
                  <a:pt x="20121" y="10254"/>
                </a:moveTo>
                <a:cubicBezTo>
                  <a:pt x="20116" y="10248"/>
                  <a:pt x="20113" y="10241"/>
                  <a:pt x="20110" y="10234"/>
                </a:cubicBezTo>
                <a:cubicBezTo>
                  <a:pt x="20107" y="10227"/>
                  <a:pt x="20104" y="10219"/>
                  <a:pt x="20102" y="10211"/>
                </a:cubicBezTo>
                <a:cubicBezTo>
                  <a:pt x="20098" y="10192"/>
                  <a:pt x="20096" y="10176"/>
                  <a:pt x="20098" y="10157"/>
                </a:cubicBezTo>
                <a:cubicBezTo>
                  <a:pt x="20099" y="10138"/>
                  <a:pt x="20103" y="10122"/>
                  <a:pt x="20109" y="10107"/>
                </a:cubicBezTo>
                <a:cubicBezTo>
                  <a:pt x="20116" y="10091"/>
                  <a:pt x="20123" y="10081"/>
                  <a:pt x="20133" y="10074"/>
                </a:cubicBezTo>
                <a:cubicBezTo>
                  <a:pt x="20143" y="10066"/>
                  <a:pt x="20152" y="10063"/>
                  <a:pt x="20162" y="10066"/>
                </a:cubicBezTo>
                <a:cubicBezTo>
                  <a:pt x="20173" y="10068"/>
                  <a:pt x="20182" y="10075"/>
                  <a:pt x="20190" y="10086"/>
                </a:cubicBezTo>
                <a:cubicBezTo>
                  <a:pt x="20194" y="10092"/>
                  <a:pt x="20198" y="10098"/>
                  <a:pt x="20201" y="10105"/>
                </a:cubicBezTo>
                <a:cubicBezTo>
                  <a:pt x="20204" y="10112"/>
                  <a:pt x="20206" y="10120"/>
                  <a:pt x="20208" y="10129"/>
                </a:cubicBezTo>
                <a:cubicBezTo>
                  <a:pt x="20213" y="10146"/>
                  <a:pt x="20214" y="10164"/>
                  <a:pt x="20213" y="10183"/>
                </a:cubicBezTo>
                <a:cubicBezTo>
                  <a:pt x="20211" y="10202"/>
                  <a:pt x="20208" y="10218"/>
                  <a:pt x="20201" y="10233"/>
                </a:cubicBezTo>
                <a:cubicBezTo>
                  <a:pt x="20198" y="10241"/>
                  <a:pt x="20195" y="10247"/>
                  <a:pt x="20191" y="10252"/>
                </a:cubicBezTo>
                <a:cubicBezTo>
                  <a:pt x="20187" y="10258"/>
                  <a:pt x="20183" y="10262"/>
                  <a:pt x="20178" y="10266"/>
                </a:cubicBezTo>
                <a:cubicBezTo>
                  <a:pt x="20173" y="10270"/>
                  <a:pt x="20168" y="10272"/>
                  <a:pt x="20163" y="10274"/>
                </a:cubicBezTo>
                <a:cubicBezTo>
                  <a:pt x="20158" y="10275"/>
                  <a:pt x="20153" y="10275"/>
                  <a:pt x="20148" y="10274"/>
                </a:cubicBezTo>
                <a:cubicBezTo>
                  <a:pt x="20143" y="10273"/>
                  <a:pt x="20138" y="10271"/>
                  <a:pt x="20134" y="10268"/>
                </a:cubicBezTo>
                <a:cubicBezTo>
                  <a:pt x="20129" y="10264"/>
                  <a:pt x="20125" y="10260"/>
                  <a:pt x="20121" y="10254"/>
                </a:cubicBezTo>
                <a:close/>
                <a:moveTo>
                  <a:pt x="20814" y="10254"/>
                </a:moveTo>
                <a:cubicBezTo>
                  <a:pt x="20809" y="10248"/>
                  <a:pt x="20806" y="10241"/>
                  <a:pt x="20803" y="10234"/>
                </a:cubicBezTo>
                <a:cubicBezTo>
                  <a:pt x="20800" y="10227"/>
                  <a:pt x="20797" y="10219"/>
                  <a:pt x="20795" y="10211"/>
                </a:cubicBezTo>
                <a:cubicBezTo>
                  <a:pt x="20791" y="10192"/>
                  <a:pt x="20789" y="10176"/>
                  <a:pt x="20791" y="10157"/>
                </a:cubicBezTo>
                <a:cubicBezTo>
                  <a:pt x="20792" y="10138"/>
                  <a:pt x="20796" y="10122"/>
                  <a:pt x="20802" y="10107"/>
                </a:cubicBezTo>
                <a:cubicBezTo>
                  <a:pt x="20809" y="10091"/>
                  <a:pt x="20816" y="10081"/>
                  <a:pt x="20826" y="10074"/>
                </a:cubicBezTo>
                <a:cubicBezTo>
                  <a:pt x="20836" y="10066"/>
                  <a:pt x="20845" y="10063"/>
                  <a:pt x="20855" y="10066"/>
                </a:cubicBezTo>
                <a:cubicBezTo>
                  <a:pt x="20866" y="10068"/>
                  <a:pt x="20875" y="10075"/>
                  <a:pt x="20883" y="10086"/>
                </a:cubicBezTo>
                <a:cubicBezTo>
                  <a:pt x="20887" y="10092"/>
                  <a:pt x="20891" y="10098"/>
                  <a:pt x="20894" y="10105"/>
                </a:cubicBezTo>
                <a:cubicBezTo>
                  <a:pt x="20897" y="10112"/>
                  <a:pt x="20899" y="10120"/>
                  <a:pt x="20901" y="10129"/>
                </a:cubicBezTo>
                <a:cubicBezTo>
                  <a:pt x="20906" y="10146"/>
                  <a:pt x="20907" y="10164"/>
                  <a:pt x="20906" y="10183"/>
                </a:cubicBezTo>
                <a:cubicBezTo>
                  <a:pt x="20904" y="10202"/>
                  <a:pt x="20901" y="10218"/>
                  <a:pt x="20894" y="10233"/>
                </a:cubicBezTo>
                <a:cubicBezTo>
                  <a:pt x="20891" y="10241"/>
                  <a:pt x="20888" y="10247"/>
                  <a:pt x="20884" y="10252"/>
                </a:cubicBezTo>
                <a:cubicBezTo>
                  <a:pt x="20880" y="10258"/>
                  <a:pt x="20876" y="10262"/>
                  <a:pt x="20871" y="10266"/>
                </a:cubicBezTo>
                <a:cubicBezTo>
                  <a:pt x="20866" y="10270"/>
                  <a:pt x="20861" y="10272"/>
                  <a:pt x="20856" y="10274"/>
                </a:cubicBezTo>
                <a:cubicBezTo>
                  <a:pt x="20852" y="10275"/>
                  <a:pt x="20846" y="10275"/>
                  <a:pt x="20841" y="10274"/>
                </a:cubicBezTo>
                <a:cubicBezTo>
                  <a:pt x="20836" y="10273"/>
                  <a:pt x="20831" y="10271"/>
                  <a:pt x="20827" y="10268"/>
                </a:cubicBezTo>
                <a:cubicBezTo>
                  <a:pt x="20822" y="10264"/>
                  <a:pt x="20818" y="10260"/>
                  <a:pt x="20814" y="10254"/>
                </a:cubicBezTo>
                <a:close/>
                <a:moveTo>
                  <a:pt x="21507" y="10254"/>
                </a:moveTo>
                <a:cubicBezTo>
                  <a:pt x="21498" y="10242"/>
                  <a:pt x="21493" y="10228"/>
                  <a:pt x="21488" y="10211"/>
                </a:cubicBezTo>
                <a:cubicBezTo>
                  <a:pt x="21484" y="10192"/>
                  <a:pt x="21482" y="10176"/>
                  <a:pt x="21484" y="10157"/>
                </a:cubicBezTo>
                <a:cubicBezTo>
                  <a:pt x="21485" y="10138"/>
                  <a:pt x="21489" y="10122"/>
                  <a:pt x="21495" y="10107"/>
                </a:cubicBezTo>
                <a:cubicBezTo>
                  <a:pt x="21498" y="10099"/>
                  <a:pt x="21502" y="10093"/>
                  <a:pt x="21506" y="10087"/>
                </a:cubicBezTo>
                <a:cubicBezTo>
                  <a:pt x="21510" y="10082"/>
                  <a:pt x="21514" y="10077"/>
                  <a:pt x="21519" y="10074"/>
                </a:cubicBezTo>
                <a:cubicBezTo>
                  <a:pt x="21529" y="10066"/>
                  <a:pt x="21538" y="10063"/>
                  <a:pt x="21548" y="10066"/>
                </a:cubicBezTo>
                <a:cubicBezTo>
                  <a:pt x="21559" y="10068"/>
                  <a:pt x="21568" y="10075"/>
                  <a:pt x="21576" y="10086"/>
                </a:cubicBezTo>
                <a:cubicBezTo>
                  <a:pt x="21580" y="10092"/>
                  <a:pt x="21584" y="10098"/>
                  <a:pt x="21587" y="10105"/>
                </a:cubicBezTo>
                <a:cubicBezTo>
                  <a:pt x="21590" y="10112"/>
                  <a:pt x="21592" y="10120"/>
                  <a:pt x="21594" y="10129"/>
                </a:cubicBezTo>
                <a:cubicBezTo>
                  <a:pt x="21599" y="10146"/>
                  <a:pt x="21600" y="10164"/>
                  <a:pt x="21599" y="10183"/>
                </a:cubicBezTo>
                <a:cubicBezTo>
                  <a:pt x="21597" y="10202"/>
                  <a:pt x="21594" y="10218"/>
                  <a:pt x="21587" y="10233"/>
                </a:cubicBezTo>
                <a:cubicBezTo>
                  <a:pt x="21584" y="10241"/>
                  <a:pt x="21581" y="10247"/>
                  <a:pt x="21577" y="10252"/>
                </a:cubicBezTo>
                <a:cubicBezTo>
                  <a:pt x="21573" y="10258"/>
                  <a:pt x="21569" y="10262"/>
                  <a:pt x="21564" y="10266"/>
                </a:cubicBezTo>
                <a:cubicBezTo>
                  <a:pt x="21559" y="10270"/>
                  <a:pt x="21554" y="10272"/>
                  <a:pt x="21549" y="10274"/>
                </a:cubicBezTo>
                <a:cubicBezTo>
                  <a:pt x="21545" y="10275"/>
                  <a:pt x="21539" y="10275"/>
                  <a:pt x="21534" y="10274"/>
                </a:cubicBezTo>
                <a:cubicBezTo>
                  <a:pt x="21524" y="10272"/>
                  <a:pt x="21515" y="10266"/>
                  <a:pt x="21507" y="10254"/>
                </a:cubicBezTo>
                <a:close/>
                <a:moveTo>
                  <a:pt x="23" y="11511"/>
                </a:moveTo>
                <a:cubicBezTo>
                  <a:pt x="15" y="11499"/>
                  <a:pt x="9" y="11486"/>
                  <a:pt x="5" y="11468"/>
                </a:cubicBezTo>
                <a:cubicBezTo>
                  <a:pt x="3" y="11459"/>
                  <a:pt x="1" y="11451"/>
                  <a:pt x="1" y="11442"/>
                </a:cubicBezTo>
                <a:cubicBezTo>
                  <a:pt x="0" y="11433"/>
                  <a:pt x="0" y="11424"/>
                  <a:pt x="1" y="11415"/>
                </a:cubicBezTo>
                <a:cubicBezTo>
                  <a:pt x="1" y="11405"/>
                  <a:pt x="2" y="11397"/>
                  <a:pt x="4" y="11388"/>
                </a:cubicBezTo>
                <a:cubicBezTo>
                  <a:pt x="6" y="11380"/>
                  <a:pt x="8" y="11373"/>
                  <a:pt x="12" y="11365"/>
                </a:cubicBezTo>
                <a:cubicBezTo>
                  <a:pt x="15" y="11357"/>
                  <a:pt x="18" y="11351"/>
                  <a:pt x="22" y="11345"/>
                </a:cubicBezTo>
                <a:cubicBezTo>
                  <a:pt x="26" y="11340"/>
                  <a:pt x="30" y="11335"/>
                  <a:pt x="35" y="11331"/>
                </a:cubicBezTo>
                <a:cubicBezTo>
                  <a:pt x="45" y="11324"/>
                  <a:pt x="54" y="11321"/>
                  <a:pt x="65" y="11323"/>
                </a:cubicBezTo>
                <a:cubicBezTo>
                  <a:pt x="75" y="11326"/>
                  <a:pt x="84" y="11333"/>
                  <a:pt x="92" y="11344"/>
                </a:cubicBezTo>
                <a:cubicBezTo>
                  <a:pt x="96" y="11350"/>
                  <a:pt x="100" y="11356"/>
                  <a:pt x="103" y="11363"/>
                </a:cubicBezTo>
                <a:cubicBezTo>
                  <a:pt x="106" y="11370"/>
                  <a:pt x="109" y="11377"/>
                  <a:pt x="111" y="11386"/>
                </a:cubicBezTo>
                <a:cubicBezTo>
                  <a:pt x="115" y="11404"/>
                  <a:pt x="116" y="11421"/>
                  <a:pt x="115" y="11440"/>
                </a:cubicBezTo>
                <a:cubicBezTo>
                  <a:pt x="114" y="11459"/>
                  <a:pt x="110" y="11475"/>
                  <a:pt x="104" y="11490"/>
                </a:cubicBezTo>
                <a:cubicBezTo>
                  <a:pt x="100" y="11498"/>
                  <a:pt x="97" y="11505"/>
                  <a:pt x="93" y="11510"/>
                </a:cubicBezTo>
                <a:cubicBezTo>
                  <a:pt x="89" y="11516"/>
                  <a:pt x="85" y="11520"/>
                  <a:pt x="80" y="11524"/>
                </a:cubicBezTo>
                <a:cubicBezTo>
                  <a:pt x="75" y="11528"/>
                  <a:pt x="71" y="11530"/>
                  <a:pt x="66" y="11531"/>
                </a:cubicBezTo>
                <a:cubicBezTo>
                  <a:pt x="61" y="11533"/>
                  <a:pt x="56" y="11533"/>
                  <a:pt x="51" y="11532"/>
                </a:cubicBezTo>
                <a:cubicBezTo>
                  <a:pt x="40" y="11529"/>
                  <a:pt x="31" y="11523"/>
                  <a:pt x="23" y="11511"/>
                </a:cubicBezTo>
                <a:close/>
                <a:moveTo>
                  <a:pt x="716" y="11511"/>
                </a:moveTo>
                <a:cubicBezTo>
                  <a:pt x="708" y="11499"/>
                  <a:pt x="702" y="11486"/>
                  <a:pt x="698" y="11468"/>
                </a:cubicBezTo>
                <a:cubicBezTo>
                  <a:pt x="693" y="11451"/>
                  <a:pt x="692" y="11434"/>
                  <a:pt x="694" y="11415"/>
                </a:cubicBezTo>
                <a:cubicBezTo>
                  <a:pt x="695" y="11396"/>
                  <a:pt x="698" y="11381"/>
                  <a:pt x="705" y="11365"/>
                </a:cubicBezTo>
                <a:cubicBezTo>
                  <a:pt x="711" y="11349"/>
                  <a:pt x="718" y="11339"/>
                  <a:pt x="728" y="11331"/>
                </a:cubicBezTo>
                <a:cubicBezTo>
                  <a:pt x="738" y="11324"/>
                  <a:pt x="747" y="11321"/>
                  <a:pt x="758" y="11323"/>
                </a:cubicBezTo>
                <a:cubicBezTo>
                  <a:pt x="768" y="11326"/>
                  <a:pt x="777" y="11333"/>
                  <a:pt x="785" y="11344"/>
                </a:cubicBezTo>
                <a:cubicBezTo>
                  <a:pt x="789" y="11350"/>
                  <a:pt x="793" y="11356"/>
                  <a:pt x="796" y="11363"/>
                </a:cubicBezTo>
                <a:cubicBezTo>
                  <a:pt x="799" y="11370"/>
                  <a:pt x="802" y="11377"/>
                  <a:pt x="804" y="11386"/>
                </a:cubicBezTo>
                <a:cubicBezTo>
                  <a:pt x="808" y="11404"/>
                  <a:pt x="809" y="11421"/>
                  <a:pt x="808" y="11440"/>
                </a:cubicBezTo>
                <a:cubicBezTo>
                  <a:pt x="807" y="11459"/>
                  <a:pt x="803" y="11475"/>
                  <a:pt x="797" y="11490"/>
                </a:cubicBezTo>
                <a:cubicBezTo>
                  <a:pt x="793" y="11498"/>
                  <a:pt x="790" y="11505"/>
                  <a:pt x="786" y="11510"/>
                </a:cubicBezTo>
                <a:cubicBezTo>
                  <a:pt x="782" y="11516"/>
                  <a:pt x="778" y="11520"/>
                  <a:pt x="773" y="11524"/>
                </a:cubicBezTo>
                <a:cubicBezTo>
                  <a:pt x="768" y="11528"/>
                  <a:pt x="764" y="11530"/>
                  <a:pt x="759" y="11531"/>
                </a:cubicBezTo>
                <a:cubicBezTo>
                  <a:pt x="754" y="11533"/>
                  <a:pt x="749" y="11533"/>
                  <a:pt x="744" y="11532"/>
                </a:cubicBezTo>
                <a:cubicBezTo>
                  <a:pt x="733" y="11529"/>
                  <a:pt x="724" y="11523"/>
                  <a:pt x="716" y="11511"/>
                </a:cubicBezTo>
                <a:close/>
                <a:moveTo>
                  <a:pt x="1409" y="11511"/>
                </a:moveTo>
                <a:cubicBezTo>
                  <a:pt x="1401" y="11499"/>
                  <a:pt x="1395" y="11486"/>
                  <a:pt x="1391" y="11468"/>
                </a:cubicBezTo>
                <a:cubicBezTo>
                  <a:pt x="1386" y="11451"/>
                  <a:pt x="1385" y="11434"/>
                  <a:pt x="1387" y="11415"/>
                </a:cubicBezTo>
                <a:cubicBezTo>
                  <a:pt x="1388" y="11396"/>
                  <a:pt x="1391" y="11381"/>
                  <a:pt x="1398" y="11365"/>
                </a:cubicBezTo>
                <a:cubicBezTo>
                  <a:pt x="1404" y="11349"/>
                  <a:pt x="1412" y="11339"/>
                  <a:pt x="1421" y="11331"/>
                </a:cubicBezTo>
                <a:cubicBezTo>
                  <a:pt x="1431" y="11324"/>
                  <a:pt x="1440" y="11321"/>
                  <a:pt x="1451" y="11323"/>
                </a:cubicBezTo>
                <a:cubicBezTo>
                  <a:pt x="1461" y="11326"/>
                  <a:pt x="1470" y="11333"/>
                  <a:pt x="1479" y="11344"/>
                </a:cubicBezTo>
                <a:cubicBezTo>
                  <a:pt x="1483" y="11350"/>
                  <a:pt x="1486" y="11356"/>
                  <a:pt x="1489" y="11363"/>
                </a:cubicBezTo>
                <a:cubicBezTo>
                  <a:pt x="1492" y="11370"/>
                  <a:pt x="1495" y="11377"/>
                  <a:pt x="1497" y="11386"/>
                </a:cubicBezTo>
                <a:cubicBezTo>
                  <a:pt x="1501" y="11404"/>
                  <a:pt x="1502" y="11421"/>
                  <a:pt x="1501" y="11440"/>
                </a:cubicBezTo>
                <a:cubicBezTo>
                  <a:pt x="1500" y="11459"/>
                  <a:pt x="1496" y="11475"/>
                  <a:pt x="1490" y="11490"/>
                </a:cubicBezTo>
                <a:cubicBezTo>
                  <a:pt x="1486" y="11498"/>
                  <a:pt x="1483" y="11505"/>
                  <a:pt x="1479" y="11510"/>
                </a:cubicBezTo>
                <a:cubicBezTo>
                  <a:pt x="1475" y="11516"/>
                  <a:pt x="1471" y="11520"/>
                  <a:pt x="1466" y="11524"/>
                </a:cubicBezTo>
                <a:cubicBezTo>
                  <a:pt x="1461" y="11528"/>
                  <a:pt x="1457" y="11530"/>
                  <a:pt x="1452" y="11531"/>
                </a:cubicBezTo>
                <a:cubicBezTo>
                  <a:pt x="1447" y="11533"/>
                  <a:pt x="1442" y="11533"/>
                  <a:pt x="1437" y="11532"/>
                </a:cubicBezTo>
                <a:cubicBezTo>
                  <a:pt x="1426" y="11529"/>
                  <a:pt x="1417" y="11523"/>
                  <a:pt x="1409" y="11511"/>
                </a:cubicBezTo>
                <a:close/>
                <a:moveTo>
                  <a:pt x="2102" y="11511"/>
                </a:moveTo>
                <a:cubicBezTo>
                  <a:pt x="2094" y="11499"/>
                  <a:pt x="2088" y="11486"/>
                  <a:pt x="2084" y="11468"/>
                </a:cubicBezTo>
                <a:cubicBezTo>
                  <a:pt x="2079" y="11451"/>
                  <a:pt x="2078" y="11434"/>
                  <a:pt x="2080" y="11415"/>
                </a:cubicBezTo>
                <a:cubicBezTo>
                  <a:pt x="2081" y="11396"/>
                  <a:pt x="2084" y="11381"/>
                  <a:pt x="2091" y="11365"/>
                </a:cubicBezTo>
                <a:cubicBezTo>
                  <a:pt x="2097" y="11349"/>
                  <a:pt x="2105" y="11339"/>
                  <a:pt x="2114" y="11331"/>
                </a:cubicBezTo>
                <a:cubicBezTo>
                  <a:pt x="2124" y="11324"/>
                  <a:pt x="2133" y="11321"/>
                  <a:pt x="2144" y="11323"/>
                </a:cubicBezTo>
                <a:cubicBezTo>
                  <a:pt x="2154" y="11326"/>
                  <a:pt x="2163" y="11333"/>
                  <a:pt x="2172" y="11344"/>
                </a:cubicBezTo>
                <a:cubicBezTo>
                  <a:pt x="2176" y="11350"/>
                  <a:pt x="2179" y="11356"/>
                  <a:pt x="2182" y="11363"/>
                </a:cubicBezTo>
                <a:cubicBezTo>
                  <a:pt x="2185" y="11370"/>
                  <a:pt x="2188" y="11377"/>
                  <a:pt x="2190" y="11386"/>
                </a:cubicBezTo>
                <a:cubicBezTo>
                  <a:pt x="2194" y="11404"/>
                  <a:pt x="2195" y="11421"/>
                  <a:pt x="2194" y="11440"/>
                </a:cubicBezTo>
                <a:cubicBezTo>
                  <a:pt x="2193" y="11459"/>
                  <a:pt x="2189" y="11475"/>
                  <a:pt x="2183" y="11490"/>
                </a:cubicBezTo>
                <a:cubicBezTo>
                  <a:pt x="2180" y="11498"/>
                  <a:pt x="2176" y="11505"/>
                  <a:pt x="2172" y="11510"/>
                </a:cubicBezTo>
                <a:cubicBezTo>
                  <a:pt x="2169" y="11516"/>
                  <a:pt x="2164" y="11520"/>
                  <a:pt x="2159" y="11524"/>
                </a:cubicBezTo>
                <a:cubicBezTo>
                  <a:pt x="2155" y="11528"/>
                  <a:pt x="2150" y="11530"/>
                  <a:pt x="2145" y="11531"/>
                </a:cubicBezTo>
                <a:cubicBezTo>
                  <a:pt x="2140" y="11533"/>
                  <a:pt x="2135" y="11533"/>
                  <a:pt x="2130" y="11532"/>
                </a:cubicBezTo>
                <a:cubicBezTo>
                  <a:pt x="2119" y="11529"/>
                  <a:pt x="2110" y="11523"/>
                  <a:pt x="2102" y="11511"/>
                </a:cubicBezTo>
                <a:close/>
                <a:moveTo>
                  <a:pt x="2795" y="11511"/>
                </a:moveTo>
                <a:cubicBezTo>
                  <a:pt x="2791" y="11505"/>
                  <a:pt x="2787" y="11499"/>
                  <a:pt x="2784" y="11492"/>
                </a:cubicBezTo>
                <a:cubicBezTo>
                  <a:pt x="2781" y="11485"/>
                  <a:pt x="2779" y="11477"/>
                  <a:pt x="2777" y="11468"/>
                </a:cubicBezTo>
                <a:cubicBezTo>
                  <a:pt x="2772" y="11451"/>
                  <a:pt x="2771" y="11434"/>
                  <a:pt x="2773" y="11415"/>
                </a:cubicBezTo>
                <a:cubicBezTo>
                  <a:pt x="2774" y="11396"/>
                  <a:pt x="2777" y="11381"/>
                  <a:pt x="2784" y="11365"/>
                </a:cubicBezTo>
                <a:cubicBezTo>
                  <a:pt x="2790" y="11349"/>
                  <a:pt x="2798" y="11339"/>
                  <a:pt x="2807" y="11331"/>
                </a:cubicBezTo>
                <a:cubicBezTo>
                  <a:pt x="2817" y="11324"/>
                  <a:pt x="2826" y="11321"/>
                  <a:pt x="2837" y="11323"/>
                </a:cubicBezTo>
                <a:cubicBezTo>
                  <a:pt x="2848" y="11326"/>
                  <a:pt x="2856" y="11333"/>
                  <a:pt x="2865" y="11344"/>
                </a:cubicBezTo>
                <a:cubicBezTo>
                  <a:pt x="2869" y="11350"/>
                  <a:pt x="2872" y="11356"/>
                  <a:pt x="2875" y="11363"/>
                </a:cubicBezTo>
                <a:cubicBezTo>
                  <a:pt x="2878" y="11370"/>
                  <a:pt x="2881" y="11377"/>
                  <a:pt x="2883" y="11386"/>
                </a:cubicBezTo>
                <a:cubicBezTo>
                  <a:pt x="2887" y="11404"/>
                  <a:pt x="2888" y="11421"/>
                  <a:pt x="2887" y="11440"/>
                </a:cubicBezTo>
                <a:cubicBezTo>
                  <a:pt x="2886" y="11459"/>
                  <a:pt x="2882" y="11475"/>
                  <a:pt x="2876" y="11490"/>
                </a:cubicBezTo>
                <a:cubicBezTo>
                  <a:pt x="2873" y="11498"/>
                  <a:pt x="2869" y="11505"/>
                  <a:pt x="2865" y="11510"/>
                </a:cubicBezTo>
                <a:cubicBezTo>
                  <a:pt x="2862" y="11516"/>
                  <a:pt x="2857" y="11520"/>
                  <a:pt x="2852" y="11524"/>
                </a:cubicBezTo>
                <a:cubicBezTo>
                  <a:pt x="2848" y="11528"/>
                  <a:pt x="2843" y="11530"/>
                  <a:pt x="2838" y="11531"/>
                </a:cubicBezTo>
                <a:cubicBezTo>
                  <a:pt x="2833" y="11533"/>
                  <a:pt x="2828" y="11533"/>
                  <a:pt x="2823" y="11532"/>
                </a:cubicBezTo>
                <a:cubicBezTo>
                  <a:pt x="2817" y="11531"/>
                  <a:pt x="2813" y="11528"/>
                  <a:pt x="2808" y="11525"/>
                </a:cubicBezTo>
                <a:cubicBezTo>
                  <a:pt x="2804" y="11522"/>
                  <a:pt x="2799" y="11517"/>
                  <a:pt x="2795" y="11511"/>
                </a:cubicBezTo>
                <a:close/>
                <a:moveTo>
                  <a:pt x="3488" y="11511"/>
                </a:moveTo>
                <a:cubicBezTo>
                  <a:pt x="3484" y="11505"/>
                  <a:pt x="3480" y="11499"/>
                  <a:pt x="3477" y="11492"/>
                </a:cubicBezTo>
                <a:cubicBezTo>
                  <a:pt x="3474" y="11485"/>
                  <a:pt x="3472" y="11477"/>
                  <a:pt x="3470" y="11468"/>
                </a:cubicBezTo>
                <a:cubicBezTo>
                  <a:pt x="3465" y="11451"/>
                  <a:pt x="3464" y="11434"/>
                  <a:pt x="3466" y="11415"/>
                </a:cubicBezTo>
                <a:cubicBezTo>
                  <a:pt x="3467" y="11396"/>
                  <a:pt x="3470" y="11381"/>
                  <a:pt x="3477" y="11365"/>
                </a:cubicBezTo>
                <a:cubicBezTo>
                  <a:pt x="3483" y="11349"/>
                  <a:pt x="3491" y="11339"/>
                  <a:pt x="3500" y="11331"/>
                </a:cubicBezTo>
                <a:cubicBezTo>
                  <a:pt x="3510" y="11324"/>
                  <a:pt x="3519" y="11321"/>
                  <a:pt x="3530" y="11323"/>
                </a:cubicBezTo>
                <a:cubicBezTo>
                  <a:pt x="3541" y="11326"/>
                  <a:pt x="3549" y="11333"/>
                  <a:pt x="3558" y="11344"/>
                </a:cubicBezTo>
                <a:cubicBezTo>
                  <a:pt x="3562" y="11350"/>
                  <a:pt x="3565" y="11356"/>
                  <a:pt x="3568" y="11363"/>
                </a:cubicBezTo>
                <a:cubicBezTo>
                  <a:pt x="3571" y="11370"/>
                  <a:pt x="3574" y="11377"/>
                  <a:pt x="3576" y="11386"/>
                </a:cubicBezTo>
                <a:cubicBezTo>
                  <a:pt x="3580" y="11404"/>
                  <a:pt x="3581" y="11421"/>
                  <a:pt x="3580" y="11440"/>
                </a:cubicBezTo>
                <a:cubicBezTo>
                  <a:pt x="3579" y="11459"/>
                  <a:pt x="3575" y="11475"/>
                  <a:pt x="3569" y="11490"/>
                </a:cubicBezTo>
                <a:cubicBezTo>
                  <a:pt x="3566" y="11498"/>
                  <a:pt x="3562" y="11505"/>
                  <a:pt x="3558" y="11510"/>
                </a:cubicBezTo>
                <a:cubicBezTo>
                  <a:pt x="3555" y="11516"/>
                  <a:pt x="3550" y="11520"/>
                  <a:pt x="3546" y="11524"/>
                </a:cubicBezTo>
                <a:cubicBezTo>
                  <a:pt x="3541" y="11528"/>
                  <a:pt x="3536" y="11530"/>
                  <a:pt x="3531" y="11531"/>
                </a:cubicBezTo>
                <a:cubicBezTo>
                  <a:pt x="3526" y="11533"/>
                  <a:pt x="3521" y="11533"/>
                  <a:pt x="3516" y="11532"/>
                </a:cubicBezTo>
                <a:cubicBezTo>
                  <a:pt x="3510" y="11531"/>
                  <a:pt x="3506" y="11528"/>
                  <a:pt x="3501" y="11525"/>
                </a:cubicBezTo>
                <a:cubicBezTo>
                  <a:pt x="3497" y="11522"/>
                  <a:pt x="3492" y="11517"/>
                  <a:pt x="3488" y="11511"/>
                </a:cubicBezTo>
                <a:close/>
                <a:moveTo>
                  <a:pt x="4181" y="11511"/>
                </a:moveTo>
                <a:cubicBezTo>
                  <a:pt x="4177" y="11505"/>
                  <a:pt x="4173" y="11499"/>
                  <a:pt x="4170" y="11492"/>
                </a:cubicBezTo>
                <a:cubicBezTo>
                  <a:pt x="4167" y="11485"/>
                  <a:pt x="4165" y="11477"/>
                  <a:pt x="4163" y="11468"/>
                </a:cubicBezTo>
                <a:cubicBezTo>
                  <a:pt x="4158" y="11451"/>
                  <a:pt x="4157" y="11434"/>
                  <a:pt x="4159" y="11415"/>
                </a:cubicBezTo>
                <a:cubicBezTo>
                  <a:pt x="4160" y="11396"/>
                  <a:pt x="4163" y="11381"/>
                  <a:pt x="4170" y="11365"/>
                </a:cubicBezTo>
                <a:cubicBezTo>
                  <a:pt x="4176" y="11349"/>
                  <a:pt x="4184" y="11339"/>
                  <a:pt x="4193" y="11331"/>
                </a:cubicBezTo>
                <a:cubicBezTo>
                  <a:pt x="4203" y="11324"/>
                  <a:pt x="4213" y="11321"/>
                  <a:pt x="4223" y="11323"/>
                </a:cubicBezTo>
                <a:cubicBezTo>
                  <a:pt x="4234" y="11326"/>
                  <a:pt x="4242" y="11333"/>
                  <a:pt x="4251" y="11344"/>
                </a:cubicBezTo>
                <a:cubicBezTo>
                  <a:pt x="4255" y="11350"/>
                  <a:pt x="4258" y="11356"/>
                  <a:pt x="4261" y="11363"/>
                </a:cubicBezTo>
                <a:cubicBezTo>
                  <a:pt x="4264" y="11370"/>
                  <a:pt x="4267" y="11377"/>
                  <a:pt x="4269" y="11386"/>
                </a:cubicBezTo>
                <a:cubicBezTo>
                  <a:pt x="4273" y="11404"/>
                  <a:pt x="4274" y="11421"/>
                  <a:pt x="4273" y="11440"/>
                </a:cubicBezTo>
                <a:cubicBezTo>
                  <a:pt x="4272" y="11459"/>
                  <a:pt x="4268" y="11475"/>
                  <a:pt x="4262" y="11490"/>
                </a:cubicBezTo>
                <a:cubicBezTo>
                  <a:pt x="4259" y="11498"/>
                  <a:pt x="4255" y="11505"/>
                  <a:pt x="4252" y="11510"/>
                </a:cubicBezTo>
                <a:cubicBezTo>
                  <a:pt x="4248" y="11516"/>
                  <a:pt x="4243" y="11520"/>
                  <a:pt x="4239" y="11524"/>
                </a:cubicBezTo>
                <a:cubicBezTo>
                  <a:pt x="4234" y="11528"/>
                  <a:pt x="4229" y="11530"/>
                  <a:pt x="4224" y="11531"/>
                </a:cubicBezTo>
                <a:cubicBezTo>
                  <a:pt x="4219" y="11533"/>
                  <a:pt x="4214" y="11533"/>
                  <a:pt x="4209" y="11532"/>
                </a:cubicBezTo>
                <a:cubicBezTo>
                  <a:pt x="4204" y="11531"/>
                  <a:pt x="4199" y="11528"/>
                  <a:pt x="4194" y="11525"/>
                </a:cubicBezTo>
                <a:cubicBezTo>
                  <a:pt x="4190" y="11522"/>
                  <a:pt x="4185" y="11517"/>
                  <a:pt x="4181" y="11511"/>
                </a:cubicBezTo>
                <a:close/>
                <a:moveTo>
                  <a:pt x="4874" y="11511"/>
                </a:moveTo>
                <a:cubicBezTo>
                  <a:pt x="4870" y="11505"/>
                  <a:pt x="4866" y="11499"/>
                  <a:pt x="4863" y="11492"/>
                </a:cubicBezTo>
                <a:cubicBezTo>
                  <a:pt x="4860" y="11485"/>
                  <a:pt x="4858" y="11477"/>
                  <a:pt x="4856" y="11468"/>
                </a:cubicBezTo>
                <a:cubicBezTo>
                  <a:pt x="4851" y="11451"/>
                  <a:pt x="4850" y="11434"/>
                  <a:pt x="4852" y="11415"/>
                </a:cubicBezTo>
                <a:cubicBezTo>
                  <a:pt x="4853" y="11396"/>
                  <a:pt x="4856" y="11381"/>
                  <a:pt x="4863" y="11365"/>
                </a:cubicBezTo>
                <a:cubicBezTo>
                  <a:pt x="4869" y="11349"/>
                  <a:pt x="4877" y="11339"/>
                  <a:pt x="4886" y="11331"/>
                </a:cubicBezTo>
                <a:cubicBezTo>
                  <a:pt x="4896" y="11324"/>
                  <a:pt x="4906" y="11321"/>
                  <a:pt x="4916" y="11323"/>
                </a:cubicBezTo>
                <a:cubicBezTo>
                  <a:pt x="4927" y="11326"/>
                  <a:pt x="4935" y="11333"/>
                  <a:pt x="4944" y="11344"/>
                </a:cubicBezTo>
                <a:cubicBezTo>
                  <a:pt x="4948" y="11350"/>
                  <a:pt x="4951" y="11356"/>
                  <a:pt x="4954" y="11363"/>
                </a:cubicBezTo>
                <a:cubicBezTo>
                  <a:pt x="4957" y="11370"/>
                  <a:pt x="4960" y="11377"/>
                  <a:pt x="4962" y="11386"/>
                </a:cubicBezTo>
                <a:cubicBezTo>
                  <a:pt x="4966" y="11404"/>
                  <a:pt x="4967" y="11421"/>
                  <a:pt x="4966" y="11440"/>
                </a:cubicBezTo>
                <a:cubicBezTo>
                  <a:pt x="4965" y="11459"/>
                  <a:pt x="4961" y="11475"/>
                  <a:pt x="4955" y="11490"/>
                </a:cubicBezTo>
                <a:cubicBezTo>
                  <a:pt x="4952" y="11498"/>
                  <a:pt x="4948" y="11505"/>
                  <a:pt x="4945" y="11510"/>
                </a:cubicBezTo>
                <a:cubicBezTo>
                  <a:pt x="4941" y="11516"/>
                  <a:pt x="4936" y="11520"/>
                  <a:pt x="4932" y="11524"/>
                </a:cubicBezTo>
                <a:cubicBezTo>
                  <a:pt x="4927" y="11528"/>
                  <a:pt x="4922" y="11530"/>
                  <a:pt x="4917" y="11531"/>
                </a:cubicBezTo>
                <a:cubicBezTo>
                  <a:pt x="4912" y="11533"/>
                  <a:pt x="4907" y="11533"/>
                  <a:pt x="4902" y="11532"/>
                </a:cubicBezTo>
                <a:cubicBezTo>
                  <a:pt x="4897" y="11531"/>
                  <a:pt x="4892" y="11528"/>
                  <a:pt x="4887" y="11525"/>
                </a:cubicBezTo>
                <a:cubicBezTo>
                  <a:pt x="4883" y="11522"/>
                  <a:pt x="4878" y="11517"/>
                  <a:pt x="4874" y="11511"/>
                </a:cubicBezTo>
                <a:close/>
                <a:moveTo>
                  <a:pt x="5567" y="11511"/>
                </a:moveTo>
                <a:cubicBezTo>
                  <a:pt x="5563" y="11505"/>
                  <a:pt x="5559" y="11499"/>
                  <a:pt x="5556" y="11492"/>
                </a:cubicBezTo>
                <a:cubicBezTo>
                  <a:pt x="5553" y="11485"/>
                  <a:pt x="5551" y="11477"/>
                  <a:pt x="5549" y="11468"/>
                </a:cubicBezTo>
                <a:cubicBezTo>
                  <a:pt x="5544" y="11451"/>
                  <a:pt x="5543" y="11434"/>
                  <a:pt x="5545" y="11415"/>
                </a:cubicBezTo>
                <a:cubicBezTo>
                  <a:pt x="5546" y="11396"/>
                  <a:pt x="5550" y="11381"/>
                  <a:pt x="5556" y="11365"/>
                </a:cubicBezTo>
                <a:cubicBezTo>
                  <a:pt x="5562" y="11349"/>
                  <a:pt x="5569" y="11339"/>
                  <a:pt x="5579" y="11331"/>
                </a:cubicBezTo>
                <a:cubicBezTo>
                  <a:pt x="5589" y="11324"/>
                  <a:pt x="5599" y="11321"/>
                  <a:pt x="5609" y="11323"/>
                </a:cubicBezTo>
                <a:cubicBezTo>
                  <a:pt x="5620" y="11326"/>
                  <a:pt x="5628" y="11333"/>
                  <a:pt x="5637" y="11344"/>
                </a:cubicBezTo>
                <a:cubicBezTo>
                  <a:pt x="5641" y="11350"/>
                  <a:pt x="5644" y="11356"/>
                  <a:pt x="5647" y="11363"/>
                </a:cubicBezTo>
                <a:cubicBezTo>
                  <a:pt x="5651" y="11370"/>
                  <a:pt x="5653" y="11377"/>
                  <a:pt x="5655" y="11386"/>
                </a:cubicBezTo>
                <a:cubicBezTo>
                  <a:pt x="5659" y="11404"/>
                  <a:pt x="5660" y="11421"/>
                  <a:pt x="5659" y="11440"/>
                </a:cubicBezTo>
                <a:cubicBezTo>
                  <a:pt x="5658" y="11459"/>
                  <a:pt x="5654" y="11475"/>
                  <a:pt x="5648" y="11490"/>
                </a:cubicBezTo>
                <a:cubicBezTo>
                  <a:pt x="5645" y="11498"/>
                  <a:pt x="5641" y="11505"/>
                  <a:pt x="5638" y="11510"/>
                </a:cubicBezTo>
                <a:cubicBezTo>
                  <a:pt x="5634" y="11516"/>
                  <a:pt x="5629" y="11520"/>
                  <a:pt x="5625" y="11524"/>
                </a:cubicBezTo>
                <a:cubicBezTo>
                  <a:pt x="5620" y="11528"/>
                  <a:pt x="5615" y="11530"/>
                  <a:pt x="5610" y="11531"/>
                </a:cubicBezTo>
                <a:cubicBezTo>
                  <a:pt x="5605" y="11533"/>
                  <a:pt x="5600" y="11533"/>
                  <a:pt x="5595" y="11532"/>
                </a:cubicBezTo>
                <a:cubicBezTo>
                  <a:pt x="5590" y="11531"/>
                  <a:pt x="5585" y="11528"/>
                  <a:pt x="5580" y="11525"/>
                </a:cubicBezTo>
                <a:cubicBezTo>
                  <a:pt x="5576" y="11522"/>
                  <a:pt x="5571" y="11517"/>
                  <a:pt x="5567" y="11511"/>
                </a:cubicBezTo>
                <a:close/>
                <a:moveTo>
                  <a:pt x="6260" y="11511"/>
                </a:moveTo>
                <a:cubicBezTo>
                  <a:pt x="6256" y="11505"/>
                  <a:pt x="6252" y="11499"/>
                  <a:pt x="6249" y="11492"/>
                </a:cubicBezTo>
                <a:cubicBezTo>
                  <a:pt x="6246" y="11485"/>
                  <a:pt x="6244" y="11477"/>
                  <a:pt x="6242" y="11468"/>
                </a:cubicBezTo>
                <a:cubicBezTo>
                  <a:pt x="6238" y="11451"/>
                  <a:pt x="6236" y="11434"/>
                  <a:pt x="6238" y="11415"/>
                </a:cubicBezTo>
                <a:cubicBezTo>
                  <a:pt x="6239" y="11396"/>
                  <a:pt x="6243" y="11381"/>
                  <a:pt x="6249" y="11365"/>
                </a:cubicBezTo>
                <a:cubicBezTo>
                  <a:pt x="6255" y="11349"/>
                  <a:pt x="6262" y="11339"/>
                  <a:pt x="6272" y="11331"/>
                </a:cubicBezTo>
                <a:cubicBezTo>
                  <a:pt x="6282" y="11324"/>
                  <a:pt x="6292" y="11321"/>
                  <a:pt x="6302" y="11323"/>
                </a:cubicBezTo>
                <a:cubicBezTo>
                  <a:pt x="6313" y="11326"/>
                  <a:pt x="6321" y="11333"/>
                  <a:pt x="6330" y="11344"/>
                </a:cubicBezTo>
                <a:cubicBezTo>
                  <a:pt x="6334" y="11350"/>
                  <a:pt x="6337" y="11356"/>
                  <a:pt x="6340" y="11363"/>
                </a:cubicBezTo>
                <a:cubicBezTo>
                  <a:pt x="6344" y="11370"/>
                  <a:pt x="6346" y="11377"/>
                  <a:pt x="6348" y="11386"/>
                </a:cubicBezTo>
                <a:cubicBezTo>
                  <a:pt x="6352" y="11404"/>
                  <a:pt x="6353" y="11421"/>
                  <a:pt x="6352" y="11440"/>
                </a:cubicBezTo>
                <a:cubicBezTo>
                  <a:pt x="6351" y="11459"/>
                  <a:pt x="6347" y="11475"/>
                  <a:pt x="6341" y="11490"/>
                </a:cubicBezTo>
                <a:cubicBezTo>
                  <a:pt x="6338" y="11498"/>
                  <a:pt x="6334" y="11505"/>
                  <a:pt x="6331" y="11510"/>
                </a:cubicBezTo>
                <a:cubicBezTo>
                  <a:pt x="6327" y="11516"/>
                  <a:pt x="6322" y="11520"/>
                  <a:pt x="6318" y="11524"/>
                </a:cubicBezTo>
                <a:cubicBezTo>
                  <a:pt x="6312" y="11528"/>
                  <a:pt x="6308" y="11530"/>
                  <a:pt x="6303" y="11531"/>
                </a:cubicBezTo>
                <a:cubicBezTo>
                  <a:pt x="6298" y="11533"/>
                  <a:pt x="6293" y="11533"/>
                  <a:pt x="6288" y="11532"/>
                </a:cubicBezTo>
                <a:cubicBezTo>
                  <a:pt x="6283" y="11531"/>
                  <a:pt x="6278" y="11528"/>
                  <a:pt x="6273" y="11525"/>
                </a:cubicBezTo>
                <a:cubicBezTo>
                  <a:pt x="6269" y="11522"/>
                  <a:pt x="6265" y="11517"/>
                  <a:pt x="6260" y="11511"/>
                </a:cubicBezTo>
                <a:close/>
                <a:moveTo>
                  <a:pt x="6954" y="11511"/>
                </a:moveTo>
                <a:cubicBezTo>
                  <a:pt x="6949" y="11505"/>
                  <a:pt x="6945" y="11499"/>
                  <a:pt x="6942" y="11492"/>
                </a:cubicBezTo>
                <a:cubicBezTo>
                  <a:pt x="6939" y="11485"/>
                  <a:pt x="6937" y="11477"/>
                  <a:pt x="6935" y="11468"/>
                </a:cubicBezTo>
                <a:cubicBezTo>
                  <a:pt x="6931" y="11451"/>
                  <a:pt x="6929" y="11434"/>
                  <a:pt x="6931" y="11415"/>
                </a:cubicBezTo>
                <a:cubicBezTo>
                  <a:pt x="6932" y="11396"/>
                  <a:pt x="6936" y="11381"/>
                  <a:pt x="6942" y="11365"/>
                </a:cubicBezTo>
                <a:cubicBezTo>
                  <a:pt x="6948" y="11349"/>
                  <a:pt x="6955" y="11339"/>
                  <a:pt x="6965" y="11331"/>
                </a:cubicBezTo>
                <a:cubicBezTo>
                  <a:pt x="6975" y="11324"/>
                  <a:pt x="6985" y="11321"/>
                  <a:pt x="6995" y="11323"/>
                </a:cubicBezTo>
                <a:cubicBezTo>
                  <a:pt x="7006" y="11326"/>
                  <a:pt x="7014" y="11333"/>
                  <a:pt x="7023" y="11344"/>
                </a:cubicBezTo>
                <a:cubicBezTo>
                  <a:pt x="7027" y="11350"/>
                  <a:pt x="7031" y="11356"/>
                  <a:pt x="7034" y="11363"/>
                </a:cubicBezTo>
                <a:cubicBezTo>
                  <a:pt x="7037" y="11370"/>
                  <a:pt x="7039" y="11377"/>
                  <a:pt x="7041" y="11386"/>
                </a:cubicBezTo>
                <a:cubicBezTo>
                  <a:pt x="7043" y="11395"/>
                  <a:pt x="7045" y="11404"/>
                  <a:pt x="7045" y="11413"/>
                </a:cubicBezTo>
                <a:cubicBezTo>
                  <a:pt x="7046" y="11422"/>
                  <a:pt x="7046" y="11431"/>
                  <a:pt x="7046" y="11440"/>
                </a:cubicBezTo>
                <a:cubicBezTo>
                  <a:pt x="7044" y="11459"/>
                  <a:pt x="7041" y="11475"/>
                  <a:pt x="7034" y="11490"/>
                </a:cubicBezTo>
                <a:cubicBezTo>
                  <a:pt x="7028" y="11506"/>
                  <a:pt x="7020" y="11517"/>
                  <a:pt x="7011" y="11524"/>
                </a:cubicBezTo>
                <a:cubicBezTo>
                  <a:pt x="7005" y="11528"/>
                  <a:pt x="7001" y="11530"/>
                  <a:pt x="6996" y="11531"/>
                </a:cubicBezTo>
                <a:cubicBezTo>
                  <a:pt x="6991" y="11533"/>
                  <a:pt x="6986" y="11533"/>
                  <a:pt x="6981" y="11532"/>
                </a:cubicBezTo>
                <a:cubicBezTo>
                  <a:pt x="6976" y="11531"/>
                  <a:pt x="6971" y="11528"/>
                  <a:pt x="6966" y="11525"/>
                </a:cubicBezTo>
                <a:cubicBezTo>
                  <a:pt x="6962" y="11522"/>
                  <a:pt x="6958" y="11517"/>
                  <a:pt x="6954" y="11511"/>
                </a:cubicBezTo>
                <a:close/>
                <a:moveTo>
                  <a:pt x="7647" y="11511"/>
                </a:moveTo>
                <a:cubicBezTo>
                  <a:pt x="7642" y="11505"/>
                  <a:pt x="7639" y="11499"/>
                  <a:pt x="7635" y="11492"/>
                </a:cubicBezTo>
                <a:cubicBezTo>
                  <a:pt x="7632" y="11485"/>
                  <a:pt x="7630" y="11477"/>
                  <a:pt x="7628" y="11468"/>
                </a:cubicBezTo>
                <a:cubicBezTo>
                  <a:pt x="7624" y="11451"/>
                  <a:pt x="7622" y="11434"/>
                  <a:pt x="7624" y="11415"/>
                </a:cubicBezTo>
                <a:cubicBezTo>
                  <a:pt x="7625" y="11396"/>
                  <a:pt x="7629" y="11381"/>
                  <a:pt x="7635" y="11365"/>
                </a:cubicBezTo>
                <a:cubicBezTo>
                  <a:pt x="7641" y="11349"/>
                  <a:pt x="7648" y="11339"/>
                  <a:pt x="7658" y="11331"/>
                </a:cubicBezTo>
                <a:cubicBezTo>
                  <a:pt x="7668" y="11324"/>
                  <a:pt x="7678" y="11321"/>
                  <a:pt x="7688" y="11323"/>
                </a:cubicBezTo>
                <a:cubicBezTo>
                  <a:pt x="7699" y="11326"/>
                  <a:pt x="7707" y="11333"/>
                  <a:pt x="7716" y="11344"/>
                </a:cubicBezTo>
                <a:cubicBezTo>
                  <a:pt x="7720" y="11350"/>
                  <a:pt x="7723" y="11356"/>
                  <a:pt x="7726" y="11363"/>
                </a:cubicBezTo>
                <a:cubicBezTo>
                  <a:pt x="7730" y="11370"/>
                  <a:pt x="7732" y="11377"/>
                  <a:pt x="7734" y="11386"/>
                </a:cubicBezTo>
                <a:cubicBezTo>
                  <a:pt x="7738" y="11404"/>
                  <a:pt x="7740" y="11421"/>
                  <a:pt x="7739" y="11440"/>
                </a:cubicBezTo>
                <a:cubicBezTo>
                  <a:pt x="7737" y="11459"/>
                  <a:pt x="7734" y="11475"/>
                  <a:pt x="7727" y="11490"/>
                </a:cubicBezTo>
                <a:cubicBezTo>
                  <a:pt x="7721" y="11506"/>
                  <a:pt x="7713" y="11517"/>
                  <a:pt x="7704" y="11524"/>
                </a:cubicBezTo>
                <a:cubicBezTo>
                  <a:pt x="7698" y="11528"/>
                  <a:pt x="7694" y="11530"/>
                  <a:pt x="7689" y="11531"/>
                </a:cubicBezTo>
                <a:cubicBezTo>
                  <a:pt x="7684" y="11533"/>
                  <a:pt x="7679" y="11533"/>
                  <a:pt x="7674" y="11532"/>
                </a:cubicBezTo>
                <a:cubicBezTo>
                  <a:pt x="7669" y="11531"/>
                  <a:pt x="7664" y="11528"/>
                  <a:pt x="7659" y="11525"/>
                </a:cubicBezTo>
                <a:cubicBezTo>
                  <a:pt x="7655" y="11522"/>
                  <a:pt x="7651" y="11517"/>
                  <a:pt x="7647" y="11511"/>
                </a:cubicBezTo>
                <a:close/>
                <a:moveTo>
                  <a:pt x="8340" y="11511"/>
                </a:moveTo>
                <a:cubicBezTo>
                  <a:pt x="8335" y="11505"/>
                  <a:pt x="8332" y="11499"/>
                  <a:pt x="8328" y="11492"/>
                </a:cubicBezTo>
                <a:cubicBezTo>
                  <a:pt x="8325" y="11485"/>
                  <a:pt x="8323" y="11477"/>
                  <a:pt x="8321" y="11468"/>
                </a:cubicBezTo>
                <a:cubicBezTo>
                  <a:pt x="8317" y="11451"/>
                  <a:pt x="8315" y="11434"/>
                  <a:pt x="8317" y="11415"/>
                </a:cubicBezTo>
                <a:cubicBezTo>
                  <a:pt x="8318" y="11396"/>
                  <a:pt x="8322" y="11381"/>
                  <a:pt x="8328" y="11365"/>
                </a:cubicBezTo>
                <a:cubicBezTo>
                  <a:pt x="8334" y="11349"/>
                  <a:pt x="8341" y="11339"/>
                  <a:pt x="8351" y="11331"/>
                </a:cubicBezTo>
                <a:cubicBezTo>
                  <a:pt x="8361" y="11324"/>
                  <a:pt x="8371" y="11321"/>
                  <a:pt x="8381" y="11323"/>
                </a:cubicBezTo>
                <a:cubicBezTo>
                  <a:pt x="8392" y="11326"/>
                  <a:pt x="8400" y="11333"/>
                  <a:pt x="8409" y="11344"/>
                </a:cubicBezTo>
                <a:cubicBezTo>
                  <a:pt x="8413" y="11350"/>
                  <a:pt x="8416" y="11356"/>
                  <a:pt x="8420" y="11363"/>
                </a:cubicBezTo>
                <a:cubicBezTo>
                  <a:pt x="8423" y="11370"/>
                  <a:pt x="8425" y="11377"/>
                  <a:pt x="8427" y="11386"/>
                </a:cubicBezTo>
                <a:cubicBezTo>
                  <a:pt x="8431" y="11404"/>
                  <a:pt x="8433" y="11421"/>
                  <a:pt x="8432" y="11440"/>
                </a:cubicBezTo>
                <a:cubicBezTo>
                  <a:pt x="8430" y="11459"/>
                  <a:pt x="8426" y="11475"/>
                  <a:pt x="8420" y="11490"/>
                </a:cubicBezTo>
                <a:cubicBezTo>
                  <a:pt x="8417" y="11498"/>
                  <a:pt x="8413" y="11505"/>
                  <a:pt x="8410" y="11510"/>
                </a:cubicBezTo>
                <a:cubicBezTo>
                  <a:pt x="8406" y="11516"/>
                  <a:pt x="8401" y="11520"/>
                  <a:pt x="8397" y="11524"/>
                </a:cubicBezTo>
                <a:cubicBezTo>
                  <a:pt x="8391" y="11528"/>
                  <a:pt x="8387" y="11530"/>
                  <a:pt x="8382" y="11531"/>
                </a:cubicBezTo>
                <a:cubicBezTo>
                  <a:pt x="8377" y="11533"/>
                  <a:pt x="8372" y="11533"/>
                  <a:pt x="8367" y="11532"/>
                </a:cubicBezTo>
                <a:cubicBezTo>
                  <a:pt x="8362" y="11531"/>
                  <a:pt x="8357" y="11528"/>
                  <a:pt x="8353" y="11525"/>
                </a:cubicBezTo>
                <a:cubicBezTo>
                  <a:pt x="8348" y="11522"/>
                  <a:pt x="8344" y="11517"/>
                  <a:pt x="8340" y="11511"/>
                </a:cubicBezTo>
                <a:close/>
                <a:moveTo>
                  <a:pt x="9033" y="11511"/>
                </a:moveTo>
                <a:cubicBezTo>
                  <a:pt x="9028" y="11505"/>
                  <a:pt x="9025" y="11499"/>
                  <a:pt x="9021" y="11492"/>
                </a:cubicBezTo>
                <a:cubicBezTo>
                  <a:pt x="9018" y="11485"/>
                  <a:pt x="9016" y="11477"/>
                  <a:pt x="9014" y="11468"/>
                </a:cubicBezTo>
                <a:cubicBezTo>
                  <a:pt x="9010" y="11451"/>
                  <a:pt x="9008" y="11434"/>
                  <a:pt x="9010" y="11415"/>
                </a:cubicBezTo>
                <a:cubicBezTo>
                  <a:pt x="9011" y="11396"/>
                  <a:pt x="9015" y="11381"/>
                  <a:pt x="9021" y="11365"/>
                </a:cubicBezTo>
                <a:cubicBezTo>
                  <a:pt x="9027" y="11349"/>
                  <a:pt x="9035" y="11339"/>
                  <a:pt x="9045" y="11331"/>
                </a:cubicBezTo>
                <a:cubicBezTo>
                  <a:pt x="9054" y="11324"/>
                  <a:pt x="9064" y="11321"/>
                  <a:pt x="9074" y="11323"/>
                </a:cubicBezTo>
                <a:cubicBezTo>
                  <a:pt x="9085" y="11326"/>
                  <a:pt x="9093" y="11333"/>
                  <a:pt x="9102" y="11344"/>
                </a:cubicBezTo>
                <a:cubicBezTo>
                  <a:pt x="9106" y="11350"/>
                  <a:pt x="9109" y="11356"/>
                  <a:pt x="9113" y="11363"/>
                </a:cubicBezTo>
                <a:cubicBezTo>
                  <a:pt x="9116" y="11370"/>
                  <a:pt x="9118" y="11377"/>
                  <a:pt x="9120" y="11386"/>
                </a:cubicBezTo>
                <a:cubicBezTo>
                  <a:pt x="9124" y="11404"/>
                  <a:pt x="9126" y="11421"/>
                  <a:pt x="9125" y="11440"/>
                </a:cubicBezTo>
                <a:cubicBezTo>
                  <a:pt x="9123" y="11459"/>
                  <a:pt x="9119" y="11475"/>
                  <a:pt x="9113" y="11490"/>
                </a:cubicBezTo>
                <a:cubicBezTo>
                  <a:pt x="9110" y="11498"/>
                  <a:pt x="9106" y="11505"/>
                  <a:pt x="9103" y="11510"/>
                </a:cubicBezTo>
                <a:cubicBezTo>
                  <a:pt x="9099" y="11516"/>
                  <a:pt x="9094" y="11520"/>
                  <a:pt x="9090" y="11524"/>
                </a:cubicBezTo>
                <a:cubicBezTo>
                  <a:pt x="9084" y="11528"/>
                  <a:pt x="9080" y="11530"/>
                  <a:pt x="9075" y="11531"/>
                </a:cubicBezTo>
                <a:cubicBezTo>
                  <a:pt x="9070" y="11533"/>
                  <a:pt x="9065" y="11533"/>
                  <a:pt x="9060" y="11532"/>
                </a:cubicBezTo>
                <a:cubicBezTo>
                  <a:pt x="9055" y="11531"/>
                  <a:pt x="9050" y="11528"/>
                  <a:pt x="9046" y="11525"/>
                </a:cubicBezTo>
                <a:cubicBezTo>
                  <a:pt x="9041" y="11522"/>
                  <a:pt x="9037" y="11517"/>
                  <a:pt x="9033" y="11511"/>
                </a:cubicBezTo>
                <a:close/>
                <a:moveTo>
                  <a:pt x="9726" y="11511"/>
                </a:moveTo>
                <a:cubicBezTo>
                  <a:pt x="9721" y="11505"/>
                  <a:pt x="9718" y="11499"/>
                  <a:pt x="9714" y="11492"/>
                </a:cubicBezTo>
                <a:cubicBezTo>
                  <a:pt x="9711" y="11485"/>
                  <a:pt x="9709" y="11477"/>
                  <a:pt x="9707" y="11468"/>
                </a:cubicBezTo>
                <a:cubicBezTo>
                  <a:pt x="9703" y="11451"/>
                  <a:pt x="9701" y="11434"/>
                  <a:pt x="9703" y="11415"/>
                </a:cubicBezTo>
                <a:cubicBezTo>
                  <a:pt x="9704" y="11396"/>
                  <a:pt x="9708" y="11381"/>
                  <a:pt x="9714" y="11365"/>
                </a:cubicBezTo>
                <a:cubicBezTo>
                  <a:pt x="9720" y="11349"/>
                  <a:pt x="9728" y="11339"/>
                  <a:pt x="9738" y="11331"/>
                </a:cubicBezTo>
                <a:cubicBezTo>
                  <a:pt x="9747" y="11324"/>
                  <a:pt x="9757" y="11321"/>
                  <a:pt x="9767" y="11323"/>
                </a:cubicBezTo>
                <a:cubicBezTo>
                  <a:pt x="9778" y="11326"/>
                  <a:pt x="9786" y="11333"/>
                  <a:pt x="9795" y="11344"/>
                </a:cubicBezTo>
                <a:cubicBezTo>
                  <a:pt x="9799" y="11350"/>
                  <a:pt x="9802" y="11356"/>
                  <a:pt x="9806" y="11363"/>
                </a:cubicBezTo>
                <a:cubicBezTo>
                  <a:pt x="9809" y="11370"/>
                  <a:pt x="9811" y="11377"/>
                  <a:pt x="9813" y="11386"/>
                </a:cubicBezTo>
                <a:cubicBezTo>
                  <a:pt x="9817" y="11404"/>
                  <a:pt x="9819" y="11421"/>
                  <a:pt x="9818" y="11440"/>
                </a:cubicBezTo>
                <a:cubicBezTo>
                  <a:pt x="9816" y="11459"/>
                  <a:pt x="9812" y="11475"/>
                  <a:pt x="9806" y="11490"/>
                </a:cubicBezTo>
                <a:cubicBezTo>
                  <a:pt x="9803" y="11498"/>
                  <a:pt x="9800" y="11505"/>
                  <a:pt x="9796" y="11510"/>
                </a:cubicBezTo>
                <a:cubicBezTo>
                  <a:pt x="9792" y="11516"/>
                  <a:pt x="9788" y="11520"/>
                  <a:pt x="9783" y="11524"/>
                </a:cubicBezTo>
                <a:cubicBezTo>
                  <a:pt x="9778" y="11528"/>
                  <a:pt x="9773" y="11530"/>
                  <a:pt x="9768" y="11531"/>
                </a:cubicBezTo>
                <a:cubicBezTo>
                  <a:pt x="9763" y="11533"/>
                  <a:pt x="9758" y="11533"/>
                  <a:pt x="9753" y="11532"/>
                </a:cubicBezTo>
                <a:cubicBezTo>
                  <a:pt x="9748" y="11531"/>
                  <a:pt x="9743" y="11528"/>
                  <a:pt x="9739" y="11525"/>
                </a:cubicBezTo>
                <a:cubicBezTo>
                  <a:pt x="9734" y="11522"/>
                  <a:pt x="9730" y="11517"/>
                  <a:pt x="9726" y="11511"/>
                </a:cubicBezTo>
                <a:close/>
                <a:moveTo>
                  <a:pt x="10419" y="11511"/>
                </a:moveTo>
                <a:cubicBezTo>
                  <a:pt x="10410" y="11499"/>
                  <a:pt x="10404" y="11486"/>
                  <a:pt x="10400" y="11468"/>
                </a:cubicBezTo>
                <a:cubicBezTo>
                  <a:pt x="10396" y="11451"/>
                  <a:pt x="10394" y="11434"/>
                  <a:pt x="10396" y="11415"/>
                </a:cubicBezTo>
                <a:cubicBezTo>
                  <a:pt x="10397" y="11396"/>
                  <a:pt x="10401" y="11381"/>
                  <a:pt x="10407" y="11365"/>
                </a:cubicBezTo>
                <a:cubicBezTo>
                  <a:pt x="10410" y="11357"/>
                  <a:pt x="10414" y="11351"/>
                  <a:pt x="10418" y="11345"/>
                </a:cubicBezTo>
                <a:cubicBezTo>
                  <a:pt x="10421" y="11340"/>
                  <a:pt x="10426" y="11335"/>
                  <a:pt x="10431" y="11331"/>
                </a:cubicBezTo>
                <a:cubicBezTo>
                  <a:pt x="10440" y="11324"/>
                  <a:pt x="10450" y="11321"/>
                  <a:pt x="10460" y="11323"/>
                </a:cubicBezTo>
                <a:cubicBezTo>
                  <a:pt x="10471" y="11326"/>
                  <a:pt x="10479" y="11333"/>
                  <a:pt x="10488" y="11344"/>
                </a:cubicBezTo>
                <a:cubicBezTo>
                  <a:pt x="10492" y="11350"/>
                  <a:pt x="10495" y="11356"/>
                  <a:pt x="10499" y="11363"/>
                </a:cubicBezTo>
                <a:cubicBezTo>
                  <a:pt x="10502" y="11370"/>
                  <a:pt x="10504" y="11377"/>
                  <a:pt x="10506" y="11386"/>
                </a:cubicBezTo>
                <a:cubicBezTo>
                  <a:pt x="10510" y="11404"/>
                  <a:pt x="10512" y="11421"/>
                  <a:pt x="10511" y="11440"/>
                </a:cubicBezTo>
                <a:cubicBezTo>
                  <a:pt x="10509" y="11459"/>
                  <a:pt x="10505" y="11475"/>
                  <a:pt x="10499" y="11490"/>
                </a:cubicBezTo>
                <a:cubicBezTo>
                  <a:pt x="10496" y="11498"/>
                  <a:pt x="10493" y="11505"/>
                  <a:pt x="10489" y="11510"/>
                </a:cubicBezTo>
                <a:cubicBezTo>
                  <a:pt x="10485" y="11516"/>
                  <a:pt x="10481" y="11520"/>
                  <a:pt x="10476" y="11524"/>
                </a:cubicBezTo>
                <a:cubicBezTo>
                  <a:pt x="10471" y="11528"/>
                  <a:pt x="10466" y="11530"/>
                  <a:pt x="10461" y="11531"/>
                </a:cubicBezTo>
                <a:cubicBezTo>
                  <a:pt x="10456" y="11533"/>
                  <a:pt x="10451" y="11533"/>
                  <a:pt x="10446" y="11532"/>
                </a:cubicBezTo>
                <a:cubicBezTo>
                  <a:pt x="10436" y="11529"/>
                  <a:pt x="10427" y="11523"/>
                  <a:pt x="10419" y="11511"/>
                </a:cubicBezTo>
                <a:close/>
                <a:moveTo>
                  <a:pt x="11111" y="11511"/>
                </a:moveTo>
                <a:cubicBezTo>
                  <a:pt x="11103" y="11499"/>
                  <a:pt x="11097" y="11486"/>
                  <a:pt x="11093" y="11468"/>
                </a:cubicBezTo>
                <a:cubicBezTo>
                  <a:pt x="11091" y="11459"/>
                  <a:pt x="11089" y="11451"/>
                  <a:pt x="11089" y="11442"/>
                </a:cubicBezTo>
                <a:cubicBezTo>
                  <a:pt x="11088" y="11433"/>
                  <a:pt x="11088" y="11424"/>
                  <a:pt x="11088" y="11415"/>
                </a:cubicBezTo>
                <a:cubicBezTo>
                  <a:pt x="11089" y="11405"/>
                  <a:pt x="11090" y="11397"/>
                  <a:pt x="11092" y="11388"/>
                </a:cubicBezTo>
                <a:cubicBezTo>
                  <a:pt x="11094" y="11380"/>
                  <a:pt x="11096" y="11373"/>
                  <a:pt x="11100" y="11365"/>
                </a:cubicBezTo>
                <a:cubicBezTo>
                  <a:pt x="11103" y="11357"/>
                  <a:pt x="11106" y="11351"/>
                  <a:pt x="11110" y="11345"/>
                </a:cubicBezTo>
                <a:cubicBezTo>
                  <a:pt x="11114" y="11340"/>
                  <a:pt x="11119" y="11335"/>
                  <a:pt x="11123" y="11331"/>
                </a:cubicBezTo>
                <a:cubicBezTo>
                  <a:pt x="11133" y="11324"/>
                  <a:pt x="11142" y="11321"/>
                  <a:pt x="11153" y="11323"/>
                </a:cubicBezTo>
                <a:cubicBezTo>
                  <a:pt x="11163" y="11326"/>
                  <a:pt x="11172" y="11333"/>
                  <a:pt x="11180" y="11344"/>
                </a:cubicBezTo>
                <a:cubicBezTo>
                  <a:pt x="11189" y="11356"/>
                  <a:pt x="11195" y="11369"/>
                  <a:pt x="11199" y="11386"/>
                </a:cubicBezTo>
                <a:cubicBezTo>
                  <a:pt x="11203" y="11404"/>
                  <a:pt x="11205" y="11421"/>
                  <a:pt x="11203" y="11440"/>
                </a:cubicBezTo>
                <a:cubicBezTo>
                  <a:pt x="11202" y="11459"/>
                  <a:pt x="11198" y="11475"/>
                  <a:pt x="11192" y="11490"/>
                </a:cubicBezTo>
                <a:cubicBezTo>
                  <a:pt x="11189" y="11498"/>
                  <a:pt x="11185" y="11505"/>
                  <a:pt x="11182" y="11510"/>
                </a:cubicBezTo>
                <a:cubicBezTo>
                  <a:pt x="11178" y="11516"/>
                  <a:pt x="11174" y="11520"/>
                  <a:pt x="11169" y="11524"/>
                </a:cubicBezTo>
                <a:cubicBezTo>
                  <a:pt x="11164" y="11528"/>
                  <a:pt x="11159" y="11530"/>
                  <a:pt x="11154" y="11531"/>
                </a:cubicBezTo>
                <a:cubicBezTo>
                  <a:pt x="11149" y="11533"/>
                  <a:pt x="11144" y="11533"/>
                  <a:pt x="11139" y="11532"/>
                </a:cubicBezTo>
                <a:cubicBezTo>
                  <a:pt x="11128" y="11529"/>
                  <a:pt x="11119" y="11523"/>
                  <a:pt x="11111" y="11511"/>
                </a:cubicBezTo>
                <a:close/>
                <a:moveTo>
                  <a:pt x="11804" y="11511"/>
                </a:moveTo>
                <a:cubicBezTo>
                  <a:pt x="11796" y="11499"/>
                  <a:pt x="11790" y="11486"/>
                  <a:pt x="11786" y="11468"/>
                </a:cubicBezTo>
                <a:cubicBezTo>
                  <a:pt x="11782" y="11451"/>
                  <a:pt x="11780" y="11434"/>
                  <a:pt x="11782" y="11415"/>
                </a:cubicBezTo>
                <a:cubicBezTo>
                  <a:pt x="11783" y="11396"/>
                  <a:pt x="11787" y="11381"/>
                  <a:pt x="11793" y="11365"/>
                </a:cubicBezTo>
                <a:cubicBezTo>
                  <a:pt x="11796" y="11357"/>
                  <a:pt x="11799" y="11351"/>
                  <a:pt x="11803" y="11345"/>
                </a:cubicBezTo>
                <a:cubicBezTo>
                  <a:pt x="11807" y="11340"/>
                  <a:pt x="11812" y="11335"/>
                  <a:pt x="11816" y="11331"/>
                </a:cubicBezTo>
                <a:cubicBezTo>
                  <a:pt x="11826" y="11324"/>
                  <a:pt x="11835" y="11321"/>
                  <a:pt x="11846" y="11323"/>
                </a:cubicBezTo>
                <a:cubicBezTo>
                  <a:pt x="11856" y="11326"/>
                  <a:pt x="11865" y="11333"/>
                  <a:pt x="11873" y="11344"/>
                </a:cubicBezTo>
                <a:cubicBezTo>
                  <a:pt x="11882" y="11356"/>
                  <a:pt x="11888" y="11369"/>
                  <a:pt x="11892" y="11386"/>
                </a:cubicBezTo>
                <a:cubicBezTo>
                  <a:pt x="11896" y="11404"/>
                  <a:pt x="11898" y="11421"/>
                  <a:pt x="11896" y="11440"/>
                </a:cubicBezTo>
                <a:cubicBezTo>
                  <a:pt x="11895" y="11459"/>
                  <a:pt x="11891" y="11475"/>
                  <a:pt x="11885" y="11490"/>
                </a:cubicBezTo>
                <a:cubicBezTo>
                  <a:pt x="11882" y="11498"/>
                  <a:pt x="11878" y="11505"/>
                  <a:pt x="11875" y="11510"/>
                </a:cubicBezTo>
                <a:cubicBezTo>
                  <a:pt x="11871" y="11516"/>
                  <a:pt x="11867" y="11520"/>
                  <a:pt x="11862" y="11524"/>
                </a:cubicBezTo>
                <a:cubicBezTo>
                  <a:pt x="11857" y="11528"/>
                  <a:pt x="11852" y="11530"/>
                  <a:pt x="11847" y="11531"/>
                </a:cubicBezTo>
                <a:cubicBezTo>
                  <a:pt x="11842" y="11533"/>
                  <a:pt x="11837" y="11533"/>
                  <a:pt x="11832" y="11532"/>
                </a:cubicBezTo>
                <a:cubicBezTo>
                  <a:pt x="11821" y="11529"/>
                  <a:pt x="11812" y="11523"/>
                  <a:pt x="11804" y="11511"/>
                </a:cubicBezTo>
                <a:close/>
                <a:moveTo>
                  <a:pt x="12497" y="11511"/>
                </a:moveTo>
                <a:cubicBezTo>
                  <a:pt x="12489" y="11499"/>
                  <a:pt x="12483" y="11486"/>
                  <a:pt x="12479" y="11468"/>
                </a:cubicBezTo>
                <a:cubicBezTo>
                  <a:pt x="12475" y="11451"/>
                  <a:pt x="12473" y="11434"/>
                  <a:pt x="12475" y="11415"/>
                </a:cubicBezTo>
                <a:cubicBezTo>
                  <a:pt x="12476" y="11396"/>
                  <a:pt x="12480" y="11381"/>
                  <a:pt x="12486" y="11365"/>
                </a:cubicBezTo>
                <a:cubicBezTo>
                  <a:pt x="12489" y="11357"/>
                  <a:pt x="12492" y="11351"/>
                  <a:pt x="12496" y="11345"/>
                </a:cubicBezTo>
                <a:cubicBezTo>
                  <a:pt x="12500" y="11340"/>
                  <a:pt x="12505" y="11335"/>
                  <a:pt x="12509" y="11331"/>
                </a:cubicBezTo>
                <a:cubicBezTo>
                  <a:pt x="12519" y="11324"/>
                  <a:pt x="12528" y="11321"/>
                  <a:pt x="12539" y="11323"/>
                </a:cubicBezTo>
                <a:cubicBezTo>
                  <a:pt x="12549" y="11326"/>
                  <a:pt x="12558" y="11333"/>
                  <a:pt x="12567" y="11344"/>
                </a:cubicBezTo>
                <a:cubicBezTo>
                  <a:pt x="12576" y="11356"/>
                  <a:pt x="12581" y="11369"/>
                  <a:pt x="12585" y="11386"/>
                </a:cubicBezTo>
                <a:cubicBezTo>
                  <a:pt x="12590" y="11404"/>
                  <a:pt x="12591" y="11421"/>
                  <a:pt x="12589" y="11440"/>
                </a:cubicBezTo>
                <a:cubicBezTo>
                  <a:pt x="12588" y="11459"/>
                  <a:pt x="12584" y="11475"/>
                  <a:pt x="12578" y="11490"/>
                </a:cubicBezTo>
                <a:cubicBezTo>
                  <a:pt x="12575" y="11498"/>
                  <a:pt x="12571" y="11505"/>
                  <a:pt x="12568" y="11510"/>
                </a:cubicBezTo>
                <a:cubicBezTo>
                  <a:pt x="12564" y="11516"/>
                  <a:pt x="12560" y="11520"/>
                  <a:pt x="12555" y="11524"/>
                </a:cubicBezTo>
                <a:cubicBezTo>
                  <a:pt x="12550" y="11528"/>
                  <a:pt x="12545" y="11530"/>
                  <a:pt x="12540" y="11531"/>
                </a:cubicBezTo>
                <a:cubicBezTo>
                  <a:pt x="12535" y="11533"/>
                  <a:pt x="12530" y="11533"/>
                  <a:pt x="12525" y="11532"/>
                </a:cubicBezTo>
                <a:cubicBezTo>
                  <a:pt x="12514" y="11529"/>
                  <a:pt x="12505" y="11523"/>
                  <a:pt x="12497" y="11511"/>
                </a:cubicBezTo>
                <a:close/>
                <a:moveTo>
                  <a:pt x="13190" y="11511"/>
                </a:moveTo>
                <a:cubicBezTo>
                  <a:pt x="13182" y="11499"/>
                  <a:pt x="13176" y="11486"/>
                  <a:pt x="13172" y="11468"/>
                </a:cubicBezTo>
                <a:cubicBezTo>
                  <a:pt x="13168" y="11451"/>
                  <a:pt x="13166" y="11434"/>
                  <a:pt x="13168" y="11415"/>
                </a:cubicBezTo>
                <a:cubicBezTo>
                  <a:pt x="13169" y="11396"/>
                  <a:pt x="13173" y="11381"/>
                  <a:pt x="13179" y="11365"/>
                </a:cubicBezTo>
                <a:cubicBezTo>
                  <a:pt x="13182" y="11357"/>
                  <a:pt x="13185" y="11351"/>
                  <a:pt x="13189" y="11345"/>
                </a:cubicBezTo>
                <a:cubicBezTo>
                  <a:pt x="13193" y="11340"/>
                  <a:pt x="13198" y="11335"/>
                  <a:pt x="13202" y="11331"/>
                </a:cubicBezTo>
                <a:cubicBezTo>
                  <a:pt x="13212" y="11324"/>
                  <a:pt x="13221" y="11321"/>
                  <a:pt x="13232" y="11323"/>
                </a:cubicBezTo>
                <a:cubicBezTo>
                  <a:pt x="13242" y="11326"/>
                  <a:pt x="13252" y="11333"/>
                  <a:pt x="13260" y="11344"/>
                </a:cubicBezTo>
                <a:cubicBezTo>
                  <a:pt x="13269" y="11356"/>
                  <a:pt x="13274" y="11369"/>
                  <a:pt x="13278" y="11386"/>
                </a:cubicBezTo>
                <a:cubicBezTo>
                  <a:pt x="13283" y="11404"/>
                  <a:pt x="13284" y="11421"/>
                  <a:pt x="13282" y="11440"/>
                </a:cubicBezTo>
                <a:cubicBezTo>
                  <a:pt x="13281" y="11459"/>
                  <a:pt x="13278" y="11475"/>
                  <a:pt x="13271" y="11490"/>
                </a:cubicBezTo>
                <a:cubicBezTo>
                  <a:pt x="13268" y="11498"/>
                  <a:pt x="13265" y="11505"/>
                  <a:pt x="13261" y="11510"/>
                </a:cubicBezTo>
                <a:cubicBezTo>
                  <a:pt x="13257" y="11516"/>
                  <a:pt x="13252" y="11520"/>
                  <a:pt x="13248" y="11524"/>
                </a:cubicBezTo>
                <a:cubicBezTo>
                  <a:pt x="13243" y="11528"/>
                  <a:pt x="13238" y="11530"/>
                  <a:pt x="13233" y="11531"/>
                </a:cubicBezTo>
                <a:cubicBezTo>
                  <a:pt x="13228" y="11533"/>
                  <a:pt x="13223" y="11533"/>
                  <a:pt x="13218" y="11532"/>
                </a:cubicBezTo>
                <a:cubicBezTo>
                  <a:pt x="13207" y="11529"/>
                  <a:pt x="13198" y="11523"/>
                  <a:pt x="13190" y="11511"/>
                </a:cubicBezTo>
                <a:close/>
                <a:moveTo>
                  <a:pt x="13883" y="11511"/>
                </a:moveTo>
                <a:cubicBezTo>
                  <a:pt x="13879" y="11505"/>
                  <a:pt x="13875" y="11499"/>
                  <a:pt x="13872" y="11492"/>
                </a:cubicBezTo>
                <a:cubicBezTo>
                  <a:pt x="13869" y="11485"/>
                  <a:pt x="13867" y="11477"/>
                  <a:pt x="13865" y="11468"/>
                </a:cubicBezTo>
                <a:cubicBezTo>
                  <a:pt x="13861" y="11451"/>
                  <a:pt x="13859" y="11434"/>
                  <a:pt x="13861" y="11415"/>
                </a:cubicBezTo>
                <a:cubicBezTo>
                  <a:pt x="13862" y="11396"/>
                  <a:pt x="13866" y="11381"/>
                  <a:pt x="13872" y="11365"/>
                </a:cubicBezTo>
                <a:cubicBezTo>
                  <a:pt x="13875" y="11357"/>
                  <a:pt x="13878" y="11351"/>
                  <a:pt x="13882" y="11345"/>
                </a:cubicBezTo>
                <a:cubicBezTo>
                  <a:pt x="13886" y="11340"/>
                  <a:pt x="13891" y="11335"/>
                  <a:pt x="13895" y="11331"/>
                </a:cubicBezTo>
                <a:cubicBezTo>
                  <a:pt x="13905" y="11324"/>
                  <a:pt x="13914" y="11321"/>
                  <a:pt x="13925" y="11323"/>
                </a:cubicBezTo>
                <a:cubicBezTo>
                  <a:pt x="13936" y="11326"/>
                  <a:pt x="13945" y="11333"/>
                  <a:pt x="13953" y="11344"/>
                </a:cubicBezTo>
                <a:cubicBezTo>
                  <a:pt x="13962" y="11356"/>
                  <a:pt x="13967" y="11369"/>
                  <a:pt x="13971" y="11386"/>
                </a:cubicBezTo>
                <a:cubicBezTo>
                  <a:pt x="13976" y="11404"/>
                  <a:pt x="13977" y="11421"/>
                  <a:pt x="13975" y="11440"/>
                </a:cubicBezTo>
                <a:cubicBezTo>
                  <a:pt x="13974" y="11459"/>
                  <a:pt x="13971" y="11475"/>
                  <a:pt x="13964" y="11490"/>
                </a:cubicBezTo>
                <a:cubicBezTo>
                  <a:pt x="13961" y="11498"/>
                  <a:pt x="13958" y="11505"/>
                  <a:pt x="13954" y="11510"/>
                </a:cubicBezTo>
                <a:cubicBezTo>
                  <a:pt x="13950" y="11516"/>
                  <a:pt x="13945" y="11520"/>
                  <a:pt x="13941" y="11524"/>
                </a:cubicBezTo>
                <a:cubicBezTo>
                  <a:pt x="13936" y="11528"/>
                  <a:pt x="13931" y="11530"/>
                  <a:pt x="13926" y="11531"/>
                </a:cubicBezTo>
                <a:cubicBezTo>
                  <a:pt x="13921" y="11533"/>
                  <a:pt x="13916" y="11533"/>
                  <a:pt x="13911" y="11532"/>
                </a:cubicBezTo>
                <a:cubicBezTo>
                  <a:pt x="13905" y="11531"/>
                  <a:pt x="13901" y="11528"/>
                  <a:pt x="13896" y="11525"/>
                </a:cubicBezTo>
                <a:cubicBezTo>
                  <a:pt x="13892" y="11522"/>
                  <a:pt x="13887" y="11517"/>
                  <a:pt x="13883" y="11511"/>
                </a:cubicBezTo>
                <a:close/>
                <a:moveTo>
                  <a:pt x="14576" y="11511"/>
                </a:moveTo>
                <a:cubicBezTo>
                  <a:pt x="14572" y="11505"/>
                  <a:pt x="14568" y="11499"/>
                  <a:pt x="14565" y="11492"/>
                </a:cubicBezTo>
                <a:cubicBezTo>
                  <a:pt x="14562" y="11485"/>
                  <a:pt x="14560" y="11477"/>
                  <a:pt x="14558" y="11468"/>
                </a:cubicBezTo>
                <a:cubicBezTo>
                  <a:pt x="14554" y="11451"/>
                  <a:pt x="14552" y="11434"/>
                  <a:pt x="14554" y="11415"/>
                </a:cubicBezTo>
                <a:cubicBezTo>
                  <a:pt x="14555" y="11396"/>
                  <a:pt x="14559" y="11381"/>
                  <a:pt x="14565" y="11365"/>
                </a:cubicBezTo>
                <a:cubicBezTo>
                  <a:pt x="14568" y="11357"/>
                  <a:pt x="14571" y="11351"/>
                  <a:pt x="14575" y="11345"/>
                </a:cubicBezTo>
                <a:cubicBezTo>
                  <a:pt x="14579" y="11340"/>
                  <a:pt x="14584" y="11335"/>
                  <a:pt x="14588" y="11331"/>
                </a:cubicBezTo>
                <a:cubicBezTo>
                  <a:pt x="14598" y="11324"/>
                  <a:pt x="14607" y="11321"/>
                  <a:pt x="14618" y="11323"/>
                </a:cubicBezTo>
                <a:cubicBezTo>
                  <a:pt x="14629" y="11326"/>
                  <a:pt x="14638" y="11333"/>
                  <a:pt x="14646" y="11344"/>
                </a:cubicBezTo>
                <a:cubicBezTo>
                  <a:pt x="14655" y="11356"/>
                  <a:pt x="14660" y="11369"/>
                  <a:pt x="14664" y="11386"/>
                </a:cubicBezTo>
                <a:cubicBezTo>
                  <a:pt x="14669" y="11404"/>
                  <a:pt x="14670" y="11421"/>
                  <a:pt x="14668" y="11440"/>
                </a:cubicBezTo>
                <a:cubicBezTo>
                  <a:pt x="14667" y="11459"/>
                  <a:pt x="14664" y="11475"/>
                  <a:pt x="14657" y="11490"/>
                </a:cubicBezTo>
                <a:cubicBezTo>
                  <a:pt x="14654" y="11498"/>
                  <a:pt x="14651" y="11505"/>
                  <a:pt x="14647" y="11510"/>
                </a:cubicBezTo>
                <a:cubicBezTo>
                  <a:pt x="14643" y="11516"/>
                  <a:pt x="14638" y="11520"/>
                  <a:pt x="14634" y="11524"/>
                </a:cubicBezTo>
                <a:cubicBezTo>
                  <a:pt x="14629" y="11528"/>
                  <a:pt x="14624" y="11530"/>
                  <a:pt x="14619" y="11531"/>
                </a:cubicBezTo>
                <a:cubicBezTo>
                  <a:pt x="14614" y="11533"/>
                  <a:pt x="14609" y="11533"/>
                  <a:pt x="14604" y="11532"/>
                </a:cubicBezTo>
                <a:cubicBezTo>
                  <a:pt x="14598" y="11531"/>
                  <a:pt x="14594" y="11528"/>
                  <a:pt x="14589" y="11525"/>
                </a:cubicBezTo>
                <a:cubicBezTo>
                  <a:pt x="14585" y="11522"/>
                  <a:pt x="14580" y="11517"/>
                  <a:pt x="14576" y="11511"/>
                </a:cubicBezTo>
                <a:close/>
                <a:moveTo>
                  <a:pt x="15269" y="11511"/>
                </a:moveTo>
                <a:cubicBezTo>
                  <a:pt x="15265" y="11505"/>
                  <a:pt x="15261" y="11499"/>
                  <a:pt x="15258" y="11492"/>
                </a:cubicBezTo>
                <a:cubicBezTo>
                  <a:pt x="15255" y="11485"/>
                  <a:pt x="15253" y="11477"/>
                  <a:pt x="15251" y="11468"/>
                </a:cubicBezTo>
                <a:cubicBezTo>
                  <a:pt x="15247" y="11451"/>
                  <a:pt x="15245" y="11434"/>
                  <a:pt x="15247" y="11415"/>
                </a:cubicBezTo>
                <a:cubicBezTo>
                  <a:pt x="15248" y="11396"/>
                  <a:pt x="15252" y="11381"/>
                  <a:pt x="15258" y="11365"/>
                </a:cubicBezTo>
                <a:cubicBezTo>
                  <a:pt x="15261" y="11357"/>
                  <a:pt x="15264" y="11351"/>
                  <a:pt x="15268" y="11345"/>
                </a:cubicBezTo>
                <a:cubicBezTo>
                  <a:pt x="15272" y="11340"/>
                  <a:pt x="15277" y="11335"/>
                  <a:pt x="15281" y="11331"/>
                </a:cubicBezTo>
                <a:cubicBezTo>
                  <a:pt x="15291" y="11324"/>
                  <a:pt x="15301" y="11321"/>
                  <a:pt x="15311" y="11323"/>
                </a:cubicBezTo>
                <a:cubicBezTo>
                  <a:pt x="15322" y="11326"/>
                  <a:pt x="15331" y="11333"/>
                  <a:pt x="15339" y="11344"/>
                </a:cubicBezTo>
                <a:cubicBezTo>
                  <a:pt x="15348" y="11356"/>
                  <a:pt x="15353" y="11369"/>
                  <a:pt x="15357" y="11386"/>
                </a:cubicBezTo>
                <a:cubicBezTo>
                  <a:pt x="15362" y="11404"/>
                  <a:pt x="15363" y="11421"/>
                  <a:pt x="15361" y="11440"/>
                </a:cubicBezTo>
                <a:cubicBezTo>
                  <a:pt x="15360" y="11459"/>
                  <a:pt x="15357" y="11475"/>
                  <a:pt x="15350" y="11490"/>
                </a:cubicBezTo>
                <a:cubicBezTo>
                  <a:pt x="15347" y="11498"/>
                  <a:pt x="15344" y="11505"/>
                  <a:pt x="15340" y="11510"/>
                </a:cubicBezTo>
                <a:cubicBezTo>
                  <a:pt x="15336" y="11516"/>
                  <a:pt x="15331" y="11520"/>
                  <a:pt x="15327" y="11524"/>
                </a:cubicBezTo>
                <a:cubicBezTo>
                  <a:pt x="15322" y="11528"/>
                  <a:pt x="15317" y="11530"/>
                  <a:pt x="15312" y="11531"/>
                </a:cubicBezTo>
                <a:cubicBezTo>
                  <a:pt x="15307" y="11533"/>
                  <a:pt x="15302" y="11533"/>
                  <a:pt x="15297" y="11532"/>
                </a:cubicBezTo>
                <a:cubicBezTo>
                  <a:pt x="15292" y="11531"/>
                  <a:pt x="15287" y="11528"/>
                  <a:pt x="15282" y="11525"/>
                </a:cubicBezTo>
                <a:cubicBezTo>
                  <a:pt x="15278" y="11522"/>
                  <a:pt x="15273" y="11517"/>
                  <a:pt x="15269" y="11511"/>
                </a:cubicBezTo>
                <a:close/>
                <a:moveTo>
                  <a:pt x="15962" y="11511"/>
                </a:moveTo>
                <a:cubicBezTo>
                  <a:pt x="15958" y="11505"/>
                  <a:pt x="15954" y="11499"/>
                  <a:pt x="15951" y="11492"/>
                </a:cubicBezTo>
                <a:cubicBezTo>
                  <a:pt x="15948" y="11485"/>
                  <a:pt x="15946" y="11477"/>
                  <a:pt x="15944" y="11468"/>
                </a:cubicBezTo>
                <a:cubicBezTo>
                  <a:pt x="15940" y="11451"/>
                  <a:pt x="15938" y="11434"/>
                  <a:pt x="15940" y="11415"/>
                </a:cubicBezTo>
                <a:cubicBezTo>
                  <a:pt x="15941" y="11396"/>
                  <a:pt x="15945" y="11381"/>
                  <a:pt x="15951" y="11365"/>
                </a:cubicBezTo>
                <a:cubicBezTo>
                  <a:pt x="15954" y="11357"/>
                  <a:pt x="15958" y="11351"/>
                  <a:pt x="15961" y="11345"/>
                </a:cubicBezTo>
                <a:cubicBezTo>
                  <a:pt x="15965" y="11340"/>
                  <a:pt x="15970" y="11335"/>
                  <a:pt x="15974" y="11331"/>
                </a:cubicBezTo>
                <a:cubicBezTo>
                  <a:pt x="15984" y="11324"/>
                  <a:pt x="15994" y="11321"/>
                  <a:pt x="16004" y="11323"/>
                </a:cubicBezTo>
                <a:cubicBezTo>
                  <a:pt x="16015" y="11326"/>
                  <a:pt x="16024" y="11333"/>
                  <a:pt x="16032" y="11344"/>
                </a:cubicBezTo>
                <a:cubicBezTo>
                  <a:pt x="16036" y="11350"/>
                  <a:pt x="16040" y="11356"/>
                  <a:pt x="16043" y="11363"/>
                </a:cubicBezTo>
                <a:cubicBezTo>
                  <a:pt x="16046" y="11370"/>
                  <a:pt x="16048" y="11377"/>
                  <a:pt x="16050" y="11386"/>
                </a:cubicBezTo>
                <a:cubicBezTo>
                  <a:pt x="16055" y="11404"/>
                  <a:pt x="16056" y="11421"/>
                  <a:pt x="16054" y="11440"/>
                </a:cubicBezTo>
                <a:cubicBezTo>
                  <a:pt x="16053" y="11459"/>
                  <a:pt x="16050" y="11475"/>
                  <a:pt x="16043" y="11490"/>
                </a:cubicBezTo>
                <a:cubicBezTo>
                  <a:pt x="16040" y="11498"/>
                  <a:pt x="16037" y="11505"/>
                  <a:pt x="16033" y="11510"/>
                </a:cubicBezTo>
                <a:cubicBezTo>
                  <a:pt x="16029" y="11516"/>
                  <a:pt x="16024" y="11520"/>
                  <a:pt x="16020" y="11524"/>
                </a:cubicBezTo>
                <a:cubicBezTo>
                  <a:pt x="16015" y="11528"/>
                  <a:pt x="16010" y="11530"/>
                  <a:pt x="16005" y="11531"/>
                </a:cubicBezTo>
                <a:cubicBezTo>
                  <a:pt x="16000" y="11533"/>
                  <a:pt x="15995" y="11533"/>
                  <a:pt x="15990" y="11532"/>
                </a:cubicBezTo>
                <a:cubicBezTo>
                  <a:pt x="15985" y="11531"/>
                  <a:pt x="15980" y="11528"/>
                  <a:pt x="15975" y="11525"/>
                </a:cubicBezTo>
                <a:cubicBezTo>
                  <a:pt x="15971" y="11522"/>
                  <a:pt x="15966" y="11517"/>
                  <a:pt x="15962" y="11511"/>
                </a:cubicBezTo>
                <a:close/>
                <a:moveTo>
                  <a:pt x="16655" y="11511"/>
                </a:moveTo>
                <a:cubicBezTo>
                  <a:pt x="16651" y="11505"/>
                  <a:pt x="16647" y="11499"/>
                  <a:pt x="16644" y="11492"/>
                </a:cubicBezTo>
                <a:cubicBezTo>
                  <a:pt x="16641" y="11485"/>
                  <a:pt x="16639" y="11477"/>
                  <a:pt x="16637" y="11468"/>
                </a:cubicBezTo>
                <a:cubicBezTo>
                  <a:pt x="16633" y="11451"/>
                  <a:pt x="16631" y="11434"/>
                  <a:pt x="16633" y="11415"/>
                </a:cubicBezTo>
                <a:cubicBezTo>
                  <a:pt x="16634" y="11396"/>
                  <a:pt x="16638" y="11381"/>
                  <a:pt x="16644" y="11365"/>
                </a:cubicBezTo>
                <a:cubicBezTo>
                  <a:pt x="16647" y="11357"/>
                  <a:pt x="16651" y="11351"/>
                  <a:pt x="16655" y="11345"/>
                </a:cubicBezTo>
                <a:cubicBezTo>
                  <a:pt x="16658" y="11340"/>
                  <a:pt x="16663" y="11335"/>
                  <a:pt x="16667" y="11331"/>
                </a:cubicBezTo>
                <a:cubicBezTo>
                  <a:pt x="16677" y="11324"/>
                  <a:pt x="16687" y="11321"/>
                  <a:pt x="16697" y="11323"/>
                </a:cubicBezTo>
                <a:cubicBezTo>
                  <a:pt x="16708" y="11326"/>
                  <a:pt x="16717" y="11333"/>
                  <a:pt x="16725" y="11344"/>
                </a:cubicBezTo>
                <a:cubicBezTo>
                  <a:pt x="16729" y="11350"/>
                  <a:pt x="16733" y="11356"/>
                  <a:pt x="16736" y="11363"/>
                </a:cubicBezTo>
                <a:cubicBezTo>
                  <a:pt x="16739" y="11370"/>
                  <a:pt x="16741" y="11377"/>
                  <a:pt x="16743" y="11386"/>
                </a:cubicBezTo>
                <a:cubicBezTo>
                  <a:pt x="16748" y="11404"/>
                  <a:pt x="16749" y="11421"/>
                  <a:pt x="16747" y="11440"/>
                </a:cubicBezTo>
                <a:cubicBezTo>
                  <a:pt x="16746" y="11459"/>
                  <a:pt x="16743" y="11475"/>
                  <a:pt x="16736" y="11490"/>
                </a:cubicBezTo>
                <a:cubicBezTo>
                  <a:pt x="16733" y="11498"/>
                  <a:pt x="16730" y="11505"/>
                  <a:pt x="16726" y="11510"/>
                </a:cubicBezTo>
                <a:cubicBezTo>
                  <a:pt x="16722" y="11516"/>
                  <a:pt x="16717" y="11520"/>
                  <a:pt x="16713" y="11524"/>
                </a:cubicBezTo>
                <a:cubicBezTo>
                  <a:pt x="16708" y="11528"/>
                  <a:pt x="16703" y="11530"/>
                  <a:pt x="16698" y="11531"/>
                </a:cubicBezTo>
                <a:cubicBezTo>
                  <a:pt x="16693" y="11533"/>
                  <a:pt x="16688" y="11533"/>
                  <a:pt x="16683" y="11532"/>
                </a:cubicBezTo>
                <a:cubicBezTo>
                  <a:pt x="16678" y="11531"/>
                  <a:pt x="16673" y="11528"/>
                  <a:pt x="16668" y="11525"/>
                </a:cubicBezTo>
                <a:cubicBezTo>
                  <a:pt x="16664" y="11522"/>
                  <a:pt x="16659" y="11517"/>
                  <a:pt x="16655" y="11511"/>
                </a:cubicBezTo>
                <a:close/>
                <a:moveTo>
                  <a:pt x="17349" y="11511"/>
                </a:moveTo>
                <a:cubicBezTo>
                  <a:pt x="17344" y="11505"/>
                  <a:pt x="17341" y="11499"/>
                  <a:pt x="17338" y="11492"/>
                </a:cubicBezTo>
                <a:cubicBezTo>
                  <a:pt x="17335" y="11485"/>
                  <a:pt x="17332" y="11477"/>
                  <a:pt x="17330" y="11468"/>
                </a:cubicBezTo>
                <a:cubicBezTo>
                  <a:pt x="17326" y="11451"/>
                  <a:pt x="17324" y="11434"/>
                  <a:pt x="17326" y="11415"/>
                </a:cubicBezTo>
                <a:cubicBezTo>
                  <a:pt x="17327" y="11396"/>
                  <a:pt x="17331" y="11381"/>
                  <a:pt x="17337" y="11365"/>
                </a:cubicBezTo>
                <a:cubicBezTo>
                  <a:pt x="17340" y="11357"/>
                  <a:pt x="17344" y="11351"/>
                  <a:pt x="17348" y="11345"/>
                </a:cubicBezTo>
                <a:cubicBezTo>
                  <a:pt x="17351" y="11340"/>
                  <a:pt x="17356" y="11335"/>
                  <a:pt x="17360" y="11331"/>
                </a:cubicBezTo>
                <a:cubicBezTo>
                  <a:pt x="17370" y="11324"/>
                  <a:pt x="17380" y="11321"/>
                  <a:pt x="17390" y="11323"/>
                </a:cubicBezTo>
                <a:cubicBezTo>
                  <a:pt x="17401" y="11326"/>
                  <a:pt x="17410" y="11333"/>
                  <a:pt x="17418" y="11344"/>
                </a:cubicBezTo>
                <a:cubicBezTo>
                  <a:pt x="17422" y="11350"/>
                  <a:pt x="17426" y="11356"/>
                  <a:pt x="17429" y="11363"/>
                </a:cubicBezTo>
                <a:cubicBezTo>
                  <a:pt x="17432" y="11370"/>
                  <a:pt x="17434" y="11377"/>
                  <a:pt x="17436" y="11386"/>
                </a:cubicBezTo>
                <a:cubicBezTo>
                  <a:pt x="17441" y="11404"/>
                  <a:pt x="17442" y="11421"/>
                  <a:pt x="17440" y="11440"/>
                </a:cubicBezTo>
                <a:cubicBezTo>
                  <a:pt x="17439" y="11459"/>
                  <a:pt x="17436" y="11475"/>
                  <a:pt x="17429" y="11490"/>
                </a:cubicBezTo>
                <a:cubicBezTo>
                  <a:pt x="17426" y="11498"/>
                  <a:pt x="17423" y="11505"/>
                  <a:pt x="17419" y="11510"/>
                </a:cubicBezTo>
                <a:cubicBezTo>
                  <a:pt x="17415" y="11516"/>
                  <a:pt x="17411" y="11520"/>
                  <a:pt x="17406" y="11524"/>
                </a:cubicBezTo>
                <a:cubicBezTo>
                  <a:pt x="17401" y="11528"/>
                  <a:pt x="17396" y="11530"/>
                  <a:pt x="17391" y="11531"/>
                </a:cubicBezTo>
                <a:cubicBezTo>
                  <a:pt x="17386" y="11533"/>
                  <a:pt x="17381" y="11533"/>
                  <a:pt x="17376" y="11532"/>
                </a:cubicBezTo>
                <a:cubicBezTo>
                  <a:pt x="17371" y="11531"/>
                  <a:pt x="17366" y="11528"/>
                  <a:pt x="17362" y="11525"/>
                </a:cubicBezTo>
                <a:cubicBezTo>
                  <a:pt x="17357" y="11522"/>
                  <a:pt x="17353" y="11517"/>
                  <a:pt x="17349" y="11511"/>
                </a:cubicBezTo>
                <a:close/>
                <a:moveTo>
                  <a:pt x="18042" y="11511"/>
                </a:moveTo>
                <a:cubicBezTo>
                  <a:pt x="18037" y="11505"/>
                  <a:pt x="18034" y="11499"/>
                  <a:pt x="18031" y="11492"/>
                </a:cubicBezTo>
                <a:cubicBezTo>
                  <a:pt x="18028" y="11485"/>
                  <a:pt x="18025" y="11477"/>
                  <a:pt x="18023" y="11468"/>
                </a:cubicBezTo>
                <a:cubicBezTo>
                  <a:pt x="18019" y="11451"/>
                  <a:pt x="18017" y="11434"/>
                  <a:pt x="18019" y="11415"/>
                </a:cubicBezTo>
                <a:cubicBezTo>
                  <a:pt x="18020" y="11396"/>
                  <a:pt x="18024" y="11381"/>
                  <a:pt x="18030" y="11365"/>
                </a:cubicBezTo>
                <a:cubicBezTo>
                  <a:pt x="18033" y="11357"/>
                  <a:pt x="18037" y="11351"/>
                  <a:pt x="18041" y="11345"/>
                </a:cubicBezTo>
                <a:cubicBezTo>
                  <a:pt x="18044" y="11340"/>
                  <a:pt x="18049" y="11335"/>
                  <a:pt x="18053" y="11331"/>
                </a:cubicBezTo>
                <a:cubicBezTo>
                  <a:pt x="18063" y="11324"/>
                  <a:pt x="18073" y="11321"/>
                  <a:pt x="18083" y="11323"/>
                </a:cubicBezTo>
                <a:cubicBezTo>
                  <a:pt x="18094" y="11326"/>
                  <a:pt x="18103" y="11333"/>
                  <a:pt x="18111" y="11344"/>
                </a:cubicBezTo>
                <a:cubicBezTo>
                  <a:pt x="18115" y="11350"/>
                  <a:pt x="18119" y="11356"/>
                  <a:pt x="18122" y="11363"/>
                </a:cubicBezTo>
                <a:cubicBezTo>
                  <a:pt x="18125" y="11370"/>
                  <a:pt x="18127" y="11377"/>
                  <a:pt x="18129" y="11386"/>
                </a:cubicBezTo>
                <a:cubicBezTo>
                  <a:pt x="18131" y="11395"/>
                  <a:pt x="18133" y="11404"/>
                  <a:pt x="18133" y="11413"/>
                </a:cubicBezTo>
                <a:cubicBezTo>
                  <a:pt x="18134" y="11422"/>
                  <a:pt x="18134" y="11431"/>
                  <a:pt x="18133" y="11440"/>
                </a:cubicBezTo>
                <a:cubicBezTo>
                  <a:pt x="18132" y="11459"/>
                  <a:pt x="18129" y="11475"/>
                  <a:pt x="18122" y="11490"/>
                </a:cubicBezTo>
                <a:cubicBezTo>
                  <a:pt x="18116" y="11506"/>
                  <a:pt x="18109" y="11517"/>
                  <a:pt x="18099" y="11524"/>
                </a:cubicBezTo>
                <a:cubicBezTo>
                  <a:pt x="18094" y="11528"/>
                  <a:pt x="18089" y="11530"/>
                  <a:pt x="18084" y="11531"/>
                </a:cubicBezTo>
                <a:cubicBezTo>
                  <a:pt x="18079" y="11533"/>
                  <a:pt x="18074" y="11533"/>
                  <a:pt x="18069" y="11532"/>
                </a:cubicBezTo>
                <a:cubicBezTo>
                  <a:pt x="18064" y="11531"/>
                  <a:pt x="18059" y="11528"/>
                  <a:pt x="18055" y="11525"/>
                </a:cubicBezTo>
                <a:cubicBezTo>
                  <a:pt x="18050" y="11522"/>
                  <a:pt x="18046" y="11517"/>
                  <a:pt x="18042" y="11511"/>
                </a:cubicBezTo>
                <a:close/>
                <a:moveTo>
                  <a:pt x="18735" y="11511"/>
                </a:moveTo>
                <a:cubicBezTo>
                  <a:pt x="18730" y="11505"/>
                  <a:pt x="18727" y="11499"/>
                  <a:pt x="18724" y="11492"/>
                </a:cubicBezTo>
                <a:cubicBezTo>
                  <a:pt x="18721" y="11485"/>
                  <a:pt x="18718" y="11477"/>
                  <a:pt x="18716" y="11468"/>
                </a:cubicBezTo>
                <a:cubicBezTo>
                  <a:pt x="18712" y="11451"/>
                  <a:pt x="18710" y="11434"/>
                  <a:pt x="18712" y="11415"/>
                </a:cubicBezTo>
                <a:cubicBezTo>
                  <a:pt x="18713" y="11396"/>
                  <a:pt x="18717" y="11381"/>
                  <a:pt x="18723" y="11365"/>
                </a:cubicBezTo>
                <a:cubicBezTo>
                  <a:pt x="18726" y="11357"/>
                  <a:pt x="18730" y="11351"/>
                  <a:pt x="18734" y="11345"/>
                </a:cubicBezTo>
                <a:cubicBezTo>
                  <a:pt x="18737" y="11340"/>
                  <a:pt x="18742" y="11335"/>
                  <a:pt x="18746" y="11331"/>
                </a:cubicBezTo>
                <a:cubicBezTo>
                  <a:pt x="18756" y="11324"/>
                  <a:pt x="18766" y="11321"/>
                  <a:pt x="18776" y="11323"/>
                </a:cubicBezTo>
                <a:cubicBezTo>
                  <a:pt x="18787" y="11326"/>
                  <a:pt x="18796" y="11333"/>
                  <a:pt x="18804" y="11344"/>
                </a:cubicBezTo>
                <a:cubicBezTo>
                  <a:pt x="18808" y="11350"/>
                  <a:pt x="18812" y="11356"/>
                  <a:pt x="18815" y="11363"/>
                </a:cubicBezTo>
                <a:cubicBezTo>
                  <a:pt x="18818" y="11370"/>
                  <a:pt x="18820" y="11377"/>
                  <a:pt x="18822" y="11386"/>
                </a:cubicBezTo>
                <a:cubicBezTo>
                  <a:pt x="18827" y="11404"/>
                  <a:pt x="18828" y="11421"/>
                  <a:pt x="18827" y="11440"/>
                </a:cubicBezTo>
                <a:cubicBezTo>
                  <a:pt x="18825" y="11459"/>
                  <a:pt x="18822" y="11475"/>
                  <a:pt x="18815" y="11490"/>
                </a:cubicBezTo>
                <a:cubicBezTo>
                  <a:pt x="18809" y="11506"/>
                  <a:pt x="18802" y="11517"/>
                  <a:pt x="18792" y="11524"/>
                </a:cubicBezTo>
                <a:cubicBezTo>
                  <a:pt x="18787" y="11528"/>
                  <a:pt x="18782" y="11530"/>
                  <a:pt x="18777" y="11531"/>
                </a:cubicBezTo>
                <a:cubicBezTo>
                  <a:pt x="18772" y="11533"/>
                  <a:pt x="18767" y="11533"/>
                  <a:pt x="18762" y="11532"/>
                </a:cubicBezTo>
                <a:cubicBezTo>
                  <a:pt x="18757" y="11531"/>
                  <a:pt x="18752" y="11528"/>
                  <a:pt x="18748" y="11525"/>
                </a:cubicBezTo>
                <a:cubicBezTo>
                  <a:pt x="18743" y="11522"/>
                  <a:pt x="18739" y="11517"/>
                  <a:pt x="18735" y="11511"/>
                </a:cubicBezTo>
                <a:close/>
                <a:moveTo>
                  <a:pt x="19428" y="11511"/>
                </a:moveTo>
                <a:cubicBezTo>
                  <a:pt x="19423" y="11505"/>
                  <a:pt x="19420" y="11499"/>
                  <a:pt x="19417" y="11492"/>
                </a:cubicBezTo>
                <a:cubicBezTo>
                  <a:pt x="19414" y="11485"/>
                  <a:pt x="19411" y="11477"/>
                  <a:pt x="19409" y="11468"/>
                </a:cubicBezTo>
                <a:cubicBezTo>
                  <a:pt x="19405" y="11451"/>
                  <a:pt x="19403" y="11434"/>
                  <a:pt x="19405" y="11415"/>
                </a:cubicBezTo>
                <a:cubicBezTo>
                  <a:pt x="19406" y="11396"/>
                  <a:pt x="19410" y="11381"/>
                  <a:pt x="19416" y="11365"/>
                </a:cubicBezTo>
                <a:cubicBezTo>
                  <a:pt x="19419" y="11357"/>
                  <a:pt x="19423" y="11351"/>
                  <a:pt x="19427" y="11345"/>
                </a:cubicBezTo>
                <a:cubicBezTo>
                  <a:pt x="19430" y="11340"/>
                  <a:pt x="19435" y="11335"/>
                  <a:pt x="19439" y="11331"/>
                </a:cubicBezTo>
                <a:cubicBezTo>
                  <a:pt x="19449" y="11324"/>
                  <a:pt x="19459" y="11321"/>
                  <a:pt x="19469" y="11323"/>
                </a:cubicBezTo>
                <a:cubicBezTo>
                  <a:pt x="19480" y="11326"/>
                  <a:pt x="19489" y="11333"/>
                  <a:pt x="19497" y="11344"/>
                </a:cubicBezTo>
                <a:cubicBezTo>
                  <a:pt x="19506" y="11356"/>
                  <a:pt x="19511" y="11369"/>
                  <a:pt x="19515" y="11386"/>
                </a:cubicBezTo>
                <a:cubicBezTo>
                  <a:pt x="19520" y="11404"/>
                  <a:pt x="19521" y="11421"/>
                  <a:pt x="19520" y="11440"/>
                </a:cubicBezTo>
                <a:cubicBezTo>
                  <a:pt x="19518" y="11459"/>
                  <a:pt x="19515" y="11475"/>
                  <a:pt x="19508" y="11490"/>
                </a:cubicBezTo>
                <a:cubicBezTo>
                  <a:pt x="19505" y="11498"/>
                  <a:pt x="19502" y="11505"/>
                  <a:pt x="19498" y="11510"/>
                </a:cubicBezTo>
                <a:cubicBezTo>
                  <a:pt x="19494" y="11516"/>
                  <a:pt x="19490" y="11520"/>
                  <a:pt x="19485" y="11524"/>
                </a:cubicBezTo>
                <a:cubicBezTo>
                  <a:pt x="19480" y="11528"/>
                  <a:pt x="19475" y="11530"/>
                  <a:pt x="19470" y="11531"/>
                </a:cubicBezTo>
                <a:cubicBezTo>
                  <a:pt x="19465" y="11533"/>
                  <a:pt x="19460" y="11533"/>
                  <a:pt x="19455" y="11532"/>
                </a:cubicBezTo>
                <a:cubicBezTo>
                  <a:pt x="19450" y="11531"/>
                  <a:pt x="19445" y="11528"/>
                  <a:pt x="19441" y="11525"/>
                </a:cubicBezTo>
                <a:cubicBezTo>
                  <a:pt x="19436" y="11522"/>
                  <a:pt x="19432" y="11517"/>
                  <a:pt x="19428" y="11511"/>
                </a:cubicBezTo>
                <a:close/>
                <a:moveTo>
                  <a:pt x="20121" y="11511"/>
                </a:moveTo>
                <a:cubicBezTo>
                  <a:pt x="20116" y="11505"/>
                  <a:pt x="20113" y="11499"/>
                  <a:pt x="20110" y="11492"/>
                </a:cubicBezTo>
                <a:cubicBezTo>
                  <a:pt x="20107" y="11485"/>
                  <a:pt x="20104" y="11477"/>
                  <a:pt x="20102" y="11468"/>
                </a:cubicBezTo>
                <a:cubicBezTo>
                  <a:pt x="20098" y="11451"/>
                  <a:pt x="20096" y="11434"/>
                  <a:pt x="20098" y="11415"/>
                </a:cubicBezTo>
                <a:cubicBezTo>
                  <a:pt x="20099" y="11396"/>
                  <a:pt x="20103" y="11381"/>
                  <a:pt x="20109" y="11365"/>
                </a:cubicBezTo>
                <a:cubicBezTo>
                  <a:pt x="20112" y="11357"/>
                  <a:pt x="20116" y="11351"/>
                  <a:pt x="20120" y="11345"/>
                </a:cubicBezTo>
                <a:cubicBezTo>
                  <a:pt x="20124" y="11340"/>
                  <a:pt x="20128" y="11335"/>
                  <a:pt x="20133" y="11331"/>
                </a:cubicBezTo>
                <a:cubicBezTo>
                  <a:pt x="20143" y="11324"/>
                  <a:pt x="20152" y="11321"/>
                  <a:pt x="20162" y="11323"/>
                </a:cubicBezTo>
                <a:cubicBezTo>
                  <a:pt x="20173" y="11326"/>
                  <a:pt x="20182" y="11333"/>
                  <a:pt x="20190" y="11344"/>
                </a:cubicBezTo>
                <a:cubicBezTo>
                  <a:pt x="20199" y="11356"/>
                  <a:pt x="20204" y="11369"/>
                  <a:pt x="20208" y="11386"/>
                </a:cubicBezTo>
                <a:cubicBezTo>
                  <a:pt x="20213" y="11404"/>
                  <a:pt x="20214" y="11421"/>
                  <a:pt x="20213" y="11440"/>
                </a:cubicBezTo>
                <a:cubicBezTo>
                  <a:pt x="20211" y="11459"/>
                  <a:pt x="20208" y="11475"/>
                  <a:pt x="20201" y="11490"/>
                </a:cubicBezTo>
                <a:cubicBezTo>
                  <a:pt x="20198" y="11498"/>
                  <a:pt x="20195" y="11505"/>
                  <a:pt x="20191" y="11510"/>
                </a:cubicBezTo>
                <a:cubicBezTo>
                  <a:pt x="20187" y="11516"/>
                  <a:pt x="20183" y="11520"/>
                  <a:pt x="20178" y="11524"/>
                </a:cubicBezTo>
                <a:cubicBezTo>
                  <a:pt x="20173" y="11528"/>
                  <a:pt x="20168" y="11530"/>
                  <a:pt x="20163" y="11531"/>
                </a:cubicBezTo>
                <a:cubicBezTo>
                  <a:pt x="20158" y="11533"/>
                  <a:pt x="20153" y="11533"/>
                  <a:pt x="20148" y="11532"/>
                </a:cubicBezTo>
                <a:cubicBezTo>
                  <a:pt x="20143" y="11531"/>
                  <a:pt x="20138" y="11528"/>
                  <a:pt x="20134" y="11525"/>
                </a:cubicBezTo>
                <a:cubicBezTo>
                  <a:pt x="20129" y="11522"/>
                  <a:pt x="20125" y="11517"/>
                  <a:pt x="20121" y="11511"/>
                </a:cubicBezTo>
                <a:close/>
                <a:moveTo>
                  <a:pt x="20814" y="11511"/>
                </a:moveTo>
                <a:cubicBezTo>
                  <a:pt x="20809" y="11505"/>
                  <a:pt x="20806" y="11499"/>
                  <a:pt x="20803" y="11492"/>
                </a:cubicBezTo>
                <a:cubicBezTo>
                  <a:pt x="20800" y="11485"/>
                  <a:pt x="20797" y="11477"/>
                  <a:pt x="20795" y="11468"/>
                </a:cubicBezTo>
                <a:cubicBezTo>
                  <a:pt x="20791" y="11451"/>
                  <a:pt x="20789" y="11434"/>
                  <a:pt x="20791" y="11415"/>
                </a:cubicBezTo>
                <a:cubicBezTo>
                  <a:pt x="20792" y="11396"/>
                  <a:pt x="20796" y="11381"/>
                  <a:pt x="20802" y="11365"/>
                </a:cubicBezTo>
                <a:cubicBezTo>
                  <a:pt x="20805" y="11357"/>
                  <a:pt x="20809" y="11351"/>
                  <a:pt x="20813" y="11345"/>
                </a:cubicBezTo>
                <a:cubicBezTo>
                  <a:pt x="20817" y="11340"/>
                  <a:pt x="20821" y="11335"/>
                  <a:pt x="20826" y="11331"/>
                </a:cubicBezTo>
                <a:cubicBezTo>
                  <a:pt x="20836" y="11324"/>
                  <a:pt x="20845" y="11321"/>
                  <a:pt x="20855" y="11323"/>
                </a:cubicBezTo>
                <a:cubicBezTo>
                  <a:pt x="20866" y="11326"/>
                  <a:pt x="20875" y="11333"/>
                  <a:pt x="20883" y="11344"/>
                </a:cubicBezTo>
                <a:cubicBezTo>
                  <a:pt x="20892" y="11356"/>
                  <a:pt x="20897" y="11369"/>
                  <a:pt x="20901" y="11386"/>
                </a:cubicBezTo>
                <a:cubicBezTo>
                  <a:pt x="20906" y="11404"/>
                  <a:pt x="20907" y="11421"/>
                  <a:pt x="20906" y="11440"/>
                </a:cubicBezTo>
                <a:cubicBezTo>
                  <a:pt x="20904" y="11459"/>
                  <a:pt x="20901" y="11475"/>
                  <a:pt x="20894" y="11490"/>
                </a:cubicBezTo>
                <a:cubicBezTo>
                  <a:pt x="20891" y="11498"/>
                  <a:pt x="20888" y="11505"/>
                  <a:pt x="20884" y="11510"/>
                </a:cubicBezTo>
                <a:cubicBezTo>
                  <a:pt x="20880" y="11516"/>
                  <a:pt x="20876" y="11520"/>
                  <a:pt x="20871" y="11524"/>
                </a:cubicBezTo>
                <a:cubicBezTo>
                  <a:pt x="20866" y="11528"/>
                  <a:pt x="20861" y="11530"/>
                  <a:pt x="20856" y="11531"/>
                </a:cubicBezTo>
                <a:cubicBezTo>
                  <a:pt x="20852" y="11533"/>
                  <a:pt x="20846" y="11533"/>
                  <a:pt x="20841" y="11532"/>
                </a:cubicBezTo>
                <a:cubicBezTo>
                  <a:pt x="20836" y="11531"/>
                  <a:pt x="20831" y="11528"/>
                  <a:pt x="20827" y="11525"/>
                </a:cubicBezTo>
                <a:cubicBezTo>
                  <a:pt x="20822" y="11522"/>
                  <a:pt x="20818" y="11517"/>
                  <a:pt x="20814" y="11511"/>
                </a:cubicBezTo>
                <a:close/>
                <a:moveTo>
                  <a:pt x="21507" y="11511"/>
                </a:moveTo>
                <a:cubicBezTo>
                  <a:pt x="21498" y="11499"/>
                  <a:pt x="21493" y="11486"/>
                  <a:pt x="21488" y="11468"/>
                </a:cubicBezTo>
                <a:cubicBezTo>
                  <a:pt x="21484" y="11451"/>
                  <a:pt x="21482" y="11434"/>
                  <a:pt x="21484" y="11415"/>
                </a:cubicBezTo>
                <a:cubicBezTo>
                  <a:pt x="21485" y="11396"/>
                  <a:pt x="21489" y="11381"/>
                  <a:pt x="21495" y="11365"/>
                </a:cubicBezTo>
                <a:cubicBezTo>
                  <a:pt x="21498" y="11357"/>
                  <a:pt x="21502" y="11351"/>
                  <a:pt x="21506" y="11345"/>
                </a:cubicBezTo>
                <a:cubicBezTo>
                  <a:pt x="21510" y="11340"/>
                  <a:pt x="21514" y="11335"/>
                  <a:pt x="21519" y="11331"/>
                </a:cubicBezTo>
                <a:cubicBezTo>
                  <a:pt x="21529" y="11324"/>
                  <a:pt x="21538" y="11321"/>
                  <a:pt x="21548" y="11323"/>
                </a:cubicBezTo>
                <a:cubicBezTo>
                  <a:pt x="21559" y="11326"/>
                  <a:pt x="21568" y="11333"/>
                  <a:pt x="21576" y="11344"/>
                </a:cubicBezTo>
                <a:cubicBezTo>
                  <a:pt x="21585" y="11356"/>
                  <a:pt x="21590" y="11369"/>
                  <a:pt x="21594" y="11386"/>
                </a:cubicBezTo>
                <a:cubicBezTo>
                  <a:pt x="21599" y="11404"/>
                  <a:pt x="21600" y="11421"/>
                  <a:pt x="21599" y="11440"/>
                </a:cubicBezTo>
                <a:cubicBezTo>
                  <a:pt x="21597" y="11459"/>
                  <a:pt x="21594" y="11475"/>
                  <a:pt x="21587" y="11490"/>
                </a:cubicBezTo>
                <a:cubicBezTo>
                  <a:pt x="21584" y="11498"/>
                  <a:pt x="21581" y="11505"/>
                  <a:pt x="21577" y="11510"/>
                </a:cubicBezTo>
                <a:cubicBezTo>
                  <a:pt x="21573" y="11516"/>
                  <a:pt x="21569" y="11520"/>
                  <a:pt x="21564" y="11524"/>
                </a:cubicBezTo>
                <a:cubicBezTo>
                  <a:pt x="21559" y="11528"/>
                  <a:pt x="21554" y="11530"/>
                  <a:pt x="21549" y="11531"/>
                </a:cubicBezTo>
                <a:cubicBezTo>
                  <a:pt x="21545" y="11533"/>
                  <a:pt x="21539" y="11533"/>
                  <a:pt x="21534" y="11532"/>
                </a:cubicBezTo>
                <a:cubicBezTo>
                  <a:pt x="21524" y="11529"/>
                  <a:pt x="21515" y="11523"/>
                  <a:pt x="21507" y="11511"/>
                </a:cubicBezTo>
                <a:close/>
                <a:moveTo>
                  <a:pt x="23" y="12769"/>
                </a:moveTo>
                <a:cubicBezTo>
                  <a:pt x="15" y="12757"/>
                  <a:pt x="9" y="12745"/>
                  <a:pt x="5" y="12726"/>
                </a:cubicBezTo>
                <a:cubicBezTo>
                  <a:pt x="3" y="12718"/>
                  <a:pt x="1" y="12709"/>
                  <a:pt x="1" y="12700"/>
                </a:cubicBezTo>
                <a:cubicBezTo>
                  <a:pt x="0" y="12691"/>
                  <a:pt x="0" y="12682"/>
                  <a:pt x="1" y="12673"/>
                </a:cubicBezTo>
                <a:cubicBezTo>
                  <a:pt x="1" y="12663"/>
                  <a:pt x="2" y="12655"/>
                  <a:pt x="4" y="12647"/>
                </a:cubicBezTo>
                <a:cubicBezTo>
                  <a:pt x="6" y="12638"/>
                  <a:pt x="8" y="12631"/>
                  <a:pt x="12" y="12623"/>
                </a:cubicBezTo>
                <a:cubicBezTo>
                  <a:pt x="15" y="12615"/>
                  <a:pt x="18" y="12609"/>
                  <a:pt x="22" y="12603"/>
                </a:cubicBezTo>
                <a:cubicBezTo>
                  <a:pt x="26" y="12598"/>
                  <a:pt x="30" y="12593"/>
                  <a:pt x="35" y="12589"/>
                </a:cubicBezTo>
                <a:cubicBezTo>
                  <a:pt x="45" y="12582"/>
                  <a:pt x="54" y="12579"/>
                  <a:pt x="65" y="12581"/>
                </a:cubicBezTo>
                <a:cubicBezTo>
                  <a:pt x="75" y="12584"/>
                  <a:pt x="84" y="12591"/>
                  <a:pt x="92" y="12602"/>
                </a:cubicBezTo>
                <a:cubicBezTo>
                  <a:pt x="96" y="12608"/>
                  <a:pt x="100" y="12614"/>
                  <a:pt x="103" y="12621"/>
                </a:cubicBezTo>
                <a:cubicBezTo>
                  <a:pt x="106" y="12628"/>
                  <a:pt x="109" y="12635"/>
                  <a:pt x="111" y="12644"/>
                </a:cubicBezTo>
                <a:cubicBezTo>
                  <a:pt x="115" y="12663"/>
                  <a:pt x="116" y="12679"/>
                  <a:pt x="115" y="12698"/>
                </a:cubicBezTo>
                <a:cubicBezTo>
                  <a:pt x="114" y="12718"/>
                  <a:pt x="110" y="12733"/>
                  <a:pt x="104" y="12749"/>
                </a:cubicBezTo>
                <a:cubicBezTo>
                  <a:pt x="100" y="12756"/>
                  <a:pt x="97" y="12763"/>
                  <a:pt x="93" y="12768"/>
                </a:cubicBezTo>
                <a:cubicBezTo>
                  <a:pt x="89" y="12774"/>
                  <a:pt x="85" y="12778"/>
                  <a:pt x="80" y="12782"/>
                </a:cubicBezTo>
                <a:cubicBezTo>
                  <a:pt x="75" y="12786"/>
                  <a:pt x="71" y="12788"/>
                  <a:pt x="66" y="12790"/>
                </a:cubicBezTo>
                <a:cubicBezTo>
                  <a:pt x="61" y="12791"/>
                  <a:pt x="56" y="12791"/>
                  <a:pt x="51" y="12790"/>
                </a:cubicBezTo>
                <a:cubicBezTo>
                  <a:pt x="40" y="12788"/>
                  <a:pt x="31" y="12781"/>
                  <a:pt x="23" y="12769"/>
                </a:cubicBezTo>
                <a:close/>
                <a:moveTo>
                  <a:pt x="716" y="12769"/>
                </a:moveTo>
                <a:cubicBezTo>
                  <a:pt x="708" y="12757"/>
                  <a:pt x="702" y="12745"/>
                  <a:pt x="698" y="12726"/>
                </a:cubicBezTo>
                <a:cubicBezTo>
                  <a:pt x="693" y="12709"/>
                  <a:pt x="692" y="12692"/>
                  <a:pt x="694" y="12673"/>
                </a:cubicBezTo>
                <a:cubicBezTo>
                  <a:pt x="695" y="12654"/>
                  <a:pt x="698" y="12639"/>
                  <a:pt x="705" y="12623"/>
                </a:cubicBezTo>
                <a:cubicBezTo>
                  <a:pt x="711" y="12608"/>
                  <a:pt x="718" y="12597"/>
                  <a:pt x="728" y="12589"/>
                </a:cubicBezTo>
                <a:cubicBezTo>
                  <a:pt x="738" y="12582"/>
                  <a:pt x="747" y="12579"/>
                  <a:pt x="758" y="12581"/>
                </a:cubicBezTo>
                <a:cubicBezTo>
                  <a:pt x="768" y="12584"/>
                  <a:pt x="777" y="12591"/>
                  <a:pt x="785" y="12602"/>
                </a:cubicBezTo>
                <a:cubicBezTo>
                  <a:pt x="789" y="12608"/>
                  <a:pt x="793" y="12614"/>
                  <a:pt x="796" y="12621"/>
                </a:cubicBezTo>
                <a:cubicBezTo>
                  <a:pt x="799" y="12628"/>
                  <a:pt x="802" y="12635"/>
                  <a:pt x="804" y="12644"/>
                </a:cubicBezTo>
                <a:cubicBezTo>
                  <a:pt x="808" y="12663"/>
                  <a:pt x="809" y="12679"/>
                  <a:pt x="808" y="12698"/>
                </a:cubicBezTo>
                <a:cubicBezTo>
                  <a:pt x="807" y="12718"/>
                  <a:pt x="803" y="12733"/>
                  <a:pt x="797" y="12749"/>
                </a:cubicBezTo>
                <a:cubicBezTo>
                  <a:pt x="793" y="12756"/>
                  <a:pt x="790" y="12763"/>
                  <a:pt x="786" y="12768"/>
                </a:cubicBezTo>
                <a:cubicBezTo>
                  <a:pt x="782" y="12774"/>
                  <a:pt x="778" y="12778"/>
                  <a:pt x="773" y="12782"/>
                </a:cubicBezTo>
                <a:cubicBezTo>
                  <a:pt x="768" y="12786"/>
                  <a:pt x="764" y="12788"/>
                  <a:pt x="759" y="12790"/>
                </a:cubicBezTo>
                <a:cubicBezTo>
                  <a:pt x="754" y="12791"/>
                  <a:pt x="749" y="12791"/>
                  <a:pt x="744" y="12790"/>
                </a:cubicBezTo>
                <a:cubicBezTo>
                  <a:pt x="733" y="12788"/>
                  <a:pt x="724" y="12781"/>
                  <a:pt x="716" y="12769"/>
                </a:cubicBezTo>
                <a:close/>
                <a:moveTo>
                  <a:pt x="1409" y="12769"/>
                </a:moveTo>
                <a:cubicBezTo>
                  <a:pt x="1401" y="12757"/>
                  <a:pt x="1395" y="12745"/>
                  <a:pt x="1391" y="12726"/>
                </a:cubicBezTo>
                <a:cubicBezTo>
                  <a:pt x="1386" y="12709"/>
                  <a:pt x="1385" y="12692"/>
                  <a:pt x="1387" y="12673"/>
                </a:cubicBezTo>
                <a:cubicBezTo>
                  <a:pt x="1388" y="12654"/>
                  <a:pt x="1391" y="12639"/>
                  <a:pt x="1398" y="12623"/>
                </a:cubicBezTo>
                <a:cubicBezTo>
                  <a:pt x="1404" y="12608"/>
                  <a:pt x="1412" y="12597"/>
                  <a:pt x="1421" y="12589"/>
                </a:cubicBezTo>
                <a:cubicBezTo>
                  <a:pt x="1431" y="12582"/>
                  <a:pt x="1440" y="12579"/>
                  <a:pt x="1451" y="12581"/>
                </a:cubicBezTo>
                <a:cubicBezTo>
                  <a:pt x="1461" y="12584"/>
                  <a:pt x="1470" y="12591"/>
                  <a:pt x="1479" y="12602"/>
                </a:cubicBezTo>
                <a:cubicBezTo>
                  <a:pt x="1483" y="12608"/>
                  <a:pt x="1486" y="12614"/>
                  <a:pt x="1489" y="12621"/>
                </a:cubicBezTo>
                <a:cubicBezTo>
                  <a:pt x="1492" y="12628"/>
                  <a:pt x="1495" y="12635"/>
                  <a:pt x="1497" y="12644"/>
                </a:cubicBezTo>
                <a:cubicBezTo>
                  <a:pt x="1501" y="12663"/>
                  <a:pt x="1502" y="12679"/>
                  <a:pt x="1501" y="12698"/>
                </a:cubicBezTo>
                <a:cubicBezTo>
                  <a:pt x="1500" y="12718"/>
                  <a:pt x="1496" y="12733"/>
                  <a:pt x="1490" y="12749"/>
                </a:cubicBezTo>
                <a:cubicBezTo>
                  <a:pt x="1486" y="12756"/>
                  <a:pt x="1483" y="12763"/>
                  <a:pt x="1479" y="12768"/>
                </a:cubicBezTo>
                <a:cubicBezTo>
                  <a:pt x="1475" y="12774"/>
                  <a:pt x="1471" y="12778"/>
                  <a:pt x="1466" y="12782"/>
                </a:cubicBezTo>
                <a:cubicBezTo>
                  <a:pt x="1461" y="12786"/>
                  <a:pt x="1457" y="12788"/>
                  <a:pt x="1452" y="12790"/>
                </a:cubicBezTo>
                <a:cubicBezTo>
                  <a:pt x="1447" y="12791"/>
                  <a:pt x="1442" y="12791"/>
                  <a:pt x="1437" y="12790"/>
                </a:cubicBezTo>
                <a:cubicBezTo>
                  <a:pt x="1426" y="12788"/>
                  <a:pt x="1417" y="12781"/>
                  <a:pt x="1409" y="12769"/>
                </a:cubicBezTo>
                <a:close/>
                <a:moveTo>
                  <a:pt x="2102" y="12769"/>
                </a:moveTo>
                <a:cubicBezTo>
                  <a:pt x="2094" y="12757"/>
                  <a:pt x="2088" y="12745"/>
                  <a:pt x="2084" y="12726"/>
                </a:cubicBezTo>
                <a:cubicBezTo>
                  <a:pt x="2079" y="12709"/>
                  <a:pt x="2078" y="12692"/>
                  <a:pt x="2080" y="12673"/>
                </a:cubicBezTo>
                <a:cubicBezTo>
                  <a:pt x="2081" y="12654"/>
                  <a:pt x="2084" y="12639"/>
                  <a:pt x="2091" y="12623"/>
                </a:cubicBezTo>
                <a:cubicBezTo>
                  <a:pt x="2097" y="12608"/>
                  <a:pt x="2105" y="12597"/>
                  <a:pt x="2114" y="12589"/>
                </a:cubicBezTo>
                <a:cubicBezTo>
                  <a:pt x="2124" y="12582"/>
                  <a:pt x="2133" y="12579"/>
                  <a:pt x="2144" y="12581"/>
                </a:cubicBezTo>
                <a:cubicBezTo>
                  <a:pt x="2154" y="12584"/>
                  <a:pt x="2163" y="12591"/>
                  <a:pt x="2172" y="12602"/>
                </a:cubicBezTo>
                <a:cubicBezTo>
                  <a:pt x="2176" y="12608"/>
                  <a:pt x="2179" y="12614"/>
                  <a:pt x="2182" y="12621"/>
                </a:cubicBezTo>
                <a:cubicBezTo>
                  <a:pt x="2185" y="12628"/>
                  <a:pt x="2188" y="12635"/>
                  <a:pt x="2190" y="12644"/>
                </a:cubicBezTo>
                <a:cubicBezTo>
                  <a:pt x="2194" y="12663"/>
                  <a:pt x="2195" y="12679"/>
                  <a:pt x="2194" y="12698"/>
                </a:cubicBezTo>
                <a:cubicBezTo>
                  <a:pt x="2193" y="12718"/>
                  <a:pt x="2189" y="12733"/>
                  <a:pt x="2183" y="12749"/>
                </a:cubicBezTo>
                <a:cubicBezTo>
                  <a:pt x="2180" y="12756"/>
                  <a:pt x="2176" y="12763"/>
                  <a:pt x="2172" y="12768"/>
                </a:cubicBezTo>
                <a:cubicBezTo>
                  <a:pt x="2169" y="12774"/>
                  <a:pt x="2164" y="12778"/>
                  <a:pt x="2159" y="12782"/>
                </a:cubicBezTo>
                <a:cubicBezTo>
                  <a:pt x="2155" y="12786"/>
                  <a:pt x="2150" y="12788"/>
                  <a:pt x="2145" y="12790"/>
                </a:cubicBezTo>
                <a:cubicBezTo>
                  <a:pt x="2140" y="12791"/>
                  <a:pt x="2135" y="12791"/>
                  <a:pt x="2130" y="12790"/>
                </a:cubicBezTo>
                <a:cubicBezTo>
                  <a:pt x="2119" y="12788"/>
                  <a:pt x="2110" y="12781"/>
                  <a:pt x="2102" y="12769"/>
                </a:cubicBezTo>
                <a:close/>
                <a:moveTo>
                  <a:pt x="2795" y="12769"/>
                </a:moveTo>
                <a:cubicBezTo>
                  <a:pt x="2791" y="12763"/>
                  <a:pt x="2787" y="12757"/>
                  <a:pt x="2784" y="12750"/>
                </a:cubicBezTo>
                <a:cubicBezTo>
                  <a:pt x="2781" y="12743"/>
                  <a:pt x="2779" y="12735"/>
                  <a:pt x="2777" y="12726"/>
                </a:cubicBezTo>
                <a:cubicBezTo>
                  <a:pt x="2772" y="12709"/>
                  <a:pt x="2771" y="12692"/>
                  <a:pt x="2773" y="12673"/>
                </a:cubicBezTo>
                <a:cubicBezTo>
                  <a:pt x="2774" y="12654"/>
                  <a:pt x="2777" y="12639"/>
                  <a:pt x="2784" y="12623"/>
                </a:cubicBezTo>
                <a:cubicBezTo>
                  <a:pt x="2790" y="12608"/>
                  <a:pt x="2798" y="12597"/>
                  <a:pt x="2807" y="12589"/>
                </a:cubicBezTo>
                <a:cubicBezTo>
                  <a:pt x="2817" y="12582"/>
                  <a:pt x="2826" y="12579"/>
                  <a:pt x="2837" y="12581"/>
                </a:cubicBezTo>
                <a:cubicBezTo>
                  <a:pt x="2848" y="12584"/>
                  <a:pt x="2856" y="12591"/>
                  <a:pt x="2865" y="12602"/>
                </a:cubicBezTo>
                <a:cubicBezTo>
                  <a:pt x="2869" y="12608"/>
                  <a:pt x="2872" y="12614"/>
                  <a:pt x="2875" y="12621"/>
                </a:cubicBezTo>
                <a:cubicBezTo>
                  <a:pt x="2878" y="12628"/>
                  <a:pt x="2881" y="12635"/>
                  <a:pt x="2883" y="12644"/>
                </a:cubicBezTo>
                <a:cubicBezTo>
                  <a:pt x="2887" y="12663"/>
                  <a:pt x="2888" y="12679"/>
                  <a:pt x="2887" y="12698"/>
                </a:cubicBezTo>
                <a:cubicBezTo>
                  <a:pt x="2886" y="12718"/>
                  <a:pt x="2882" y="12733"/>
                  <a:pt x="2876" y="12749"/>
                </a:cubicBezTo>
                <a:cubicBezTo>
                  <a:pt x="2873" y="12756"/>
                  <a:pt x="2869" y="12763"/>
                  <a:pt x="2865" y="12768"/>
                </a:cubicBezTo>
                <a:cubicBezTo>
                  <a:pt x="2862" y="12774"/>
                  <a:pt x="2857" y="12778"/>
                  <a:pt x="2852" y="12782"/>
                </a:cubicBezTo>
                <a:cubicBezTo>
                  <a:pt x="2848" y="12786"/>
                  <a:pt x="2843" y="12788"/>
                  <a:pt x="2838" y="12790"/>
                </a:cubicBezTo>
                <a:cubicBezTo>
                  <a:pt x="2833" y="12791"/>
                  <a:pt x="2828" y="12791"/>
                  <a:pt x="2823" y="12790"/>
                </a:cubicBezTo>
                <a:cubicBezTo>
                  <a:pt x="2817" y="12789"/>
                  <a:pt x="2813" y="12787"/>
                  <a:pt x="2808" y="12783"/>
                </a:cubicBezTo>
                <a:cubicBezTo>
                  <a:pt x="2804" y="12780"/>
                  <a:pt x="2799" y="12775"/>
                  <a:pt x="2795" y="12769"/>
                </a:cubicBezTo>
                <a:close/>
                <a:moveTo>
                  <a:pt x="3488" y="12769"/>
                </a:moveTo>
                <a:cubicBezTo>
                  <a:pt x="3484" y="12763"/>
                  <a:pt x="3480" y="12757"/>
                  <a:pt x="3477" y="12750"/>
                </a:cubicBezTo>
                <a:cubicBezTo>
                  <a:pt x="3474" y="12743"/>
                  <a:pt x="3472" y="12735"/>
                  <a:pt x="3470" y="12726"/>
                </a:cubicBezTo>
                <a:cubicBezTo>
                  <a:pt x="3465" y="12709"/>
                  <a:pt x="3464" y="12692"/>
                  <a:pt x="3466" y="12673"/>
                </a:cubicBezTo>
                <a:cubicBezTo>
                  <a:pt x="3467" y="12654"/>
                  <a:pt x="3470" y="12639"/>
                  <a:pt x="3477" y="12623"/>
                </a:cubicBezTo>
                <a:cubicBezTo>
                  <a:pt x="3483" y="12608"/>
                  <a:pt x="3491" y="12597"/>
                  <a:pt x="3500" y="12589"/>
                </a:cubicBezTo>
                <a:cubicBezTo>
                  <a:pt x="3510" y="12582"/>
                  <a:pt x="3519" y="12579"/>
                  <a:pt x="3530" y="12581"/>
                </a:cubicBezTo>
                <a:cubicBezTo>
                  <a:pt x="3541" y="12584"/>
                  <a:pt x="3549" y="12591"/>
                  <a:pt x="3558" y="12602"/>
                </a:cubicBezTo>
                <a:cubicBezTo>
                  <a:pt x="3562" y="12608"/>
                  <a:pt x="3565" y="12614"/>
                  <a:pt x="3568" y="12621"/>
                </a:cubicBezTo>
                <a:cubicBezTo>
                  <a:pt x="3571" y="12628"/>
                  <a:pt x="3574" y="12635"/>
                  <a:pt x="3576" y="12644"/>
                </a:cubicBezTo>
                <a:cubicBezTo>
                  <a:pt x="3580" y="12663"/>
                  <a:pt x="3581" y="12679"/>
                  <a:pt x="3580" y="12698"/>
                </a:cubicBezTo>
                <a:cubicBezTo>
                  <a:pt x="3579" y="12718"/>
                  <a:pt x="3575" y="12733"/>
                  <a:pt x="3569" y="12749"/>
                </a:cubicBezTo>
                <a:cubicBezTo>
                  <a:pt x="3566" y="12756"/>
                  <a:pt x="3562" y="12763"/>
                  <a:pt x="3558" y="12768"/>
                </a:cubicBezTo>
                <a:cubicBezTo>
                  <a:pt x="3555" y="12774"/>
                  <a:pt x="3550" y="12778"/>
                  <a:pt x="3546" y="12782"/>
                </a:cubicBezTo>
                <a:cubicBezTo>
                  <a:pt x="3541" y="12786"/>
                  <a:pt x="3536" y="12788"/>
                  <a:pt x="3531" y="12790"/>
                </a:cubicBezTo>
                <a:cubicBezTo>
                  <a:pt x="3526" y="12791"/>
                  <a:pt x="3521" y="12791"/>
                  <a:pt x="3516" y="12790"/>
                </a:cubicBezTo>
                <a:cubicBezTo>
                  <a:pt x="3510" y="12789"/>
                  <a:pt x="3506" y="12787"/>
                  <a:pt x="3501" y="12783"/>
                </a:cubicBezTo>
                <a:cubicBezTo>
                  <a:pt x="3497" y="12780"/>
                  <a:pt x="3492" y="12775"/>
                  <a:pt x="3488" y="12769"/>
                </a:cubicBezTo>
                <a:close/>
                <a:moveTo>
                  <a:pt x="4181" y="12769"/>
                </a:moveTo>
                <a:cubicBezTo>
                  <a:pt x="4177" y="12763"/>
                  <a:pt x="4173" y="12757"/>
                  <a:pt x="4170" y="12750"/>
                </a:cubicBezTo>
                <a:cubicBezTo>
                  <a:pt x="4167" y="12743"/>
                  <a:pt x="4165" y="12735"/>
                  <a:pt x="4163" y="12726"/>
                </a:cubicBezTo>
                <a:cubicBezTo>
                  <a:pt x="4158" y="12709"/>
                  <a:pt x="4157" y="12692"/>
                  <a:pt x="4159" y="12673"/>
                </a:cubicBezTo>
                <a:cubicBezTo>
                  <a:pt x="4160" y="12654"/>
                  <a:pt x="4163" y="12639"/>
                  <a:pt x="4170" y="12623"/>
                </a:cubicBezTo>
                <a:cubicBezTo>
                  <a:pt x="4176" y="12608"/>
                  <a:pt x="4184" y="12597"/>
                  <a:pt x="4193" y="12589"/>
                </a:cubicBezTo>
                <a:cubicBezTo>
                  <a:pt x="4203" y="12582"/>
                  <a:pt x="4213" y="12579"/>
                  <a:pt x="4223" y="12581"/>
                </a:cubicBezTo>
                <a:cubicBezTo>
                  <a:pt x="4234" y="12584"/>
                  <a:pt x="4242" y="12591"/>
                  <a:pt x="4251" y="12602"/>
                </a:cubicBezTo>
                <a:cubicBezTo>
                  <a:pt x="4255" y="12608"/>
                  <a:pt x="4258" y="12614"/>
                  <a:pt x="4261" y="12621"/>
                </a:cubicBezTo>
                <a:cubicBezTo>
                  <a:pt x="4264" y="12628"/>
                  <a:pt x="4267" y="12635"/>
                  <a:pt x="4269" y="12644"/>
                </a:cubicBezTo>
                <a:cubicBezTo>
                  <a:pt x="4273" y="12663"/>
                  <a:pt x="4274" y="12679"/>
                  <a:pt x="4273" y="12698"/>
                </a:cubicBezTo>
                <a:cubicBezTo>
                  <a:pt x="4272" y="12718"/>
                  <a:pt x="4268" y="12733"/>
                  <a:pt x="4262" y="12749"/>
                </a:cubicBezTo>
                <a:cubicBezTo>
                  <a:pt x="4259" y="12756"/>
                  <a:pt x="4255" y="12763"/>
                  <a:pt x="4252" y="12768"/>
                </a:cubicBezTo>
                <a:cubicBezTo>
                  <a:pt x="4248" y="12774"/>
                  <a:pt x="4243" y="12778"/>
                  <a:pt x="4239" y="12782"/>
                </a:cubicBezTo>
                <a:cubicBezTo>
                  <a:pt x="4234" y="12786"/>
                  <a:pt x="4229" y="12788"/>
                  <a:pt x="4224" y="12790"/>
                </a:cubicBezTo>
                <a:cubicBezTo>
                  <a:pt x="4219" y="12791"/>
                  <a:pt x="4214" y="12791"/>
                  <a:pt x="4209" y="12790"/>
                </a:cubicBezTo>
                <a:cubicBezTo>
                  <a:pt x="4204" y="12789"/>
                  <a:pt x="4199" y="12787"/>
                  <a:pt x="4194" y="12783"/>
                </a:cubicBezTo>
                <a:cubicBezTo>
                  <a:pt x="4190" y="12780"/>
                  <a:pt x="4185" y="12775"/>
                  <a:pt x="4181" y="12769"/>
                </a:cubicBezTo>
                <a:close/>
                <a:moveTo>
                  <a:pt x="4874" y="12769"/>
                </a:moveTo>
                <a:cubicBezTo>
                  <a:pt x="4870" y="12763"/>
                  <a:pt x="4866" y="12757"/>
                  <a:pt x="4863" y="12750"/>
                </a:cubicBezTo>
                <a:cubicBezTo>
                  <a:pt x="4860" y="12743"/>
                  <a:pt x="4858" y="12735"/>
                  <a:pt x="4856" y="12726"/>
                </a:cubicBezTo>
                <a:cubicBezTo>
                  <a:pt x="4851" y="12709"/>
                  <a:pt x="4850" y="12692"/>
                  <a:pt x="4852" y="12673"/>
                </a:cubicBezTo>
                <a:cubicBezTo>
                  <a:pt x="4853" y="12654"/>
                  <a:pt x="4856" y="12639"/>
                  <a:pt x="4863" y="12623"/>
                </a:cubicBezTo>
                <a:cubicBezTo>
                  <a:pt x="4869" y="12608"/>
                  <a:pt x="4877" y="12597"/>
                  <a:pt x="4886" y="12589"/>
                </a:cubicBezTo>
                <a:cubicBezTo>
                  <a:pt x="4896" y="12582"/>
                  <a:pt x="4906" y="12579"/>
                  <a:pt x="4916" y="12581"/>
                </a:cubicBezTo>
                <a:cubicBezTo>
                  <a:pt x="4927" y="12584"/>
                  <a:pt x="4935" y="12591"/>
                  <a:pt x="4944" y="12602"/>
                </a:cubicBezTo>
                <a:cubicBezTo>
                  <a:pt x="4948" y="12608"/>
                  <a:pt x="4951" y="12614"/>
                  <a:pt x="4954" y="12621"/>
                </a:cubicBezTo>
                <a:cubicBezTo>
                  <a:pt x="4957" y="12628"/>
                  <a:pt x="4960" y="12635"/>
                  <a:pt x="4962" y="12644"/>
                </a:cubicBezTo>
                <a:cubicBezTo>
                  <a:pt x="4966" y="12663"/>
                  <a:pt x="4967" y="12679"/>
                  <a:pt x="4966" y="12698"/>
                </a:cubicBezTo>
                <a:cubicBezTo>
                  <a:pt x="4965" y="12718"/>
                  <a:pt x="4961" y="12733"/>
                  <a:pt x="4955" y="12749"/>
                </a:cubicBezTo>
                <a:cubicBezTo>
                  <a:pt x="4952" y="12756"/>
                  <a:pt x="4948" y="12763"/>
                  <a:pt x="4945" y="12768"/>
                </a:cubicBezTo>
                <a:cubicBezTo>
                  <a:pt x="4941" y="12774"/>
                  <a:pt x="4936" y="12778"/>
                  <a:pt x="4932" y="12782"/>
                </a:cubicBezTo>
                <a:cubicBezTo>
                  <a:pt x="4927" y="12786"/>
                  <a:pt x="4922" y="12788"/>
                  <a:pt x="4917" y="12790"/>
                </a:cubicBezTo>
                <a:cubicBezTo>
                  <a:pt x="4912" y="12791"/>
                  <a:pt x="4907" y="12791"/>
                  <a:pt x="4902" y="12790"/>
                </a:cubicBezTo>
                <a:cubicBezTo>
                  <a:pt x="4897" y="12789"/>
                  <a:pt x="4892" y="12787"/>
                  <a:pt x="4887" y="12783"/>
                </a:cubicBezTo>
                <a:cubicBezTo>
                  <a:pt x="4883" y="12780"/>
                  <a:pt x="4878" y="12775"/>
                  <a:pt x="4874" y="12769"/>
                </a:cubicBezTo>
                <a:close/>
                <a:moveTo>
                  <a:pt x="5567" y="12769"/>
                </a:moveTo>
                <a:cubicBezTo>
                  <a:pt x="5563" y="12763"/>
                  <a:pt x="5559" y="12757"/>
                  <a:pt x="5556" y="12750"/>
                </a:cubicBezTo>
                <a:cubicBezTo>
                  <a:pt x="5553" y="12743"/>
                  <a:pt x="5551" y="12735"/>
                  <a:pt x="5549" y="12726"/>
                </a:cubicBezTo>
                <a:cubicBezTo>
                  <a:pt x="5544" y="12709"/>
                  <a:pt x="5543" y="12692"/>
                  <a:pt x="5545" y="12673"/>
                </a:cubicBezTo>
                <a:cubicBezTo>
                  <a:pt x="5546" y="12654"/>
                  <a:pt x="5550" y="12639"/>
                  <a:pt x="5556" y="12623"/>
                </a:cubicBezTo>
                <a:cubicBezTo>
                  <a:pt x="5562" y="12608"/>
                  <a:pt x="5569" y="12597"/>
                  <a:pt x="5579" y="12589"/>
                </a:cubicBezTo>
                <a:cubicBezTo>
                  <a:pt x="5589" y="12582"/>
                  <a:pt x="5599" y="12579"/>
                  <a:pt x="5609" y="12581"/>
                </a:cubicBezTo>
                <a:cubicBezTo>
                  <a:pt x="5620" y="12584"/>
                  <a:pt x="5628" y="12591"/>
                  <a:pt x="5637" y="12602"/>
                </a:cubicBezTo>
                <a:cubicBezTo>
                  <a:pt x="5641" y="12608"/>
                  <a:pt x="5644" y="12614"/>
                  <a:pt x="5647" y="12621"/>
                </a:cubicBezTo>
                <a:cubicBezTo>
                  <a:pt x="5651" y="12628"/>
                  <a:pt x="5653" y="12635"/>
                  <a:pt x="5655" y="12644"/>
                </a:cubicBezTo>
                <a:cubicBezTo>
                  <a:pt x="5659" y="12663"/>
                  <a:pt x="5660" y="12679"/>
                  <a:pt x="5659" y="12698"/>
                </a:cubicBezTo>
                <a:cubicBezTo>
                  <a:pt x="5658" y="12718"/>
                  <a:pt x="5654" y="12733"/>
                  <a:pt x="5648" y="12749"/>
                </a:cubicBezTo>
                <a:cubicBezTo>
                  <a:pt x="5645" y="12756"/>
                  <a:pt x="5641" y="12763"/>
                  <a:pt x="5638" y="12768"/>
                </a:cubicBezTo>
                <a:cubicBezTo>
                  <a:pt x="5634" y="12774"/>
                  <a:pt x="5629" y="12778"/>
                  <a:pt x="5625" y="12782"/>
                </a:cubicBezTo>
                <a:cubicBezTo>
                  <a:pt x="5620" y="12786"/>
                  <a:pt x="5615" y="12788"/>
                  <a:pt x="5610" y="12790"/>
                </a:cubicBezTo>
                <a:cubicBezTo>
                  <a:pt x="5605" y="12791"/>
                  <a:pt x="5600" y="12791"/>
                  <a:pt x="5595" y="12790"/>
                </a:cubicBezTo>
                <a:cubicBezTo>
                  <a:pt x="5590" y="12789"/>
                  <a:pt x="5585" y="12787"/>
                  <a:pt x="5580" y="12783"/>
                </a:cubicBezTo>
                <a:cubicBezTo>
                  <a:pt x="5576" y="12780"/>
                  <a:pt x="5571" y="12775"/>
                  <a:pt x="5567" y="12769"/>
                </a:cubicBezTo>
                <a:close/>
                <a:moveTo>
                  <a:pt x="6260" y="12769"/>
                </a:moveTo>
                <a:cubicBezTo>
                  <a:pt x="6256" y="12763"/>
                  <a:pt x="6252" y="12757"/>
                  <a:pt x="6249" y="12750"/>
                </a:cubicBezTo>
                <a:cubicBezTo>
                  <a:pt x="6246" y="12743"/>
                  <a:pt x="6244" y="12735"/>
                  <a:pt x="6242" y="12726"/>
                </a:cubicBezTo>
                <a:cubicBezTo>
                  <a:pt x="6238" y="12709"/>
                  <a:pt x="6236" y="12692"/>
                  <a:pt x="6238" y="12673"/>
                </a:cubicBezTo>
                <a:cubicBezTo>
                  <a:pt x="6239" y="12654"/>
                  <a:pt x="6243" y="12639"/>
                  <a:pt x="6249" y="12623"/>
                </a:cubicBezTo>
                <a:cubicBezTo>
                  <a:pt x="6255" y="12608"/>
                  <a:pt x="6262" y="12597"/>
                  <a:pt x="6272" y="12589"/>
                </a:cubicBezTo>
                <a:cubicBezTo>
                  <a:pt x="6282" y="12582"/>
                  <a:pt x="6292" y="12579"/>
                  <a:pt x="6302" y="12581"/>
                </a:cubicBezTo>
                <a:cubicBezTo>
                  <a:pt x="6313" y="12584"/>
                  <a:pt x="6321" y="12591"/>
                  <a:pt x="6330" y="12602"/>
                </a:cubicBezTo>
                <a:cubicBezTo>
                  <a:pt x="6334" y="12608"/>
                  <a:pt x="6337" y="12614"/>
                  <a:pt x="6340" y="12621"/>
                </a:cubicBezTo>
                <a:cubicBezTo>
                  <a:pt x="6344" y="12628"/>
                  <a:pt x="6346" y="12635"/>
                  <a:pt x="6348" y="12644"/>
                </a:cubicBezTo>
                <a:cubicBezTo>
                  <a:pt x="6352" y="12663"/>
                  <a:pt x="6353" y="12679"/>
                  <a:pt x="6352" y="12698"/>
                </a:cubicBezTo>
                <a:cubicBezTo>
                  <a:pt x="6351" y="12718"/>
                  <a:pt x="6347" y="12733"/>
                  <a:pt x="6341" y="12749"/>
                </a:cubicBezTo>
                <a:cubicBezTo>
                  <a:pt x="6338" y="12756"/>
                  <a:pt x="6334" y="12763"/>
                  <a:pt x="6331" y="12768"/>
                </a:cubicBezTo>
                <a:cubicBezTo>
                  <a:pt x="6327" y="12774"/>
                  <a:pt x="6322" y="12778"/>
                  <a:pt x="6318" y="12782"/>
                </a:cubicBezTo>
                <a:cubicBezTo>
                  <a:pt x="6312" y="12786"/>
                  <a:pt x="6308" y="12788"/>
                  <a:pt x="6303" y="12790"/>
                </a:cubicBezTo>
                <a:cubicBezTo>
                  <a:pt x="6298" y="12791"/>
                  <a:pt x="6293" y="12791"/>
                  <a:pt x="6288" y="12790"/>
                </a:cubicBezTo>
                <a:cubicBezTo>
                  <a:pt x="6283" y="12789"/>
                  <a:pt x="6278" y="12787"/>
                  <a:pt x="6273" y="12783"/>
                </a:cubicBezTo>
                <a:cubicBezTo>
                  <a:pt x="6269" y="12780"/>
                  <a:pt x="6265" y="12775"/>
                  <a:pt x="6260" y="12769"/>
                </a:cubicBezTo>
                <a:close/>
                <a:moveTo>
                  <a:pt x="6954" y="12769"/>
                </a:moveTo>
                <a:cubicBezTo>
                  <a:pt x="6949" y="12763"/>
                  <a:pt x="6945" y="12757"/>
                  <a:pt x="6942" y="12750"/>
                </a:cubicBezTo>
                <a:cubicBezTo>
                  <a:pt x="6939" y="12743"/>
                  <a:pt x="6937" y="12735"/>
                  <a:pt x="6935" y="12726"/>
                </a:cubicBezTo>
                <a:cubicBezTo>
                  <a:pt x="6931" y="12709"/>
                  <a:pt x="6929" y="12692"/>
                  <a:pt x="6931" y="12673"/>
                </a:cubicBezTo>
                <a:cubicBezTo>
                  <a:pt x="6932" y="12654"/>
                  <a:pt x="6936" y="12639"/>
                  <a:pt x="6942" y="12623"/>
                </a:cubicBezTo>
                <a:cubicBezTo>
                  <a:pt x="6948" y="12608"/>
                  <a:pt x="6955" y="12597"/>
                  <a:pt x="6965" y="12589"/>
                </a:cubicBezTo>
                <a:cubicBezTo>
                  <a:pt x="6975" y="12582"/>
                  <a:pt x="6985" y="12579"/>
                  <a:pt x="6995" y="12581"/>
                </a:cubicBezTo>
                <a:cubicBezTo>
                  <a:pt x="7006" y="12584"/>
                  <a:pt x="7014" y="12591"/>
                  <a:pt x="7023" y="12602"/>
                </a:cubicBezTo>
                <a:cubicBezTo>
                  <a:pt x="7027" y="12608"/>
                  <a:pt x="7031" y="12614"/>
                  <a:pt x="7034" y="12621"/>
                </a:cubicBezTo>
                <a:cubicBezTo>
                  <a:pt x="7037" y="12628"/>
                  <a:pt x="7039" y="12635"/>
                  <a:pt x="7041" y="12644"/>
                </a:cubicBezTo>
                <a:cubicBezTo>
                  <a:pt x="7043" y="12653"/>
                  <a:pt x="7045" y="12662"/>
                  <a:pt x="7045" y="12671"/>
                </a:cubicBezTo>
                <a:cubicBezTo>
                  <a:pt x="7046" y="12680"/>
                  <a:pt x="7046" y="12689"/>
                  <a:pt x="7046" y="12698"/>
                </a:cubicBezTo>
                <a:cubicBezTo>
                  <a:pt x="7044" y="12718"/>
                  <a:pt x="7041" y="12733"/>
                  <a:pt x="7034" y="12749"/>
                </a:cubicBezTo>
                <a:cubicBezTo>
                  <a:pt x="7028" y="12764"/>
                  <a:pt x="7020" y="12775"/>
                  <a:pt x="7011" y="12782"/>
                </a:cubicBezTo>
                <a:cubicBezTo>
                  <a:pt x="7005" y="12786"/>
                  <a:pt x="7001" y="12788"/>
                  <a:pt x="6996" y="12790"/>
                </a:cubicBezTo>
                <a:cubicBezTo>
                  <a:pt x="6991" y="12791"/>
                  <a:pt x="6986" y="12791"/>
                  <a:pt x="6981" y="12790"/>
                </a:cubicBezTo>
                <a:cubicBezTo>
                  <a:pt x="6976" y="12789"/>
                  <a:pt x="6971" y="12787"/>
                  <a:pt x="6966" y="12783"/>
                </a:cubicBezTo>
                <a:cubicBezTo>
                  <a:pt x="6962" y="12780"/>
                  <a:pt x="6958" y="12775"/>
                  <a:pt x="6954" y="12769"/>
                </a:cubicBezTo>
                <a:close/>
                <a:moveTo>
                  <a:pt x="7647" y="12769"/>
                </a:moveTo>
                <a:cubicBezTo>
                  <a:pt x="7642" y="12763"/>
                  <a:pt x="7639" y="12757"/>
                  <a:pt x="7635" y="12750"/>
                </a:cubicBezTo>
                <a:cubicBezTo>
                  <a:pt x="7632" y="12743"/>
                  <a:pt x="7630" y="12735"/>
                  <a:pt x="7628" y="12726"/>
                </a:cubicBezTo>
                <a:cubicBezTo>
                  <a:pt x="7624" y="12709"/>
                  <a:pt x="7622" y="12692"/>
                  <a:pt x="7624" y="12673"/>
                </a:cubicBezTo>
                <a:cubicBezTo>
                  <a:pt x="7625" y="12654"/>
                  <a:pt x="7629" y="12639"/>
                  <a:pt x="7635" y="12623"/>
                </a:cubicBezTo>
                <a:cubicBezTo>
                  <a:pt x="7641" y="12608"/>
                  <a:pt x="7648" y="12597"/>
                  <a:pt x="7658" y="12589"/>
                </a:cubicBezTo>
                <a:cubicBezTo>
                  <a:pt x="7668" y="12582"/>
                  <a:pt x="7678" y="12579"/>
                  <a:pt x="7688" y="12581"/>
                </a:cubicBezTo>
                <a:cubicBezTo>
                  <a:pt x="7699" y="12584"/>
                  <a:pt x="7707" y="12591"/>
                  <a:pt x="7716" y="12602"/>
                </a:cubicBezTo>
                <a:cubicBezTo>
                  <a:pt x="7720" y="12608"/>
                  <a:pt x="7723" y="12614"/>
                  <a:pt x="7726" y="12621"/>
                </a:cubicBezTo>
                <a:cubicBezTo>
                  <a:pt x="7730" y="12628"/>
                  <a:pt x="7732" y="12635"/>
                  <a:pt x="7734" y="12644"/>
                </a:cubicBezTo>
                <a:cubicBezTo>
                  <a:pt x="7738" y="12663"/>
                  <a:pt x="7740" y="12679"/>
                  <a:pt x="7739" y="12698"/>
                </a:cubicBezTo>
                <a:cubicBezTo>
                  <a:pt x="7737" y="12718"/>
                  <a:pt x="7734" y="12733"/>
                  <a:pt x="7727" y="12749"/>
                </a:cubicBezTo>
                <a:cubicBezTo>
                  <a:pt x="7721" y="12764"/>
                  <a:pt x="7713" y="12775"/>
                  <a:pt x="7704" y="12782"/>
                </a:cubicBezTo>
                <a:cubicBezTo>
                  <a:pt x="7698" y="12786"/>
                  <a:pt x="7694" y="12788"/>
                  <a:pt x="7689" y="12790"/>
                </a:cubicBezTo>
                <a:cubicBezTo>
                  <a:pt x="7684" y="12791"/>
                  <a:pt x="7679" y="12791"/>
                  <a:pt x="7674" y="12790"/>
                </a:cubicBezTo>
                <a:cubicBezTo>
                  <a:pt x="7669" y="12789"/>
                  <a:pt x="7664" y="12787"/>
                  <a:pt x="7659" y="12783"/>
                </a:cubicBezTo>
                <a:cubicBezTo>
                  <a:pt x="7655" y="12780"/>
                  <a:pt x="7651" y="12775"/>
                  <a:pt x="7647" y="12769"/>
                </a:cubicBezTo>
                <a:close/>
                <a:moveTo>
                  <a:pt x="8340" y="12769"/>
                </a:moveTo>
                <a:cubicBezTo>
                  <a:pt x="8335" y="12763"/>
                  <a:pt x="8332" y="12757"/>
                  <a:pt x="8328" y="12750"/>
                </a:cubicBezTo>
                <a:cubicBezTo>
                  <a:pt x="8325" y="12743"/>
                  <a:pt x="8323" y="12735"/>
                  <a:pt x="8321" y="12726"/>
                </a:cubicBezTo>
                <a:cubicBezTo>
                  <a:pt x="8317" y="12709"/>
                  <a:pt x="8315" y="12692"/>
                  <a:pt x="8317" y="12673"/>
                </a:cubicBezTo>
                <a:cubicBezTo>
                  <a:pt x="8318" y="12654"/>
                  <a:pt x="8322" y="12639"/>
                  <a:pt x="8328" y="12623"/>
                </a:cubicBezTo>
                <a:cubicBezTo>
                  <a:pt x="8334" y="12608"/>
                  <a:pt x="8341" y="12597"/>
                  <a:pt x="8351" y="12589"/>
                </a:cubicBezTo>
                <a:cubicBezTo>
                  <a:pt x="8361" y="12582"/>
                  <a:pt x="8371" y="12579"/>
                  <a:pt x="8381" y="12581"/>
                </a:cubicBezTo>
                <a:cubicBezTo>
                  <a:pt x="8392" y="12584"/>
                  <a:pt x="8400" y="12591"/>
                  <a:pt x="8409" y="12602"/>
                </a:cubicBezTo>
                <a:cubicBezTo>
                  <a:pt x="8413" y="12608"/>
                  <a:pt x="8416" y="12614"/>
                  <a:pt x="8420" y="12621"/>
                </a:cubicBezTo>
                <a:cubicBezTo>
                  <a:pt x="8423" y="12628"/>
                  <a:pt x="8425" y="12635"/>
                  <a:pt x="8427" y="12644"/>
                </a:cubicBezTo>
                <a:cubicBezTo>
                  <a:pt x="8431" y="12663"/>
                  <a:pt x="8433" y="12679"/>
                  <a:pt x="8432" y="12698"/>
                </a:cubicBezTo>
                <a:cubicBezTo>
                  <a:pt x="8430" y="12718"/>
                  <a:pt x="8426" y="12733"/>
                  <a:pt x="8420" y="12749"/>
                </a:cubicBezTo>
                <a:cubicBezTo>
                  <a:pt x="8417" y="12756"/>
                  <a:pt x="8413" y="12763"/>
                  <a:pt x="8410" y="12768"/>
                </a:cubicBezTo>
                <a:cubicBezTo>
                  <a:pt x="8406" y="12774"/>
                  <a:pt x="8401" y="12778"/>
                  <a:pt x="8397" y="12782"/>
                </a:cubicBezTo>
                <a:cubicBezTo>
                  <a:pt x="8391" y="12786"/>
                  <a:pt x="8387" y="12788"/>
                  <a:pt x="8382" y="12790"/>
                </a:cubicBezTo>
                <a:cubicBezTo>
                  <a:pt x="8377" y="12791"/>
                  <a:pt x="8372" y="12791"/>
                  <a:pt x="8367" y="12790"/>
                </a:cubicBezTo>
                <a:cubicBezTo>
                  <a:pt x="8362" y="12789"/>
                  <a:pt x="8357" y="12787"/>
                  <a:pt x="8353" y="12783"/>
                </a:cubicBezTo>
                <a:cubicBezTo>
                  <a:pt x="8348" y="12780"/>
                  <a:pt x="8344" y="12775"/>
                  <a:pt x="8340" y="12769"/>
                </a:cubicBezTo>
                <a:close/>
                <a:moveTo>
                  <a:pt x="9033" y="12769"/>
                </a:moveTo>
                <a:cubicBezTo>
                  <a:pt x="9028" y="12763"/>
                  <a:pt x="9025" y="12757"/>
                  <a:pt x="9021" y="12750"/>
                </a:cubicBezTo>
                <a:cubicBezTo>
                  <a:pt x="9018" y="12743"/>
                  <a:pt x="9016" y="12735"/>
                  <a:pt x="9014" y="12726"/>
                </a:cubicBezTo>
                <a:cubicBezTo>
                  <a:pt x="9010" y="12709"/>
                  <a:pt x="9008" y="12692"/>
                  <a:pt x="9010" y="12673"/>
                </a:cubicBezTo>
                <a:cubicBezTo>
                  <a:pt x="9011" y="12654"/>
                  <a:pt x="9015" y="12639"/>
                  <a:pt x="9021" y="12623"/>
                </a:cubicBezTo>
                <a:cubicBezTo>
                  <a:pt x="9027" y="12608"/>
                  <a:pt x="9035" y="12597"/>
                  <a:pt x="9045" y="12589"/>
                </a:cubicBezTo>
                <a:cubicBezTo>
                  <a:pt x="9054" y="12582"/>
                  <a:pt x="9064" y="12579"/>
                  <a:pt x="9074" y="12581"/>
                </a:cubicBezTo>
                <a:cubicBezTo>
                  <a:pt x="9085" y="12584"/>
                  <a:pt x="9093" y="12591"/>
                  <a:pt x="9102" y="12602"/>
                </a:cubicBezTo>
                <a:cubicBezTo>
                  <a:pt x="9106" y="12608"/>
                  <a:pt x="9109" y="12614"/>
                  <a:pt x="9113" y="12621"/>
                </a:cubicBezTo>
                <a:cubicBezTo>
                  <a:pt x="9116" y="12628"/>
                  <a:pt x="9118" y="12635"/>
                  <a:pt x="9120" y="12644"/>
                </a:cubicBezTo>
                <a:cubicBezTo>
                  <a:pt x="9124" y="12663"/>
                  <a:pt x="9126" y="12679"/>
                  <a:pt x="9125" y="12698"/>
                </a:cubicBezTo>
                <a:cubicBezTo>
                  <a:pt x="9123" y="12718"/>
                  <a:pt x="9119" y="12733"/>
                  <a:pt x="9113" y="12749"/>
                </a:cubicBezTo>
                <a:cubicBezTo>
                  <a:pt x="9110" y="12756"/>
                  <a:pt x="9106" y="12763"/>
                  <a:pt x="9103" y="12768"/>
                </a:cubicBezTo>
                <a:cubicBezTo>
                  <a:pt x="9099" y="12774"/>
                  <a:pt x="9094" y="12778"/>
                  <a:pt x="9090" y="12782"/>
                </a:cubicBezTo>
                <a:cubicBezTo>
                  <a:pt x="9084" y="12786"/>
                  <a:pt x="9080" y="12788"/>
                  <a:pt x="9075" y="12790"/>
                </a:cubicBezTo>
                <a:cubicBezTo>
                  <a:pt x="9070" y="12791"/>
                  <a:pt x="9065" y="12791"/>
                  <a:pt x="9060" y="12790"/>
                </a:cubicBezTo>
                <a:cubicBezTo>
                  <a:pt x="9055" y="12789"/>
                  <a:pt x="9050" y="12787"/>
                  <a:pt x="9046" y="12783"/>
                </a:cubicBezTo>
                <a:cubicBezTo>
                  <a:pt x="9041" y="12780"/>
                  <a:pt x="9037" y="12775"/>
                  <a:pt x="9033" y="12769"/>
                </a:cubicBezTo>
                <a:close/>
                <a:moveTo>
                  <a:pt x="9726" y="12769"/>
                </a:moveTo>
                <a:cubicBezTo>
                  <a:pt x="9721" y="12763"/>
                  <a:pt x="9718" y="12757"/>
                  <a:pt x="9714" y="12750"/>
                </a:cubicBezTo>
                <a:cubicBezTo>
                  <a:pt x="9711" y="12743"/>
                  <a:pt x="9709" y="12735"/>
                  <a:pt x="9707" y="12726"/>
                </a:cubicBezTo>
                <a:cubicBezTo>
                  <a:pt x="9703" y="12709"/>
                  <a:pt x="9701" y="12692"/>
                  <a:pt x="9703" y="12673"/>
                </a:cubicBezTo>
                <a:cubicBezTo>
                  <a:pt x="9704" y="12654"/>
                  <a:pt x="9708" y="12639"/>
                  <a:pt x="9714" y="12623"/>
                </a:cubicBezTo>
                <a:cubicBezTo>
                  <a:pt x="9720" y="12608"/>
                  <a:pt x="9728" y="12597"/>
                  <a:pt x="9738" y="12589"/>
                </a:cubicBezTo>
                <a:cubicBezTo>
                  <a:pt x="9747" y="12582"/>
                  <a:pt x="9757" y="12579"/>
                  <a:pt x="9767" y="12581"/>
                </a:cubicBezTo>
                <a:cubicBezTo>
                  <a:pt x="9778" y="12584"/>
                  <a:pt x="9786" y="12591"/>
                  <a:pt x="9795" y="12602"/>
                </a:cubicBezTo>
                <a:cubicBezTo>
                  <a:pt x="9799" y="12608"/>
                  <a:pt x="9802" y="12614"/>
                  <a:pt x="9806" y="12621"/>
                </a:cubicBezTo>
                <a:cubicBezTo>
                  <a:pt x="9809" y="12628"/>
                  <a:pt x="9811" y="12635"/>
                  <a:pt x="9813" y="12644"/>
                </a:cubicBezTo>
                <a:cubicBezTo>
                  <a:pt x="9817" y="12663"/>
                  <a:pt x="9819" y="12679"/>
                  <a:pt x="9818" y="12698"/>
                </a:cubicBezTo>
                <a:cubicBezTo>
                  <a:pt x="9816" y="12718"/>
                  <a:pt x="9812" y="12733"/>
                  <a:pt x="9806" y="12749"/>
                </a:cubicBezTo>
                <a:cubicBezTo>
                  <a:pt x="9803" y="12756"/>
                  <a:pt x="9800" y="12763"/>
                  <a:pt x="9796" y="12768"/>
                </a:cubicBezTo>
                <a:cubicBezTo>
                  <a:pt x="9792" y="12774"/>
                  <a:pt x="9788" y="12778"/>
                  <a:pt x="9783" y="12782"/>
                </a:cubicBezTo>
                <a:cubicBezTo>
                  <a:pt x="9778" y="12786"/>
                  <a:pt x="9773" y="12788"/>
                  <a:pt x="9768" y="12790"/>
                </a:cubicBezTo>
                <a:cubicBezTo>
                  <a:pt x="9763" y="12791"/>
                  <a:pt x="9758" y="12791"/>
                  <a:pt x="9753" y="12790"/>
                </a:cubicBezTo>
                <a:cubicBezTo>
                  <a:pt x="9748" y="12789"/>
                  <a:pt x="9743" y="12787"/>
                  <a:pt x="9739" y="12783"/>
                </a:cubicBezTo>
                <a:cubicBezTo>
                  <a:pt x="9734" y="12780"/>
                  <a:pt x="9730" y="12775"/>
                  <a:pt x="9726" y="12769"/>
                </a:cubicBezTo>
                <a:close/>
                <a:moveTo>
                  <a:pt x="10419" y="12769"/>
                </a:moveTo>
                <a:cubicBezTo>
                  <a:pt x="10410" y="12757"/>
                  <a:pt x="10404" y="12745"/>
                  <a:pt x="10400" y="12726"/>
                </a:cubicBezTo>
                <a:cubicBezTo>
                  <a:pt x="10396" y="12709"/>
                  <a:pt x="10394" y="12692"/>
                  <a:pt x="10396" y="12673"/>
                </a:cubicBezTo>
                <a:cubicBezTo>
                  <a:pt x="10397" y="12654"/>
                  <a:pt x="10401" y="12639"/>
                  <a:pt x="10407" y="12623"/>
                </a:cubicBezTo>
                <a:cubicBezTo>
                  <a:pt x="10410" y="12615"/>
                  <a:pt x="10414" y="12609"/>
                  <a:pt x="10418" y="12603"/>
                </a:cubicBezTo>
                <a:cubicBezTo>
                  <a:pt x="10421" y="12598"/>
                  <a:pt x="10426" y="12593"/>
                  <a:pt x="10431" y="12589"/>
                </a:cubicBezTo>
                <a:cubicBezTo>
                  <a:pt x="10440" y="12582"/>
                  <a:pt x="10450" y="12579"/>
                  <a:pt x="10460" y="12581"/>
                </a:cubicBezTo>
                <a:cubicBezTo>
                  <a:pt x="10471" y="12584"/>
                  <a:pt x="10479" y="12591"/>
                  <a:pt x="10488" y="12602"/>
                </a:cubicBezTo>
                <a:cubicBezTo>
                  <a:pt x="10492" y="12608"/>
                  <a:pt x="10495" y="12614"/>
                  <a:pt x="10499" y="12621"/>
                </a:cubicBezTo>
                <a:cubicBezTo>
                  <a:pt x="10502" y="12628"/>
                  <a:pt x="10504" y="12635"/>
                  <a:pt x="10506" y="12644"/>
                </a:cubicBezTo>
                <a:cubicBezTo>
                  <a:pt x="10510" y="12663"/>
                  <a:pt x="10512" y="12679"/>
                  <a:pt x="10511" y="12698"/>
                </a:cubicBezTo>
                <a:cubicBezTo>
                  <a:pt x="10509" y="12718"/>
                  <a:pt x="10505" y="12733"/>
                  <a:pt x="10499" y="12749"/>
                </a:cubicBezTo>
                <a:cubicBezTo>
                  <a:pt x="10496" y="12756"/>
                  <a:pt x="10493" y="12763"/>
                  <a:pt x="10489" y="12768"/>
                </a:cubicBezTo>
                <a:cubicBezTo>
                  <a:pt x="10485" y="12774"/>
                  <a:pt x="10481" y="12778"/>
                  <a:pt x="10476" y="12782"/>
                </a:cubicBezTo>
                <a:cubicBezTo>
                  <a:pt x="10471" y="12786"/>
                  <a:pt x="10466" y="12788"/>
                  <a:pt x="10461" y="12790"/>
                </a:cubicBezTo>
                <a:cubicBezTo>
                  <a:pt x="10456" y="12791"/>
                  <a:pt x="10451" y="12791"/>
                  <a:pt x="10446" y="12790"/>
                </a:cubicBezTo>
                <a:cubicBezTo>
                  <a:pt x="10436" y="12788"/>
                  <a:pt x="10427" y="12781"/>
                  <a:pt x="10419" y="12769"/>
                </a:cubicBezTo>
                <a:close/>
                <a:moveTo>
                  <a:pt x="11111" y="12769"/>
                </a:moveTo>
                <a:cubicBezTo>
                  <a:pt x="11103" y="12757"/>
                  <a:pt x="11097" y="12745"/>
                  <a:pt x="11093" y="12726"/>
                </a:cubicBezTo>
                <a:cubicBezTo>
                  <a:pt x="11091" y="12718"/>
                  <a:pt x="11089" y="12709"/>
                  <a:pt x="11089" y="12700"/>
                </a:cubicBezTo>
                <a:cubicBezTo>
                  <a:pt x="11088" y="12691"/>
                  <a:pt x="11088" y="12682"/>
                  <a:pt x="11088" y="12673"/>
                </a:cubicBezTo>
                <a:cubicBezTo>
                  <a:pt x="11089" y="12663"/>
                  <a:pt x="11090" y="12655"/>
                  <a:pt x="11092" y="12647"/>
                </a:cubicBezTo>
                <a:cubicBezTo>
                  <a:pt x="11094" y="12638"/>
                  <a:pt x="11096" y="12631"/>
                  <a:pt x="11100" y="12623"/>
                </a:cubicBezTo>
                <a:cubicBezTo>
                  <a:pt x="11103" y="12615"/>
                  <a:pt x="11106" y="12609"/>
                  <a:pt x="11110" y="12603"/>
                </a:cubicBezTo>
                <a:cubicBezTo>
                  <a:pt x="11114" y="12598"/>
                  <a:pt x="11119" y="12593"/>
                  <a:pt x="11123" y="12589"/>
                </a:cubicBezTo>
                <a:cubicBezTo>
                  <a:pt x="11133" y="12582"/>
                  <a:pt x="11142" y="12579"/>
                  <a:pt x="11153" y="12581"/>
                </a:cubicBezTo>
                <a:cubicBezTo>
                  <a:pt x="11163" y="12584"/>
                  <a:pt x="11172" y="12591"/>
                  <a:pt x="11180" y="12602"/>
                </a:cubicBezTo>
                <a:cubicBezTo>
                  <a:pt x="11189" y="12614"/>
                  <a:pt x="11195" y="12627"/>
                  <a:pt x="11199" y="12644"/>
                </a:cubicBezTo>
                <a:cubicBezTo>
                  <a:pt x="11203" y="12663"/>
                  <a:pt x="11205" y="12679"/>
                  <a:pt x="11203" y="12698"/>
                </a:cubicBezTo>
                <a:cubicBezTo>
                  <a:pt x="11202" y="12718"/>
                  <a:pt x="11198" y="12733"/>
                  <a:pt x="11192" y="12749"/>
                </a:cubicBezTo>
                <a:cubicBezTo>
                  <a:pt x="11189" y="12756"/>
                  <a:pt x="11185" y="12763"/>
                  <a:pt x="11182" y="12768"/>
                </a:cubicBezTo>
                <a:cubicBezTo>
                  <a:pt x="11178" y="12774"/>
                  <a:pt x="11174" y="12778"/>
                  <a:pt x="11169" y="12782"/>
                </a:cubicBezTo>
                <a:cubicBezTo>
                  <a:pt x="11164" y="12786"/>
                  <a:pt x="11159" y="12788"/>
                  <a:pt x="11154" y="12790"/>
                </a:cubicBezTo>
                <a:cubicBezTo>
                  <a:pt x="11149" y="12791"/>
                  <a:pt x="11144" y="12791"/>
                  <a:pt x="11139" y="12790"/>
                </a:cubicBezTo>
                <a:cubicBezTo>
                  <a:pt x="11128" y="12788"/>
                  <a:pt x="11119" y="12781"/>
                  <a:pt x="11111" y="12769"/>
                </a:cubicBezTo>
                <a:close/>
                <a:moveTo>
                  <a:pt x="11804" y="12769"/>
                </a:moveTo>
                <a:cubicBezTo>
                  <a:pt x="11796" y="12757"/>
                  <a:pt x="11790" y="12745"/>
                  <a:pt x="11786" y="12726"/>
                </a:cubicBezTo>
                <a:cubicBezTo>
                  <a:pt x="11782" y="12709"/>
                  <a:pt x="11780" y="12692"/>
                  <a:pt x="11782" y="12673"/>
                </a:cubicBezTo>
                <a:cubicBezTo>
                  <a:pt x="11783" y="12654"/>
                  <a:pt x="11787" y="12639"/>
                  <a:pt x="11793" y="12623"/>
                </a:cubicBezTo>
                <a:cubicBezTo>
                  <a:pt x="11796" y="12615"/>
                  <a:pt x="11799" y="12609"/>
                  <a:pt x="11803" y="12603"/>
                </a:cubicBezTo>
                <a:cubicBezTo>
                  <a:pt x="11807" y="12598"/>
                  <a:pt x="11812" y="12593"/>
                  <a:pt x="11816" y="12589"/>
                </a:cubicBezTo>
                <a:cubicBezTo>
                  <a:pt x="11826" y="12582"/>
                  <a:pt x="11835" y="12579"/>
                  <a:pt x="11846" y="12581"/>
                </a:cubicBezTo>
                <a:cubicBezTo>
                  <a:pt x="11856" y="12584"/>
                  <a:pt x="11865" y="12591"/>
                  <a:pt x="11873" y="12602"/>
                </a:cubicBezTo>
                <a:cubicBezTo>
                  <a:pt x="11882" y="12614"/>
                  <a:pt x="11888" y="12627"/>
                  <a:pt x="11892" y="12644"/>
                </a:cubicBezTo>
                <a:cubicBezTo>
                  <a:pt x="11896" y="12663"/>
                  <a:pt x="11898" y="12679"/>
                  <a:pt x="11896" y="12698"/>
                </a:cubicBezTo>
                <a:cubicBezTo>
                  <a:pt x="11895" y="12718"/>
                  <a:pt x="11891" y="12733"/>
                  <a:pt x="11885" y="12749"/>
                </a:cubicBezTo>
                <a:cubicBezTo>
                  <a:pt x="11882" y="12756"/>
                  <a:pt x="11878" y="12763"/>
                  <a:pt x="11875" y="12768"/>
                </a:cubicBezTo>
                <a:cubicBezTo>
                  <a:pt x="11871" y="12774"/>
                  <a:pt x="11867" y="12778"/>
                  <a:pt x="11862" y="12782"/>
                </a:cubicBezTo>
                <a:cubicBezTo>
                  <a:pt x="11857" y="12786"/>
                  <a:pt x="11852" y="12788"/>
                  <a:pt x="11847" y="12790"/>
                </a:cubicBezTo>
                <a:cubicBezTo>
                  <a:pt x="11842" y="12791"/>
                  <a:pt x="11837" y="12791"/>
                  <a:pt x="11832" y="12790"/>
                </a:cubicBezTo>
                <a:cubicBezTo>
                  <a:pt x="11821" y="12788"/>
                  <a:pt x="11812" y="12781"/>
                  <a:pt x="11804" y="12769"/>
                </a:cubicBezTo>
                <a:close/>
                <a:moveTo>
                  <a:pt x="12497" y="12769"/>
                </a:moveTo>
                <a:cubicBezTo>
                  <a:pt x="12489" y="12757"/>
                  <a:pt x="12483" y="12745"/>
                  <a:pt x="12479" y="12726"/>
                </a:cubicBezTo>
                <a:cubicBezTo>
                  <a:pt x="12475" y="12709"/>
                  <a:pt x="12473" y="12692"/>
                  <a:pt x="12475" y="12673"/>
                </a:cubicBezTo>
                <a:cubicBezTo>
                  <a:pt x="12476" y="12654"/>
                  <a:pt x="12480" y="12639"/>
                  <a:pt x="12486" y="12623"/>
                </a:cubicBezTo>
                <a:cubicBezTo>
                  <a:pt x="12489" y="12615"/>
                  <a:pt x="12492" y="12609"/>
                  <a:pt x="12496" y="12603"/>
                </a:cubicBezTo>
                <a:cubicBezTo>
                  <a:pt x="12500" y="12598"/>
                  <a:pt x="12505" y="12593"/>
                  <a:pt x="12509" y="12589"/>
                </a:cubicBezTo>
                <a:cubicBezTo>
                  <a:pt x="12519" y="12582"/>
                  <a:pt x="12528" y="12579"/>
                  <a:pt x="12539" y="12581"/>
                </a:cubicBezTo>
                <a:cubicBezTo>
                  <a:pt x="12549" y="12584"/>
                  <a:pt x="12558" y="12591"/>
                  <a:pt x="12567" y="12602"/>
                </a:cubicBezTo>
                <a:cubicBezTo>
                  <a:pt x="12576" y="12614"/>
                  <a:pt x="12581" y="12627"/>
                  <a:pt x="12585" y="12644"/>
                </a:cubicBezTo>
                <a:cubicBezTo>
                  <a:pt x="12590" y="12663"/>
                  <a:pt x="12591" y="12679"/>
                  <a:pt x="12589" y="12698"/>
                </a:cubicBezTo>
                <a:cubicBezTo>
                  <a:pt x="12588" y="12718"/>
                  <a:pt x="12584" y="12733"/>
                  <a:pt x="12578" y="12749"/>
                </a:cubicBezTo>
                <a:cubicBezTo>
                  <a:pt x="12575" y="12756"/>
                  <a:pt x="12571" y="12763"/>
                  <a:pt x="12568" y="12768"/>
                </a:cubicBezTo>
                <a:cubicBezTo>
                  <a:pt x="12564" y="12774"/>
                  <a:pt x="12560" y="12778"/>
                  <a:pt x="12555" y="12782"/>
                </a:cubicBezTo>
                <a:cubicBezTo>
                  <a:pt x="12550" y="12786"/>
                  <a:pt x="12545" y="12788"/>
                  <a:pt x="12540" y="12790"/>
                </a:cubicBezTo>
                <a:cubicBezTo>
                  <a:pt x="12535" y="12791"/>
                  <a:pt x="12530" y="12791"/>
                  <a:pt x="12525" y="12790"/>
                </a:cubicBezTo>
                <a:cubicBezTo>
                  <a:pt x="12514" y="12788"/>
                  <a:pt x="12505" y="12781"/>
                  <a:pt x="12497" y="12769"/>
                </a:cubicBezTo>
                <a:close/>
                <a:moveTo>
                  <a:pt x="13190" y="12769"/>
                </a:moveTo>
                <a:cubicBezTo>
                  <a:pt x="13182" y="12757"/>
                  <a:pt x="13176" y="12745"/>
                  <a:pt x="13172" y="12726"/>
                </a:cubicBezTo>
                <a:cubicBezTo>
                  <a:pt x="13168" y="12709"/>
                  <a:pt x="13166" y="12692"/>
                  <a:pt x="13168" y="12673"/>
                </a:cubicBezTo>
                <a:cubicBezTo>
                  <a:pt x="13169" y="12654"/>
                  <a:pt x="13173" y="12639"/>
                  <a:pt x="13179" y="12623"/>
                </a:cubicBezTo>
                <a:cubicBezTo>
                  <a:pt x="13182" y="12615"/>
                  <a:pt x="13185" y="12609"/>
                  <a:pt x="13189" y="12603"/>
                </a:cubicBezTo>
                <a:cubicBezTo>
                  <a:pt x="13193" y="12598"/>
                  <a:pt x="13198" y="12593"/>
                  <a:pt x="13202" y="12589"/>
                </a:cubicBezTo>
                <a:cubicBezTo>
                  <a:pt x="13212" y="12582"/>
                  <a:pt x="13221" y="12579"/>
                  <a:pt x="13232" y="12581"/>
                </a:cubicBezTo>
                <a:cubicBezTo>
                  <a:pt x="13242" y="12584"/>
                  <a:pt x="13252" y="12591"/>
                  <a:pt x="13260" y="12602"/>
                </a:cubicBezTo>
                <a:cubicBezTo>
                  <a:pt x="13269" y="12614"/>
                  <a:pt x="13274" y="12627"/>
                  <a:pt x="13278" y="12644"/>
                </a:cubicBezTo>
                <a:cubicBezTo>
                  <a:pt x="13283" y="12663"/>
                  <a:pt x="13284" y="12679"/>
                  <a:pt x="13282" y="12698"/>
                </a:cubicBezTo>
                <a:cubicBezTo>
                  <a:pt x="13281" y="12718"/>
                  <a:pt x="13278" y="12733"/>
                  <a:pt x="13271" y="12749"/>
                </a:cubicBezTo>
                <a:cubicBezTo>
                  <a:pt x="13268" y="12756"/>
                  <a:pt x="13265" y="12763"/>
                  <a:pt x="13261" y="12768"/>
                </a:cubicBezTo>
                <a:cubicBezTo>
                  <a:pt x="13257" y="12774"/>
                  <a:pt x="13252" y="12778"/>
                  <a:pt x="13248" y="12782"/>
                </a:cubicBezTo>
                <a:cubicBezTo>
                  <a:pt x="13243" y="12786"/>
                  <a:pt x="13238" y="12788"/>
                  <a:pt x="13233" y="12790"/>
                </a:cubicBezTo>
                <a:cubicBezTo>
                  <a:pt x="13228" y="12791"/>
                  <a:pt x="13223" y="12791"/>
                  <a:pt x="13218" y="12790"/>
                </a:cubicBezTo>
                <a:cubicBezTo>
                  <a:pt x="13207" y="12788"/>
                  <a:pt x="13198" y="12781"/>
                  <a:pt x="13190" y="12769"/>
                </a:cubicBezTo>
                <a:close/>
                <a:moveTo>
                  <a:pt x="13883" y="12769"/>
                </a:moveTo>
                <a:cubicBezTo>
                  <a:pt x="13879" y="12763"/>
                  <a:pt x="13875" y="12757"/>
                  <a:pt x="13872" y="12750"/>
                </a:cubicBezTo>
                <a:cubicBezTo>
                  <a:pt x="13869" y="12743"/>
                  <a:pt x="13867" y="12735"/>
                  <a:pt x="13865" y="12726"/>
                </a:cubicBezTo>
                <a:cubicBezTo>
                  <a:pt x="13861" y="12709"/>
                  <a:pt x="13859" y="12692"/>
                  <a:pt x="13861" y="12673"/>
                </a:cubicBezTo>
                <a:cubicBezTo>
                  <a:pt x="13862" y="12654"/>
                  <a:pt x="13866" y="12639"/>
                  <a:pt x="13872" y="12623"/>
                </a:cubicBezTo>
                <a:cubicBezTo>
                  <a:pt x="13875" y="12615"/>
                  <a:pt x="13878" y="12609"/>
                  <a:pt x="13882" y="12603"/>
                </a:cubicBezTo>
                <a:cubicBezTo>
                  <a:pt x="13886" y="12598"/>
                  <a:pt x="13891" y="12593"/>
                  <a:pt x="13895" y="12589"/>
                </a:cubicBezTo>
                <a:cubicBezTo>
                  <a:pt x="13905" y="12582"/>
                  <a:pt x="13914" y="12579"/>
                  <a:pt x="13925" y="12581"/>
                </a:cubicBezTo>
                <a:cubicBezTo>
                  <a:pt x="13936" y="12584"/>
                  <a:pt x="13945" y="12591"/>
                  <a:pt x="13953" y="12602"/>
                </a:cubicBezTo>
                <a:cubicBezTo>
                  <a:pt x="13962" y="12614"/>
                  <a:pt x="13967" y="12627"/>
                  <a:pt x="13971" y="12644"/>
                </a:cubicBezTo>
                <a:cubicBezTo>
                  <a:pt x="13976" y="12663"/>
                  <a:pt x="13977" y="12679"/>
                  <a:pt x="13975" y="12698"/>
                </a:cubicBezTo>
                <a:cubicBezTo>
                  <a:pt x="13974" y="12718"/>
                  <a:pt x="13971" y="12733"/>
                  <a:pt x="13964" y="12749"/>
                </a:cubicBezTo>
                <a:cubicBezTo>
                  <a:pt x="13961" y="12756"/>
                  <a:pt x="13958" y="12763"/>
                  <a:pt x="13954" y="12768"/>
                </a:cubicBezTo>
                <a:cubicBezTo>
                  <a:pt x="13950" y="12774"/>
                  <a:pt x="13945" y="12778"/>
                  <a:pt x="13941" y="12782"/>
                </a:cubicBezTo>
                <a:cubicBezTo>
                  <a:pt x="13936" y="12786"/>
                  <a:pt x="13931" y="12788"/>
                  <a:pt x="13926" y="12790"/>
                </a:cubicBezTo>
                <a:cubicBezTo>
                  <a:pt x="13921" y="12791"/>
                  <a:pt x="13916" y="12791"/>
                  <a:pt x="13911" y="12790"/>
                </a:cubicBezTo>
                <a:cubicBezTo>
                  <a:pt x="13905" y="12789"/>
                  <a:pt x="13901" y="12787"/>
                  <a:pt x="13896" y="12783"/>
                </a:cubicBezTo>
                <a:cubicBezTo>
                  <a:pt x="13892" y="12780"/>
                  <a:pt x="13887" y="12775"/>
                  <a:pt x="13883" y="12769"/>
                </a:cubicBezTo>
                <a:close/>
                <a:moveTo>
                  <a:pt x="14576" y="12769"/>
                </a:moveTo>
                <a:cubicBezTo>
                  <a:pt x="14572" y="12763"/>
                  <a:pt x="14568" y="12757"/>
                  <a:pt x="14565" y="12750"/>
                </a:cubicBezTo>
                <a:cubicBezTo>
                  <a:pt x="14562" y="12743"/>
                  <a:pt x="14560" y="12735"/>
                  <a:pt x="14558" y="12726"/>
                </a:cubicBezTo>
                <a:cubicBezTo>
                  <a:pt x="14554" y="12709"/>
                  <a:pt x="14552" y="12692"/>
                  <a:pt x="14554" y="12673"/>
                </a:cubicBezTo>
                <a:cubicBezTo>
                  <a:pt x="14555" y="12654"/>
                  <a:pt x="14559" y="12639"/>
                  <a:pt x="14565" y="12623"/>
                </a:cubicBezTo>
                <a:cubicBezTo>
                  <a:pt x="14568" y="12615"/>
                  <a:pt x="14571" y="12609"/>
                  <a:pt x="14575" y="12603"/>
                </a:cubicBezTo>
                <a:cubicBezTo>
                  <a:pt x="14579" y="12598"/>
                  <a:pt x="14584" y="12593"/>
                  <a:pt x="14588" y="12589"/>
                </a:cubicBezTo>
                <a:cubicBezTo>
                  <a:pt x="14598" y="12582"/>
                  <a:pt x="14607" y="12579"/>
                  <a:pt x="14618" y="12581"/>
                </a:cubicBezTo>
                <a:cubicBezTo>
                  <a:pt x="14629" y="12584"/>
                  <a:pt x="14638" y="12591"/>
                  <a:pt x="14646" y="12602"/>
                </a:cubicBezTo>
                <a:cubicBezTo>
                  <a:pt x="14655" y="12614"/>
                  <a:pt x="14660" y="12627"/>
                  <a:pt x="14664" y="12644"/>
                </a:cubicBezTo>
                <a:cubicBezTo>
                  <a:pt x="14669" y="12663"/>
                  <a:pt x="14670" y="12679"/>
                  <a:pt x="14668" y="12698"/>
                </a:cubicBezTo>
                <a:cubicBezTo>
                  <a:pt x="14667" y="12718"/>
                  <a:pt x="14664" y="12733"/>
                  <a:pt x="14657" y="12749"/>
                </a:cubicBezTo>
                <a:cubicBezTo>
                  <a:pt x="14654" y="12756"/>
                  <a:pt x="14651" y="12763"/>
                  <a:pt x="14647" y="12768"/>
                </a:cubicBezTo>
                <a:cubicBezTo>
                  <a:pt x="14643" y="12774"/>
                  <a:pt x="14638" y="12778"/>
                  <a:pt x="14634" y="12782"/>
                </a:cubicBezTo>
                <a:cubicBezTo>
                  <a:pt x="14629" y="12786"/>
                  <a:pt x="14624" y="12788"/>
                  <a:pt x="14619" y="12790"/>
                </a:cubicBezTo>
                <a:cubicBezTo>
                  <a:pt x="14614" y="12791"/>
                  <a:pt x="14609" y="12791"/>
                  <a:pt x="14604" y="12790"/>
                </a:cubicBezTo>
                <a:cubicBezTo>
                  <a:pt x="14598" y="12789"/>
                  <a:pt x="14594" y="12787"/>
                  <a:pt x="14589" y="12783"/>
                </a:cubicBezTo>
                <a:cubicBezTo>
                  <a:pt x="14585" y="12780"/>
                  <a:pt x="14580" y="12775"/>
                  <a:pt x="14576" y="12769"/>
                </a:cubicBezTo>
                <a:close/>
                <a:moveTo>
                  <a:pt x="15269" y="12769"/>
                </a:moveTo>
                <a:cubicBezTo>
                  <a:pt x="15265" y="12763"/>
                  <a:pt x="15261" y="12757"/>
                  <a:pt x="15258" y="12750"/>
                </a:cubicBezTo>
                <a:cubicBezTo>
                  <a:pt x="15255" y="12743"/>
                  <a:pt x="15253" y="12735"/>
                  <a:pt x="15251" y="12726"/>
                </a:cubicBezTo>
                <a:cubicBezTo>
                  <a:pt x="15247" y="12709"/>
                  <a:pt x="15245" y="12692"/>
                  <a:pt x="15247" y="12673"/>
                </a:cubicBezTo>
                <a:cubicBezTo>
                  <a:pt x="15248" y="12654"/>
                  <a:pt x="15252" y="12639"/>
                  <a:pt x="15258" y="12623"/>
                </a:cubicBezTo>
                <a:cubicBezTo>
                  <a:pt x="15261" y="12615"/>
                  <a:pt x="15264" y="12609"/>
                  <a:pt x="15268" y="12603"/>
                </a:cubicBezTo>
                <a:cubicBezTo>
                  <a:pt x="15272" y="12598"/>
                  <a:pt x="15277" y="12593"/>
                  <a:pt x="15281" y="12589"/>
                </a:cubicBezTo>
                <a:cubicBezTo>
                  <a:pt x="15291" y="12582"/>
                  <a:pt x="15301" y="12579"/>
                  <a:pt x="15311" y="12581"/>
                </a:cubicBezTo>
                <a:cubicBezTo>
                  <a:pt x="15322" y="12584"/>
                  <a:pt x="15331" y="12591"/>
                  <a:pt x="15339" y="12602"/>
                </a:cubicBezTo>
                <a:cubicBezTo>
                  <a:pt x="15348" y="12614"/>
                  <a:pt x="15353" y="12627"/>
                  <a:pt x="15357" y="12644"/>
                </a:cubicBezTo>
                <a:cubicBezTo>
                  <a:pt x="15362" y="12663"/>
                  <a:pt x="15363" y="12679"/>
                  <a:pt x="15361" y="12698"/>
                </a:cubicBezTo>
                <a:cubicBezTo>
                  <a:pt x="15360" y="12718"/>
                  <a:pt x="15357" y="12733"/>
                  <a:pt x="15350" y="12749"/>
                </a:cubicBezTo>
                <a:cubicBezTo>
                  <a:pt x="15347" y="12756"/>
                  <a:pt x="15344" y="12763"/>
                  <a:pt x="15340" y="12768"/>
                </a:cubicBezTo>
                <a:cubicBezTo>
                  <a:pt x="15336" y="12774"/>
                  <a:pt x="15331" y="12778"/>
                  <a:pt x="15327" y="12782"/>
                </a:cubicBezTo>
                <a:cubicBezTo>
                  <a:pt x="15322" y="12786"/>
                  <a:pt x="15317" y="12788"/>
                  <a:pt x="15312" y="12790"/>
                </a:cubicBezTo>
                <a:cubicBezTo>
                  <a:pt x="15307" y="12791"/>
                  <a:pt x="15302" y="12791"/>
                  <a:pt x="15297" y="12790"/>
                </a:cubicBezTo>
                <a:cubicBezTo>
                  <a:pt x="15292" y="12789"/>
                  <a:pt x="15287" y="12787"/>
                  <a:pt x="15282" y="12783"/>
                </a:cubicBezTo>
                <a:cubicBezTo>
                  <a:pt x="15278" y="12780"/>
                  <a:pt x="15273" y="12775"/>
                  <a:pt x="15269" y="12769"/>
                </a:cubicBezTo>
                <a:close/>
                <a:moveTo>
                  <a:pt x="15962" y="12769"/>
                </a:moveTo>
                <a:cubicBezTo>
                  <a:pt x="15958" y="12763"/>
                  <a:pt x="15954" y="12757"/>
                  <a:pt x="15951" y="12750"/>
                </a:cubicBezTo>
                <a:cubicBezTo>
                  <a:pt x="15948" y="12743"/>
                  <a:pt x="15946" y="12735"/>
                  <a:pt x="15944" y="12726"/>
                </a:cubicBezTo>
                <a:cubicBezTo>
                  <a:pt x="15940" y="12709"/>
                  <a:pt x="15938" y="12692"/>
                  <a:pt x="15940" y="12673"/>
                </a:cubicBezTo>
                <a:cubicBezTo>
                  <a:pt x="15941" y="12654"/>
                  <a:pt x="15945" y="12639"/>
                  <a:pt x="15951" y="12623"/>
                </a:cubicBezTo>
                <a:cubicBezTo>
                  <a:pt x="15954" y="12615"/>
                  <a:pt x="15958" y="12609"/>
                  <a:pt x="15961" y="12603"/>
                </a:cubicBezTo>
                <a:cubicBezTo>
                  <a:pt x="15965" y="12598"/>
                  <a:pt x="15970" y="12593"/>
                  <a:pt x="15974" y="12589"/>
                </a:cubicBezTo>
                <a:cubicBezTo>
                  <a:pt x="15984" y="12582"/>
                  <a:pt x="15994" y="12579"/>
                  <a:pt x="16004" y="12581"/>
                </a:cubicBezTo>
                <a:cubicBezTo>
                  <a:pt x="16015" y="12584"/>
                  <a:pt x="16024" y="12591"/>
                  <a:pt x="16032" y="12602"/>
                </a:cubicBezTo>
                <a:cubicBezTo>
                  <a:pt x="16036" y="12608"/>
                  <a:pt x="16040" y="12614"/>
                  <a:pt x="16043" y="12621"/>
                </a:cubicBezTo>
                <a:cubicBezTo>
                  <a:pt x="16046" y="12628"/>
                  <a:pt x="16048" y="12635"/>
                  <a:pt x="16050" y="12644"/>
                </a:cubicBezTo>
                <a:cubicBezTo>
                  <a:pt x="16055" y="12663"/>
                  <a:pt x="16056" y="12679"/>
                  <a:pt x="16054" y="12698"/>
                </a:cubicBezTo>
                <a:cubicBezTo>
                  <a:pt x="16053" y="12718"/>
                  <a:pt x="16050" y="12733"/>
                  <a:pt x="16043" y="12749"/>
                </a:cubicBezTo>
                <a:cubicBezTo>
                  <a:pt x="16040" y="12756"/>
                  <a:pt x="16037" y="12763"/>
                  <a:pt x="16033" y="12768"/>
                </a:cubicBezTo>
                <a:cubicBezTo>
                  <a:pt x="16029" y="12774"/>
                  <a:pt x="16024" y="12778"/>
                  <a:pt x="16020" y="12782"/>
                </a:cubicBezTo>
                <a:cubicBezTo>
                  <a:pt x="16015" y="12786"/>
                  <a:pt x="16010" y="12788"/>
                  <a:pt x="16005" y="12790"/>
                </a:cubicBezTo>
                <a:cubicBezTo>
                  <a:pt x="16000" y="12791"/>
                  <a:pt x="15995" y="12791"/>
                  <a:pt x="15990" y="12790"/>
                </a:cubicBezTo>
                <a:cubicBezTo>
                  <a:pt x="15985" y="12789"/>
                  <a:pt x="15980" y="12787"/>
                  <a:pt x="15975" y="12783"/>
                </a:cubicBezTo>
                <a:cubicBezTo>
                  <a:pt x="15971" y="12780"/>
                  <a:pt x="15966" y="12775"/>
                  <a:pt x="15962" y="12769"/>
                </a:cubicBezTo>
                <a:close/>
                <a:moveTo>
                  <a:pt x="16655" y="12769"/>
                </a:moveTo>
                <a:cubicBezTo>
                  <a:pt x="16651" y="12763"/>
                  <a:pt x="16647" y="12757"/>
                  <a:pt x="16644" y="12750"/>
                </a:cubicBezTo>
                <a:cubicBezTo>
                  <a:pt x="16641" y="12743"/>
                  <a:pt x="16639" y="12735"/>
                  <a:pt x="16637" y="12726"/>
                </a:cubicBezTo>
                <a:cubicBezTo>
                  <a:pt x="16633" y="12709"/>
                  <a:pt x="16631" y="12692"/>
                  <a:pt x="16633" y="12673"/>
                </a:cubicBezTo>
                <a:cubicBezTo>
                  <a:pt x="16634" y="12654"/>
                  <a:pt x="16638" y="12639"/>
                  <a:pt x="16644" y="12623"/>
                </a:cubicBezTo>
                <a:cubicBezTo>
                  <a:pt x="16647" y="12615"/>
                  <a:pt x="16651" y="12609"/>
                  <a:pt x="16655" y="12603"/>
                </a:cubicBezTo>
                <a:cubicBezTo>
                  <a:pt x="16658" y="12598"/>
                  <a:pt x="16663" y="12593"/>
                  <a:pt x="16667" y="12589"/>
                </a:cubicBezTo>
                <a:cubicBezTo>
                  <a:pt x="16677" y="12582"/>
                  <a:pt x="16687" y="12579"/>
                  <a:pt x="16697" y="12581"/>
                </a:cubicBezTo>
                <a:cubicBezTo>
                  <a:pt x="16708" y="12584"/>
                  <a:pt x="16717" y="12591"/>
                  <a:pt x="16725" y="12602"/>
                </a:cubicBezTo>
                <a:cubicBezTo>
                  <a:pt x="16729" y="12608"/>
                  <a:pt x="16733" y="12614"/>
                  <a:pt x="16736" y="12621"/>
                </a:cubicBezTo>
                <a:cubicBezTo>
                  <a:pt x="16739" y="12628"/>
                  <a:pt x="16741" y="12635"/>
                  <a:pt x="16743" y="12644"/>
                </a:cubicBezTo>
                <a:cubicBezTo>
                  <a:pt x="16748" y="12663"/>
                  <a:pt x="16749" y="12679"/>
                  <a:pt x="16747" y="12698"/>
                </a:cubicBezTo>
                <a:cubicBezTo>
                  <a:pt x="16746" y="12718"/>
                  <a:pt x="16743" y="12733"/>
                  <a:pt x="16736" y="12749"/>
                </a:cubicBezTo>
                <a:cubicBezTo>
                  <a:pt x="16733" y="12756"/>
                  <a:pt x="16730" y="12763"/>
                  <a:pt x="16726" y="12768"/>
                </a:cubicBezTo>
                <a:cubicBezTo>
                  <a:pt x="16722" y="12774"/>
                  <a:pt x="16717" y="12778"/>
                  <a:pt x="16713" y="12782"/>
                </a:cubicBezTo>
                <a:cubicBezTo>
                  <a:pt x="16708" y="12786"/>
                  <a:pt x="16703" y="12788"/>
                  <a:pt x="16698" y="12790"/>
                </a:cubicBezTo>
                <a:cubicBezTo>
                  <a:pt x="16693" y="12791"/>
                  <a:pt x="16688" y="12791"/>
                  <a:pt x="16683" y="12790"/>
                </a:cubicBezTo>
                <a:cubicBezTo>
                  <a:pt x="16678" y="12789"/>
                  <a:pt x="16673" y="12787"/>
                  <a:pt x="16668" y="12783"/>
                </a:cubicBezTo>
                <a:cubicBezTo>
                  <a:pt x="16664" y="12780"/>
                  <a:pt x="16659" y="12775"/>
                  <a:pt x="16655" y="12769"/>
                </a:cubicBezTo>
                <a:close/>
                <a:moveTo>
                  <a:pt x="17349" y="12769"/>
                </a:moveTo>
                <a:cubicBezTo>
                  <a:pt x="17344" y="12763"/>
                  <a:pt x="17341" y="12757"/>
                  <a:pt x="17338" y="12750"/>
                </a:cubicBezTo>
                <a:cubicBezTo>
                  <a:pt x="17335" y="12743"/>
                  <a:pt x="17332" y="12735"/>
                  <a:pt x="17330" y="12726"/>
                </a:cubicBezTo>
                <a:cubicBezTo>
                  <a:pt x="17326" y="12709"/>
                  <a:pt x="17324" y="12692"/>
                  <a:pt x="17326" y="12673"/>
                </a:cubicBezTo>
                <a:cubicBezTo>
                  <a:pt x="17327" y="12654"/>
                  <a:pt x="17331" y="12639"/>
                  <a:pt x="17337" y="12623"/>
                </a:cubicBezTo>
                <a:cubicBezTo>
                  <a:pt x="17340" y="12615"/>
                  <a:pt x="17344" y="12609"/>
                  <a:pt x="17348" y="12603"/>
                </a:cubicBezTo>
                <a:cubicBezTo>
                  <a:pt x="17351" y="12598"/>
                  <a:pt x="17356" y="12593"/>
                  <a:pt x="17360" y="12589"/>
                </a:cubicBezTo>
                <a:cubicBezTo>
                  <a:pt x="17370" y="12582"/>
                  <a:pt x="17380" y="12579"/>
                  <a:pt x="17390" y="12581"/>
                </a:cubicBezTo>
                <a:cubicBezTo>
                  <a:pt x="17401" y="12584"/>
                  <a:pt x="17410" y="12591"/>
                  <a:pt x="17418" y="12602"/>
                </a:cubicBezTo>
                <a:cubicBezTo>
                  <a:pt x="17422" y="12608"/>
                  <a:pt x="17426" y="12614"/>
                  <a:pt x="17429" y="12621"/>
                </a:cubicBezTo>
                <a:cubicBezTo>
                  <a:pt x="17432" y="12628"/>
                  <a:pt x="17434" y="12635"/>
                  <a:pt x="17436" y="12644"/>
                </a:cubicBezTo>
                <a:cubicBezTo>
                  <a:pt x="17441" y="12663"/>
                  <a:pt x="17442" y="12679"/>
                  <a:pt x="17440" y="12698"/>
                </a:cubicBezTo>
                <a:cubicBezTo>
                  <a:pt x="17439" y="12718"/>
                  <a:pt x="17436" y="12733"/>
                  <a:pt x="17429" y="12749"/>
                </a:cubicBezTo>
                <a:cubicBezTo>
                  <a:pt x="17426" y="12756"/>
                  <a:pt x="17423" y="12763"/>
                  <a:pt x="17419" y="12768"/>
                </a:cubicBezTo>
                <a:cubicBezTo>
                  <a:pt x="17415" y="12774"/>
                  <a:pt x="17411" y="12778"/>
                  <a:pt x="17406" y="12782"/>
                </a:cubicBezTo>
                <a:cubicBezTo>
                  <a:pt x="17401" y="12786"/>
                  <a:pt x="17396" y="12788"/>
                  <a:pt x="17391" y="12790"/>
                </a:cubicBezTo>
                <a:cubicBezTo>
                  <a:pt x="17386" y="12791"/>
                  <a:pt x="17381" y="12791"/>
                  <a:pt x="17376" y="12790"/>
                </a:cubicBezTo>
                <a:cubicBezTo>
                  <a:pt x="17371" y="12789"/>
                  <a:pt x="17366" y="12787"/>
                  <a:pt x="17362" y="12783"/>
                </a:cubicBezTo>
                <a:cubicBezTo>
                  <a:pt x="17357" y="12780"/>
                  <a:pt x="17353" y="12775"/>
                  <a:pt x="17349" y="12769"/>
                </a:cubicBezTo>
                <a:close/>
                <a:moveTo>
                  <a:pt x="18042" y="12769"/>
                </a:moveTo>
                <a:cubicBezTo>
                  <a:pt x="18037" y="12763"/>
                  <a:pt x="18034" y="12757"/>
                  <a:pt x="18031" y="12750"/>
                </a:cubicBezTo>
                <a:cubicBezTo>
                  <a:pt x="18028" y="12743"/>
                  <a:pt x="18025" y="12735"/>
                  <a:pt x="18023" y="12726"/>
                </a:cubicBezTo>
                <a:cubicBezTo>
                  <a:pt x="18019" y="12709"/>
                  <a:pt x="18017" y="12692"/>
                  <a:pt x="18019" y="12673"/>
                </a:cubicBezTo>
                <a:cubicBezTo>
                  <a:pt x="18020" y="12654"/>
                  <a:pt x="18024" y="12639"/>
                  <a:pt x="18030" y="12623"/>
                </a:cubicBezTo>
                <a:cubicBezTo>
                  <a:pt x="18033" y="12615"/>
                  <a:pt x="18037" y="12609"/>
                  <a:pt x="18041" y="12603"/>
                </a:cubicBezTo>
                <a:cubicBezTo>
                  <a:pt x="18044" y="12598"/>
                  <a:pt x="18049" y="12593"/>
                  <a:pt x="18053" y="12589"/>
                </a:cubicBezTo>
                <a:cubicBezTo>
                  <a:pt x="18063" y="12582"/>
                  <a:pt x="18073" y="12579"/>
                  <a:pt x="18083" y="12581"/>
                </a:cubicBezTo>
                <a:cubicBezTo>
                  <a:pt x="18094" y="12584"/>
                  <a:pt x="18103" y="12591"/>
                  <a:pt x="18111" y="12602"/>
                </a:cubicBezTo>
                <a:cubicBezTo>
                  <a:pt x="18115" y="12608"/>
                  <a:pt x="18119" y="12614"/>
                  <a:pt x="18122" y="12621"/>
                </a:cubicBezTo>
                <a:cubicBezTo>
                  <a:pt x="18125" y="12628"/>
                  <a:pt x="18127" y="12635"/>
                  <a:pt x="18129" y="12644"/>
                </a:cubicBezTo>
                <a:cubicBezTo>
                  <a:pt x="18131" y="12653"/>
                  <a:pt x="18133" y="12662"/>
                  <a:pt x="18133" y="12671"/>
                </a:cubicBezTo>
                <a:cubicBezTo>
                  <a:pt x="18134" y="12680"/>
                  <a:pt x="18134" y="12689"/>
                  <a:pt x="18133" y="12698"/>
                </a:cubicBezTo>
                <a:cubicBezTo>
                  <a:pt x="18132" y="12718"/>
                  <a:pt x="18129" y="12733"/>
                  <a:pt x="18122" y="12749"/>
                </a:cubicBezTo>
                <a:cubicBezTo>
                  <a:pt x="18116" y="12764"/>
                  <a:pt x="18109" y="12775"/>
                  <a:pt x="18099" y="12782"/>
                </a:cubicBezTo>
                <a:cubicBezTo>
                  <a:pt x="18094" y="12786"/>
                  <a:pt x="18089" y="12788"/>
                  <a:pt x="18084" y="12790"/>
                </a:cubicBezTo>
                <a:cubicBezTo>
                  <a:pt x="18079" y="12791"/>
                  <a:pt x="18074" y="12791"/>
                  <a:pt x="18069" y="12790"/>
                </a:cubicBezTo>
                <a:cubicBezTo>
                  <a:pt x="18064" y="12789"/>
                  <a:pt x="18059" y="12787"/>
                  <a:pt x="18055" y="12783"/>
                </a:cubicBezTo>
                <a:cubicBezTo>
                  <a:pt x="18050" y="12780"/>
                  <a:pt x="18046" y="12775"/>
                  <a:pt x="18042" y="12769"/>
                </a:cubicBezTo>
                <a:close/>
                <a:moveTo>
                  <a:pt x="18735" y="12769"/>
                </a:moveTo>
                <a:cubicBezTo>
                  <a:pt x="18730" y="12763"/>
                  <a:pt x="18727" y="12757"/>
                  <a:pt x="18724" y="12750"/>
                </a:cubicBezTo>
                <a:cubicBezTo>
                  <a:pt x="18721" y="12743"/>
                  <a:pt x="18718" y="12735"/>
                  <a:pt x="18716" y="12726"/>
                </a:cubicBezTo>
                <a:cubicBezTo>
                  <a:pt x="18712" y="12709"/>
                  <a:pt x="18710" y="12692"/>
                  <a:pt x="18712" y="12673"/>
                </a:cubicBezTo>
                <a:cubicBezTo>
                  <a:pt x="18713" y="12654"/>
                  <a:pt x="18717" y="12639"/>
                  <a:pt x="18723" y="12623"/>
                </a:cubicBezTo>
                <a:cubicBezTo>
                  <a:pt x="18726" y="12615"/>
                  <a:pt x="18730" y="12609"/>
                  <a:pt x="18734" y="12603"/>
                </a:cubicBezTo>
                <a:cubicBezTo>
                  <a:pt x="18737" y="12598"/>
                  <a:pt x="18742" y="12593"/>
                  <a:pt x="18746" y="12589"/>
                </a:cubicBezTo>
                <a:cubicBezTo>
                  <a:pt x="18756" y="12582"/>
                  <a:pt x="18766" y="12579"/>
                  <a:pt x="18776" y="12581"/>
                </a:cubicBezTo>
                <a:cubicBezTo>
                  <a:pt x="18787" y="12584"/>
                  <a:pt x="18796" y="12591"/>
                  <a:pt x="18804" y="12602"/>
                </a:cubicBezTo>
                <a:cubicBezTo>
                  <a:pt x="18808" y="12608"/>
                  <a:pt x="18812" y="12614"/>
                  <a:pt x="18815" y="12621"/>
                </a:cubicBezTo>
                <a:cubicBezTo>
                  <a:pt x="18818" y="12628"/>
                  <a:pt x="18820" y="12635"/>
                  <a:pt x="18822" y="12644"/>
                </a:cubicBezTo>
                <a:cubicBezTo>
                  <a:pt x="18827" y="12663"/>
                  <a:pt x="18828" y="12679"/>
                  <a:pt x="18827" y="12698"/>
                </a:cubicBezTo>
                <a:cubicBezTo>
                  <a:pt x="18825" y="12718"/>
                  <a:pt x="18822" y="12733"/>
                  <a:pt x="18815" y="12749"/>
                </a:cubicBezTo>
                <a:cubicBezTo>
                  <a:pt x="18809" y="12764"/>
                  <a:pt x="18802" y="12775"/>
                  <a:pt x="18792" y="12782"/>
                </a:cubicBezTo>
                <a:cubicBezTo>
                  <a:pt x="18787" y="12786"/>
                  <a:pt x="18782" y="12788"/>
                  <a:pt x="18777" y="12790"/>
                </a:cubicBezTo>
                <a:cubicBezTo>
                  <a:pt x="18772" y="12791"/>
                  <a:pt x="18767" y="12791"/>
                  <a:pt x="18762" y="12790"/>
                </a:cubicBezTo>
                <a:cubicBezTo>
                  <a:pt x="18757" y="12789"/>
                  <a:pt x="18752" y="12787"/>
                  <a:pt x="18748" y="12783"/>
                </a:cubicBezTo>
                <a:cubicBezTo>
                  <a:pt x="18743" y="12780"/>
                  <a:pt x="18739" y="12775"/>
                  <a:pt x="18735" y="12769"/>
                </a:cubicBezTo>
                <a:close/>
                <a:moveTo>
                  <a:pt x="19428" y="12769"/>
                </a:moveTo>
                <a:cubicBezTo>
                  <a:pt x="19423" y="12763"/>
                  <a:pt x="19420" y="12757"/>
                  <a:pt x="19417" y="12750"/>
                </a:cubicBezTo>
                <a:cubicBezTo>
                  <a:pt x="19414" y="12743"/>
                  <a:pt x="19411" y="12735"/>
                  <a:pt x="19409" y="12726"/>
                </a:cubicBezTo>
                <a:cubicBezTo>
                  <a:pt x="19405" y="12709"/>
                  <a:pt x="19403" y="12692"/>
                  <a:pt x="19405" y="12673"/>
                </a:cubicBezTo>
                <a:cubicBezTo>
                  <a:pt x="19406" y="12654"/>
                  <a:pt x="19410" y="12639"/>
                  <a:pt x="19416" y="12623"/>
                </a:cubicBezTo>
                <a:cubicBezTo>
                  <a:pt x="19419" y="12615"/>
                  <a:pt x="19423" y="12609"/>
                  <a:pt x="19427" y="12603"/>
                </a:cubicBezTo>
                <a:cubicBezTo>
                  <a:pt x="19430" y="12598"/>
                  <a:pt x="19435" y="12593"/>
                  <a:pt x="19439" y="12589"/>
                </a:cubicBezTo>
                <a:cubicBezTo>
                  <a:pt x="19449" y="12582"/>
                  <a:pt x="19459" y="12579"/>
                  <a:pt x="19469" y="12581"/>
                </a:cubicBezTo>
                <a:cubicBezTo>
                  <a:pt x="19480" y="12584"/>
                  <a:pt x="19489" y="12591"/>
                  <a:pt x="19497" y="12602"/>
                </a:cubicBezTo>
                <a:cubicBezTo>
                  <a:pt x="19506" y="12614"/>
                  <a:pt x="19511" y="12627"/>
                  <a:pt x="19515" y="12644"/>
                </a:cubicBezTo>
                <a:cubicBezTo>
                  <a:pt x="19520" y="12663"/>
                  <a:pt x="19521" y="12679"/>
                  <a:pt x="19520" y="12698"/>
                </a:cubicBezTo>
                <a:cubicBezTo>
                  <a:pt x="19518" y="12718"/>
                  <a:pt x="19515" y="12733"/>
                  <a:pt x="19508" y="12749"/>
                </a:cubicBezTo>
                <a:cubicBezTo>
                  <a:pt x="19505" y="12756"/>
                  <a:pt x="19502" y="12763"/>
                  <a:pt x="19498" y="12768"/>
                </a:cubicBezTo>
                <a:cubicBezTo>
                  <a:pt x="19494" y="12774"/>
                  <a:pt x="19490" y="12778"/>
                  <a:pt x="19485" y="12782"/>
                </a:cubicBezTo>
                <a:cubicBezTo>
                  <a:pt x="19480" y="12786"/>
                  <a:pt x="19475" y="12788"/>
                  <a:pt x="19470" y="12790"/>
                </a:cubicBezTo>
                <a:cubicBezTo>
                  <a:pt x="19465" y="12791"/>
                  <a:pt x="19460" y="12791"/>
                  <a:pt x="19455" y="12790"/>
                </a:cubicBezTo>
                <a:cubicBezTo>
                  <a:pt x="19450" y="12789"/>
                  <a:pt x="19445" y="12787"/>
                  <a:pt x="19441" y="12783"/>
                </a:cubicBezTo>
                <a:cubicBezTo>
                  <a:pt x="19436" y="12780"/>
                  <a:pt x="19432" y="12775"/>
                  <a:pt x="19428" y="12769"/>
                </a:cubicBezTo>
                <a:close/>
                <a:moveTo>
                  <a:pt x="20121" y="12769"/>
                </a:moveTo>
                <a:cubicBezTo>
                  <a:pt x="20116" y="12763"/>
                  <a:pt x="20113" y="12757"/>
                  <a:pt x="20110" y="12750"/>
                </a:cubicBezTo>
                <a:cubicBezTo>
                  <a:pt x="20107" y="12743"/>
                  <a:pt x="20104" y="12735"/>
                  <a:pt x="20102" y="12726"/>
                </a:cubicBezTo>
                <a:cubicBezTo>
                  <a:pt x="20098" y="12709"/>
                  <a:pt x="20096" y="12692"/>
                  <a:pt x="20098" y="12673"/>
                </a:cubicBezTo>
                <a:cubicBezTo>
                  <a:pt x="20099" y="12654"/>
                  <a:pt x="20103" y="12639"/>
                  <a:pt x="20109" y="12623"/>
                </a:cubicBezTo>
                <a:cubicBezTo>
                  <a:pt x="20112" y="12615"/>
                  <a:pt x="20116" y="12609"/>
                  <a:pt x="20120" y="12603"/>
                </a:cubicBezTo>
                <a:cubicBezTo>
                  <a:pt x="20124" y="12598"/>
                  <a:pt x="20128" y="12593"/>
                  <a:pt x="20133" y="12589"/>
                </a:cubicBezTo>
                <a:cubicBezTo>
                  <a:pt x="20143" y="12582"/>
                  <a:pt x="20152" y="12579"/>
                  <a:pt x="20162" y="12581"/>
                </a:cubicBezTo>
                <a:cubicBezTo>
                  <a:pt x="20173" y="12584"/>
                  <a:pt x="20182" y="12591"/>
                  <a:pt x="20190" y="12602"/>
                </a:cubicBezTo>
                <a:cubicBezTo>
                  <a:pt x="20199" y="12614"/>
                  <a:pt x="20204" y="12627"/>
                  <a:pt x="20208" y="12644"/>
                </a:cubicBezTo>
                <a:cubicBezTo>
                  <a:pt x="20213" y="12663"/>
                  <a:pt x="20214" y="12679"/>
                  <a:pt x="20213" y="12698"/>
                </a:cubicBezTo>
                <a:cubicBezTo>
                  <a:pt x="20211" y="12718"/>
                  <a:pt x="20208" y="12733"/>
                  <a:pt x="20201" y="12749"/>
                </a:cubicBezTo>
                <a:cubicBezTo>
                  <a:pt x="20198" y="12756"/>
                  <a:pt x="20195" y="12763"/>
                  <a:pt x="20191" y="12768"/>
                </a:cubicBezTo>
                <a:cubicBezTo>
                  <a:pt x="20187" y="12774"/>
                  <a:pt x="20183" y="12778"/>
                  <a:pt x="20178" y="12782"/>
                </a:cubicBezTo>
                <a:cubicBezTo>
                  <a:pt x="20173" y="12786"/>
                  <a:pt x="20168" y="12788"/>
                  <a:pt x="20163" y="12790"/>
                </a:cubicBezTo>
                <a:cubicBezTo>
                  <a:pt x="20158" y="12791"/>
                  <a:pt x="20153" y="12791"/>
                  <a:pt x="20148" y="12790"/>
                </a:cubicBezTo>
                <a:cubicBezTo>
                  <a:pt x="20143" y="12789"/>
                  <a:pt x="20138" y="12787"/>
                  <a:pt x="20134" y="12783"/>
                </a:cubicBezTo>
                <a:cubicBezTo>
                  <a:pt x="20129" y="12780"/>
                  <a:pt x="20125" y="12775"/>
                  <a:pt x="20121" y="12769"/>
                </a:cubicBezTo>
                <a:close/>
                <a:moveTo>
                  <a:pt x="20814" y="12769"/>
                </a:moveTo>
                <a:cubicBezTo>
                  <a:pt x="20809" y="12763"/>
                  <a:pt x="20806" y="12757"/>
                  <a:pt x="20803" y="12750"/>
                </a:cubicBezTo>
                <a:cubicBezTo>
                  <a:pt x="20800" y="12743"/>
                  <a:pt x="20797" y="12735"/>
                  <a:pt x="20795" y="12726"/>
                </a:cubicBezTo>
                <a:cubicBezTo>
                  <a:pt x="20791" y="12709"/>
                  <a:pt x="20789" y="12692"/>
                  <a:pt x="20791" y="12673"/>
                </a:cubicBezTo>
                <a:cubicBezTo>
                  <a:pt x="20792" y="12654"/>
                  <a:pt x="20796" y="12639"/>
                  <a:pt x="20802" y="12623"/>
                </a:cubicBezTo>
                <a:cubicBezTo>
                  <a:pt x="20805" y="12615"/>
                  <a:pt x="20809" y="12609"/>
                  <a:pt x="20813" y="12603"/>
                </a:cubicBezTo>
                <a:cubicBezTo>
                  <a:pt x="20817" y="12598"/>
                  <a:pt x="20821" y="12593"/>
                  <a:pt x="20826" y="12589"/>
                </a:cubicBezTo>
                <a:cubicBezTo>
                  <a:pt x="20836" y="12582"/>
                  <a:pt x="20845" y="12579"/>
                  <a:pt x="20855" y="12581"/>
                </a:cubicBezTo>
                <a:cubicBezTo>
                  <a:pt x="20866" y="12584"/>
                  <a:pt x="20875" y="12591"/>
                  <a:pt x="20883" y="12602"/>
                </a:cubicBezTo>
                <a:cubicBezTo>
                  <a:pt x="20892" y="12614"/>
                  <a:pt x="20897" y="12627"/>
                  <a:pt x="20901" y="12644"/>
                </a:cubicBezTo>
                <a:cubicBezTo>
                  <a:pt x="20906" y="12663"/>
                  <a:pt x="20907" y="12679"/>
                  <a:pt x="20906" y="12698"/>
                </a:cubicBezTo>
                <a:cubicBezTo>
                  <a:pt x="20904" y="12718"/>
                  <a:pt x="20901" y="12733"/>
                  <a:pt x="20894" y="12749"/>
                </a:cubicBezTo>
                <a:cubicBezTo>
                  <a:pt x="20891" y="12756"/>
                  <a:pt x="20888" y="12763"/>
                  <a:pt x="20884" y="12768"/>
                </a:cubicBezTo>
                <a:cubicBezTo>
                  <a:pt x="20880" y="12774"/>
                  <a:pt x="20876" y="12778"/>
                  <a:pt x="20871" y="12782"/>
                </a:cubicBezTo>
                <a:cubicBezTo>
                  <a:pt x="20866" y="12786"/>
                  <a:pt x="20861" y="12788"/>
                  <a:pt x="20856" y="12790"/>
                </a:cubicBezTo>
                <a:cubicBezTo>
                  <a:pt x="20852" y="12791"/>
                  <a:pt x="20846" y="12791"/>
                  <a:pt x="20841" y="12790"/>
                </a:cubicBezTo>
                <a:cubicBezTo>
                  <a:pt x="20836" y="12789"/>
                  <a:pt x="20831" y="12787"/>
                  <a:pt x="20827" y="12783"/>
                </a:cubicBezTo>
                <a:cubicBezTo>
                  <a:pt x="20822" y="12780"/>
                  <a:pt x="20818" y="12775"/>
                  <a:pt x="20814" y="12769"/>
                </a:cubicBezTo>
                <a:close/>
                <a:moveTo>
                  <a:pt x="21507" y="12769"/>
                </a:moveTo>
                <a:cubicBezTo>
                  <a:pt x="21498" y="12757"/>
                  <a:pt x="21493" y="12745"/>
                  <a:pt x="21488" y="12726"/>
                </a:cubicBezTo>
                <a:cubicBezTo>
                  <a:pt x="21484" y="12709"/>
                  <a:pt x="21482" y="12692"/>
                  <a:pt x="21484" y="12673"/>
                </a:cubicBezTo>
                <a:cubicBezTo>
                  <a:pt x="21485" y="12654"/>
                  <a:pt x="21489" y="12639"/>
                  <a:pt x="21495" y="12623"/>
                </a:cubicBezTo>
                <a:cubicBezTo>
                  <a:pt x="21498" y="12615"/>
                  <a:pt x="21502" y="12609"/>
                  <a:pt x="21506" y="12603"/>
                </a:cubicBezTo>
                <a:cubicBezTo>
                  <a:pt x="21510" y="12598"/>
                  <a:pt x="21514" y="12593"/>
                  <a:pt x="21519" y="12589"/>
                </a:cubicBezTo>
                <a:cubicBezTo>
                  <a:pt x="21529" y="12582"/>
                  <a:pt x="21538" y="12579"/>
                  <a:pt x="21548" y="12581"/>
                </a:cubicBezTo>
                <a:cubicBezTo>
                  <a:pt x="21559" y="12584"/>
                  <a:pt x="21568" y="12591"/>
                  <a:pt x="21576" y="12602"/>
                </a:cubicBezTo>
                <a:cubicBezTo>
                  <a:pt x="21585" y="12614"/>
                  <a:pt x="21590" y="12627"/>
                  <a:pt x="21594" y="12644"/>
                </a:cubicBezTo>
                <a:cubicBezTo>
                  <a:pt x="21599" y="12663"/>
                  <a:pt x="21600" y="12679"/>
                  <a:pt x="21599" y="12698"/>
                </a:cubicBezTo>
                <a:cubicBezTo>
                  <a:pt x="21597" y="12718"/>
                  <a:pt x="21594" y="12733"/>
                  <a:pt x="21587" y="12749"/>
                </a:cubicBezTo>
                <a:cubicBezTo>
                  <a:pt x="21584" y="12756"/>
                  <a:pt x="21581" y="12763"/>
                  <a:pt x="21577" y="12768"/>
                </a:cubicBezTo>
                <a:cubicBezTo>
                  <a:pt x="21573" y="12774"/>
                  <a:pt x="21569" y="12778"/>
                  <a:pt x="21564" y="12782"/>
                </a:cubicBezTo>
                <a:cubicBezTo>
                  <a:pt x="21559" y="12786"/>
                  <a:pt x="21554" y="12788"/>
                  <a:pt x="21549" y="12790"/>
                </a:cubicBezTo>
                <a:cubicBezTo>
                  <a:pt x="21545" y="12791"/>
                  <a:pt x="21539" y="12791"/>
                  <a:pt x="21534" y="12790"/>
                </a:cubicBezTo>
                <a:cubicBezTo>
                  <a:pt x="21524" y="12788"/>
                  <a:pt x="21515" y="12781"/>
                  <a:pt x="21507" y="12769"/>
                </a:cubicBezTo>
                <a:close/>
                <a:moveTo>
                  <a:pt x="23" y="14027"/>
                </a:moveTo>
                <a:cubicBezTo>
                  <a:pt x="15" y="14016"/>
                  <a:pt x="9" y="14003"/>
                  <a:pt x="5" y="13984"/>
                </a:cubicBezTo>
                <a:cubicBezTo>
                  <a:pt x="3" y="13976"/>
                  <a:pt x="1" y="13967"/>
                  <a:pt x="1" y="13958"/>
                </a:cubicBezTo>
                <a:cubicBezTo>
                  <a:pt x="0" y="13950"/>
                  <a:pt x="0" y="13941"/>
                  <a:pt x="1" y="13931"/>
                </a:cubicBezTo>
                <a:cubicBezTo>
                  <a:pt x="1" y="13922"/>
                  <a:pt x="2" y="13913"/>
                  <a:pt x="4" y="13905"/>
                </a:cubicBezTo>
                <a:cubicBezTo>
                  <a:pt x="6" y="13897"/>
                  <a:pt x="8" y="13889"/>
                  <a:pt x="12" y="13881"/>
                </a:cubicBezTo>
                <a:cubicBezTo>
                  <a:pt x="15" y="13873"/>
                  <a:pt x="18" y="13867"/>
                  <a:pt x="22" y="13862"/>
                </a:cubicBezTo>
                <a:cubicBezTo>
                  <a:pt x="26" y="13856"/>
                  <a:pt x="30" y="13851"/>
                  <a:pt x="35" y="13847"/>
                </a:cubicBezTo>
                <a:cubicBezTo>
                  <a:pt x="45" y="13840"/>
                  <a:pt x="54" y="13837"/>
                  <a:pt x="65" y="13840"/>
                </a:cubicBezTo>
                <a:cubicBezTo>
                  <a:pt x="75" y="13842"/>
                  <a:pt x="84" y="13849"/>
                  <a:pt x="92" y="13860"/>
                </a:cubicBezTo>
                <a:cubicBezTo>
                  <a:pt x="96" y="13866"/>
                  <a:pt x="100" y="13872"/>
                  <a:pt x="103" y="13879"/>
                </a:cubicBezTo>
                <a:cubicBezTo>
                  <a:pt x="106" y="13886"/>
                  <a:pt x="109" y="13894"/>
                  <a:pt x="111" y="13902"/>
                </a:cubicBezTo>
                <a:cubicBezTo>
                  <a:pt x="115" y="13921"/>
                  <a:pt x="116" y="13937"/>
                  <a:pt x="115" y="13957"/>
                </a:cubicBezTo>
                <a:cubicBezTo>
                  <a:pt x="114" y="13976"/>
                  <a:pt x="110" y="13992"/>
                  <a:pt x="104" y="14007"/>
                </a:cubicBezTo>
                <a:cubicBezTo>
                  <a:pt x="100" y="14014"/>
                  <a:pt x="97" y="14021"/>
                  <a:pt x="93" y="14026"/>
                </a:cubicBezTo>
                <a:cubicBezTo>
                  <a:pt x="89" y="14032"/>
                  <a:pt x="85" y="14037"/>
                  <a:pt x="80" y="14040"/>
                </a:cubicBezTo>
                <a:cubicBezTo>
                  <a:pt x="75" y="14044"/>
                  <a:pt x="71" y="14047"/>
                  <a:pt x="66" y="14048"/>
                </a:cubicBezTo>
                <a:cubicBezTo>
                  <a:pt x="61" y="14049"/>
                  <a:pt x="56" y="14049"/>
                  <a:pt x="51" y="14048"/>
                </a:cubicBezTo>
                <a:cubicBezTo>
                  <a:pt x="40" y="14046"/>
                  <a:pt x="31" y="14039"/>
                  <a:pt x="23" y="14027"/>
                </a:cubicBezTo>
                <a:close/>
                <a:moveTo>
                  <a:pt x="716" y="14027"/>
                </a:moveTo>
                <a:cubicBezTo>
                  <a:pt x="708" y="14016"/>
                  <a:pt x="702" y="14003"/>
                  <a:pt x="698" y="13984"/>
                </a:cubicBezTo>
                <a:cubicBezTo>
                  <a:pt x="693" y="13967"/>
                  <a:pt x="692" y="13950"/>
                  <a:pt x="694" y="13931"/>
                </a:cubicBezTo>
                <a:cubicBezTo>
                  <a:pt x="695" y="13912"/>
                  <a:pt x="698" y="13897"/>
                  <a:pt x="705" y="13881"/>
                </a:cubicBezTo>
                <a:cubicBezTo>
                  <a:pt x="711" y="13866"/>
                  <a:pt x="718" y="13855"/>
                  <a:pt x="728" y="13847"/>
                </a:cubicBezTo>
                <a:cubicBezTo>
                  <a:pt x="738" y="13840"/>
                  <a:pt x="747" y="13837"/>
                  <a:pt x="758" y="13840"/>
                </a:cubicBezTo>
                <a:cubicBezTo>
                  <a:pt x="768" y="13842"/>
                  <a:pt x="777" y="13849"/>
                  <a:pt x="785" y="13860"/>
                </a:cubicBezTo>
                <a:cubicBezTo>
                  <a:pt x="789" y="13866"/>
                  <a:pt x="793" y="13872"/>
                  <a:pt x="796" y="13879"/>
                </a:cubicBezTo>
                <a:cubicBezTo>
                  <a:pt x="799" y="13886"/>
                  <a:pt x="802" y="13894"/>
                  <a:pt x="804" y="13902"/>
                </a:cubicBezTo>
                <a:cubicBezTo>
                  <a:pt x="808" y="13921"/>
                  <a:pt x="809" y="13937"/>
                  <a:pt x="808" y="13957"/>
                </a:cubicBezTo>
                <a:cubicBezTo>
                  <a:pt x="807" y="13976"/>
                  <a:pt x="803" y="13992"/>
                  <a:pt x="797" y="14007"/>
                </a:cubicBezTo>
                <a:cubicBezTo>
                  <a:pt x="793" y="14014"/>
                  <a:pt x="790" y="14021"/>
                  <a:pt x="786" y="14026"/>
                </a:cubicBezTo>
                <a:cubicBezTo>
                  <a:pt x="782" y="14032"/>
                  <a:pt x="778" y="14037"/>
                  <a:pt x="773" y="14040"/>
                </a:cubicBezTo>
                <a:cubicBezTo>
                  <a:pt x="768" y="14044"/>
                  <a:pt x="764" y="14047"/>
                  <a:pt x="759" y="14048"/>
                </a:cubicBezTo>
                <a:cubicBezTo>
                  <a:pt x="754" y="14049"/>
                  <a:pt x="749" y="14049"/>
                  <a:pt x="744" y="14048"/>
                </a:cubicBezTo>
                <a:cubicBezTo>
                  <a:pt x="733" y="14046"/>
                  <a:pt x="724" y="14039"/>
                  <a:pt x="716" y="14027"/>
                </a:cubicBezTo>
                <a:close/>
                <a:moveTo>
                  <a:pt x="1409" y="14027"/>
                </a:moveTo>
                <a:cubicBezTo>
                  <a:pt x="1401" y="14016"/>
                  <a:pt x="1395" y="14003"/>
                  <a:pt x="1391" y="13984"/>
                </a:cubicBezTo>
                <a:cubicBezTo>
                  <a:pt x="1386" y="13967"/>
                  <a:pt x="1385" y="13950"/>
                  <a:pt x="1387" y="13931"/>
                </a:cubicBezTo>
                <a:cubicBezTo>
                  <a:pt x="1388" y="13912"/>
                  <a:pt x="1391" y="13897"/>
                  <a:pt x="1398" y="13881"/>
                </a:cubicBezTo>
                <a:cubicBezTo>
                  <a:pt x="1404" y="13866"/>
                  <a:pt x="1412" y="13855"/>
                  <a:pt x="1421" y="13847"/>
                </a:cubicBezTo>
                <a:cubicBezTo>
                  <a:pt x="1431" y="13840"/>
                  <a:pt x="1440" y="13837"/>
                  <a:pt x="1451" y="13840"/>
                </a:cubicBezTo>
                <a:cubicBezTo>
                  <a:pt x="1461" y="13842"/>
                  <a:pt x="1470" y="13849"/>
                  <a:pt x="1479" y="13860"/>
                </a:cubicBezTo>
                <a:cubicBezTo>
                  <a:pt x="1483" y="13866"/>
                  <a:pt x="1486" y="13872"/>
                  <a:pt x="1489" y="13879"/>
                </a:cubicBezTo>
                <a:cubicBezTo>
                  <a:pt x="1492" y="13886"/>
                  <a:pt x="1495" y="13894"/>
                  <a:pt x="1497" y="13902"/>
                </a:cubicBezTo>
                <a:cubicBezTo>
                  <a:pt x="1501" y="13921"/>
                  <a:pt x="1502" y="13937"/>
                  <a:pt x="1501" y="13957"/>
                </a:cubicBezTo>
                <a:cubicBezTo>
                  <a:pt x="1500" y="13976"/>
                  <a:pt x="1496" y="13992"/>
                  <a:pt x="1490" y="14007"/>
                </a:cubicBezTo>
                <a:cubicBezTo>
                  <a:pt x="1486" y="14014"/>
                  <a:pt x="1483" y="14021"/>
                  <a:pt x="1479" y="14026"/>
                </a:cubicBezTo>
                <a:cubicBezTo>
                  <a:pt x="1475" y="14032"/>
                  <a:pt x="1471" y="14037"/>
                  <a:pt x="1466" y="14040"/>
                </a:cubicBezTo>
                <a:cubicBezTo>
                  <a:pt x="1461" y="14044"/>
                  <a:pt x="1457" y="14047"/>
                  <a:pt x="1452" y="14048"/>
                </a:cubicBezTo>
                <a:cubicBezTo>
                  <a:pt x="1447" y="14049"/>
                  <a:pt x="1442" y="14049"/>
                  <a:pt x="1437" y="14048"/>
                </a:cubicBezTo>
                <a:cubicBezTo>
                  <a:pt x="1426" y="14046"/>
                  <a:pt x="1417" y="14039"/>
                  <a:pt x="1409" y="14027"/>
                </a:cubicBezTo>
                <a:close/>
                <a:moveTo>
                  <a:pt x="2102" y="14027"/>
                </a:moveTo>
                <a:cubicBezTo>
                  <a:pt x="2094" y="14016"/>
                  <a:pt x="2088" y="14003"/>
                  <a:pt x="2084" y="13984"/>
                </a:cubicBezTo>
                <a:cubicBezTo>
                  <a:pt x="2079" y="13967"/>
                  <a:pt x="2078" y="13950"/>
                  <a:pt x="2080" y="13931"/>
                </a:cubicBezTo>
                <a:cubicBezTo>
                  <a:pt x="2081" y="13912"/>
                  <a:pt x="2084" y="13897"/>
                  <a:pt x="2091" y="13881"/>
                </a:cubicBezTo>
                <a:cubicBezTo>
                  <a:pt x="2097" y="13866"/>
                  <a:pt x="2105" y="13855"/>
                  <a:pt x="2114" y="13847"/>
                </a:cubicBezTo>
                <a:cubicBezTo>
                  <a:pt x="2124" y="13840"/>
                  <a:pt x="2133" y="13837"/>
                  <a:pt x="2144" y="13840"/>
                </a:cubicBezTo>
                <a:cubicBezTo>
                  <a:pt x="2154" y="13842"/>
                  <a:pt x="2163" y="13849"/>
                  <a:pt x="2172" y="13860"/>
                </a:cubicBezTo>
                <a:cubicBezTo>
                  <a:pt x="2176" y="13866"/>
                  <a:pt x="2179" y="13872"/>
                  <a:pt x="2182" y="13879"/>
                </a:cubicBezTo>
                <a:cubicBezTo>
                  <a:pt x="2185" y="13886"/>
                  <a:pt x="2188" y="13894"/>
                  <a:pt x="2190" y="13902"/>
                </a:cubicBezTo>
                <a:cubicBezTo>
                  <a:pt x="2194" y="13921"/>
                  <a:pt x="2195" y="13937"/>
                  <a:pt x="2194" y="13957"/>
                </a:cubicBezTo>
                <a:cubicBezTo>
                  <a:pt x="2193" y="13976"/>
                  <a:pt x="2189" y="13992"/>
                  <a:pt x="2183" y="14007"/>
                </a:cubicBezTo>
                <a:cubicBezTo>
                  <a:pt x="2180" y="14014"/>
                  <a:pt x="2176" y="14021"/>
                  <a:pt x="2172" y="14026"/>
                </a:cubicBezTo>
                <a:cubicBezTo>
                  <a:pt x="2169" y="14032"/>
                  <a:pt x="2164" y="14037"/>
                  <a:pt x="2159" y="14040"/>
                </a:cubicBezTo>
                <a:cubicBezTo>
                  <a:pt x="2155" y="14044"/>
                  <a:pt x="2150" y="14047"/>
                  <a:pt x="2145" y="14048"/>
                </a:cubicBezTo>
                <a:cubicBezTo>
                  <a:pt x="2140" y="14049"/>
                  <a:pt x="2135" y="14049"/>
                  <a:pt x="2130" y="14048"/>
                </a:cubicBezTo>
                <a:cubicBezTo>
                  <a:pt x="2119" y="14046"/>
                  <a:pt x="2110" y="14039"/>
                  <a:pt x="2102" y="14027"/>
                </a:cubicBezTo>
                <a:close/>
                <a:moveTo>
                  <a:pt x="2795" y="14027"/>
                </a:moveTo>
                <a:cubicBezTo>
                  <a:pt x="2791" y="14021"/>
                  <a:pt x="2787" y="14015"/>
                  <a:pt x="2784" y="14008"/>
                </a:cubicBezTo>
                <a:cubicBezTo>
                  <a:pt x="2781" y="14001"/>
                  <a:pt x="2779" y="13994"/>
                  <a:pt x="2777" y="13984"/>
                </a:cubicBezTo>
                <a:cubicBezTo>
                  <a:pt x="2772" y="13967"/>
                  <a:pt x="2771" y="13950"/>
                  <a:pt x="2773" y="13931"/>
                </a:cubicBezTo>
                <a:cubicBezTo>
                  <a:pt x="2774" y="13912"/>
                  <a:pt x="2777" y="13897"/>
                  <a:pt x="2784" y="13881"/>
                </a:cubicBezTo>
                <a:cubicBezTo>
                  <a:pt x="2790" y="13866"/>
                  <a:pt x="2798" y="13855"/>
                  <a:pt x="2807" y="13847"/>
                </a:cubicBezTo>
                <a:cubicBezTo>
                  <a:pt x="2817" y="13840"/>
                  <a:pt x="2826" y="13837"/>
                  <a:pt x="2837" y="13840"/>
                </a:cubicBezTo>
                <a:cubicBezTo>
                  <a:pt x="2848" y="13842"/>
                  <a:pt x="2856" y="13849"/>
                  <a:pt x="2865" y="13860"/>
                </a:cubicBezTo>
                <a:cubicBezTo>
                  <a:pt x="2869" y="13866"/>
                  <a:pt x="2872" y="13872"/>
                  <a:pt x="2875" y="13879"/>
                </a:cubicBezTo>
                <a:cubicBezTo>
                  <a:pt x="2878" y="13886"/>
                  <a:pt x="2881" y="13894"/>
                  <a:pt x="2883" y="13902"/>
                </a:cubicBezTo>
                <a:cubicBezTo>
                  <a:pt x="2887" y="13921"/>
                  <a:pt x="2888" y="13937"/>
                  <a:pt x="2887" y="13957"/>
                </a:cubicBezTo>
                <a:cubicBezTo>
                  <a:pt x="2886" y="13976"/>
                  <a:pt x="2882" y="13992"/>
                  <a:pt x="2876" y="14007"/>
                </a:cubicBezTo>
                <a:cubicBezTo>
                  <a:pt x="2873" y="14014"/>
                  <a:pt x="2869" y="14021"/>
                  <a:pt x="2865" y="14026"/>
                </a:cubicBezTo>
                <a:cubicBezTo>
                  <a:pt x="2862" y="14032"/>
                  <a:pt x="2857" y="14037"/>
                  <a:pt x="2852" y="14040"/>
                </a:cubicBezTo>
                <a:cubicBezTo>
                  <a:pt x="2848" y="14044"/>
                  <a:pt x="2843" y="14047"/>
                  <a:pt x="2838" y="14048"/>
                </a:cubicBezTo>
                <a:cubicBezTo>
                  <a:pt x="2833" y="14049"/>
                  <a:pt x="2828" y="14049"/>
                  <a:pt x="2823" y="14048"/>
                </a:cubicBezTo>
                <a:cubicBezTo>
                  <a:pt x="2817" y="14047"/>
                  <a:pt x="2813" y="14045"/>
                  <a:pt x="2808" y="14041"/>
                </a:cubicBezTo>
                <a:cubicBezTo>
                  <a:pt x="2804" y="14038"/>
                  <a:pt x="2799" y="14033"/>
                  <a:pt x="2795" y="14027"/>
                </a:cubicBezTo>
                <a:close/>
                <a:moveTo>
                  <a:pt x="3488" y="14027"/>
                </a:moveTo>
                <a:cubicBezTo>
                  <a:pt x="3484" y="14021"/>
                  <a:pt x="3480" y="14015"/>
                  <a:pt x="3477" y="14008"/>
                </a:cubicBezTo>
                <a:cubicBezTo>
                  <a:pt x="3474" y="14001"/>
                  <a:pt x="3472" y="13994"/>
                  <a:pt x="3470" y="13984"/>
                </a:cubicBezTo>
                <a:cubicBezTo>
                  <a:pt x="3465" y="13967"/>
                  <a:pt x="3464" y="13950"/>
                  <a:pt x="3466" y="13931"/>
                </a:cubicBezTo>
                <a:cubicBezTo>
                  <a:pt x="3467" y="13912"/>
                  <a:pt x="3470" y="13897"/>
                  <a:pt x="3477" y="13881"/>
                </a:cubicBezTo>
                <a:cubicBezTo>
                  <a:pt x="3483" y="13866"/>
                  <a:pt x="3491" y="13855"/>
                  <a:pt x="3500" y="13847"/>
                </a:cubicBezTo>
                <a:cubicBezTo>
                  <a:pt x="3510" y="13840"/>
                  <a:pt x="3519" y="13837"/>
                  <a:pt x="3530" y="13840"/>
                </a:cubicBezTo>
                <a:cubicBezTo>
                  <a:pt x="3541" y="13842"/>
                  <a:pt x="3549" y="13849"/>
                  <a:pt x="3558" y="13860"/>
                </a:cubicBezTo>
                <a:cubicBezTo>
                  <a:pt x="3562" y="13866"/>
                  <a:pt x="3565" y="13872"/>
                  <a:pt x="3568" y="13879"/>
                </a:cubicBezTo>
                <a:cubicBezTo>
                  <a:pt x="3571" y="13886"/>
                  <a:pt x="3574" y="13894"/>
                  <a:pt x="3576" y="13902"/>
                </a:cubicBezTo>
                <a:cubicBezTo>
                  <a:pt x="3580" y="13921"/>
                  <a:pt x="3581" y="13937"/>
                  <a:pt x="3580" y="13957"/>
                </a:cubicBezTo>
                <a:cubicBezTo>
                  <a:pt x="3579" y="13976"/>
                  <a:pt x="3575" y="13992"/>
                  <a:pt x="3569" y="14007"/>
                </a:cubicBezTo>
                <a:cubicBezTo>
                  <a:pt x="3566" y="14014"/>
                  <a:pt x="3562" y="14021"/>
                  <a:pt x="3558" y="14026"/>
                </a:cubicBezTo>
                <a:cubicBezTo>
                  <a:pt x="3555" y="14032"/>
                  <a:pt x="3550" y="14037"/>
                  <a:pt x="3546" y="14040"/>
                </a:cubicBezTo>
                <a:cubicBezTo>
                  <a:pt x="3541" y="14044"/>
                  <a:pt x="3536" y="14047"/>
                  <a:pt x="3531" y="14048"/>
                </a:cubicBezTo>
                <a:cubicBezTo>
                  <a:pt x="3526" y="14049"/>
                  <a:pt x="3521" y="14049"/>
                  <a:pt x="3516" y="14048"/>
                </a:cubicBezTo>
                <a:cubicBezTo>
                  <a:pt x="3510" y="14047"/>
                  <a:pt x="3506" y="14045"/>
                  <a:pt x="3501" y="14041"/>
                </a:cubicBezTo>
                <a:cubicBezTo>
                  <a:pt x="3497" y="14038"/>
                  <a:pt x="3492" y="14033"/>
                  <a:pt x="3488" y="14027"/>
                </a:cubicBezTo>
                <a:close/>
                <a:moveTo>
                  <a:pt x="4181" y="14027"/>
                </a:moveTo>
                <a:cubicBezTo>
                  <a:pt x="4177" y="14021"/>
                  <a:pt x="4173" y="14015"/>
                  <a:pt x="4170" y="14008"/>
                </a:cubicBezTo>
                <a:cubicBezTo>
                  <a:pt x="4167" y="14001"/>
                  <a:pt x="4165" y="13994"/>
                  <a:pt x="4163" y="13984"/>
                </a:cubicBezTo>
                <a:cubicBezTo>
                  <a:pt x="4158" y="13967"/>
                  <a:pt x="4157" y="13950"/>
                  <a:pt x="4159" y="13931"/>
                </a:cubicBezTo>
                <a:cubicBezTo>
                  <a:pt x="4160" y="13912"/>
                  <a:pt x="4163" y="13897"/>
                  <a:pt x="4170" y="13881"/>
                </a:cubicBezTo>
                <a:cubicBezTo>
                  <a:pt x="4176" y="13866"/>
                  <a:pt x="4184" y="13855"/>
                  <a:pt x="4193" y="13847"/>
                </a:cubicBezTo>
                <a:cubicBezTo>
                  <a:pt x="4203" y="13840"/>
                  <a:pt x="4213" y="13837"/>
                  <a:pt x="4223" y="13840"/>
                </a:cubicBezTo>
                <a:cubicBezTo>
                  <a:pt x="4234" y="13842"/>
                  <a:pt x="4242" y="13849"/>
                  <a:pt x="4251" y="13860"/>
                </a:cubicBezTo>
                <a:cubicBezTo>
                  <a:pt x="4255" y="13866"/>
                  <a:pt x="4258" y="13872"/>
                  <a:pt x="4261" y="13879"/>
                </a:cubicBezTo>
                <a:cubicBezTo>
                  <a:pt x="4264" y="13886"/>
                  <a:pt x="4267" y="13894"/>
                  <a:pt x="4269" y="13902"/>
                </a:cubicBezTo>
                <a:cubicBezTo>
                  <a:pt x="4273" y="13921"/>
                  <a:pt x="4274" y="13937"/>
                  <a:pt x="4273" y="13957"/>
                </a:cubicBezTo>
                <a:cubicBezTo>
                  <a:pt x="4272" y="13976"/>
                  <a:pt x="4268" y="13992"/>
                  <a:pt x="4262" y="14007"/>
                </a:cubicBezTo>
                <a:cubicBezTo>
                  <a:pt x="4259" y="14014"/>
                  <a:pt x="4255" y="14021"/>
                  <a:pt x="4252" y="14026"/>
                </a:cubicBezTo>
                <a:cubicBezTo>
                  <a:pt x="4248" y="14032"/>
                  <a:pt x="4243" y="14037"/>
                  <a:pt x="4239" y="14040"/>
                </a:cubicBezTo>
                <a:cubicBezTo>
                  <a:pt x="4234" y="14044"/>
                  <a:pt x="4229" y="14047"/>
                  <a:pt x="4224" y="14048"/>
                </a:cubicBezTo>
                <a:cubicBezTo>
                  <a:pt x="4219" y="14049"/>
                  <a:pt x="4214" y="14049"/>
                  <a:pt x="4209" y="14048"/>
                </a:cubicBezTo>
                <a:cubicBezTo>
                  <a:pt x="4204" y="14047"/>
                  <a:pt x="4199" y="14045"/>
                  <a:pt x="4194" y="14041"/>
                </a:cubicBezTo>
                <a:cubicBezTo>
                  <a:pt x="4190" y="14038"/>
                  <a:pt x="4185" y="14033"/>
                  <a:pt x="4181" y="14027"/>
                </a:cubicBezTo>
                <a:close/>
                <a:moveTo>
                  <a:pt x="4874" y="14027"/>
                </a:moveTo>
                <a:cubicBezTo>
                  <a:pt x="4870" y="14021"/>
                  <a:pt x="4866" y="14015"/>
                  <a:pt x="4863" y="14008"/>
                </a:cubicBezTo>
                <a:cubicBezTo>
                  <a:pt x="4860" y="14001"/>
                  <a:pt x="4858" y="13994"/>
                  <a:pt x="4856" y="13984"/>
                </a:cubicBezTo>
                <a:cubicBezTo>
                  <a:pt x="4851" y="13967"/>
                  <a:pt x="4850" y="13950"/>
                  <a:pt x="4852" y="13931"/>
                </a:cubicBezTo>
                <a:cubicBezTo>
                  <a:pt x="4853" y="13912"/>
                  <a:pt x="4856" y="13897"/>
                  <a:pt x="4863" y="13881"/>
                </a:cubicBezTo>
                <a:cubicBezTo>
                  <a:pt x="4869" y="13866"/>
                  <a:pt x="4877" y="13855"/>
                  <a:pt x="4886" y="13847"/>
                </a:cubicBezTo>
                <a:cubicBezTo>
                  <a:pt x="4896" y="13840"/>
                  <a:pt x="4906" y="13837"/>
                  <a:pt x="4916" y="13840"/>
                </a:cubicBezTo>
                <a:cubicBezTo>
                  <a:pt x="4927" y="13842"/>
                  <a:pt x="4935" y="13849"/>
                  <a:pt x="4944" y="13860"/>
                </a:cubicBezTo>
                <a:cubicBezTo>
                  <a:pt x="4948" y="13866"/>
                  <a:pt x="4951" y="13872"/>
                  <a:pt x="4954" y="13879"/>
                </a:cubicBezTo>
                <a:cubicBezTo>
                  <a:pt x="4957" y="13886"/>
                  <a:pt x="4960" y="13894"/>
                  <a:pt x="4962" y="13902"/>
                </a:cubicBezTo>
                <a:cubicBezTo>
                  <a:pt x="4966" y="13921"/>
                  <a:pt x="4967" y="13937"/>
                  <a:pt x="4966" y="13957"/>
                </a:cubicBezTo>
                <a:cubicBezTo>
                  <a:pt x="4965" y="13976"/>
                  <a:pt x="4961" y="13992"/>
                  <a:pt x="4955" y="14007"/>
                </a:cubicBezTo>
                <a:cubicBezTo>
                  <a:pt x="4952" y="14014"/>
                  <a:pt x="4948" y="14021"/>
                  <a:pt x="4945" y="14026"/>
                </a:cubicBezTo>
                <a:cubicBezTo>
                  <a:pt x="4941" y="14032"/>
                  <a:pt x="4936" y="14037"/>
                  <a:pt x="4932" y="14040"/>
                </a:cubicBezTo>
                <a:cubicBezTo>
                  <a:pt x="4927" y="14044"/>
                  <a:pt x="4922" y="14047"/>
                  <a:pt x="4917" y="14048"/>
                </a:cubicBezTo>
                <a:cubicBezTo>
                  <a:pt x="4912" y="14049"/>
                  <a:pt x="4907" y="14049"/>
                  <a:pt x="4902" y="14048"/>
                </a:cubicBezTo>
                <a:cubicBezTo>
                  <a:pt x="4897" y="14047"/>
                  <a:pt x="4892" y="14045"/>
                  <a:pt x="4887" y="14041"/>
                </a:cubicBezTo>
                <a:cubicBezTo>
                  <a:pt x="4883" y="14038"/>
                  <a:pt x="4878" y="14033"/>
                  <a:pt x="4874" y="14027"/>
                </a:cubicBezTo>
                <a:close/>
                <a:moveTo>
                  <a:pt x="5567" y="14027"/>
                </a:moveTo>
                <a:cubicBezTo>
                  <a:pt x="5563" y="14021"/>
                  <a:pt x="5559" y="14015"/>
                  <a:pt x="5556" y="14008"/>
                </a:cubicBezTo>
                <a:cubicBezTo>
                  <a:pt x="5553" y="14001"/>
                  <a:pt x="5551" y="13994"/>
                  <a:pt x="5549" y="13984"/>
                </a:cubicBezTo>
                <a:cubicBezTo>
                  <a:pt x="5544" y="13967"/>
                  <a:pt x="5543" y="13950"/>
                  <a:pt x="5545" y="13931"/>
                </a:cubicBezTo>
                <a:cubicBezTo>
                  <a:pt x="5546" y="13912"/>
                  <a:pt x="5550" y="13897"/>
                  <a:pt x="5556" y="13881"/>
                </a:cubicBezTo>
                <a:cubicBezTo>
                  <a:pt x="5562" y="13866"/>
                  <a:pt x="5569" y="13855"/>
                  <a:pt x="5579" y="13847"/>
                </a:cubicBezTo>
                <a:cubicBezTo>
                  <a:pt x="5589" y="13840"/>
                  <a:pt x="5599" y="13837"/>
                  <a:pt x="5609" y="13840"/>
                </a:cubicBezTo>
                <a:cubicBezTo>
                  <a:pt x="5620" y="13842"/>
                  <a:pt x="5628" y="13849"/>
                  <a:pt x="5637" y="13860"/>
                </a:cubicBezTo>
                <a:cubicBezTo>
                  <a:pt x="5641" y="13866"/>
                  <a:pt x="5644" y="13872"/>
                  <a:pt x="5647" y="13879"/>
                </a:cubicBezTo>
                <a:cubicBezTo>
                  <a:pt x="5651" y="13886"/>
                  <a:pt x="5653" y="13894"/>
                  <a:pt x="5655" y="13902"/>
                </a:cubicBezTo>
                <a:cubicBezTo>
                  <a:pt x="5659" y="13921"/>
                  <a:pt x="5660" y="13937"/>
                  <a:pt x="5659" y="13957"/>
                </a:cubicBezTo>
                <a:cubicBezTo>
                  <a:pt x="5658" y="13976"/>
                  <a:pt x="5654" y="13992"/>
                  <a:pt x="5648" y="14007"/>
                </a:cubicBezTo>
                <a:cubicBezTo>
                  <a:pt x="5645" y="14014"/>
                  <a:pt x="5641" y="14021"/>
                  <a:pt x="5638" y="14026"/>
                </a:cubicBezTo>
                <a:cubicBezTo>
                  <a:pt x="5634" y="14032"/>
                  <a:pt x="5629" y="14037"/>
                  <a:pt x="5625" y="14040"/>
                </a:cubicBezTo>
                <a:cubicBezTo>
                  <a:pt x="5620" y="14044"/>
                  <a:pt x="5615" y="14047"/>
                  <a:pt x="5610" y="14048"/>
                </a:cubicBezTo>
                <a:cubicBezTo>
                  <a:pt x="5605" y="14049"/>
                  <a:pt x="5600" y="14049"/>
                  <a:pt x="5595" y="14048"/>
                </a:cubicBezTo>
                <a:cubicBezTo>
                  <a:pt x="5590" y="14047"/>
                  <a:pt x="5585" y="14045"/>
                  <a:pt x="5580" y="14041"/>
                </a:cubicBezTo>
                <a:cubicBezTo>
                  <a:pt x="5576" y="14038"/>
                  <a:pt x="5571" y="14033"/>
                  <a:pt x="5567" y="14027"/>
                </a:cubicBezTo>
                <a:close/>
                <a:moveTo>
                  <a:pt x="6260" y="14027"/>
                </a:moveTo>
                <a:cubicBezTo>
                  <a:pt x="6256" y="14021"/>
                  <a:pt x="6252" y="14015"/>
                  <a:pt x="6249" y="14008"/>
                </a:cubicBezTo>
                <a:cubicBezTo>
                  <a:pt x="6246" y="14001"/>
                  <a:pt x="6244" y="13994"/>
                  <a:pt x="6242" y="13984"/>
                </a:cubicBezTo>
                <a:cubicBezTo>
                  <a:pt x="6238" y="13967"/>
                  <a:pt x="6236" y="13950"/>
                  <a:pt x="6238" y="13931"/>
                </a:cubicBezTo>
                <a:cubicBezTo>
                  <a:pt x="6239" y="13912"/>
                  <a:pt x="6243" y="13897"/>
                  <a:pt x="6249" y="13881"/>
                </a:cubicBezTo>
                <a:cubicBezTo>
                  <a:pt x="6255" y="13866"/>
                  <a:pt x="6262" y="13855"/>
                  <a:pt x="6272" y="13847"/>
                </a:cubicBezTo>
                <a:cubicBezTo>
                  <a:pt x="6282" y="13840"/>
                  <a:pt x="6292" y="13837"/>
                  <a:pt x="6302" y="13840"/>
                </a:cubicBezTo>
                <a:cubicBezTo>
                  <a:pt x="6313" y="13842"/>
                  <a:pt x="6321" y="13849"/>
                  <a:pt x="6330" y="13860"/>
                </a:cubicBezTo>
                <a:cubicBezTo>
                  <a:pt x="6334" y="13866"/>
                  <a:pt x="6337" y="13872"/>
                  <a:pt x="6340" y="13879"/>
                </a:cubicBezTo>
                <a:cubicBezTo>
                  <a:pt x="6344" y="13886"/>
                  <a:pt x="6346" y="13894"/>
                  <a:pt x="6348" y="13902"/>
                </a:cubicBezTo>
                <a:cubicBezTo>
                  <a:pt x="6352" y="13921"/>
                  <a:pt x="6353" y="13937"/>
                  <a:pt x="6352" y="13957"/>
                </a:cubicBezTo>
                <a:cubicBezTo>
                  <a:pt x="6351" y="13976"/>
                  <a:pt x="6347" y="13992"/>
                  <a:pt x="6341" y="14007"/>
                </a:cubicBezTo>
                <a:cubicBezTo>
                  <a:pt x="6338" y="14014"/>
                  <a:pt x="6334" y="14021"/>
                  <a:pt x="6331" y="14026"/>
                </a:cubicBezTo>
                <a:cubicBezTo>
                  <a:pt x="6327" y="14032"/>
                  <a:pt x="6322" y="14037"/>
                  <a:pt x="6318" y="14040"/>
                </a:cubicBezTo>
                <a:cubicBezTo>
                  <a:pt x="6312" y="14044"/>
                  <a:pt x="6308" y="14047"/>
                  <a:pt x="6303" y="14048"/>
                </a:cubicBezTo>
                <a:cubicBezTo>
                  <a:pt x="6298" y="14049"/>
                  <a:pt x="6293" y="14049"/>
                  <a:pt x="6288" y="14048"/>
                </a:cubicBezTo>
                <a:cubicBezTo>
                  <a:pt x="6283" y="14047"/>
                  <a:pt x="6278" y="14045"/>
                  <a:pt x="6273" y="14041"/>
                </a:cubicBezTo>
                <a:cubicBezTo>
                  <a:pt x="6269" y="14038"/>
                  <a:pt x="6265" y="14033"/>
                  <a:pt x="6260" y="14027"/>
                </a:cubicBezTo>
                <a:close/>
                <a:moveTo>
                  <a:pt x="6954" y="14027"/>
                </a:moveTo>
                <a:cubicBezTo>
                  <a:pt x="6949" y="14021"/>
                  <a:pt x="6945" y="14015"/>
                  <a:pt x="6942" y="14008"/>
                </a:cubicBezTo>
                <a:cubicBezTo>
                  <a:pt x="6939" y="14001"/>
                  <a:pt x="6937" y="13994"/>
                  <a:pt x="6935" y="13984"/>
                </a:cubicBezTo>
                <a:cubicBezTo>
                  <a:pt x="6931" y="13967"/>
                  <a:pt x="6929" y="13950"/>
                  <a:pt x="6931" y="13931"/>
                </a:cubicBezTo>
                <a:cubicBezTo>
                  <a:pt x="6932" y="13912"/>
                  <a:pt x="6936" y="13897"/>
                  <a:pt x="6942" y="13881"/>
                </a:cubicBezTo>
                <a:cubicBezTo>
                  <a:pt x="6948" y="13866"/>
                  <a:pt x="6955" y="13855"/>
                  <a:pt x="6965" y="13847"/>
                </a:cubicBezTo>
                <a:cubicBezTo>
                  <a:pt x="6975" y="13840"/>
                  <a:pt x="6985" y="13837"/>
                  <a:pt x="6995" y="13840"/>
                </a:cubicBezTo>
                <a:cubicBezTo>
                  <a:pt x="7006" y="13842"/>
                  <a:pt x="7014" y="13849"/>
                  <a:pt x="7023" y="13860"/>
                </a:cubicBezTo>
                <a:cubicBezTo>
                  <a:pt x="7027" y="13866"/>
                  <a:pt x="7031" y="13872"/>
                  <a:pt x="7034" y="13879"/>
                </a:cubicBezTo>
                <a:cubicBezTo>
                  <a:pt x="7037" y="13886"/>
                  <a:pt x="7039" y="13894"/>
                  <a:pt x="7041" y="13902"/>
                </a:cubicBezTo>
                <a:cubicBezTo>
                  <a:pt x="7043" y="13912"/>
                  <a:pt x="7045" y="13920"/>
                  <a:pt x="7045" y="13929"/>
                </a:cubicBezTo>
                <a:cubicBezTo>
                  <a:pt x="7046" y="13938"/>
                  <a:pt x="7046" y="13947"/>
                  <a:pt x="7046" y="13957"/>
                </a:cubicBezTo>
                <a:cubicBezTo>
                  <a:pt x="7044" y="13976"/>
                  <a:pt x="7041" y="13992"/>
                  <a:pt x="7034" y="14007"/>
                </a:cubicBezTo>
                <a:cubicBezTo>
                  <a:pt x="7028" y="14022"/>
                  <a:pt x="7020" y="14033"/>
                  <a:pt x="7011" y="14040"/>
                </a:cubicBezTo>
                <a:cubicBezTo>
                  <a:pt x="7005" y="14044"/>
                  <a:pt x="7001" y="14047"/>
                  <a:pt x="6996" y="14048"/>
                </a:cubicBezTo>
                <a:cubicBezTo>
                  <a:pt x="6991" y="14049"/>
                  <a:pt x="6986" y="14049"/>
                  <a:pt x="6981" y="14048"/>
                </a:cubicBezTo>
                <a:cubicBezTo>
                  <a:pt x="6976" y="14047"/>
                  <a:pt x="6971" y="14045"/>
                  <a:pt x="6966" y="14041"/>
                </a:cubicBezTo>
                <a:cubicBezTo>
                  <a:pt x="6962" y="14038"/>
                  <a:pt x="6958" y="14033"/>
                  <a:pt x="6954" y="14027"/>
                </a:cubicBezTo>
                <a:close/>
                <a:moveTo>
                  <a:pt x="7647" y="14027"/>
                </a:moveTo>
                <a:cubicBezTo>
                  <a:pt x="7642" y="14021"/>
                  <a:pt x="7639" y="14015"/>
                  <a:pt x="7635" y="14008"/>
                </a:cubicBezTo>
                <a:cubicBezTo>
                  <a:pt x="7632" y="14001"/>
                  <a:pt x="7630" y="13994"/>
                  <a:pt x="7628" y="13984"/>
                </a:cubicBezTo>
                <a:cubicBezTo>
                  <a:pt x="7624" y="13967"/>
                  <a:pt x="7622" y="13950"/>
                  <a:pt x="7624" y="13931"/>
                </a:cubicBezTo>
                <a:cubicBezTo>
                  <a:pt x="7625" y="13912"/>
                  <a:pt x="7629" y="13897"/>
                  <a:pt x="7635" y="13881"/>
                </a:cubicBezTo>
                <a:cubicBezTo>
                  <a:pt x="7641" y="13866"/>
                  <a:pt x="7648" y="13855"/>
                  <a:pt x="7658" y="13847"/>
                </a:cubicBezTo>
                <a:cubicBezTo>
                  <a:pt x="7668" y="13840"/>
                  <a:pt x="7678" y="13837"/>
                  <a:pt x="7688" y="13840"/>
                </a:cubicBezTo>
                <a:cubicBezTo>
                  <a:pt x="7699" y="13842"/>
                  <a:pt x="7707" y="13849"/>
                  <a:pt x="7716" y="13860"/>
                </a:cubicBezTo>
                <a:cubicBezTo>
                  <a:pt x="7720" y="13866"/>
                  <a:pt x="7723" y="13872"/>
                  <a:pt x="7726" y="13879"/>
                </a:cubicBezTo>
                <a:cubicBezTo>
                  <a:pt x="7730" y="13886"/>
                  <a:pt x="7732" y="13894"/>
                  <a:pt x="7734" y="13902"/>
                </a:cubicBezTo>
                <a:cubicBezTo>
                  <a:pt x="7738" y="13921"/>
                  <a:pt x="7740" y="13937"/>
                  <a:pt x="7739" y="13957"/>
                </a:cubicBezTo>
                <a:cubicBezTo>
                  <a:pt x="7737" y="13976"/>
                  <a:pt x="7734" y="13992"/>
                  <a:pt x="7727" y="14007"/>
                </a:cubicBezTo>
                <a:cubicBezTo>
                  <a:pt x="7721" y="14022"/>
                  <a:pt x="7713" y="14033"/>
                  <a:pt x="7704" y="14040"/>
                </a:cubicBezTo>
                <a:cubicBezTo>
                  <a:pt x="7698" y="14044"/>
                  <a:pt x="7694" y="14047"/>
                  <a:pt x="7689" y="14048"/>
                </a:cubicBezTo>
                <a:cubicBezTo>
                  <a:pt x="7684" y="14049"/>
                  <a:pt x="7679" y="14049"/>
                  <a:pt x="7674" y="14048"/>
                </a:cubicBezTo>
                <a:cubicBezTo>
                  <a:pt x="7669" y="14047"/>
                  <a:pt x="7664" y="14045"/>
                  <a:pt x="7659" y="14041"/>
                </a:cubicBezTo>
                <a:cubicBezTo>
                  <a:pt x="7655" y="14038"/>
                  <a:pt x="7651" y="14033"/>
                  <a:pt x="7647" y="14027"/>
                </a:cubicBezTo>
                <a:close/>
                <a:moveTo>
                  <a:pt x="8340" y="14027"/>
                </a:moveTo>
                <a:cubicBezTo>
                  <a:pt x="8335" y="14021"/>
                  <a:pt x="8332" y="14015"/>
                  <a:pt x="8328" y="14008"/>
                </a:cubicBezTo>
                <a:cubicBezTo>
                  <a:pt x="8325" y="14001"/>
                  <a:pt x="8323" y="13994"/>
                  <a:pt x="8321" y="13984"/>
                </a:cubicBezTo>
                <a:cubicBezTo>
                  <a:pt x="8317" y="13967"/>
                  <a:pt x="8315" y="13950"/>
                  <a:pt x="8317" y="13931"/>
                </a:cubicBezTo>
                <a:cubicBezTo>
                  <a:pt x="8318" y="13912"/>
                  <a:pt x="8322" y="13897"/>
                  <a:pt x="8328" y="13881"/>
                </a:cubicBezTo>
                <a:cubicBezTo>
                  <a:pt x="8334" y="13866"/>
                  <a:pt x="8341" y="13855"/>
                  <a:pt x="8351" y="13847"/>
                </a:cubicBezTo>
                <a:cubicBezTo>
                  <a:pt x="8361" y="13840"/>
                  <a:pt x="8371" y="13837"/>
                  <a:pt x="8381" y="13840"/>
                </a:cubicBezTo>
                <a:cubicBezTo>
                  <a:pt x="8392" y="13842"/>
                  <a:pt x="8400" y="13849"/>
                  <a:pt x="8409" y="13860"/>
                </a:cubicBezTo>
                <a:cubicBezTo>
                  <a:pt x="8413" y="13866"/>
                  <a:pt x="8416" y="13872"/>
                  <a:pt x="8420" y="13879"/>
                </a:cubicBezTo>
                <a:cubicBezTo>
                  <a:pt x="8423" y="13886"/>
                  <a:pt x="8425" y="13894"/>
                  <a:pt x="8427" y="13902"/>
                </a:cubicBezTo>
                <a:cubicBezTo>
                  <a:pt x="8431" y="13921"/>
                  <a:pt x="8433" y="13937"/>
                  <a:pt x="8432" y="13957"/>
                </a:cubicBezTo>
                <a:cubicBezTo>
                  <a:pt x="8430" y="13976"/>
                  <a:pt x="8426" y="13992"/>
                  <a:pt x="8420" y="14007"/>
                </a:cubicBezTo>
                <a:cubicBezTo>
                  <a:pt x="8417" y="14014"/>
                  <a:pt x="8413" y="14021"/>
                  <a:pt x="8410" y="14026"/>
                </a:cubicBezTo>
                <a:cubicBezTo>
                  <a:pt x="8406" y="14032"/>
                  <a:pt x="8401" y="14037"/>
                  <a:pt x="8397" y="14040"/>
                </a:cubicBezTo>
                <a:cubicBezTo>
                  <a:pt x="8391" y="14044"/>
                  <a:pt x="8387" y="14047"/>
                  <a:pt x="8382" y="14048"/>
                </a:cubicBezTo>
                <a:cubicBezTo>
                  <a:pt x="8377" y="14049"/>
                  <a:pt x="8372" y="14049"/>
                  <a:pt x="8367" y="14048"/>
                </a:cubicBezTo>
                <a:cubicBezTo>
                  <a:pt x="8362" y="14047"/>
                  <a:pt x="8357" y="14045"/>
                  <a:pt x="8353" y="14041"/>
                </a:cubicBezTo>
                <a:cubicBezTo>
                  <a:pt x="8348" y="14038"/>
                  <a:pt x="8344" y="14033"/>
                  <a:pt x="8340" y="14027"/>
                </a:cubicBezTo>
                <a:close/>
                <a:moveTo>
                  <a:pt x="9033" y="14027"/>
                </a:moveTo>
                <a:cubicBezTo>
                  <a:pt x="9028" y="14021"/>
                  <a:pt x="9025" y="14015"/>
                  <a:pt x="9021" y="14008"/>
                </a:cubicBezTo>
                <a:cubicBezTo>
                  <a:pt x="9018" y="14001"/>
                  <a:pt x="9016" y="13994"/>
                  <a:pt x="9014" y="13984"/>
                </a:cubicBezTo>
                <a:cubicBezTo>
                  <a:pt x="9010" y="13967"/>
                  <a:pt x="9008" y="13950"/>
                  <a:pt x="9010" y="13931"/>
                </a:cubicBezTo>
                <a:cubicBezTo>
                  <a:pt x="9011" y="13912"/>
                  <a:pt x="9015" y="13897"/>
                  <a:pt x="9021" y="13881"/>
                </a:cubicBezTo>
                <a:cubicBezTo>
                  <a:pt x="9027" y="13866"/>
                  <a:pt x="9035" y="13855"/>
                  <a:pt x="9045" y="13847"/>
                </a:cubicBezTo>
                <a:cubicBezTo>
                  <a:pt x="9054" y="13840"/>
                  <a:pt x="9064" y="13837"/>
                  <a:pt x="9074" y="13840"/>
                </a:cubicBezTo>
                <a:cubicBezTo>
                  <a:pt x="9085" y="13842"/>
                  <a:pt x="9093" y="13849"/>
                  <a:pt x="9102" y="13860"/>
                </a:cubicBezTo>
                <a:cubicBezTo>
                  <a:pt x="9106" y="13866"/>
                  <a:pt x="9109" y="13872"/>
                  <a:pt x="9113" y="13879"/>
                </a:cubicBezTo>
                <a:cubicBezTo>
                  <a:pt x="9116" y="13886"/>
                  <a:pt x="9118" y="13894"/>
                  <a:pt x="9120" y="13902"/>
                </a:cubicBezTo>
                <a:cubicBezTo>
                  <a:pt x="9124" y="13921"/>
                  <a:pt x="9126" y="13937"/>
                  <a:pt x="9125" y="13957"/>
                </a:cubicBezTo>
                <a:cubicBezTo>
                  <a:pt x="9123" y="13976"/>
                  <a:pt x="9119" y="13992"/>
                  <a:pt x="9113" y="14007"/>
                </a:cubicBezTo>
                <a:cubicBezTo>
                  <a:pt x="9110" y="14014"/>
                  <a:pt x="9106" y="14021"/>
                  <a:pt x="9103" y="14026"/>
                </a:cubicBezTo>
                <a:cubicBezTo>
                  <a:pt x="9099" y="14032"/>
                  <a:pt x="9094" y="14037"/>
                  <a:pt x="9090" y="14040"/>
                </a:cubicBezTo>
                <a:cubicBezTo>
                  <a:pt x="9084" y="14044"/>
                  <a:pt x="9080" y="14047"/>
                  <a:pt x="9075" y="14048"/>
                </a:cubicBezTo>
                <a:cubicBezTo>
                  <a:pt x="9070" y="14049"/>
                  <a:pt x="9065" y="14049"/>
                  <a:pt x="9060" y="14048"/>
                </a:cubicBezTo>
                <a:cubicBezTo>
                  <a:pt x="9055" y="14047"/>
                  <a:pt x="9050" y="14045"/>
                  <a:pt x="9046" y="14041"/>
                </a:cubicBezTo>
                <a:cubicBezTo>
                  <a:pt x="9041" y="14038"/>
                  <a:pt x="9037" y="14033"/>
                  <a:pt x="9033" y="14027"/>
                </a:cubicBezTo>
                <a:close/>
                <a:moveTo>
                  <a:pt x="9726" y="14027"/>
                </a:moveTo>
                <a:cubicBezTo>
                  <a:pt x="9721" y="14021"/>
                  <a:pt x="9718" y="14015"/>
                  <a:pt x="9714" y="14008"/>
                </a:cubicBezTo>
                <a:cubicBezTo>
                  <a:pt x="9711" y="14001"/>
                  <a:pt x="9709" y="13994"/>
                  <a:pt x="9707" y="13984"/>
                </a:cubicBezTo>
                <a:cubicBezTo>
                  <a:pt x="9703" y="13967"/>
                  <a:pt x="9701" y="13950"/>
                  <a:pt x="9703" y="13931"/>
                </a:cubicBezTo>
                <a:cubicBezTo>
                  <a:pt x="9704" y="13912"/>
                  <a:pt x="9708" y="13897"/>
                  <a:pt x="9714" y="13881"/>
                </a:cubicBezTo>
                <a:cubicBezTo>
                  <a:pt x="9720" y="13866"/>
                  <a:pt x="9728" y="13855"/>
                  <a:pt x="9738" y="13847"/>
                </a:cubicBezTo>
                <a:cubicBezTo>
                  <a:pt x="9747" y="13840"/>
                  <a:pt x="9757" y="13837"/>
                  <a:pt x="9767" y="13840"/>
                </a:cubicBezTo>
                <a:cubicBezTo>
                  <a:pt x="9778" y="13842"/>
                  <a:pt x="9786" y="13849"/>
                  <a:pt x="9795" y="13860"/>
                </a:cubicBezTo>
                <a:cubicBezTo>
                  <a:pt x="9799" y="13866"/>
                  <a:pt x="9802" y="13872"/>
                  <a:pt x="9806" y="13879"/>
                </a:cubicBezTo>
                <a:cubicBezTo>
                  <a:pt x="9809" y="13886"/>
                  <a:pt x="9811" y="13894"/>
                  <a:pt x="9813" y="13902"/>
                </a:cubicBezTo>
                <a:cubicBezTo>
                  <a:pt x="9817" y="13921"/>
                  <a:pt x="9819" y="13937"/>
                  <a:pt x="9818" y="13957"/>
                </a:cubicBezTo>
                <a:cubicBezTo>
                  <a:pt x="9816" y="13976"/>
                  <a:pt x="9812" y="13992"/>
                  <a:pt x="9806" y="14007"/>
                </a:cubicBezTo>
                <a:cubicBezTo>
                  <a:pt x="9803" y="14014"/>
                  <a:pt x="9800" y="14021"/>
                  <a:pt x="9796" y="14026"/>
                </a:cubicBezTo>
                <a:cubicBezTo>
                  <a:pt x="9792" y="14032"/>
                  <a:pt x="9788" y="14037"/>
                  <a:pt x="9783" y="14040"/>
                </a:cubicBezTo>
                <a:cubicBezTo>
                  <a:pt x="9778" y="14044"/>
                  <a:pt x="9773" y="14047"/>
                  <a:pt x="9768" y="14048"/>
                </a:cubicBezTo>
                <a:cubicBezTo>
                  <a:pt x="9763" y="14049"/>
                  <a:pt x="9758" y="14049"/>
                  <a:pt x="9753" y="14048"/>
                </a:cubicBezTo>
                <a:cubicBezTo>
                  <a:pt x="9748" y="14047"/>
                  <a:pt x="9743" y="14045"/>
                  <a:pt x="9739" y="14041"/>
                </a:cubicBezTo>
                <a:cubicBezTo>
                  <a:pt x="9734" y="14038"/>
                  <a:pt x="9730" y="14033"/>
                  <a:pt x="9726" y="14027"/>
                </a:cubicBezTo>
                <a:close/>
                <a:moveTo>
                  <a:pt x="10419" y="14027"/>
                </a:moveTo>
                <a:cubicBezTo>
                  <a:pt x="10410" y="14016"/>
                  <a:pt x="10404" y="14003"/>
                  <a:pt x="10400" y="13984"/>
                </a:cubicBezTo>
                <a:cubicBezTo>
                  <a:pt x="10396" y="13967"/>
                  <a:pt x="10394" y="13950"/>
                  <a:pt x="10396" y="13931"/>
                </a:cubicBezTo>
                <a:cubicBezTo>
                  <a:pt x="10397" y="13912"/>
                  <a:pt x="10401" y="13897"/>
                  <a:pt x="10407" y="13881"/>
                </a:cubicBezTo>
                <a:cubicBezTo>
                  <a:pt x="10410" y="13873"/>
                  <a:pt x="10414" y="13867"/>
                  <a:pt x="10418" y="13862"/>
                </a:cubicBezTo>
                <a:cubicBezTo>
                  <a:pt x="10421" y="13856"/>
                  <a:pt x="10426" y="13851"/>
                  <a:pt x="10431" y="13847"/>
                </a:cubicBezTo>
                <a:cubicBezTo>
                  <a:pt x="10440" y="13840"/>
                  <a:pt x="10450" y="13837"/>
                  <a:pt x="10460" y="13840"/>
                </a:cubicBezTo>
                <a:cubicBezTo>
                  <a:pt x="10471" y="13842"/>
                  <a:pt x="10479" y="13849"/>
                  <a:pt x="10488" y="13860"/>
                </a:cubicBezTo>
                <a:cubicBezTo>
                  <a:pt x="10492" y="13866"/>
                  <a:pt x="10495" y="13872"/>
                  <a:pt x="10499" y="13879"/>
                </a:cubicBezTo>
                <a:cubicBezTo>
                  <a:pt x="10502" y="13886"/>
                  <a:pt x="10504" y="13894"/>
                  <a:pt x="10506" y="13902"/>
                </a:cubicBezTo>
                <a:cubicBezTo>
                  <a:pt x="10510" y="13921"/>
                  <a:pt x="10512" y="13937"/>
                  <a:pt x="10511" y="13957"/>
                </a:cubicBezTo>
                <a:cubicBezTo>
                  <a:pt x="10509" y="13976"/>
                  <a:pt x="10505" y="13992"/>
                  <a:pt x="10499" y="14007"/>
                </a:cubicBezTo>
                <a:cubicBezTo>
                  <a:pt x="10496" y="14014"/>
                  <a:pt x="10493" y="14021"/>
                  <a:pt x="10489" y="14026"/>
                </a:cubicBezTo>
                <a:cubicBezTo>
                  <a:pt x="10485" y="14032"/>
                  <a:pt x="10481" y="14037"/>
                  <a:pt x="10476" y="14040"/>
                </a:cubicBezTo>
                <a:cubicBezTo>
                  <a:pt x="10471" y="14044"/>
                  <a:pt x="10466" y="14047"/>
                  <a:pt x="10461" y="14048"/>
                </a:cubicBezTo>
                <a:cubicBezTo>
                  <a:pt x="10456" y="14049"/>
                  <a:pt x="10451" y="14049"/>
                  <a:pt x="10446" y="14048"/>
                </a:cubicBezTo>
                <a:cubicBezTo>
                  <a:pt x="10436" y="14046"/>
                  <a:pt x="10427" y="14039"/>
                  <a:pt x="10419" y="14027"/>
                </a:cubicBezTo>
                <a:close/>
                <a:moveTo>
                  <a:pt x="11111" y="14027"/>
                </a:moveTo>
                <a:cubicBezTo>
                  <a:pt x="11103" y="14016"/>
                  <a:pt x="11097" y="14003"/>
                  <a:pt x="11093" y="13984"/>
                </a:cubicBezTo>
                <a:cubicBezTo>
                  <a:pt x="11091" y="13976"/>
                  <a:pt x="11089" y="13967"/>
                  <a:pt x="11089" y="13958"/>
                </a:cubicBezTo>
                <a:cubicBezTo>
                  <a:pt x="11088" y="13950"/>
                  <a:pt x="11088" y="13941"/>
                  <a:pt x="11088" y="13931"/>
                </a:cubicBezTo>
                <a:cubicBezTo>
                  <a:pt x="11089" y="13922"/>
                  <a:pt x="11090" y="13913"/>
                  <a:pt x="11092" y="13905"/>
                </a:cubicBezTo>
                <a:cubicBezTo>
                  <a:pt x="11094" y="13897"/>
                  <a:pt x="11096" y="13889"/>
                  <a:pt x="11100" y="13881"/>
                </a:cubicBezTo>
                <a:cubicBezTo>
                  <a:pt x="11103" y="13873"/>
                  <a:pt x="11106" y="13867"/>
                  <a:pt x="11110" y="13862"/>
                </a:cubicBezTo>
                <a:cubicBezTo>
                  <a:pt x="11114" y="13856"/>
                  <a:pt x="11119" y="13851"/>
                  <a:pt x="11123" y="13847"/>
                </a:cubicBezTo>
                <a:cubicBezTo>
                  <a:pt x="11133" y="13840"/>
                  <a:pt x="11142" y="13837"/>
                  <a:pt x="11153" y="13840"/>
                </a:cubicBezTo>
                <a:cubicBezTo>
                  <a:pt x="11163" y="13842"/>
                  <a:pt x="11172" y="13849"/>
                  <a:pt x="11180" y="13860"/>
                </a:cubicBezTo>
                <a:cubicBezTo>
                  <a:pt x="11189" y="13872"/>
                  <a:pt x="11195" y="13885"/>
                  <a:pt x="11199" y="13902"/>
                </a:cubicBezTo>
                <a:cubicBezTo>
                  <a:pt x="11203" y="13921"/>
                  <a:pt x="11205" y="13937"/>
                  <a:pt x="11203" y="13957"/>
                </a:cubicBezTo>
                <a:cubicBezTo>
                  <a:pt x="11202" y="13976"/>
                  <a:pt x="11198" y="13992"/>
                  <a:pt x="11192" y="14007"/>
                </a:cubicBezTo>
                <a:cubicBezTo>
                  <a:pt x="11189" y="14014"/>
                  <a:pt x="11185" y="14021"/>
                  <a:pt x="11182" y="14026"/>
                </a:cubicBezTo>
                <a:cubicBezTo>
                  <a:pt x="11178" y="14032"/>
                  <a:pt x="11174" y="14037"/>
                  <a:pt x="11169" y="14040"/>
                </a:cubicBezTo>
                <a:cubicBezTo>
                  <a:pt x="11164" y="14044"/>
                  <a:pt x="11159" y="14047"/>
                  <a:pt x="11154" y="14048"/>
                </a:cubicBezTo>
                <a:cubicBezTo>
                  <a:pt x="11149" y="14049"/>
                  <a:pt x="11144" y="14049"/>
                  <a:pt x="11139" y="14048"/>
                </a:cubicBezTo>
                <a:cubicBezTo>
                  <a:pt x="11128" y="14046"/>
                  <a:pt x="11119" y="14039"/>
                  <a:pt x="11111" y="14027"/>
                </a:cubicBezTo>
                <a:close/>
                <a:moveTo>
                  <a:pt x="11804" y="14027"/>
                </a:moveTo>
                <a:cubicBezTo>
                  <a:pt x="11796" y="14016"/>
                  <a:pt x="11790" y="14003"/>
                  <a:pt x="11786" y="13984"/>
                </a:cubicBezTo>
                <a:cubicBezTo>
                  <a:pt x="11782" y="13967"/>
                  <a:pt x="11780" y="13950"/>
                  <a:pt x="11782" y="13931"/>
                </a:cubicBezTo>
                <a:cubicBezTo>
                  <a:pt x="11783" y="13912"/>
                  <a:pt x="11787" y="13897"/>
                  <a:pt x="11793" y="13881"/>
                </a:cubicBezTo>
                <a:cubicBezTo>
                  <a:pt x="11796" y="13873"/>
                  <a:pt x="11799" y="13867"/>
                  <a:pt x="11803" y="13862"/>
                </a:cubicBezTo>
                <a:cubicBezTo>
                  <a:pt x="11807" y="13856"/>
                  <a:pt x="11812" y="13851"/>
                  <a:pt x="11816" y="13847"/>
                </a:cubicBezTo>
                <a:cubicBezTo>
                  <a:pt x="11826" y="13840"/>
                  <a:pt x="11835" y="13837"/>
                  <a:pt x="11846" y="13840"/>
                </a:cubicBezTo>
                <a:cubicBezTo>
                  <a:pt x="11856" y="13842"/>
                  <a:pt x="11865" y="13849"/>
                  <a:pt x="11873" y="13860"/>
                </a:cubicBezTo>
                <a:cubicBezTo>
                  <a:pt x="11882" y="13872"/>
                  <a:pt x="11888" y="13885"/>
                  <a:pt x="11892" y="13902"/>
                </a:cubicBezTo>
                <a:cubicBezTo>
                  <a:pt x="11896" y="13921"/>
                  <a:pt x="11898" y="13937"/>
                  <a:pt x="11896" y="13957"/>
                </a:cubicBezTo>
                <a:cubicBezTo>
                  <a:pt x="11895" y="13976"/>
                  <a:pt x="11891" y="13992"/>
                  <a:pt x="11885" y="14007"/>
                </a:cubicBezTo>
                <a:cubicBezTo>
                  <a:pt x="11882" y="14014"/>
                  <a:pt x="11878" y="14021"/>
                  <a:pt x="11875" y="14026"/>
                </a:cubicBezTo>
                <a:cubicBezTo>
                  <a:pt x="11871" y="14032"/>
                  <a:pt x="11867" y="14037"/>
                  <a:pt x="11862" y="14040"/>
                </a:cubicBezTo>
                <a:cubicBezTo>
                  <a:pt x="11857" y="14044"/>
                  <a:pt x="11852" y="14047"/>
                  <a:pt x="11847" y="14048"/>
                </a:cubicBezTo>
                <a:cubicBezTo>
                  <a:pt x="11842" y="14049"/>
                  <a:pt x="11837" y="14049"/>
                  <a:pt x="11832" y="14048"/>
                </a:cubicBezTo>
                <a:cubicBezTo>
                  <a:pt x="11821" y="14046"/>
                  <a:pt x="11812" y="14039"/>
                  <a:pt x="11804" y="14027"/>
                </a:cubicBezTo>
                <a:close/>
                <a:moveTo>
                  <a:pt x="12497" y="14027"/>
                </a:moveTo>
                <a:cubicBezTo>
                  <a:pt x="12489" y="14016"/>
                  <a:pt x="12483" y="14003"/>
                  <a:pt x="12479" y="13984"/>
                </a:cubicBezTo>
                <a:cubicBezTo>
                  <a:pt x="12475" y="13967"/>
                  <a:pt x="12473" y="13950"/>
                  <a:pt x="12475" y="13931"/>
                </a:cubicBezTo>
                <a:cubicBezTo>
                  <a:pt x="12476" y="13912"/>
                  <a:pt x="12480" y="13897"/>
                  <a:pt x="12486" y="13881"/>
                </a:cubicBezTo>
                <a:cubicBezTo>
                  <a:pt x="12489" y="13873"/>
                  <a:pt x="12492" y="13867"/>
                  <a:pt x="12496" y="13862"/>
                </a:cubicBezTo>
                <a:cubicBezTo>
                  <a:pt x="12500" y="13856"/>
                  <a:pt x="12505" y="13851"/>
                  <a:pt x="12509" y="13847"/>
                </a:cubicBezTo>
                <a:cubicBezTo>
                  <a:pt x="12519" y="13840"/>
                  <a:pt x="12528" y="13837"/>
                  <a:pt x="12539" y="13840"/>
                </a:cubicBezTo>
                <a:cubicBezTo>
                  <a:pt x="12549" y="13842"/>
                  <a:pt x="12558" y="13849"/>
                  <a:pt x="12567" y="13860"/>
                </a:cubicBezTo>
                <a:cubicBezTo>
                  <a:pt x="12576" y="13872"/>
                  <a:pt x="12581" y="13885"/>
                  <a:pt x="12585" y="13902"/>
                </a:cubicBezTo>
                <a:cubicBezTo>
                  <a:pt x="12590" y="13921"/>
                  <a:pt x="12591" y="13937"/>
                  <a:pt x="12589" y="13957"/>
                </a:cubicBezTo>
                <a:cubicBezTo>
                  <a:pt x="12588" y="13976"/>
                  <a:pt x="12584" y="13992"/>
                  <a:pt x="12578" y="14007"/>
                </a:cubicBezTo>
                <a:cubicBezTo>
                  <a:pt x="12575" y="14014"/>
                  <a:pt x="12571" y="14021"/>
                  <a:pt x="12568" y="14026"/>
                </a:cubicBezTo>
                <a:cubicBezTo>
                  <a:pt x="12564" y="14032"/>
                  <a:pt x="12560" y="14037"/>
                  <a:pt x="12555" y="14040"/>
                </a:cubicBezTo>
                <a:cubicBezTo>
                  <a:pt x="12550" y="14044"/>
                  <a:pt x="12545" y="14047"/>
                  <a:pt x="12540" y="14048"/>
                </a:cubicBezTo>
                <a:cubicBezTo>
                  <a:pt x="12535" y="14049"/>
                  <a:pt x="12530" y="14049"/>
                  <a:pt x="12525" y="14048"/>
                </a:cubicBezTo>
                <a:cubicBezTo>
                  <a:pt x="12514" y="14046"/>
                  <a:pt x="12505" y="14039"/>
                  <a:pt x="12497" y="14027"/>
                </a:cubicBezTo>
                <a:close/>
                <a:moveTo>
                  <a:pt x="13190" y="14027"/>
                </a:moveTo>
                <a:cubicBezTo>
                  <a:pt x="13182" y="14016"/>
                  <a:pt x="13176" y="14003"/>
                  <a:pt x="13172" y="13984"/>
                </a:cubicBezTo>
                <a:cubicBezTo>
                  <a:pt x="13168" y="13967"/>
                  <a:pt x="13166" y="13950"/>
                  <a:pt x="13168" y="13931"/>
                </a:cubicBezTo>
                <a:cubicBezTo>
                  <a:pt x="13169" y="13912"/>
                  <a:pt x="13173" y="13897"/>
                  <a:pt x="13179" y="13881"/>
                </a:cubicBezTo>
                <a:cubicBezTo>
                  <a:pt x="13182" y="13873"/>
                  <a:pt x="13185" y="13867"/>
                  <a:pt x="13189" y="13862"/>
                </a:cubicBezTo>
                <a:cubicBezTo>
                  <a:pt x="13193" y="13856"/>
                  <a:pt x="13198" y="13851"/>
                  <a:pt x="13202" y="13847"/>
                </a:cubicBezTo>
                <a:cubicBezTo>
                  <a:pt x="13212" y="13840"/>
                  <a:pt x="13221" y="13837"/>
                  <a:pt x="13232" y="13840"/>
                </a:cubicBezTo>
                <a:cubicBezTo>
                  <a:pt x="13242" y="13842"/>
                  <a:pt x="13252" y="13849"/>
                  <a:pt x="13260" y="13860"/>
                </a:cubicBezTo>
                <a:cubicBezTo>
                  <a:pt x="13269" y="13872"/>
                  <a:pt x="13274" y="13885"/>
                  <a:pt x="13278" y="13902"/>
                </a:cubicBezTo>
                <a:cubicBezTo>
                  <a:pt x="13283" y="13921"/>
                  <a:pt x="13284" y="13937"/>
                  <a:pt x="13282" y="13957"/>
                </a:cubicBezTo>
                <a:cubicBezTo>
                  <a:pt x="13281" y="13976"/>
                  <a:pt x="13278" y="13992"/>
                  <a:pt x="13271" y="14007"/>
                </a:cubicBezTo>
                <a:cubicBezTo>
                  <a:pt x="13268" y="14014"/>
                  <a:pt x="13265" y="14021"/>
                  <a:pt x="13261" y="14026"/>
                </a:cubicBezTo>
                <a:cubicBezTo>
                  <a:pt x="13257" y="14032"/>
                  <a:pt x="13252" y="14037"/>
                  <a:pt x="13248" y="14040"/>
                </a:cubicBezTo>
                <a:cubicBezTo>
                  <a:pt x="13243" y="14044"/>
                  <a:pt x="13238" y="14047"/>
                  <a:pt x="13233" y="14048"/>
                </a:cubicBezTo>
                <a:cubicBezTo>
                  <a:pt x="13228" y="14049"/>
                  <a:pt x="13223" y="14049"/>
                  <a:pt x="13218" y="14048"/>
                </a:cubicBezTo>
                <a:cubicBezTo>
                  <a:pt x="13207" y="14046"/>
                  <a:pt x="13198" y="14039"/>
                  <a:pt x="13190" y="14027"/>
                </a:cubicBezTo>
                <a:close/>
                <a:moveTo>
                  <a:pt x="13883" y="14027"/>
                </a:moveTo>
                <a:cubicBezTo>
                  <a:pt x="13879" y="14021"/>
                  <a:pt x="13875" y="14015"/>
                  <a:pt x="13872" y="14008"/>
                </a:cubicBezTo>
                <a:cubicBezTo>
                  <a:pt x="13869" y="14001"/>
                  <a:pt x="13867" y="13994"/>
                  <a:pt x="13865" y="13984"/>
                </a:cubicBezTo>
                <a:cubicBezTo>
                  <a:pt x="13861" y="13967"/>
                  <a:pt x="13859" y="13950"/>
                  <a:pt x="13861" y="13931"/>
                </a:cubicBezTo>
                <a:cubicBezTo>
                  <a:pt x="13862" y="13912"/>
                  <a:pt x="13866" y="13897"/>
                  <a:pt x="13872" y="13881"/>
                </a:cubicBezTo>
                <a:cubicBezTo>
                  <a:pt x="13875" y="13873"/>
                  <a:pt x="13878" y="13867"/>
                  <a:pt x="13882" y="13862"/>
                </a:cubicBezTo>
                <a:cubicBezTo>
                  <a:pt x="13886" y="13856"/>
                  <a:pt x="13891" y="13851"/>
                  <a:pt x="13895" y="13847"/>
                </a:cubicBezTo>
                <a:cubicBezTo>
                  <a:pt x="13905" y="13840"/>
                  <a:pt x="13914" y="13837"/>
                  <a:pt x="13925" y="13840"/>
                </a:cubicBezTo>
                <a:cubicBezTo>
                  <a:pt x="13936" y="13842"/>
                  <a:pt x="13945" y="13849"/>
                  <a:pt x="13953" y="13860"/>
                </a:cubicBezTo>
                <a:cubicBezTo>
                  <a:pt x="13962" y="13872"/>
                  <a:pt x="13967" y="13885"/>
                  <a:pt x="13971" y="13902"/>
                </a:cubicBezTo>
                <a:cubicBezTo>
                  <a:pt x="13976" y="13921"/>
                  <a:pt x="13977" y="13937"/>
                  <a:pt x="13975" y="13957"/>
                </a:cubicBezTo>
                <a:cubicBezTo>
                  <a:pt x="13974" y="13976"/>
                  <a:pt x="13971" y="13992"/>
                  <a:pt x="13964" y="14007"/>
                </a:cubicBezTo>
                <a:cubicBezTo>
                  <a:pt x="13961" y="14014"/>
                  <a:pt x="13958" y="14021"/>
                  <a:pt x="13954" y="14026"/>
                </a:cubicBezTo>
                <a:cubicBezTo>
                  <a:pt x="13950" y="14032"/>
                  <a:pt x="13945" y="14037"/>
                  <a:pt x="13941" y="14040"/>
                </a:cubicBezTo>
                <a:cubicBezTo>
                  <a:pt x="13936" y="14044"/>
                  <a:pt x="13931" y="14047"/>
                  <a:pt x="13926" y="14048"/>
                </a:cubicBezTo>
                <a:cubicBezTo>
                  <a:pt x="13921" y="14049"/>
                  <a:pt x="13916" y="14049"/>
                  <a:pt x="13911" y="14048"/>
                </a:cubicBezTo>
                <a:cubicBezTo>
                  <a:pt x="13905" y="14047"/>
                  <a:pt x="13901" y="14045"/>
                  <a:pt x="13896" y="14041"/>
                </a:cubicBezTo>
                <a:cubicBezTo>
                  <a:pt x="13892" y="14038"/>
                  <a:pt x="13887" y="14033"/>
                  <a:pt x="13883" y="14027"/>
                </a:cubicBezTo>
                <a:close/>
                <a:moveTo>
                  <a:pt x="14576" y="14027"/>
                </a:moveTo>
                <a:cubicBezTo>
                  <a:pt x="14572" y="14021"/>
                  <a:pt x="14568" y="14015"/>
                  <a:pt x="14565" y="14008"/>
                </a:cubicBezTo>
                <a:cubicBezTo>
                  <a:pt x="14562" y="14001"/>
                  <a:pt x="14560" y="13994"/>
                  <a:pt x="14558" y="13984"/>
                </a:cubicBezTo>
                <a:cubicBezTo>
                  <a:pt x="14554" y="13967"/>
                  <a:pt x="14552" y="13950"/>
                  <a:pt x="14554" y="13931"/>
                </a:cubicBezTo>
                <a:cubicBezTo>
                  <a:pt x="14555" y="13912"/>
                  <a:pt x="14559" y="13897"/>
                  <a:pt x="14565" y="13881"/>
                </a:cubicBezTo>
                <a:cubicBezTo>
                  <a:pt x="14568" y="13873"/>
                  <a:pt x="14571" y="13867"/>
                  <a:pt x="14575" y="13862"/>
                </a:cubicBezTo>
                <a:cubicBezTo>
                  <a:pt x="14579" y="13856"/>
                  <a:pt x="14584" y="13851"/>
                  <a:pt x="14588" y="13847"/>
                </a:cubicBezTo>
                <a:cubicBezTo>
                  <a:pt x="14598" y="13840"/>
                  <a:pt x="14607" y="13837"/>
                  <a:pt x="14618" y="13840"/>
                </a:cubicBezTo>
                <a:cubicBezTo>
                  <a:pt x="14629" y="13842"/>
                  <a:pt x="14638" y="13849"/>
                  <a:pt x="14646" y="13860"/>
                </a:cubicBezTo>
                <a:cubicBezTo>
                  <a:pt x="14655" y="13872"/>
                  <a:pt x="14660" y="13885"/>
                  <a:pt x="14664" y="13902"/>
                </a:cubicBezTo>
                <a:cubicBezTo>
                  <a:pt x="14669" y="13921"/>
                  <a:pt x="14670" y="13937"/>
                  <a:pt x="14668" y="13957"/>
                </a:cubicBezTo>
                <a:cubicBezTo>
                  <a:pt x="14667" y="13976"/>
                  <a:pt x="14664" y="13992"/>
                  <a:pt x="14657" y="14007"/>
                </a:cubicBezTo>
                <a:cubicBezTo>
                  <a:pt x="14654" y="14014"/>
                  <a:pt x="14651" y="14021"/>
                  <a:pt x="14647" y="14026"/>
                </a:cubicBezTo>
                <a:cubicBezTo>
                  <a:pt x="14643" y="14032"/>
                  <a:pt x="14638" y="14037"/>
                  <a:pt x="14634" y="14040"/>
                </a:cubicBezTo>
                <a:cubicBezTo>
                  <a:pt x="14629" y="14044"/>
                  <a:pt x="14624" y="14047"/>
                  <a:pt x="14619" y="14048"/>
                </a:cubicBezTo>
                <a:cubicBezTo>
                  <a:pt x="14614" y="14049"/>
                  <a:pt x="14609" y="14049"/>
                  <a:pt x="14604" y="14048"/>
                </a:cubicBezTo>
                <a:cubicBezTo>
                  <a:pt x="14598" y="14047"/>
                  <a:pt x="14594" y="14045"/>
                  <a:pt x="14589" y="14041"/>
                </a:cubicBezTo>
                <a:cubicBezTo>
                  <a:pt x="14585" y="14038"/>
                  <a:pt x="14580" y="14033"/>
                  <a:pt x="14576" y="14027"/>
                </a:cubicBezTo>
                <a:close/>
                <a:moveTo>
                  <a:pt x="15269" y="14027"/>
                </a:moveTo>
                <a:cubicBezTo>
                  <a:pt x="15265" y="14021"/>
                  <a:pt x="15261" y="14015"/>
                  <a:pt x="15258" y="14008"/>
                </a:cubicBezTo>
                <a:cubicBezTo>
                  <a:pt x="15255" y="14001"/>
                  <a:pt x="15253" y="13994"/>
                  <a:pt x="15251" y="13984"/>
                </a:cubicBezTo>
                <a:cubicBezTo>
                  <a:pt x="15247" y="13967"/>
                  <a:pt x="15245" y="13950"/>
                  <a:pt x="15247" y="13931"/>
                </a:cubicBezTo>
                <a:cubicBezTo>
                  <a:pt x="15248" y="13912"/>
                  <a:pt x="15252" y="13897"/>
                  <a:pt x="15258" y="13881"/>
                </a:cubicBezTo>
                <a:cubicBezTo>
                  <a:pt x="15261" y="13873"/>
                  <a:pt x="15264" y="13867"/>
                  <a:pt x="15268" y="13862"/>
                </a:cubicBezTo>
                <a:cubicBezTo>
                  <a:pt x="15272" y="13856"/>
                  <a:pt x="15277" y="13851"/>
                  <a:pt x="15281" y="13847"/>
                </a:cubicBezTo>
                <a:cubicBezTo>
                  <a:pt x="15291" y="13840"/>
                  <a:pt x="15301" y="13837"/>
                  <a:pt x="15311" y="13840"/>
                </a:cubicBezTo>
                <a:cubicBezTo>
                  <a:pt x="15322" y="13842"/>
                  <a:pt x="15331" y="13849"/>
                  <a:pt x="15339" y="13860"/>
                </a:cubicBezTo>
                <a:cubicBezTo>
                  <a:pt x="15348" y="13872"/>
                  <a:pt x="15353" y="13885"/>
                  <a:pt x="15357" y="13902"/>
                </a:cubicBezTo>
                <a:cubicBezTo>
                  <a:pt x="15362" y="13921"/>
                  <a:pt x="15363" y="13937"/>
                  <a:pt x="15361" y="13957"/>
                </a:cubicBezTo>
                <a:cubicBezTo>
                  <a:pt x="15360" y="13976"/>
                  <a:pt x="15357" y="13992"/>
                  <a:pt x="15350" y="14007"/>
                </a:cubicBezTo>
                <a:cubicBezTo>
                  <a:pt x="15347" y="14014"/>
                  <a:pt x="15344" y="14021"/>
                  <a:pt x="15340" y="14026"/>
                </a:cubicBezTo>
                <a:cubicBezTo>
                  <a:pt x="15336" y="14032"/>
                  <a:pt x="15331" y="14037"/>
                  <a:pt x="15327" y="14040"/>
                </a:cubicBezTo>
                <a:cubicBezTo>
                  <a:pt x="15322" y="14044"/>
                  <a:pt x="15317" y="14047"/>
                  <a:pt x="15312" y="14048"/>
                </a:cubicBezTo>
                <a:cubicBezTo>
                  <a:pt x="15307" y="14049"/>
                  <a:pt x="15302" y="14049"/>
                  <a:pt x="15297" y="14048"/>
                </a:cubicBezTo>
                <a:cubicBezTo>
                  <a:pt x="15292" y="14047"/>
                  <a:pt x="15287" y="14045"/>
                  <a:pt x="15282" y="14041"/>
                </a:cubicBezTo>
                <a:cubicBezTo>
                  <a:pt x="15278" y="14038"/>
                  <a:pt x="15273" y="14033"/>
                  <a:pt x="15269" y="14027"/>
                </a:cubicBezTo>
                <a:close/>
                <a:moveTo>
                  <a:pt x="15962" y="14027"/>
                </a:moveTo>
                <a:cubicBezTo>
                  <a:pt x="15958" y="14021"/>
                  <a:pt x="15954" y="14015"/>
                  <a:pt x="15951" y="14008"/>
                </a:cubicBezTo>
                <a:cubicBezTo>
                  <a:pt x="15948" y="14001"/>
                  <a:pt x="15946" y="13994"/>
                  <a:pt x="15944" y="13984"/>
                </a:cubicBezTo>
                <a:cubicBezTo>
                  <a:pt x="15940" y="13967"/>
                  <a:pt x="15938" y="13950"/>
                  <a:pt x="15940" y="13931"/>
                </a:cubicBezTo>
                <a:cubicBezTo>
                  <a:pt x="15941" y="13912"/>
                  <a:pt x="15945" y="13897"/>
                  <a:pt x="15951" y="13881"/>
                </a:cubicBezTo>
                <a:cubicBezTo>
                  <a:pt x="15954" y="13873"/>
                  <a:pt x="15958" y="13867"/>
                  <a:pt x="15961" y="13862"/>
                </a:cubicBezTo>
                <a:cubicBezTo>
                  <a:pt x="15965" y="13856"/>
                  <a:pt x="15970" y="13851"/>
                  <a:pt x="15974" y="13847"/>
                </a:cubicBezTo>
                <a:cubicBezTo>
                  <a:pt x="15984" y="13840"/>
                  <a:pt x="15994" y="13837"/>
                  <a:pt x="16004" y="13840"/>
                </a:cubicBezTo>
                <a:cubicBezTo>
                  <a:pt x="16015" y="13842"/>
                  <a:pt x="16024" y="13849"/>
                  <a:pt x="16032" y="13860"/>
                </a:cubicBezTo>
                <a:cubicBezTo>
                  <a:pt x="16036" y="13866"/>
                  <a:pt x="16040" y="13872"/>
                  <a:pt x="16043" y="13879"/>
                </a:cubicBezTo>
                <a:cubicBezTo>
                  <a:pt x="16046" y="13886"/>
                  <a:pt x="16048" y="13894"/>
                  <a:pt x="16050" y="13902"/>
                </a:cubicBezTo>
                <a:cubicBezTo>
                  <a:pt x="16055" y="13921"/>
                  <a:pt x="16056" y="13937"/>
                  <a:pt x="16054" y="13957"/>
                </a:cubicBezTo>
                <a:cubicBezTo>
                  <a:pt x="16053" y="13976"/>
                  <a:pt x="16050" y="13992"/>
                  <a:pt x="16043" y="14007"/>
                </a:cubicBezTo>
                <a:cubicBezTo>
                  <a:pt x="16040" y="14014"/>
                  <a:pt x="16037" y="14021"/>
                  <a:pt x="16033" y="14026"/>
                </a:cubicBezTo>
                <a:cubicBezTo>
                  <a:pt x="16029" y="14032"/>
                  <a:pt x="16024" y="14037"/>
                  <a:pt x="16020" y="14040"/>
                </a:cubicBezTo>
                <a:cubicBezTo>
                  <a:pt x="16015" y="14044"/>
                  <a:pt x="16010" y="14047"/>
                  <a:pt x="16005" y="14048"/>
                </a:cubicBezTo>
                <a:cubicBezTo>
                  <a:pt x="16000" y="14049"/>
                  <a:pt x="15995" y="14049"/>
                  <a:pt x="15990" y="14048"/>
                </a:cubicBezTo>
                <a:cubicBezTo>
                  <a:pt x="15985" y="14047"/>
                  <a:pt x="15980" y="14045"/>
                  <a:pt x="15975" y="14041"/>
                </a:cubicBezTo>
                <a:cubicBezTo>
                  <a:pt x="15971" y="14038"/>
                  <a:pt x="15966" y="14033"/>
                  <a:pt x="15962" y="14027"/>
                </a:cubicBezTo>
                <a:close/>
                <a:moveTo>
                  <a:pt x="16655" y="14027"/>
                </a:moveTo>
                <a:cubicBezTo>
                  <a:pt x="16651" y="14021"/>
                  <a:pt x="16647" y="14015"/>
                  <a:pt x="16644" y="14008"/>
                </a:cubicBezTo>
                <a:cubicBezTo>
                  <a:pt x="16641" y="14001"/>
                  <a:pt x="16639" y="13994"/>
                  <a:pt x="16637" y="13984"/>
                </a:cubicBezTo>
                <a:cubicBezTo>
                  <a:pt x="16633" y="13967"/>
                  <a:pt x="16631" y="13950"/>
                  <a:pt x="16633" y="13931"/>
                </a:cubicBezTo>
                <a:cubicBezTo>
                  <a:pt x="16634" y="13912"/>
                  <a:pt x="16638" y="13897"/>
                  <a:pt x="16644" y="13881"/>
                </a:cubicBezTo>
                <a:cubicBezTo>
                  <a:pt x="16647" y="13873"/>
                  <a:pt x="16651" y="13867"/>
                  <a:pt x="16655" y="13862"/>
                </a:cubicBezTo>
                <a:cubicBezTo>
                  <a:pt x="16658" y="13856"/>
                  <a:pt x="16663" y="13851"/>
                  <a:pt x="16667" y="13847"/>
                </a:cubicBezTo>
                <a:cubicBezTo>
                  <a:pt x="16677" y="13840"/>
                  <a:pt x="16687" y="13837"/>
                  <a:pt x="16697" y="13840"/>
                </a:cubicBezTo>
                <a:cubicBezTo>
                  <a:pt x="16708" y="13842"/>
                  <a:pt x="16717" y="13849"/>
                  <a:pt x="16725" y="13860"/>
                </a:cubicBezTo>
                <a:cubicBezTo>
                  <a:pt x="16729" y="13866"/>
                  <a:pt x="16733" y="13872"/>
                  <a:pt x="16736" y="13879"/>
                </a:cubicBezTo>
                <a:cubicBezTo>
                  <a:pt x="16739" y="13886"/>
                  <a:pt x="16741" y="13894"/>
                  <a:pt x="16743" y="13902"/>
                </a:cubicBezTo>
                <a:cubicBezTo>
                  <a:pt x="16748" y="13921"/>
                  <a:pt x="16749" y="13937"/>
                  <a:pt x="16747" y="13957"/>
                </a:cubicBezTo>
                <a:cubicBezTo>
                  <a:pt x="16746" y="13976"/>
                  <a:pt x="16743" y="13992"/>
                  <a:pt x="16736" y="14007"/>
                </a:cubicBezTo>
                <a:cubicBezTo>
                  <a:pt x="16733" y="14014"/>
                  <a:pt x="16730" y="14021"/>
                  <a:pt x="16726" y="14026"/>
                </a:cubicBezTo>
                <a:cubicBezTo>
                  <a:pt x="16722" y="14032"/>
                  <a:pt x="16717" y="14037"/>
                  <a:pt x="16713" y="14040"/>
                </a:cubicBezTo>
                <a:cubicBezTo>
                  <a:pt x="16708" y="14044"/>
                  <a:pt x="16703" y="14047"/>
                  <a:pt x="16698" y="14048"/>
                </a:cubicBezTo>
                <a:cubicBezTo>
                  <a:pt x="16693" y="14049"/>
                  <a:pt x="16688" y="14049"/>
                  <a:pt x="16683" y="14048"/>
                </a:cubicBezTo>
                <a:cubicBezTo>
                  <a:pt x="16678" y="14047"/>
                  <a:pt x="16673" y="14045"/>
                  <a:pt x="16668" y="14041"/>
                </a:cubicBezTo>
                <a:cubicBezTo>
                  <a:pt x="16664" y="14038"/>
                  <a:pt x="16659" y="14033"/>
                  <a:pt x="16655" y="14027"/>
                </a:cubicBezTo>
                <a:close/>
                <a:moveTo>
                  <a:pt x="17349" y="14027"/>
                </a:moveTo>
                <a:cubicBezTo>
                  <a:pt x="17344" y="14021"/>
                  <a:pt x="17341" y="14015"/>
                  <a:pt x="17338" y="14008"/>
                </a:cubicBezTo>
                <a:cubicBezTo>
                  <a:pt x="17335" y="14001"/>
                  <a:pt x="17332" y="13994"/>
                  <a:pt x="17330" y="13984"/>
                </a:cubicBezTo>
                <a:cubicBezTo>
                  <a:pt x="17326" y="13967"/>
                  <a:pt x="17324" y="13950"/>
                  <a:pt x="17326" y="13931"/>
                </a:cubicBezTo>
                <a:cubicBezTo>
                  <a:pt x="17327" y="13912"/>
                  <a:pt x="17331" y="13897"/>
                  <a:pt x="17337" y="13881"/>
                </a:cubicBezTo>
                <a:cubicBezTo>
                  <a:pt x="17340" y="13873"/>
                  <a:pt x="17344" y="13867"/>
                  <a:pt x="17348" y="13862"/>
                </a:cubicBezTo>
                <a:cubicBezTo>
                  <a:pt x="17351" y="13856"/>
                  <a:pt x="17356" y="13851"/>
                  <a:pt x="17360" y="13847"/>
                </a:cubicBezTo>
                <a:cubicBezTo>
                  <a:pt x="17370" y="13840"/>
                  <a:pt x="17380" y="13837"/>
                  <a:pt x="17390" y="13840"/>
                </a:cubicBezTo>
                <a:cubicBezTo>
                  <a:pt x="17401" y="13842"/>
                  <a:pt x="17410" y="13849"/>
                  <a:pt x="17418" y="13860"/>
                </a:cubicBezTo>
                <a:cubicBezTo>
                  <a:pt x="17422" y="13866"/>
                  <a:pt x="17426" y="13872"/>
                  <a:pt x="17429" y="13879"/>
                </a:cubicBezTo>
                <a:cubicBezTo>
                  <a:pt x="17432" y="13886"/>
                  <a:pt x="17434" y="13894"/>
                  <a:pt x="17436" y="13902"/>
                </a:cubicBezTo>
                <a:cubicBezTo>
                  <a:pt x="17441" y="13921"/>
                  <a:pt x="17442" y="13937"/>
                  <a:pt x="17440" y="13957"/>
                </a:cubicBezTo>
                <a:cubicBezTo>
                  <a:pt x="17439" y="13976"/>
                  <a:pt x="17436" y="13992"/>
                  <a:pt x="17429" y="14007"/>
                </a:cubicBezTo>
                <a:cubicBezTo>
                  <a:pt x="17426" y="14014"/>
                  <a:pt x="17423" y="14021"/>
                  <a:pt x="17419" y="14026"/>
                </a:cubicBezTo>
                <a:cubicBezTo>
                  <a:pt x="17415" y="14032"/>
                  <a:pt x="17411" y="14037"/>
                  <a:pt x="17406" y="14040"/>
                </a:cubicBezTo>
                <a:cubicBezTo>
                  <a:pt x="17401" y="14044"/>
                  <a:pt x="17396" y="14047"/>
                  <a:pt x="17391" y="14048"/>
                </a:cubicBezTo>
                <a:cubicBezTo>
                  <a:pt x="17386" y="14049"/>
                  <a:pt x="17381" y="14049"/>
                  <a:pt x="17376" y="14048"/>
                </a:cubicBezTo>
                <a:cubicBezTo>
                  <a:pt x="17371" y="14047"/>
                  <a:pt x="17366" y="14045"/>
                  <a:pt x="17362" y="14041"/>
                </a:cubicBezTo>
                <a:cubicBezTo>
                  <a:pt x="17357" y="14038"/>
                  <a:pt x="17353" y="14033"/>
                  <a:pt x="17349" y="14027"/>
                </a:cubicBezTo>
                <a:close/>
                <a:moveTo>
                  <a:pt x="18042" y="14027"/>
                </a:moveTo>
                <a:cubicBezTo>
                  <a:pt x="18037" y="14021"/>
                  <a:pt x="18034" y="14015"/>
                  <a:pt x="18031" y="14008"/>
                </a:cubicBezTo>
                <a:cubicBezTo>
                  <a:pt x="18028" y="14001"/>
                  <a:pt x="18025" y="13994"/>
                  <a:pt x="18023" y="13984"/>
                </a:cubicBezTo>
                <a:cubicBezTo>
                  <a:pt x="18019" y="13967"/>
                  <a:pt x="18017" y="13950"/>
                  <a:pt x="18019" y="13931"/>
                </a:cubicBezTo>
                <a:cubicBezTo>
                  <a:pt x="18020" y="13912"/>
                  <a:pt x="18024" y="13897"/>
                  <a:pt x="18030" y="13881"/>
                </a:cubicBezTo>
                <a:cubicBezTo>
                  <a:pt x="18033" y="13873"/>
                  <a:pt x="18037" y="13867"/>
                  <a:pt x="18041" y="13862"/>
                </a:cubicBezTo>
                <a:cubicBezTo>
                  <a:pt x="18044" y="13856"/>
                  <a:pt x="18049" y="13851"/>
                  <a:pt x="18053" y="13847"/>
                </a:cubicBezTo>
                <a:cubicBezTo>
                  <a:pt x="18063" y="13840"/>
                  <a:pt x="18073" y="13837"/>
                  <a:pt x="18083" y="13840"/>
                </a:cubicBezTo>
                <a:cubicBezTo>
                  <a:pt x="18094" y="13842"/>
                  <a:pt x="18103" y="13849"/>
                  <a:pt x="18111" y="13860"/>
                </a:cubicBezTo>
                <a:cubicBezTo>
                  <a:pt x="18115" y="13866"/>
                  <a:pt x="18119" y="13872"/>
                  <a:pt x="18122" y="13879"/>
                </a:cubicBezTo>
                <a:cubicBezTo>
                  <a:pt x="18125" y="13886"/>
                  <a:pt x="18127" y="13894"/>
                  <a:pt x="18129" y="13902"/>
                </a:cubicBezTo>
                <a:cubicBezTo>
                  <a:pt x="18131" y="13912"/>
                  <a:pt x="18133" y="13920"/>
                  <a:pt x="18133" y="13929"/>
                </a:cubicBezTo>
                <a:cubicBezTo>
                  <a:pt x="18134" y="13938"/>
                  <a:pt x="18134" y="13947"/>
                  <a:pt x="18133" y="13957"/>
                </a:cubicBezTo>
                <a:cubicBezTo>
                  <a:pt x="18132" y="13976"/>
                  <a:pt x="18129" y="13992"/>
                  <a:pt x="18122" y="14007"/>
                </a:cubicBezTo>
                <a:cubicBezTo>
                  <a:pt x="18116" y="14022"/>
                  <a:pt x="18109" y="14033"/>
                  <a:pt x="18099" y="14040"/>
                </a:cubicBezTo>
                <a:cubicBezTo>
                  <a:pt x="18094" y="14044"/>
                  <a:pt x="18089" y="14047"/>
                  <a:pt x="18084" y="14048"/>
                </a:cubicBezTo>
                <a:cubicBezTo>
                  <a:pt x="18079" y="14049"/>
                  <a:pt x="18074" y="14049"/>
                  <a:pt x="18069" y="14048"/>
                </a:cubicBezTo>
                <a:cubicBezTo>
                  <a:pt x="18064" y="14047"/>
                  <a:pt x="18059" y="14045"/>
                  <a:pt x="18055" y="14041"/>
                </a:cubicBezTo>
                <a:cubicBezTo>
                  <a:pt x="18050" y="14038"/>
                  <a:pt x="18046" y="14033"/>
                  <a:pt x="18042" y="14027"/>
                </a:cubicBezTo>
                <a:close/>
                <a:moveTo>
                  <a:pt x="18735" y="14027"/>
                </a:moveTo>
                <a:cubicBezTo>
                  <a:pt x="18730" y="14021"/>
                  <a:pt x="18727" y="14015"/>
                  <a:pt x="18724" y="14008"/>
                </a:cubicBezTo>
                <a:cubicBezTo>
                  <a:pt x="18721" y="14001"/>
                  <a:pt x="18718" y="13994"/>
                  <a:pt x="18716" y="13984"/>
                </a:cubicBezTo>
                <a:cubicBezTo>
                  <a:pt x="18712" y="13967"/>
                  <a:pt x="18710" y="13950"/>
                  <a:pt x="18712" y="13931"/>
                </a:cubicBezTo>
                <a:cubicBezTo>
                  <a:pt x="18713" y="13912"/>
                  <a:pt x="18717" y="13897"/>
                  <a:pt x="18723" y="13881"/>
                </a:cubicBezTo>
                <a:cubicBezTo>
                  <a:pt x="18726" y="13873"/>
                  <a:pt x="18730" y="13867"/>
                  <a:pt x="18734" y="13862"/>
                </a:cubicBezTo>
                <a:cubicBezTo>
                  <a:pt x="18737" y="13856"/>
                  <a:pt x="18742" y="13851"/>
                  <a:pt x="18746" y="13847"/>
                </a:cubicBezTo>
                <a:cubicBezTo>
                  <a:pt x="18756" y="13840"/>
                  <a:pt x="18766" y="13837"/>
                  <a:pt x="18776" y="13840"/>
                </a:cubicBezTo>
                <a:cubicBezTo>
                  <a:pt x="18787" y="13842"/>
                  <a:pt x="18796" y="13849"/>
                  <a:pt x="18804" y="13860"/>
                </a:cubicBezTo>
                <a:cubicBezTo>
                  <a:pt x="18808" y="13866"/>
                  <a:pt x="18812" y="13872"/>
                  <a:pt x="18815" y="13879"/>
                </a:cubicBezTo>
                <a:cubicBezTo>
                  <a:pt x="18818" y="13886"/>
                  <a:pt x="18820" y="13894"/>
                  <a:pt x="18822" y="13902"/>
                </a:cubicBezTo>
                <a:cubicBezTo>
                  <a:pt x="18827" y="13921"/>
                  <a:pt x="18828" y="13937"/>
                  <a:pt x="18827" y="13957"/>
                </a:cubicBezTo>
                <a:cubicBezTo>
                  <a:pt x="18825" y="13976"/>
                  <a:pt x="18822" y="13992"/>
                  <a:pt x="18815" y="14007"/>
                </a:cubicBezTo>
                <a:cubicBezTo>
                  <a:pt x="18809" y="14022"/>
                  <a:pt x="18802" y="14033"/>
                  <a:pt x="18792" y="14040"/>
                </a:cubicBezTo>
                <a:cubicBezTo>
                  <a:pt x="18787" y="14044"/>
                  <a:pt x="18782" y="14047"/>
                  <a:pt x="18777" y="14048"/>
                </a:cubicBezTo>
                <a:cubicBezTo>
                  <a:pt x="18772" y="14049"/>
                  <a:pt x="18767" y="14049"/>
                  <a:pt x="18762" y="14048"/>
                </a:cubicBezTo>
                <a:cubicBezTo>
                  <a:pt x="18757" y="14047"/>
                  <a:pt x="18752" y="14045"/>
                  <a:pt x="18748" y="14041"/>
                </a:cubicBezTo>
                <a:cubicBezTo>
                  <a:pt x="18743" y="14038"/>
                  <a:pt x="18739" y="14033"/>
                  <a:pt x="18735" y="14027"/>
                </a:cubicBezTo>
                <a:close/>
                <a:moveTo>
                  <a:pt x="19428" y="14027"/>
                </a:moveTo>
                <a:cubicBezTo>
                  <a:pt x="19423" y="14021"/>
                  <a:pt x="19420" y="14015"/>
                  <a:pt x="19417" y="14008"/>
                </a:cubicBezTo>
                <a:cubicBezTo>
                  <a:pt x="19414" y="14001"/>
                  <a:pt x="19411" y="13994"/>
                  <a:pt x="19409" y="13984"/>
                </a:cubicBezTo>
                <a:cubicBezTo>
                  <a:pt x="19405" y="13967"/>
                  <a:pt x="19403" y="13950"/>
                  <a:pt x="19405" y="13931"/>
                </a:cubicBezTo>
                <a:cubicBezTo>
                  <a:pt x="19406" y="13912"/>
                  <a:pt x="19410" y="13897"/>
                  <a:pt x="19416" y="13881"/>
                </a:cubicBezTo>
                <a:cubicBezTo>
                  <a:pt x="19419" y="13873"/>
                  <a:pt x="19423" y="13867"/>
                  <a:pt x="19427" y="13862"/>
                </a:cubicBezTo>
                <a:cubicBezTo>
                  <a:pt x="19430" y="13856"/>
                  <a:pt x="19435" y="13851"/>
                  <a:pt x="19439" y="13847"/>
                </a:cubicBezTo>
                <a:cubicBezTo>
                  <a:pt x="19449" y="13840"/>
                  <a:pt x="19459" y="13837"/>
                  <a:pt x="19469" y="13840"/>
                </a:cubicBezTo>
                <a:cubicBezTo>
                  <a:pt x="19480" y="13842"/>
                  <a:pt x="19489" y="13849"/>
                  <a:pt x="19497" y="13860"/>
                </a:cubicBezTo>
                <a:cubicBezTo>
                  <a:pt x="19506" y="13872"/>
                  <a:pt x="19511" y="13885"/>
                  <a:pt x="19515" y="13902"/>
                </a:cubicBezTo>
                <a:cubicBezTo>
                  <a:pt x="19520" y="13921"/>
                  <a:pt x="19521" y="13937"/>
                  <a:pt x="19520" y="13957"/>
                </a:cubicBezTo>
                <a:cubicBezTo>
                  <a:pt x="19518" y="13976"/>
                  <a:pt x="19515" y="13992"/>
                  <a:pt x="19508" y="14007"/>
                </a:cubicBezTo>
                <a:cubicBezTo>
                  <a:pt x="19505" y="14014"/>
                  <a:pt x="19502" y="14021"/>
                  <a:pt x="19498" y="14026"/>
                </a:cubicBezTo>
                <a:cubicBezTo>
                  <a:pt x="19494" y="14032"/>
                  <a:pt x="19490" y="14037"/>
                  <a:pt x="19485" y="14040"/>
                </a:cubicBezTo>
                <a:cubicBezTo>
                  <a:pt x="19480" y="14044"/>
                  <a:pt x="19475" y="14047"/>
                  <a:pt x="19470" y="14048"/>
                </a:cubicBezTo>
                <a:cubicBezTo>
                  <a:pt x="19465" y="14049"/>
                  <a:pt x="19460" y="14049"/>
                  <a:pt x="19455" y="14048"/>
                </a:cubicBezTo>
                <a:cubicBezTo>
                  <a:pt x="19450" y="14047"/>
                  <a:pt x="19445" y="14045"/>
                  <a:pt x="19441" y="14041"/>
                </a:cubicBezTo>
                <a:cubicBezTo>
                  <a:pt x="19436" y="14038"/>
                  <a:pt x="19432" y="14033"/>
                  <a:pt x="19428" y="14027"/>
                </a:cubicBezTo>
                <a:close/>
                <a:moveTo>
                  <a:pt x="20121" y="14027"/>
                </a:moveTo>
                <a:cubicBezTo>
                  <a:pt x="20116" y="14021"/>
                  <a:pt x="20113" y="14015"/>
                  <a:pt x="20110" y="14008"/>
                </a:cubicBezTo>
                <a:cubicBezTo>
                  <a:pt x="20107" y="14001"/>
                  <a:pt x="20104" y="13994"/>
                  <a:pt x="20102" y="13984"/>
                </a:cubicBezTo>
                <a:cubicBezTo>
                  <a:pt x="20098" y="13967"/>
                  <a:pt x="20096" y="13950"/>
                  <a:pt x="20098" y="13931"/>
                </a:cubicBezTo>
                <a:cubicBezTo>
                  <a:pt x="20099" y="13912"/>
                  <a:pt x="20103" y="13897"/>
                  <a:pt x="20109" y="13881"/>
                </a:cubicBezTo>
                <a:cubicBezTo>
                  <a:pt x="20112" y="13873"/>
                  <a:pt x="20116" y="13867"/>
                  <a:pt x="20120" y="13862"/>
                </a:cubicBezTo>
                <a:cubicBezTo>
                  <a:pt x="20124" y="13856"/>
                  <a:pt x="20128" y="13851"/>
                  <a:pt x="20133" y="13847"/>
                </a:cubicBezTo>
                <a:cubicBezTo>
                  <a:pt x="20143" y="13840"/>
                  <a:pt x="20152" y="13837"/>
                  <a:pt x="20162" y="13840"/>
                </a:cubicBezTo>
                <a:cubicBezTo>
                  <a:pt x="20173" y="13842"/>
                  <a:pt x="20182" y="13849"/>
                  <a:pt x="20190" y="13860"/>
                </a:cubicBezTo>
                <a:cubicBezTo>
                  <a:pt x="20199" y="13872"/>
                  <a:pt x="20204" y="13885"/>
                  <a:pt x="20208" y="13902"/>
                </a:cubicBezTo>
                <a:cubicBezTo>
                  <a:pt x="20213" y="13921"/>
                  <a:pt x="20214" y="13937"/>
                  <a:pt x="20213" y="13957"/>
                </a:cubicBezTo>
                <a:cubicBezTo>
                  <a:pt x="20211" y="13976"/>
                  <a:pt x="20208" y="13992"/>
                  <a:pt x="20201" y="14007"/>
                </a:cubicBezTo>
                <a:cubicBezTo>
                  <a:pt x="20198" y="14014"/>
                  <a:pt x="20195" y="14021"/>
                  <a:pt x="20191" y="14026"/>
                </a:cubicBezTo>
                <a:cubicBezTo>
                  <a:pt x="20187" y="14032"/>
                  <a:pt x="20183" y="14037"/>
                  <a:pt x="20178" y="14040"/>
                </a:cubicBezTo>
                <a:cubicBezTo>
                  <a:pt x="20173" y="14044"/>
                  <a:pt x="20168" y="14047"/>
                  <a:pt x="20163" y="14048"/>
                </a:cubicBezTo>
                <a:cubicBezTo>
                  <a:pt x="20158" y="14049"/>
                  <a:pt x="20153" y="14049"/>
                  <a:pt x="20148" y="14048"/>
                </a:cubicBezTo>
                <a:cubicBezTo>
                  <a:pt x="20143" y="14047"/>
                  <a:pt x="20138" y="14045"/>
                  <a:pt x="20134" y="14041"/>
                </a:cubicBezTo>
                <a:cubicBezTo>
                  <a:pt x="20129" y="14038"/>
                  <a:pt x="20125" y="14033"/>
                  <a:pt x="20121" y="14027"/>
                </a:cubicBezTo>
                <a:close/>
                <a:moveTo>
                  <a:pt x="20814" y="14027"/>
                </a:moveTo>
                <a:cubicBezTo>
                  <a:pt x="20809" y="14021"/>
                  <a:pt x="20806" y="14015"/>
                  <a:pt x="20803" y="14008"/>
                </a:cubicBezTo>
                <a:cubicBezTo>
                  <a:pt x="20800" y="14001"/>
                  <a:pt x="20797" y="13994"/>
                  <a:pt x="20795" y="13984"/>
                </a:cubicBezTo>
                <a:cubicBezTo>
                  <a:pt x="20791" y="13967"/>
                  <a:pt x="20789" y="13950"/>
                  <a:pt x="20791" y="13931"/>
                </a:cubicBezTo>
                <a:cubicBezTo>
                  <a:pt x="20792" y="13912"/>
                  <a:pt x="20796" y="13897"/>
                  <a:pt x="20802" y="13881"/>
                </a:cubicBezTo>
                <a:cubicBezTo>
                  <a:pt x="20805" y="13873"/>
                  <a:pt x="20809" y="13867"/>
                  <a:pt x="20813" y="13862"/>
                </a:cubicBezTo>
                <a:cubicBezTo>
                  <a:pt x="20817" y="13856"/>
                  <a:pt x="20821" y="13851"/>
                  <a:pt x="20826" y="13847"/>
                </a:cubicBezTo>
                <a:cubicBezTo>
                  <a:pt x="20836" y="13840"/>
                  <a:pt x="20845" y="13837"/>
                  <a:pt x="20855" y="13840"/>
                </a:cubicBezTo>
                <a:cubicBezTo>
                  <a:pt x="20866" y="13842"/>
                  <a:pt x="20875" y="13849"/>
                  <a:pt x="20883" y="13860"/>
                </a:cubicBezTo>
                <a:cubicBezTo>
                  <a:pt x="20892" y="13872"/>
                  <a:pt x="20897" y="13885"/>
                  <a:pt x="20901" y="13902"/>
                </a:cubicBezTo>
                <a:cubicBezTo>
                  <a:pt x="20906" y="13921"/>
                  <a:pt x="20907" y="13937"/>
                  <a:pt x="20906" y="13957"/>
                </a:cubicBezTo>
                <a:cubicBezTo>
                  <a:pt x="20904" y="13976"/>
                  <a:pt x="20901" y="13992"/>
                  <a:pt x="20894" y="14007"/>
                </a:cubicBezTo>
                <a:cubicBezTo>
                  <a:pt x="20891" y="14014"/>
                  <a:pt x="20888" y="14021"/>
                  <a:pt x="20884" y="14026"/>
                </a:cubicBezTo>
                <a:cubicBezTo>
                  <a:pt x="20880" y="14032"/>
                  <a:pt x="20876" y="14037"/>
                  <a:pt x="20871" y="14040"/>
                </a:cubicBezTo>
                <a:cubicBezTo>
                  <a:pt x="20866" y="14044"/>
                  <a:pt x="20861" y="14047"/>
                  <a:pt x="20856" y="14048"/>
                </a:cubicBezTo>
                <a:cubicBezTo>
                  <a:pt x="20852" y="14049"/>
                  <a:pt x="20846" y="14049"/>
                  <a:pt x="20841" y="14048"/>
                </a:cubicBezTo>
                <a:cubicBezTo>
                  <a:pt x="20836" y="14047"/>
                  <a:pt x="20831" y="14045"/>
                  <a:pt x="20827" y="14041"/>
                </a:cubicBezTo>
                <a:cubicBezTo>
                  <a:pt x="20822" y="14038"/>
                  <a:pt x="20818" y="14033"/>
                  <a:pt x="20814" y="14027"/>
                </a:cubicBezTo>
                <a:close/>
                <a:moveTo>
                  <a:pt x="21507" y="14027"/>
                </a:moveTo>
                <a:cubicBezTo>
                  <a:pt x="21498" y="14016"/>
                  <a:pt x="21493" y="14003"/>
                  <a:pt x="21488" y="13984"/>
                </a:cubicBezTo>
                <a:cubicBezTo>
                  <a:pt x="21484" y="13967"/>
                  <a:pt x="21482" y="13950"/>
                  <a:pt x="21484" y="13931"/>
                </a:cubicBezTo>
                <a:cubicBezTo>
                  <a:pt x="21485" y="13912"/>
                  <a:pt x="21489" y="13897"/>
                  <a:pt x="21495" y="13881"/>
                </a:cubicBezTo>
                <a:cubicBezTo>
                  <a:pt x="21498" y="13873"/>
                  <a:pt x="21502" y="13867"/>
                  <a:pt x="21506" y="13862"/>
                </a:cubicBezTo>
                <a:cubicBezTo>
                  <a:pt x="21510" y="13856"/>
                  <a:pt x="21514" y="13851"/>
                  <a:pt x="21519" y="13847"/>
                </a:cubicBezTo>
                <a:cubicBezTo>
                  <a:pt x="21529" y="13840"/>
                  <a:pt x="21538" y="13837"/>
                  <a:pt x="21548" y="13840"/>
                </a:cubicBezTo>
                <a:cubicBezTo>
                  <a:pt x="21559" y="13842"/>
                  <a:pt x="21568" y="13849"/>
                  <a:pt x="21576" y="13860"/>
                </a:cubicBezTo>
                <a:cubicBezTo>
                  <a:pt x="21585" y="13872"/>
                  <a:pt x="21590" y="13885"/>
                  <a:pt x="21594" y="13902"/>
                </a:cubicBezTo>
                <a:cubicBezTo>
                  <a:pt x="21599" y="13921"/>
                  <a:pt x="21600" y="13937"/>
                  <a:pt x="21599" y="13957"/>
                </a:cubicBezTo>
                <a:cubicBezTo>
                  <a:pt x="21597" y="13976"/>
                  <a:pt x="21594" y="13992"/>
                  <a:pt x="21587" y="14007"/>
                </a:cubicBezTo>
                <a:cubicBezTo>
                  <a:pt x="21584" y="14014"/>
                  <a:pt x="21581" y="14021"/>
                  <a:pt x="21577" y="14026"/>
                </a:cubicBezTo>
                <a:cubicBezTo>
                  <a:pt x="21573" y="14032"/>
                  <a:pt x="21569" y="14037"/>
                  <a:pt x="21564" y="14040"/>
                </a:cubicBezTo>
                <a:cubicBezTo>
                  <a:pt x="21559" y="14044"/>
                  <a:pt x="21554" y="14047"/>
                  <a:pt x="21549" y="14048"/>
                </a:cubicBezTo>
                <a:cubicBezTo>
                  <a:pt x="21545" y="14049"/>
                  <a:pt x="21539" y="14049"/>
                  <a:pt x="21534" y="14048"/>
                </a:cubicBezTo>
                <a:cubicBezTo>
                  <a:pt x="21524" y="14046"/>
                  <a:pt x="21515" y="14039"/>
                  <a:pt x="21507" y="14027"/>
                </a:cubicBezTo>
                <a:close/>
                <a:moveTo>
                  <a:pt x="23" y="15286"/>
                </a:moveTo>
                <a:cubicBezTo>
                  <a:pt x="15" y="15274"/>
                  <a:pt x="9" y="15261"/>
                  <a:pt x="5" y="15243"/>
                </a:cubicBezTo>
                <a:cubicBezTo>
                  <a:pt x="3" y="15234"/>
                  <a:pt x="1" y="15225"/>
                  <a:pt x="1" y="15217"/>
                </a:cubicBezTo>
                <a:cubicBezTo>
                  <a:pt x="0" y="15208"/>
                  <a:pt x="0" y="15199"/>
                  <a:pt x="1" y="15189"/>
                </a:cubicBezTo>
                <a:cubicBezTo>
                  <a:pt x="1" y="15180"/>
                  <a:pt x="2" y="15171"/>
                  <a:pt x="4" y="15163"/>
                </a:cubicBezTo>
                <a:cubicBezTo>
                  <a:pt x="6" y="15155"/>
                  <a:pt x="8" y="15147"/>
                  <a:pt x="12" y="15139"/>
                </a:cubicBezTo>
                <a:cubicBezTo>
                  <a:pt x="15" y="15132"/>
                  <a:pt x="18" y="15125"/>
                  <a:pt x="22" y="15120"/>
                </a:cubicBezTo>
                <a:cubicBezTo>
                  <a:pt x="26" y="15114"/>
                  <a:pt x="30" y="15110"/>
                  <a:pt x="35" y="15106"/>
                </a:cubicBezTo>
                <a:cubicBezTo>
                  <a:pt x="45" y="15098"/>
                  <a:pt x="54" y="15095"/>
                  <a:pt x="65" y="15098"/>
                </a:cubicBezTo>
                <a:cubicBezTo>
                  <a:pt x="75" y="15100"/>
                  <a:pt x="84" y="15107"/>
                  <a:pt x="92" y="15118"/>
                </a:cubicBezTo>
                <a:cubicBezTo>
                  <a:pt x="96" y="15124"/>
                  <a:pt x="100" y="15131"/>
                  <a:pt x="103" y="15137"/>
                </a:cubicBezTo>
                <a:cubicBezTo>
                  <a:pt x="106" y="15144"/>
                  <a:pt x="109" y="15152"/>
                  <a:pt x="111" y="15161"/>
                </a:cubicBezTo>
                <a:cubicBezTo>
                  <a:pt x="115" y="15179"/>
                  <a:pt x="116" y="15196"/>
                  <a:pt x="115" y="15215"/>
                </a:cubicBezTo>
                <a:cubicBezTo>
                  <a:pt x="114" y="15234"/>
                  <a:pt x="110" y="15250"/>
                  <a:pt x="104" y="15265"/>
                </a:cubicBezTo>
                <a:cubicBezTo>
                  <a:pt x="100" y="15272"/>
                  <a:pt x="97" y="15279"/>
                  <a:pt x="93" y="15285"/>
                </a:cubicBezTo>
                <a:cubicBezTo>
                  <a:pt x="89" y="15290"/>
                  <a:pt x="85" y="15295"/>
                  <a:pt x="80" y="15298"/>
                </a:cubicBezTo>
                <a:cubicBezTo>
                  <a:pt x="75" y="15302"/>
                  <a:pt x="71" y="15305"/>
                  <a:pt x="66" y="15306"/>
                </a:cubicBezTo>
                <a:cubicBezTo>
                  <a:pt x="61" y="15307"/>
                  <a:pt x="56" y="15307"/>
                  <a:pt x="51" y="15306"/>
                </a:cubicBezTo>
                <a:cubicBezTo>
                  <a:pt x="40" y="15304"/>
                  <a:pt x="31" y="15298"/>
                  <a:pt x="23" y="15286"/>
                </a:cubicBezTo>
                <a:close/>
                <a:moveTo>
                  <a:pt x="716" y="15286"/>
                </a:moveTo>
                <a:cubicBezTo>
                  <a:pt x="708" y="15274"/>
                  <a:pt x="702" y="15261"/>
                  <a:pt x="698" y="15243"/>
                </a:cubicBezTo>
                <a:cubicBezTo>
                  <a:pt x="693" y="15225"/>
                  <a:pt x="692" y="15208"/>
                  <a:pt x="694" y="15189"/>
                </a:cubicBezTo>
                <a:cubicBezTo>
                  <a:pt x="695" y="15170"/>
                  <a:pt x="698" y="15155"/>
                  <a:pt x="705" y="15139"/>
                </a:cubicBezTo>
                <a:cubicBezTo>
                  <a:pt x="711" y="15124"/>
                  <a:pt x="718" y="15114"/>
                  <a:pt x="728" y="15106"/>
                </a:cubicBezTo>
                <a:cubicBezTo>
                  <a:pt x="738" y="15098"/>
                  <a:pt x="747" y="15095"/>
                  <a:pt x="758" y="15098"/>
                </a:cubicBezTo>
                <a:cubicBezTo>
                  <a:pt x="768" y="15100"/>
                  <a:pt x="777" y="15107"/>
                  <a:pt x="785" y="15118"/>
                </a:cubicBezTo>
                <a:cubicBezTo>
                  <a:pt x="789" y="15124"/>
                  <a:pt x="793" y="15131"/>
                  <a:pt x="796" y="15137"/>
                </a:cubicBezTo>
                <a:cubicBezTo>
                  <a:pt x="799" y="15144"/>
                  <a:pt x="802" y="15152"/>
                  <a:pt x="804" y="15161"/>
                </a:cubicBezTo>
                <a:cubicBezTo>
                  <a:pt x="808" y="15179"/>
                  <a:pt x="809" y="15196"/>
                  <a:pt x="808" y="15215"/>
                </a:cubicBezTo>
                <a:cubicBezTo>
                  <a:pt x="807" y="15234"/>
                  <a:pt x="803" y="15250"/>
                  <a:pt x="797" y="15265"/>
                </a:cubicBezTo>
                <a:cubicBezTo>
                  <a:pt x="793" y="15272"/>
                  <a:pt x="790" y="15279"/>
                  <a:pt x="786" y="15285"/>
                </a:cubicBezTo>
                <a:cubicBezTo>
                  <a:pt x="782" y="15290"/>
                  <a:pt x="778" y="15295"/>
                  <a:pt x="773" y="15298"/>
                </a:cubicBezTo>
                <a:cubicBezTo>
                  <a:pt x="768" y="15302"/>
                  <a:pt x="764" y="15305"/>
                  <a:pt x="759" y="15306"/>
                </a:cubicBezTo>
                <a:cubicBezTo>
                  <a:pt x="754" y="15307"/>
                  <a:pt x="749" y="15307"/>
                  <a:pt x="744" y="15306"/>
                </a:cubicBezTo>
                <a:cubicBezTo>
                  <a:pt x="733" y="15304"/>
                  <a:pt x="724" y="15298"/>
                  <a:pt x="716" y="15286"/>
                </a:cubicBezTo>
                <a:close/>
                <a:moveTo>
                  <a:pt x="1409" y="15286"/>
                </a:moveTo>
                <a:cubicBezTo>
                  <a:pt x="1401" y="15274"/>
                  <a:pt x="1395" y="15261"/>
                  <a:pt x="1391" y="15243"/>
                </a:cubicBezTo>
                <a:cubicBezTo>
                  <a:pt x="1386" y="15225"/>
                  <a:pt x="1385" y="15208"/>
                  <a:pt x="1387" y="15189"/>
                </a:cubicBezTo>
                <a:cubicBezTo>
                  <a:pt x="1388" y="15170"/>
                  <a:pt x="1391" y="15155"/>
                  <a:pt x="1398" y="15139"/>
                </a:cubicBezTo>
                <a:cubicBezTo>
                  <a:pt x="1404" y="15124"/>
                  <a:pt x="1412" y="15114"/>
                  <a:pt x="1421" y="15106"/>
                </a:cubicBezTo>
                <a:cubicBezTo>
                  <a:pt x="1431" y="15098"/>
                  <a:pt x="1440" y="15095"/>
                  <a:pt x="1451" y="15098"/>
                </a:cubicBezTo>
                <a:cubicBezTo>
                  <a:pt x="1461" y="15100"/>
                  <a:pt x="1470" y="15107"/>
                  <a:pt x="1479" y="15118"/>
                </a:cubicBezTo>
                <a:cubicBezTo>
                  <a:pt x="1483" y="15124"/>
                  <a:pt x="1486" y="15131"/>
                  <a:pt x="1489" y="15137"/>
                </a:cubicBezTo>
                <a:cubicBezTo>
                  <a:pt x="1492" y="15144"/>
                  <a:pt x="1495" y="15152"/>
                  <a:pt x="1497" y="15161"/>
                </a:cubicBezTo>
                <a:cubicBezTo>
                  <a:pt x="1501" y="15179"/>
                  <a:pt x="1502" y="15196"/>
                  <a:pt x="1501" y="15215"/>
                </a:cubicBezTo>
                <a:cubicBezTo>
                  <a:pt x="1500" y="15234"/>
                  <a:pt x="1496" y="15250"/>
                  <a:pt x="1490" y="15265"/>
                </a:cubicBezTo>
                <a:cubicBezTo>
                  <a:pt x="1486" y="15272"/>
                  <a:pt x="1483" y="15279"/>
                  <a:pt x="1479" y="15285"/>
                </a:cubicBezTo>
                <a:cubicBezTo>
                  <a:pt x="1475" y="15290"/>
                  <a:pt x="1471" y="15295"/>
                  <a:pt x="1466" y="15298"/>
                </a:cubicBezTo>
                <a:cubicBezTo>
                  <a:pt x="1461" y="15302"/>
                  <a:pt x="1457" y="15305"/>
                  <a:pt x="1452" y="15306"/>
                </a:cubicBezTo>
                <a:cubicBezTo>
                  <a:pt x="1447" y="15307"/>
                  <a:pt x="1442" y="15307"/>
                  <a:pt x="1437" y="15306"/>
                </a:cubicBezTo>
                <a:cubicBezTo>
                  <a:pt x="1426" y="15304"/>
                  <a:pt x="1417" y="15298"/>
                  <a:pt x="1409" y="15286"/>
                </a:cubicBezTo>
                <a:close/>
                <a:moveTo>
                  <a:pt x="2102" y="15286"/>
                </a:moveTo>
                <a:cubicBezTo>
                  <a:pt x="2094" y="15274"/>
                  <a:pt x="2088" y="15261"/>
                  <a:pt x="2084" y="15243"/>
                </a:cubicBezTo>
                <a:cubicBezTo>
                  <a:pt x="2079" y="15225"/>
                  <a:pt x="2078" y="15208"/>
                  <a:pt x="2080" y="15189"/>
                </a:cubicBezTo>
                <a:cubicBezTo>
                  <a:pt x="2081" y="15170"/>
                  <a:pt x="2084" y="15155"/>
                  <a:pt x="2091" y="15139"/>
                </a:cubicBezTo>
                <a:cubicBezTo>
                  <a:pt x="2097" y="15124"/>
                  <a:pt x="2105" y="15114"/>
                  <a:pt x="2114" y="15106"/>
                </a:cubicBezTo>
                <a:cubicBezTo>
                  <a:pt x="2124" y="15098"/>
                  <a:pt x="2133" y="15095"/>
                  <a:pt x="2144" y="15098"/>
                </a:cubicBezTo>
                <a:cubicBezTo>
                  <a:pt x="2154" y="15100"/>
                  <a:pt x="2163" y="15107"/>
                  <a:pt x="2172" y="15118"/>
                </a:cubicBezTo>
                <a:cubicBezTo>
                  <a:pt x="2176" y="15124"/>
                  <a:pt x="2179" y="15131"/>
                  <a:pt x="2182" y="15137"/>
                </a:cubicBezTo>
                <a:cubicBezTo>
                  <a:pt x="2185" y="15144"/>
                  <a:pt x="2188" y="15152"/>
                  <a:pt x="2190" y="15161"/>
                </a:cubicBezTo>
                <a:cubicBezTo>
                  <a:pt x="2194" y="15179"/>
                  <a:pt x="2195" y="15196"/>
                  <a:pt x="2194" y="15215"/>
                </a:cubicBezTo>
                <a:cubicBezTo>
                  <a:pt x="2193" y="15234"/>
                  <a:pt x="2189" y="15250"/>
                  <a:pt x="2183" y="15265"/>
                </a:cubicBezTo>
                <a:cubicBezTo>
                  <a:pt x="2180" y="15272"/>
                  <a:pt x="2176" y="15279"/>
                  <a:pt x="2172" y="15285"/>
                </a:cubicBezTo>
                <a:cubicBezTo>
                  <a:pt x="2169" y="15290"/>
                  <a:pt x="2164" y="15295"/>
                  <a:pt x="2159" y="15298"/>
                </a:cubicBezTo>
                <a:cubicBezTo>
                  <a:pt x="2155" y="15302"/>
                  <a:pt x="2150" y="15305"/>
                  <a:pt x="2145" y="15306"/>
                </a:cubicBezTo>
                <a:cubicBezTo>
                  <a:pt x="2140" y="15307"/>
                  <a:pt x="2135" y="15307"/>
                  <a:pt x="2130" y="15306"/>
                </a:cubicBezTo>
                <a:cubicBezTo>
                  <a:pt x="2119" y="15304"/>
                  <a:pt x="2110" y="15298"/>
                  <a:pt x="2102" y="15286"/>
                </a:cubicBezTo>
                <a:close/>
                <a:moveTo>
                  <a:pt x="2795" y="15286"/>
                </a:moveTo>
                <a:cubicBezTo>
                  <a:pt x="2791" y="15280"/>
                  <a:pt x="2787" y="15273"/>
                  <a:pt x="2784" y="15267"/>
                </a:cubicBezTo>
                <a:cubicBezTo>
                  <a:pt x="2781" y="15260"/>
                  <a:pt x="2779" y="15252"/>
                  <a:pt x="2777" y="15243"/>
                </a:cubicBezTo>
                <a:cubicBezTo>
                  <a:pt x="2772" y="15225"/>
                  <a:pt x="2771" y="15208"/>
                  <a:pt x="2773" y="15189"/>
                </a:cubicBezTo>
                <a:cubicBezTo>
                  <a:pt x="2774" y="15170"/>
                  <a:pt x="2777" y="15155"/>
                  <a:pt x="2784" y="15139"/>
                </a:cubicBezTo>
                <a:cubicBezTo>
                  <a:pt x="2790" y="15124"/>
                  <a:pt x="2798" y="15114"/>
                  <a:pt x="2807" y="15106"/>
                </a:cubicBezTo>
                <a:cubicBezTo>
                  <a:pt x="2817" y="15098"/>
                  <a:pt x="2826" y="15095"/>
                  <a:pt x="2837" y="15098"/>
                </a:cubicBezTo>
                <a:cubicBezTo>
                  <a:pt x="2848" y="15100"/>
                  <a:pt x="2856" y="15107"/>
                  <a:pt x="2865" y="15118"/>
                </a:cubicBezTo>
                <a:cubicBezTo>
                  <a:pt x="2869" y="15124"/>
                  <a:pt x="2872" y="15131"/>
                  <a:pt x="2875" y="15137"/>
                </a:cubicBezTo>
                <a:cubicBezTo>
                  <a:pt x="2878" y="15144"/>
                  <a:pt x="2881" y="15152"/>
                  <a:pt x="2883" y="15161"/>
                </a:cubicBezTo>
                <a:cubicBezTo>
                  <a:pt x="2887" y="15179"/>
                  <a:pt x="2888" y="15196"/>
                  <a:pt x="2887" y="15215"/>
                </a:cubicBezTo>
                <a:cubicBezTo>
                  <a:pt x="2886" y="15234"/>
                  <a:pt x="2882" y="15250"/>
                  <a:pt x="2876" y="15265"/>
                </a:cubicBezTo>
                <a:cubicBezTo>
                  <a:pt x="2873" y="15272"/>
                  <a:pt x="2869" y="15279"/>
                  <a:pt x="2865" y="15285"/>
                </a:cubicBezTo>
                <a:cubicBezTo>
                  <a:pt x="2862" y="15290"/>
                  <a:pt x="2857" y="15295"/>
                  <a:pt x="2852" y="15298"/>
                </a:cubicBezTo>
                <a:cubicBezTo>
                  <a:pt x="2848" y="15302"/>
                  <a:pt x="2843" y="15305"/>
                  <a:pt x="2838" y="15306"/>
                </a:cubicBezTo>
                <a:cubicBezTo>
                  <a:pt x="2833" y="15307"/>
                  <a:pt x="2828" y="15307"/>
                  <a:pt x="2823" y="15306"/>
                </a:cubicBezTo>
                <a:cubicBezTo>
                  <a:pt x="2817" y="15305"/>
                  <a:pt x="2813" y="15303"/>
                  <a:pt x="2808" y="15300"/>
                </a:cubicBezTo>
                <a:cubicBezTo>
                  <a:pt x="2804" y="15296"/>
                  <a:pt x="2799" y="15292"/>
                  <a:pt x="2795" y="15286"/>
                </a:cubicBezTo>
                <a:close/>
                <a:moveTo>
                  <a:pt x="3488" y="15286"/>
                </a:moveTo>
                <a:cubicBezTo>
                  <a:pt x="3484" y="15280"/>
                  <a:pt x="3480" y="15273"/>
                  <a:pt x="3477" y="15267"/>
                </a:cubicBezTo>
                <a:cubicBezTo>
                  <a:pt x="3474" y="15260"/>
                  <a:pt x="3472" y="15252"/>
                  <a:pt x="3470" y="15243"/>
                </a:cubicBezTo>
                <a:cubicBezTo>
                  <a:pt x="3465" y="15225"/>
                  <a:pt x="3464" y="15208"/>
                  <a:pt x="3466" y="15189"/>
                </a:cubicBezTo>
                <a:cubicBezTo>
                  <a:pt x="3467" y="15170"/>
                  <a:pt x="3470" y="15155"/>
                  <a:pt x="3477" y="15139"/>
                </a:cubicBezTo>
                <a:cubicBezTo>
                  <a:pt x="3483" y="15124"/>
                  <a:pt x="3491" y="15114"/>
                  <a:pt x="3500" y="15106"/>
                </a:cubicBezTo>
                <a:cubicBezTo>
                  <a:pt x="3510" y="15098"/>
                  <a:pt x="3519" y="15095"/>
                  <a:pt x="3530" y="15098"/>
                </a:cubicBezTo>
                <a:cubicBezTo>
                  <a:pt x="3541" y="15100"/>
                  <a:pt x="3549" y="15107"/>
                  <a:pt x="3558" y="15118"/>
                </a:cubicBezTo>
                <a:cubicBezTo>
                  <a:pt x="3562" y="15124"/>
                  <a:pt x="3565" y="15131"/>
                  <a:pt x="3568" y="15137"/>
                </a:cubicBezTo>
                <a:cubicBezTo>
                  <a:pt x="3571" y="15144"/>
                  <a:pt x="3574" y="15152"/>
                  <a:pt x="3576" y="15161"/>
                </a:cubicBezTo>
                <a:cubicBezTo>
                  <a:pt x="3580" y="15179"/>
                  <a:pt x="3581" y="15196"/>
                  <a:pt x="3580" y="15215"/>
                </a:cubicBezTo>
                <a:cubicBezTo>
                  <a:pt x="3579" y="15234"/>
                  <a:pt x="3575" y="15250"/>
                  <a:pt x="3569" y="15265"/>
                </a:cubicBezTo>
                <a:cubicBezTo>
                  <a:pt x="3566" y="15272"/>
                  <a:pt x="3562" y="15279"/>
                  <a:pt x="3558" y="15285"/>
                </a:cubicBezTo>
                <a:cubicBezTo>
                  <a:pt x="3555" y="15290"/>
                  <a:pt x="3550" y="15295"/>
                  <a:pt x="3546" y="15298"/>
                </a:cubicBezTo>
                <a:cubicBezTo>
                  <a:pt x="3541" y="15302"/>
                  <a:pt x="3536" y="15305"/>
                  <a:pt x="3531" y="15306"/>
                </a:cubicBezTo>
                <a:cubicBezTo>
                  <a:pt x="3526" y="15307"/>
                  <a:pt x="3521" y="15307"/>
                  <a:pt x="3516" y="15306"/>
                </a:cubicBezTo>
                <a:cubicBezTo>
                  <a:pt x="3510" y="15305"/>
                  <a:pt x="3506" y="15303"/>
                  <a:pt x="3501" y="15300"/>
                </a:cubicBezTo>
                <a:cubicBezTo>
                  <a:pt x="3497" y="15296"/>
                  <a:pt x="3492" y="15292"/>
                  <a:pt x="3488" y="15286"/>
                </a:cubicBezTo>
                <a:close/>
                <a:moveTo>
                  <a:pt x="4181" y="15286"/>
                </a:moveTo>
                <a:cubicBezTo>
                  <a:pt x="4177" y="15280"/>
                  <a:pt x="4173" y="15273"/>
                  <a:pt x="4170" y="15267"/>
                </a:cubicBezTo>
                <a:cubicBezTo>
                  <a:pt x="4167" y="15260"/>
                  <a:pt x="4165" y="15252"/>
                  <a:pt x="4163" y="15243"/>
                </a:cubicBezTo>
                <a:cubicBezTo>
                  <a:pt x="4158" y="15225"/>
                  <a:pt x="4157" y="15208"/>
                  <a:pt x="4159" y="15189"/>
                </a:cubicBezTo>
                <a:cubicBezTo>
                  <a:pt x="4160" y="15170"/>
                  <a:pt x="4163" y="15155"/>
                  <a:pt x="4170" y="15139"/>
                </a:cubicBezTo>
                <a:cubicBezTo>
                  <a:pt x="4176" y="15124"/>
                  <a:pt x="4184" y="15114"/>
                  <a:pt x="4193" y="15106"/>
                </a:cubicBezTo>
                <a:cubicBezTo>
                  <a:pt x="4203" y="15098"/>
                  <a:pt x="4213" y="15095"/>
                  <a:pt x="4223" y="15098"/>
                </a:cubicBezTo>
                <a:cubicBezTo>
                  <a:pt x="4234" y="15100"/>
                  <a:pt x="4242" y="15107"/>
                  <a:pt x="4251" y="15118"/>
                </a:cubicBezTo>
                <a:cubicBezTo>
                  <a:pt x="4255" y="15124"/>
                  <a:pt x="4258" y="15131"/>
                  <a:pt x="4261" y="15137"/>
                </a:cubicBezTo>
                <a:cubicBezTo>
                  <a:pt x="4264" y="15144"/>
                  <a:pt x="4267" y="15152"/>
                  <a:pt x="4269" y="15161"/>
                </a:cubicBezTo>
                <a:cubicBezTo>
                  <a:pt x="4273" y="15179"/>
                  <a:pt x="4274" y="15196"/>
                  <a:pt x="4273" y="15215"/>
                </a:cubicBezTo>
                <a:cubicBezTo>
                  <a:pt x="4272" y="15234"/>
                  <a:pt x="4268" y="15250"/>
                  <a:pt x="4262" y="15265"/>
                </a:cubicBezTo>
                <a:cubicBezTo>
                  <a:pt x="4259" y="15272"/>
                  <a:pt x="4255" y="15279"/>
                  <a:pt x="4252" y="15285"/>
                </a:cubicBezTo>
                <a:cubicBezTo>
                  <a:pt x="4248" y="15290"/>
                  <a:pt x="4243" y="15295"/>
                  <a:pt x="4239" y="15298"/>
                </a:cubicBezTo>
                <a:cubicBezTo>
                  <a:pt x="4234" y="15302"/>
                  <a:pt x="4229" y="15305"/>
                  <a:pt x="4224" y="15306"/>
                </a:cubicBezTo>
                <a:cubicBezTo>
                  <a:pt x="4219" y="15307"/>
                  <a:pt x="4214" y="15307"/>
                  <a:pt x="4209" y="15306"/>
                </a:cubicBezTo>
                <a:cubicBezTo>
                  <a:pt x="4204" y="15305"/>
                  <a:pt x="4199" y="15303"/>
                  <a:pt x="4194" y="15300"/>
                </a:cubicBezTo>
                <a:cubicBezTo>
                  <a:pt x="4190" y="15296"/>
                  <a:pt x="4185" y="15292"/>
                  <a:pt x="4181" y="15286"/>
                </a:cubicBezTo>
                <a:close/>
                <a:moveTo>
                  <a:pt x="4874" y="15286"/>
                </a:moveTo>
                <a:cubicBezTo>
                  <a:pt x="4870" y="15280"/>
                  <a:pt x="4866" y="15273"/>
                  <a:pt x="4863" y="15267"/>
                </a:cubicBezTo>
                <a:cubicBezTo>
                  <a:pt x="4860" y="15260"/>
                  <a:pt x="4858" y="15252"/>
                  <a:pt x="4856" y="15243"/>
                </a:cubicBezTo>
                <a:cubicBezTo>
                  <a:pt x="4851" y="15225"/>
                  <a:pt x="4850" y="15208"/>
                  <a:pt x="4852" y="15189"/>
                </a:cubicBezTo>
                <a:cubicBezTo>
                  <a:pt x="4853" y="15170"/>
                  <a:pt x="4856" y="15155"/>
                  <a:pt x="4863" y="15139"/>
                </a:cubicBezTo>
                <a:cubicBezTo>
                  <a:pt x="4869" y="15124"/>
                  <a:pt x="4877" y="15114"/>
                  <a:pt x="4886" y="15106"/>
                </a:cubicBezTo>
                <a:cubicBezTo>
                  <a:pt x="4896" y="15098"/>
                  <a:pt x="4906" y="15095"/>
                  <a:pt x="4916" y="15098"/>
                </a:cubicBezTo>
                <a:cubicBezTo>
                  <a:pt x="4927" y="15100"/>
                  <a:pt x="4935" y="15107"/>
                  <a:pt x="4944" y="15118"/>
                </a:cubicBezTo>
                <a:cubicBezTo>
                  <a:pt x="4948" y="15124"/>
                  <a:pt x="4951" y="15131"/>
                  <a:pt x="4954" y="15137"/>
                </a:cubicBezTo>
                <a:cubicBezTo>
                  <a:pt x="4957" y="15144"/>
                  <a:pt x="4960" y="15152"/>
                  <a:pt x="4962" y="15161"/>
                </a:cubicBezTo>
                <a:cubicBezTo>
                  <a:pt x="4966" y="15179"/>
                  <a:pt x="4967" y="15196"/>
                  <a:pt x="4966" y="15215"/>
                </a:cubicBezTo>
                <a:cubicBezTo>
                  <a:pt x="4965" y="15234"/>
                  <a:pt x="4961" y="15250"/>
                  <a:pt x="4955" y="15265"/>
                </a:cubicBezTo>
                <a:cubicBezTo>
                  <a:pt x="4952" y="15272"/>
                  <a:pt x="4948" y="15279"/>
                  <a:pt x="4945" y="15285"/>
                </a:cubicBezTo>
                <a:cubicBezTo>
                  <a:pt x="4941" y="15290"/>
                  <a:pt x="4936" y="15295"/>
                  <a:pt x="4932" y="15298"/>
                </a:cubicBezTo>
                <a:cubicBezTo>
                  <a:pt x="4927" y="15302"/>
                  <a:pt x="4922" y="15305"/>
                  <a:pt x="4917" y="15306"/>
                </a:cubicBezTo>
                <a:cubicBezTo>
                  <a:pt x="4912" y="15307"/>
                  <a:pt x="4907" y="15307"/>
                  <a:pt x="4902" y="15306"/>
                </a:cubicBezTo>
                <a:cubicBezTo>
                  <a:pt x="4897" y="15305"/>
                  <a:pt x="4892" y="15303"/>
                  <a:pt x="4887" y="15300"/>
                </a:cubicBezTo>
                <a:cubicBezTo>
                  <a:pt x="4883" y="15296"/>
                  <a:pt x="4878" y="15292"/>
                  <a:pt x="4874" y="15286"/>
                </a:cubicBezTo>
                <a:close/>
                <a:moveTo>
                  <a:pt x="5567" y="15286"/>
                </a:moveTo>
                <a:cubicBezTo>
                  <a:pt x="5563" y="15280"/>
                  <a:pt x="5559" y="15273"/>
                  <a:pt x="5556" y="15267"/>
                </a:cubicBezTo>
                <a:cubicBezTo>
                  <a:pt x="5553" y="15260"/>
                  <a:pt x="5551" y="15252"/>
                  <a:pt x="5549" y="15243"/>
                </a:cubicBezTo>
                <a:cubicBezTo>
                  <a:pt x="5544" y="15225"/>
                  <a:pt x="5543" y="15208"/>
                  <a:pt x="5545" y="15189"/>
                </a:cubicBezTo>
                <a:cubicBezTo>
                  <a:pt x="5546" y="15170"/>
                  <a:pt x="5550" y="15155"/>
                  <a:pt x="5556" y="15139"/>
                </a:cubicBezTo>
                <a:cubicBezTo>
                  <a:pt x="5562" y="15124"/>
                  <a:pt x="5569" y="15114"/>
                  <a:pt x="5579" y="15106"/>
                </a:cubicBezTo>
                <a:cubicBezTo>
                  <a:pt x="5589" y="15098"/>
                  <a:pt x="5599" y="15095"/>
                  <a:pt x="5609" y="15098"/>
                </a:cubicBezTo>
                <a:cubicBezTo>
                  <a:pt x="5620" y="15100"/>
                  <a:pt x="5628" y="15107"/>
                  <a:pt x="5637" y="15118"/>
                </a:cubicBezTo>
                <a:cubicBezTo>
                  <a:pt x="5641" y="15124"/>
                  <a:pt x="5644" y="15131"/>
                  <a:pt x="5647" y="15137"/>
                </a:cubicBezTo>
                <a:cubicBezTo>
                  <a:pt x="5651" y="15144"/>
                  <a:pt x="5653" y="15152"/>
                  <a:pt x="5655" y="15161"/>
                </a:cubicBezTo>
                <a:cubicBezTo>
                  <a:pt x="5659" y="15179"/>
                  <a:pt x="5660" y="15196"/>
                  <a:pt x="5659" y="15215"/>
                </a:cubicBezTo>
                <a:cubicBezTo>
                  <a:pt x="5658" y="15234"/>
                  <a:pt x="5654" y="15250"/>
                  <a:pt x="5648" y="15265"/>
                </a:cubicBezTo>
                <a:cubicBezTo>
                  <a:pt x="5645" y="15272"/>
                  <a:pt x="5641" y="15279"/>
                  <a:pt x="5638" y="15285"/>
                </a:cubicBezTo>
                <a:cubicBezTo>
                  <a:pt x="5634" y="15290"/>
                  <a:pt x="5629" y="15295"/>
                  <a:pt x="5625" y="15298"/>
                </a:cubicBezTo>
                <a:cubicBezTo>
                  <a:pt x="5620" y="15302"/>
                  <a:pt x="5615" y="15305"/>
                  <a:pt x="5610" y="15306"/>
                </a:cubicBezTo>
                <a:cubicBezTo>
                  <a:pt x="5605" y="15307"/>
                  <a:pt x="5600" y="15307"/>
                  <a:pt x="5595" y="15306"/>
                </a:cubicBezTo>
                <a:cubicBezTo>
                  <a:pt x="5590" y="15305"/>
                  <a:pt x="5585" y="15303"/>
                  <a:pt x="5580" y="15300"/>
                </a:cubicBezTo>
                <a:cubicBezTo>
                  <a:pt x="5576" y="15296"/>
                  <a:pt x="5571" y="15292"/>
                  <a:pt x="5567" y="15286"/>
                </a:cubicBezTo>
                <a:close/>
                <a:moveTo>
                  <a:pt x="6260" y="15286"/>
                </a:moveTo>
                <a:cubicBezTo>
                  <a:pt x="6256" y="15280"/>
                  <a:pt x="6252" y="15273"/>
                  <a:pt x="6249" y="15267"/>
                </a:cubicBezTo>
                <a:cubicBezTo>
                  <a:pt x="6246" y="15260"/>
                  <a:pt x="6244" y="15252"/>
                  <a:pt x="6242" y="15243"/>
                </a:cubicBezTo>
                <a:cubicBezTo>
                  <a:pt x="6238" y="15225"/>
                  <a:pt x="6236" y="15208"/>
                  <a:pt x="6238" y="15189"/>
                </a:cubicBezTo>
                <a:cubicBezTo>
                  <a:pt x="6239" y="15170"/>
                  <a:pt x="6243" y="15155"/>
                  <a:pt x="6249" y="15139"/>
                </a:cubicBezTo>
                <a:cubicBezTo>
                  <a:pt x="6255" y="15124"/>
                  <a:pt x="6262" y="15114"/>
                  <a:pt x="6272" y="15106"/>
                </a:cubicBezTo>
                <a:cubicBezTo>
                  <a:pt x="6282" y="15098"/>
                  <a:pt x="6292" y="15095"/>
                  <a:pt x="6302" y="15098"/>
                </a:cubicBezTo>
                <a:cubicBezTo>
                  <a:pt x="6313" y="15100"/>
                  <a:pt x="6321" y="15107"/>
                  <a:pt x="6330" y="15118"/>
                </a:cubicBezTo>
                <a:cubicBezTo>
                  <a:pt x="6334" y="15124"/>
                  <a:pt x="6337" y="15131"/>
                  <a:pt x="6340" y="15137"/>
                </a:cubicBezTo>
                <a:cubicBezTo>
                  <a:pt x="6344" y="15144"/>
                  <a:pt x="6346" y="15152"/>
                  <a:pt x="6348" y="15161"/>
                </a:cubicBezTo>
                <a:cubicBezTo>
                  <a:pt x="6352" y="15179"/>
                  <a:pt x="6353" y="15196"/>
                  <a:pt x="6352" y="15215"/>
                </a:cubicBezTo>
                <a:cubicBezTo>
                  <a:pt x="6351" y="15234"/>
                  <a:pt x="6347" y="15250"/>
                  <a:pt x="6341" y="15265"/>
                </a:cubicBezTo>
                <a:cubicBezTo>
                  <a:pt x="6338" y="15272"/>
                  <a:pt x="6334" y="15279"/>
                  <a:pt x="6331" y="15285"/>
                </a:cubicBezTo>
                <a:cubicBezTo>
                  <a:pt x="6327" y="15290"/>
                  <a:pt x="6322" y="15295"/>
                  <a:pt x="6318" y="15298"/>
                </a:cubicBezTo>
                <a:cubicBezTo>
                  <a:pt x="6312" y="15302"/>
                  <a:pt x="6308" y="15305"/>
                  <a:pt x="6303" y="15306"/>
                </a:cubicBezTo>
                <a:cubicBezTo>
                  <a:pt x="6298" y="15307"/>
                  <a:pt x="6293" y="15307"/>
                  <a:pt x="6288" y="15306"/>
                </a:cubicBezTo>
                <a:cubicBezTo>
                  <a:pt x="6283" y="15305"/>
                  <a:pt x="6278" y="15303"/>
                  <a:pt x="6273" y="15300"/>
                </a:cubicBezTo>
                <a:cubicBezTo>
                  <a:pt x="6269" y="15296"/>
                  <a:pt x="6265" y="15292"/>
                  <a:pt x="6260" y="15286"/>
                </a:cubicBezTo>
                <a:close/>
                <a:moveTo>
                  <a:pt x="6954" y="15286"/>
                </a:moveTo>
                <a:cubicBezTo>
                  <a:pt x="6949" y="15280"/>
                  <a:pt x="6945" y="15273"/>
                  <a:pt x="6942" y="15267"/>
                </a:cubicBezTo>
                <a:cubicBezTo>
                  <a:pt x="6939" y="15260"/>
                  <a:pt x="6937" y="15252"/>
                  <a:pt x="6935" y="15243"/>
                </a:cubicBezTo>
                <a:cubicBezTo>
                  <a:pt x="6931" y="15225"/>
                  <a:pt x="6929" y="15208"/>
                  <a:pt x="6931" y="15189"/>
                </a:cubicBezTo>
                <a:cubicBezTo>
                  <a:pt x="6932" y="15170"/>
                  <a:pt x="6936" y="15155"/>
                  <a:pt x="6942" y="15139"/>
                </a:cubicBezTo>
                <a:cubicBezTo>
                  <a:pt x="6948" y="15124"/>
                  <a:pt x="6955" y="15114"/>
                  <a:pt x="6965" y="15106"/>
                </a:cubicBezTo>
                <a:cubicBezTo>
                  <a:pt x="6975" y="15098"/>
                  <a:pt x="6985" y="15095"/>
                  <a:pt x="6995" y="15098"/>
                </a:cubicBezTo>
                <a:cubicBezTo>
                  <a:pt x="7006" y="15100"/>
                  <a:pt x="7014" y="15107"/>
                  <a:pt x="7023" y="15118"/>
                </a:cubicBezTo>
                <a:cubicBezTo>
                  <a:pt x="7027" y="15124"/>
                  <a:pt x="7031" y="15131"/>
                  <a:pt x="7034" y="15137"/>
                </a:cubicBezTo>
                <a:cubicBezTo>
                  <a:pt x="7037" y="15144"/>
                  <a:pt x="7039" y="15152"/>
                  <a:pt x="7041" y="15161"/>
                </a:cubicBezTo>
                <a:cubicBezTo>
                  <a:pt x="7043" y="15170"/>
                  <a:pt x="7045" y="15179"/>
                  <a:pt x="7045" y="15187"/>
                </a:cubicBezTo>
                <a:cubicBezTo>
                  <a:pt x="7046" y="15196"/>
                  <a:pt x="7046" y="15205"/>
                  <a:pt x="7046" y="15215"/>
                </a:cubicBezTo>
                <a:cubicBezTo>
                  <a:pt x="7044" y="15234"/>
                  <a:pt x="7041" y="15250"/>
                  <a:pt x="7034" y="15265"/>
                </a:cubicBezTo>
                <a:cubicBezTo>
                  <a:pt x="7028" y="15280"/>
                  <a:pt x="7020" y="15291"/>
                  <a:pt x="7011" y="15298"/>
                </a:cubicBezTo>
                <a:cubicBezTo>
                  <a:pt x="7005" y="15302"/>
                  <a:pt x="7001" y="15305"/>
                  <a:pt x="6996" y="15306"/>
                </a:cubicBezTo>
                <a:cubicBezTo>
                  <a:pt x="6991" y="15307"/>
                  <a:pt x="6986" y="15307"/>
                  <a:pt x="6981" y="15306"/>
                </a:cubicBezTo>
                <a:cubicBezTo>
                  <a:pt x="6976" y="15305"/>
                  <a:pt x="6971" y="15303"/>
                  <a:pt x="6966" y="15300"/>
                </a:cubicBezTo>
                <a:cubicBezTo>
                  <a:pt x="6962" y="15296"/>
                  <a:pt x="6958" y="15292"/>
                  <a:pt x="6954" y="15286"/>
                </a:cubicBezTo>
                <a:close/>
                <a:moveTo>
                  <a:pt x="7647" y="15286"/>
                </a:moveTo>
                <a:cubicBezTo>
                  <a:pt x="7642" y="15280"/>
                  <a:pt x="7639" y="15273"/>
                  <a:pt x="7635" y="15267"/>
                </a:cubicBezTo>
                <a:cubicBezTo>
                  <a:pt x="7632" y="15260"/>
                  <a:pt x="7630" y="15252"/>
                  <a:pt x="7628" y="15243"/>
                </a:cubicBezTo>
                <a:cubicBezTo>
                  <a:pt x="7624" y="15225"/>
                  <a:pt x="7622" y="15208"/>
                  <a:pt x="7624" y="15189"/>
                </a:cubicBezTo>
                <a:cubicBezTo>
                  <a:pt x="7625" y="15170"/>
                  <a:pt x="7629" y="15155"/>
                  <a:pt x="7635" y="15139"/>
                </a:cubicBezTo>
                <a:cubicBezTo>
                  <a:pt x="7641" y="15124"/>
                  <a:pt x="7648" y="15114"/>
                  <a:pt x="7658" y="15106"/>
                </a:cubicBezTo>
                <a:cubicBezTo>
                  <a:pt x="7668" y="15098"/>
                  <a:pt x="7678" y="15095"/>
                  <a:pt x="7688" y="15098"/>
                </a:cubicBezTo>
                <a:cubicBezTo>
                  <a:pt x="7699" y="15100"/>
                  <a:pt x="7707" y="15107"/>
                  <a:pt x="7716" y="15118"/>
                </a:cubicBezTo>
                <a:cubicBezTo>
                  <a:pt x="7720" y="15124"/>
                  <a:pt x="7723" y="15131"/>
                  <a:pt x="7726" y="15137"/>
                </a:cubicBezTo>
                <a:cubicBezTo>
                  <a:pt x="7730" y="15144"/>
                  <a:pt x="7732" y="15152"/>
                  <a:pt x="7734" y="15161"/>
                </a:cubicBezTo>
                <a:cubicBezTo>
                  <a:pt x="7738" y="15179"/>
                  <a:pt x="7740" y="15196"/>
                  <a:pt x="7739" y="15215"/>
                </a:cubicBezTo>
                <a:cubicBezTo>
                  <a:pt x="7737" y="15234"/>
                  <a:pt x="7734" y="15250"/>
                  <a:pt x="7727" y="15265"/>
                </a:cubicBezTo>
                <a:cubicBezTo>
                  <a:pt x="7721" y="15280"/>
                  <a:pt x="7713" y="15291"/>
                  <a:pt x="7704" y="15298"/>
                </a:cubicBezTo>
                <a:cubicBezTo>
                  <a:pt x="7698" y="15302"/>
                  <a:pt x="7694" y="15305"/>
                  <a:pt x="7689" y="15306"/>
                </a:cubicBezTo>
                <a:cubicBezTo>
                  <a:pt x="7684" y="15307"/>
                  <a:pt x="7679" y="15307"/>
                  <a:pt x="7674" y="15306"/>
                </a:cubicBezTo>
                <a:cubicBezTo>
                  <a:pt x="7669" y="15305"/>
                  <a:pt x="7664" y="15303"/>
                  <a:pt x="7659" y="15300"/>
                </a:cubicBezTo>
                <a:cubicBezTo>
                  <a:pt x="7655" y="15296"/>
                  <a:pt x="7651" y="15292"/>
                  <a:pt x="7647" y="15286"/>
                </a:cubicBezTo>
                <a:close/>
                <a:moveTo>
                  <a:pt x="8340" y="15286"/>
                </a:moveTo>
                <a:cubicBezTo>
                  <a:pt x="8335" y="15280"/>
                  <a:pt x="8332" y="15273"/>
                  <a:pt x="8328" y="15267"/>
                </a:cubicBezTo>
                <a:cubicBezTo>
                  <a:pt x="8325" y="15260"/>
                  <a:pt x="8323" y="15252"/>
                  <a:pt x="8321" y="15243"/>
                </a:cubicBezTo>
                <a:cubicBezTo>
                  <a:pt x="8317" y="15225"/>
                  <a:pt x="8315" y="15208"/>
                  <a:pt x="8317" y="15189"/>
                </a:cubicBezTo>
                <a:cubicBezTo>
                  <a:pt x="8318" y="15170"/>
                  <a:pt x="8322" y="15155"/>
                  <a:pt x="8328" y="15139"/>
                </a:cubicBezTo>
                <a:cubicBezTo>
                  <a:pt x="8334" y="15124"/>
                  <a:pt x="8341" y="15114"/>
                  <a:pt x="8351" y="15106"/>
                </a:cubicBezTo>
                <a:cubicBezTo>
                  <a:pt x="8361" y="15098"/>
                  <a:pt x="8371" y="15095"/>
                  <a:pt x="8381" y="15098"/>
                </a:cubicBezTo>
                <a:cubicBezTo>
                  <a:pt x="8392" y="15100"/>
                  <a:pt x="8400" y="15107"/>
                  <a:pt x="8409" y="15118"/>
                </a:cubicBezTo>
                <a:cubicBezTo>
                  <a:pt x="8413" y="15124"/>
                  <a:pt x="8416" y="15131"/>
                  <a:pt x="8420" y="15137"/>
                </a:cubicBezTo>
                <a:cubicBezTo>
                  <a:pt x="8423" y="15144"/>
                  <a:pt x="8425" y="15152"/>
                  <a:pt x="8427" y="15161"/>
                </a:cubicBezTo>
                <a:cubicBezTo>
                  <a:pt x="8431" y="15179"/>
                  <a:pt x="8433" y="15196"/>
                  <a:pt x="8432" y="15215"/>
                </a:cubicBezTo>
                <a:cubicBezTo>
                  <a:pt x="8430" y="15234"/>
                  <a:pt x="8426" y="15250"/>
                  <a:pt x="8420" y="15265"/>
                </a:cubicBezTo>
                <a:cubicBezTo>
                  <a:pt x="8417" y="15272"/>
                  <a:pt x="8413" y="15279"/>
                  <a:pt x="8410" y="15285"/>
                </a:cubicBezTo>
                <a:cubicBezTo>
                  <a:pt x="8406" y="15290"/>
                  <a:pt x="8401" y="15295"/>
                  <a:pt x="8397" y="15298"/>
                </a:cubicBezTo>
                <a:cubicBezTo>
                  <a:pt x="8391" y="15302"/>
                  <a:pt x="8387" y="15305"/>
                  <a:pt x="8382" y="15306"/>
                </a:cubicBezTo>
                <a:cubicBezTo>
                  <a:pt x="8377" y="15307"/>
                  <a:pt x="8372" y="15307"/>
                  <a:pt x="8367" y="15306"/>
                </a:cubicBezTo>
                <a:cubicBezTo>
                  <a:pt x="8362" y="15305"/>
                  <a:pt x="8357" y="15303"/>
                  <a:pt x="8353" y="15300"/>
                </a:cubicBezTo>
                <a:cubicBezTo>
                  <a:pt x="8348" y="15296"/>
                  <a:pt x="8344" y="15292"/>
                  <a:pt x="8340" y="15286"/>
                </a:cubicBezTo>
                <a:close/>
                <a:moveTo>
                  <a:pt x="9033" y="15286"/>
                </a:moveTo>
                <a:cubicBezTo>
                  <a:pt x="9028" y="15280"/>
                  <a:pt x="9025" y="15273"/>
                  <a:pt x="9021" y="15267"/>
                </a:cubicBezTo>
                <a:cubicBezTo>
                  <a:pt x="9018" y="15260"/>
                  <a:pt x="9016" y="15252"/>
                  <a:pt x="9014" y="15243"/>
                </a:cubicBezTo>
                <a:cubicBezTo>
                  <a:pt x="9010" y="15225"/>
                  <a:pt x="9008" y="15208"/>
                  <a:pt x="9010" y="15189"/>
                </a:cubicBezTo>
                <a:cubicBezTo>
                  <a:pt x="9011" y="15170"/>
                  <a:pt x="9015" y="15155"/>
                  <a:pt x="9021" y="15139"/>
                </a:cubicBezTo>
                <a:cubicBezTo>
                  <a:pt x="9027" y="15124"/>
                  <a:pt x="9035" y="15114"/>
                  <a:pt x="9045" y="15106"/>
                </a:cubicBezTo>
                <a:cubicBezTo>
                  <a:pt x="9054" y="15098"/>
                  <a:pt x="9064" y="15095"/>
                  <a:pt x="9074" y="15098"/>
                </a:cubicBezTo>
                <a:cubicBezTo>
                  <a:pt x="9085" y="15100"/>
                  <a:pt x="9093" y="15107"/>
                  <a:pt x="9102" y="15118"/>
                </a:cubicBezTo>
                <a:cubicBezTo>
                  <a:pt x="9106" y="15124"/>
                  <a:pt x="9109" y="15131"/>
                  <a:pt x="9113" y="15137"/>
                </a:cubicBezTo>
                <a:cubicBezTo>
                  <a:pt x="9116" y="15144"/>
                  <a:pt x="9118" y="15152"/>
                  <a:pt x="9120" y="15161"/>
                </a:cubicBezTo>
                <a:cubicBezTo>
                  <a:pt x="9124" y="15179"/>
                  <a:pt x="9126" y="15196"/>
                  <a:pt x="9125" y="15215"/>
                </a:cubicBezTo>
                <a:cubicBezTo>
                  <a:pt x="9123" y="15234"/>
                  <a:pt x="9119" y="15250"/>
                  <a:pt x="9113" y="15265"/>
                </a:cubicBezTo>
                <a:cubicBezTo>
                  <a:pt x="9110" y="15272"/>
                  <a:pt x="9106" y="15279"/>
                  <a:pt x="9103" y="15285"/>
                </a:cubicBezTo>
                <a:cubicBezTo>
                  <a:pt x="9099" y="15290"/>
                  <a:pt x="9094" y="15295"/>
                  <a:pt x="9090" y="15298"/>
                </a:cubicBezTo>
                <a:cubicBezTo>
                  <a:pt x="9084" y="15302"/>
                  <a:pt x="9080" y="15305"/>
                  <a:pt x="9075" y="15306"/>
                </a:cubicBezTo>
                <a:cubicBezTo>
                  <a:pt x="9070" y="15307"/>
                  <a:pt x="9065" y="15307"/>
                  <a:pt x="9060" y="15306"/>
                </a:cubicBezTo>
                <a:cubicBezTo>
                  <a:pt x="9055" y="15305"/>
                  <a:pt x="9050" y="15303"/>
                  <a:pt x="9046" y="15300"/>
                </a:cubicBezTo>
                <a:cubicBezTo>
                  <a:pt x="9041" y="15296"/>
                  <a:pt x="9037" y="15292"/>
                  <a:pt x="9033" y="15286"/>
                </a:cubicBezTo>
                <a:close/>
                <a:moveTo>
                  <a:pt x="9726" y="15286"/>
                </a:moveTo>
                <a:cubicBezTo>
                  <a:pt x="9721" y="15280"/>
                  <a:pt x="9718" y="15273"/>
                  <a:pt x="9714" y="15267"/>
                </a:cubicBezTo>
                <a:cubicBezTo>
                  <a:pt x="9711" y="15260"/>
                  <a:pt x="9709" y="15252"/>
                  <a:pt x="9707" y="15243"/>
                </a:cubicBezTo>
                <a:cubicBezTo>
                  <a:pt x="9703" y="15225"/>
                  <a:pt x="9701" y="15208"/>
                  <a:pt x="9703" y="15189"/>
                </a:cubicBezTo>
                <a:cubicBezTo>
                  <a:pt x="9704" y="15170"/>
                  <a:pt x="9708" y="15155"/>
                  <a:pt x="9714" y="15139"/>
                </a:cubicBezTo>
                <a:cubicBezTo>
                  <a:pt x="9720" y="15124"/>
                  <a:pt x="9728" y="15114"/>
                  <a:pt x="9738" y="15106"/>
                </a:cubicBezTo>
                <a:cubicBezTo>
                  <a:pt x="9747" y="15098"/>
                  <a:pt x="9757" y="15095"/>
                  <a:pt x="9767" y="15098"/>
                </a:cubicBezTo>
                <a:cubicBezTo>
                  <a:pt x="9778" y="15100"/>
                  <a:pt x="9786" y="15107"/>
                  <a:pt x="9795" y="15118"/>
                </a:cubicBezTo>
                <a:cubicBezTo>
                  <a:pt x="9799" y="15124"/>
                  <a:pt x="9802" y="15131"/>
                  <a:pt x="9806" y="15137"/>
                </a:cubicBezTo>
                <a:cubicBezTo>
                  <a:pt x="9809" y="15144"/>
                  <a:pt x="9811" y="15152"/>
                  <a:pt x="9813" y="15161"/>
                </a:cubicBezTo>
                <a:cubicBezTo>
                  <a:pt x="9817" y="15179"/>
                  <a:pt x="9819" y="15196"/>
                  <a:pt x="9818" y="15215"/>
                </a:cubicBezTo>
                <a:cubicBezTo>
                  <a:pt x="9816" y="15234"/>
                  <a:pt x="9812" y="15250"/>
                  <a:pt x="9806" y="15265"/>
                </a:cubicBezTo>
                <a:cubicBezTo>
                  <a:pt x="9803" y="15272"/>
                  <a:pt x="9800" y="15279"/>
                  <a:pt x="9796" y="15285"/>
                </a:cubicBezTo>
                <a:cubicBezTo>
                  <a:pt x="9792" y="15290"/>
                  <a:pt x="9788" y="15295"/>
                  <a:pt x="9783" y="15298"/>
                </a:cubicBezTo>
                <a:cubicBezTo>
                  <a:pt x="9778" y="15302"/>
                  <a:pt x="9773" y="15305"/>
                  <a:pt x="9768" y="15306"/>
                </a:cubicBezTo>
                <a:cubicBezTo>
                  <a:pt x="9763" y="15307"/>
                  <a:pt x="9758" y="15307"/>
                  <a:pt x="9753" y="15306"/>
                </a:cubicBezTo>
                <a:cubicBezTo>
                  <a:pt x="9748" y="15305"/>
                  <a:pt x="9743" y="15303"/>
                  <a:pt x="9739" y="15300"/>
                </a:cubicBezTo>
                <a:cubicBezTo>
                  <a:pt x="9734" y="15296"/>
                  <a:pt x="9730" y="15292"/>
                  <a:pt x="9726" y="15286"/>
                </a:cubicBezTo>
                <a:close/>
                <a:moveTo>
                  <a:pt x="10419" y="15286"/>
                </a:moveTo>
                <a:cubicBezTo>
                  <a:pt x="10410" y="15274"/>
                  <a:pt x="10404" y="15261"/>
                  <a:pt x="10400" y="15243"/>
                </a:cubicBezTo>
                <a:cubicBezTo>
                  <a:pt x="10396" y="15225"/>
                  <a:pt x="10394" y="15208"/>
                  <a:pt x="10396" y="15189"/>
                </a:cubicBezTo>
                <a:cubicBezTo>
                  <a:pt x="10397" y="15170"/>
                  <a:pt x="10401" y="15155"/>
                  <a:pt x="10407" y="15139"/>
                </a:cubicBezTo>
                <a:cubicBezTo>
                  <a:pt x="10410" y="15132"/>
                  <a:pt x="10414" y="15125"/>
                  <a:pt x="10418" y="15120"/>
                </a:cubicBezTo>
                <a:cubicBezTo>
                  <a:pt x="10421" y="15114"/>
                  <a:pt x="10426" y="15110"/>
                  <a:pt x="10431" y="15106"/>
                </a:cubicBezTo>
                <a:cubicBezTo>
                  <a:pt x="10440" y="15098"/>
                  <a:pt x="10450" y="15095"/>
                  <a:pt x="10460" y="15098"/>
                </a:cubicBezTo>
                <a:cubicBezTo>
                  <a:pt x="10471" y="15100"/>
                  <a:pt x="10479" y="15107"/>
                  <a:pt x="10488" y="15118"/>
                </a:cubicBezTo>
                <a:cubicBezTo>
                  <a:pt x="10492" y="15124"/>
                  <a:pt x="10495" y="15131"/>
                  <a:pt x="10499" y="15137"/>
                </a:cubicBezTo>
                <a:cubicBezTo>
                  <a:pt x="10502" y="15144"/>
                  <a:pt x="10504" y="15152"/>
                  <a:pt x="10506" y="15161"/>
                </a:cubicBezTo>
                <a:cubicBezTo>
                  <a:pt x="10510" y="15179"/>
                  <a:pt x="10512" y="15196"/>
                  <a:pt x="10511" y="15215"/>
                </a:cubicBezTo>
                <a:cubicBezTo>
                  <a:pt x="10509" y="15234"/>
                  <a:pt x="10505" y="15250"/>
                  <a:pt x="10499" y="15265"/>
                </a:cubicBezTo>
                <a:cubicBezTo>
                  <a:pt x="10496" y="15272"/>
                  <a:pt x="10493" y="15279"/>
                  <a:pt x="10489" y="15285"/>
                </a:cubicBezTo>
                <a:cubicBezTo>
                  <a:pt x="10485" y="15290"/>
                  <a:pt x="10481" y="15295"/>
                  <a:pt x="10476" y="15298"/>
                </a:cubicBezTo>
                <a:cubicBezTo>
                  <a:pt x="10471" y="15302"/>
                  <a:pt x="10466" y="15305"/>
                  <a:pt x="10461" y="15306"/>
                </a:cubicBezTo>
                <a:cubicBezTo>
                  <a:pt x="10456" y="15307"/>
                  <a:pt x="10451" y="15307"/>
                  <a:pt x="10446" y="15306"/>
                </a:cubicBezTo>
                <a:cubicBezTo>
                  <a:pt x="10436" y="15304"/>
                  <a:pt x="10427" y="15298"/>
                  <a:pt x="10419" y="15286"/>
                </a:cubicBezTo>
                <a:close/>
                <a:moveTo>
                  <a:pt x="11111" y="15286"/>
                </a:moveTo>
                <a:cubicBezTo>
                  <a:pt x="11103" y="15274"/>
                  <a:pt x="11097" y="15261"/>
                  <a:pt x="11093" y="15243"/>
                </a:cubicBezTo>
                <a:cubicBezTo>
                  <a:pt x="11091" y="15234"/>
                  <a:pt x="11089" y="15225"/>
                  <a:pt x="11089" y="15217"/>
                </a:cubicBezTo>
                <a:cubicBezTo>
                  <a:pt x="11088" y="15208"/>
                  <a:pt x="11088" y="15199"/>
                  <a:pt x="11088" y="15189"/>
                </a:cubicBezTo>
                <a:cubicBezTo>
                  <a:pt x="11089" y="15180"/>
                  <a:pt x="11090" y="15171"/>
                  <a:pt x="11092" y="15163"/>
                </a:cubicBezTo>
                <a:cubicBezTo>
                  <a:pt x="11094" y="15155"/>
                  <a:pt x="11096" y="15147"/>
                  <a:pt x="11100" y="15139"/>
                </a:cubicBezTo>
                <a:cubicBezTo>
                  <a:pt x="11103" y="15132"/>
                  <a:pt x="11106" y="15125"/>
                  <a:pt x="11110" y="15120"/>
                </a:cubicBezTo>
                <a:cubicBezTo>
                  <a:pt x="11114" y="15114"/>
                  <a:pt x="11119" y="15110"/>
                  <a:pt x="11123" y="15106"/>
                </a:cubicBezTo>
                <a:cubicBezTo>
                  <a:pt x="11133" y="15098"/>
                  <a:pt x="11142" y="15095"/>
                  <a:pt x="11153" y="15098"/>
                </a:cubicBezTo>
                <a:cubicBezTo>
                  <a:pt x="11163" y="15100"/>
                  <a:pt x="11172" y="15107"/>
                  <a:pt x="11180" y="15118"/>
                </a:cubicBezTo>
                <a:cubicBezTo>
                  <a:pt x="11189" y="15130"/>
                  <a:pt x="11195" y="15143"/>
                  <a:pt x="11199" y="15161"/>
                </a:cubicBezTo>
                <a:cubicBezTo>
                  <a:pt x="11203" y="15179"/>
                  <a:pt x="11205" y="15196"/>
                  <a:pt x="11203" y="15215"/>
                </a:cubicBezTo>
                <a:cubicBezTo>
                  <a:pt x="11202" y="15234"/>
                  <a:pt x="11198" y="15250"/>
                  <a:pt x="11192" y="15265"/>
                </a:cubicBezTo>
                <a:cubicBezTo>
                  <a:pt x="11189" y="15272"/>
                  <a:pt x="11185" y="15279"/>
                  <a:pt x="11182" y="15285"/>
                </a:cubicBezTo>
                <a:cubicBezTo>
                  <a:pt x="11178" y="15290"/>
                  <a:pt x="11174" y="15295"/>
                  <a:pt x="11169" y="15298"/>
                </a:cubicBezTo>
                <a:cubicBezTo>
                  <a:pt x="11164" y="15302"/>
                  <a:pt x="11159" y="15305"/>
                  <a:pt x="11154" y="15306"/>
                </a:cubicBezTo>
                <a:cubicBezTo>
                  <a:pt x="11149" y="15307"/>
                  <a:pt x="11144" y="15307"/>
                  <a:pt x="11139" y="15306"/>
                </a:cubicBezTo>
                <a:cubicBezTo>
                  <a:pt x="11128" y="15304"/>
                  <a:pt x="11119" y="15298"/>
                  <a:pt x="11111" y="15286"/>
                </a:cubicBezTo>
                <a:close/>
                <a:moveTo>
                  <a:pt x="11804" y="15286"/>
                </a:moveTo>
                <a:cubicBezTo>
                  <a:pt x="11796" y="15274"/>
                  <a:pt x="11790" y="15261"/>
                  <a:pt x="11786" y="15243"/>
                </a:cubicBezTo>
                <a:cubicBezTo>
                  <a:pt x="11782" y="15225"/>
                  <a:pt x="11780" y="15208"/>
                  <a:pt x="11782" y="15189"/>
                </a:cubicBezTo>
                <a:cubicBezTo>
                  <a:pt x="11783" y="15170"/>
                  <a:pt x="11787" y="15155"/>
                  <a:pt x="11793" y="15139"/>
                </a:cubicBezTo>
                <a:cubicBezTo>
                  <a:pt x="11796" y="15132"/>
                  <a:pt x="11799" y="15125"/>
                  <a:pt x="11803" y="15120"/>
                </a:cubicBezTo>
                <a:cubicBezTo>
                  <a:pt x="11807" y="15114"/>
                  <a:pt x="11812" y="15110"/>
                  <a:pt x="11816" y="15106"/>
                </a:cubicBezTo>
                <a:cubicBezTo>
                  <a:pt x="11826" y="15098"/>
                  <a:pt x="11835" y="15095"/>
                  <a:pt x="11846" y="15098"/>
                </a:cubicBezTo>
                <a:cubicBezTo>
                  <a:pt x="11856" y="15100"/>
                  <a:pt x="11865" y="15107"/>
                  <a:pt x="11873" y="15118"/>
                </a:cubicBezTo>
                <a:cubicBezTo>
                  <a:pt x="11882" y="15130"/>
                  <a:pt x="11888" y="15143"/>
                  <a:pt x="11892" y="15161"/>
                </a:cubicBezTo>
                <a:cubicBezTo>
                  <a:pt x="11896" y="15179"/>
                  <a:pt x="11898" y="15196"/>
                  <a:pt x="11896" y="15215"/>
                </a:cubicBezTo>
                <a:cubicBezTo>
                  <a:pt x="11895" y="15234"/>
                  <a:pt x="11891" y="15250"/>
                  <a:pt x="11885" y="15265"/>
                </a:cubicBezTo>
                <a:cubicBezTo>
                  <a:pt x="11882" y="15272"/>
                  <a:pt x="11878" y="15279"/>
                  <a:pt x="11875" y="15285"/>
                </a:cubicBezTo>
                <a:cubicBezTo>
                  <a:pt x="11871" y="15290"/>
                  <a:pt x="11867" y="15295"/>
                  <a:pt x="11862" y="15298"/>
                </a:cubicBezTo>
                <a:cubicBezTo>
                  <a:pt x="11857" y="15302"/>
                  <a:pt x="11852" y="15305"/>
                  <a:pt x="11847" y="15306"/>
                </a:cubicBezTo>
                <a:cubicBezTo>
                  <a:pt x="11842" y="15307"/>
                  <a:pt x="11837" y="15307"/>
                  <a:pt x="11832" y="15306"/>
                </a:cubicBezTo>
                <a:cubicBezTo>
                  <a:pt x="11821" y="15304"/>
                  <a:pt x="11812" y="15298"/>
                  <a:pt x="11804" y="15286"/>
                </a:cubicBezTo>
                <a:close/>
                <a:moveTo>
                  <a:pt x="12497" y="15286"/>
                </a:moveTo>
                <a:cubicBezTo>
                  <a:pt x="12489" y="15274"/>
                  <a:pt x="12483" y="15261"/>
                  <a:pt x="12479" y="15243"/>
                </a:cubicBezTo>
                <a:cubicBezTo>
                  <a:pt x="12475" y="15225"/>
                  <a:pt x="12473" y="15208"/>
                  <a:pt x="12475" y="15189"/>
                </a:cubicBezTo>
                <a:cubicBezTo>
                  <a:pt x="12476" y="15170"/>
                  <a:pt x="12480" y="15155"/>
                  <a:pt x="12486" y="15139"/>
                </a:cubicBezTo>
                <a:cubicBezTo>
                  <a:pt x="12489" y="15132"/>
                  <a:pt x="12492" y="15125"/>
                  <a:pt x="12496" y="15120"/>
                </a:cubicBezTo>
                <a:cubicBezTo>
                  <a:pt x="12500" y="15114"/>
                  <a:pt x="12505" y="15110"/>
                  <a:pt x="12509" y="15106"/>
                </a:cubicBezTo>
                <a:cubicBezTo>
                  <a:pt x="12519" y="15098"/>
                  <a:pt x="12528" y="15095"/>
                  <a:pt x="12539" y="15098"/>
                </a:cubicBezTo>
                <a:cubicBezTo>
                  <a:pt x="12549" y="15100"/>
                  <a:pt x="12558" y="15107"/>
                  <a:pt x="12567" y="15118"/>
                </a:cubicBezTo>
                <a:cubicBezTo>
                  <a:pt x="12576" y="15130"/>
                  <a:pt x="12581" y="15143"/>
                  <a:pt x="12585" y="15161"/>
                </a:cubicBezTo>
                <a:cubicBezTo>
                  <a:pt x="12590" y="15179"/>
                  <a:pt x="12591" y="15196"/>
                  <a:pt x="12589" y="15215"/>
                </a:cubicBezTo>
                <a:cubicBezTo>
                  <a:pt x="12588" y="15234"/>
                  <a:pt x="12584" y="15250"/>
                  <a:pt x="12578" y="15265"/>
                </a:cubicBezTo>
                <a:cubicBezTo>
                  <a:pt x="12575" y="15272"/>
                  <a:pt x="12571" y="15279"/>
                  <a:pt x="12568" y="15285"/>
                </a:cubicBezTo>
                <a:cubicBezTo>
                  <a:pt x="12564" y="15290"/>
                  <a:pt x="12560" y="15295"/>
                  <a:pt x="12555" y="15298"/>
                </a:cubicBezTo>
                <a:cubicBezTo>
                  <a:pt x="12550" y="15302"/>
                  <a:pt x="12545" y="15305"/>
                  <a:pt x="12540" y="15306"/>
                </a:cubicBezTo>
                <a:cubicBezTo>
                  <a:pt x="12535" y="15307"/>
                  <a:pt x="12530" y="15307"/>
                  <a:pt x="12525" y="15306"/>
                </a:cubicBezTo>
                <a:cubicBezTo>
                  <a:pt x="12514" y="15304"/>
                  <a:pt x="12505" y="15298"/>
                  <a:pt x="12497" y="15286"/>
                </a:cubicBezTo>
                <a:close/>
                <a:moveTo>
                  <a:pt x="13190" y="15286"/>
                </a:moveTo>
                <a:cubicBezTo>
                  <a:pt x="13182" y="15274"/>
                  <a:pt x="13176" y="15261"/>
                  <a:pt x="13172" y="15243"/>
                </a:cubicBezTo>
                <a:cubicBezTo>
                  <a:pt x="13168" y="15225"/>
                  <a:pt x="13166" y="15208"/>
                  <a:pt x="13168" y="15189"/>
                </a:cubicBezTo>
                <a:cubicBezTo>
                  <a:pt x="13169" y="15170"/>
                  <a:pt x="13173" y="15155"/>
                  <a:pt x="13179" y="15139"/>
                </a:cubicBezTo>
                <a:cubicBezTo>
                  <a:pt x="13182" y="15132"/>
                  <a:pt x="13185" y="15125"/>
                  <a:pt x="13189" y="15120"/>
                </a:cubicBezTo>
                <a:cubicBezTo>
                  <a:pt x="13193" y="15114"/>
                  <a:pt x="13198" y="15110"/>
                  <a:pt x="13202" y="15106"/>
                </a:cubicBezTo>
                <a:cubicBezTo>
                  <a:pt x="13212" y="15098"/>
                  <a:pt x="13221" y="15095"/>
                  <a:pt x="13232" y="15098"/>
                </a:cubicBezTo>
                <a:cubicBezTo>
                  <a:pt x="13242" y="15100"/>
                  <a:pt x="13252" y="15107"/>
                  <a:pt x="13260" y="15118"/>
                </a:cubicBezTo>
                <a:cubicBezTo>
                  <a:pt x="13269" y="15130"/>
                  <a:pt x="13274" y="15143"/>
                  <a:pt x="13278" y="15161"/>
                </a:cubicBezTo>
                <a:cubicBezTo>
                  <a:pt x="13283" y="15179"/>
                  <a:pt x="13284" y="15196"/>
                  <a:pt x="13282" y="15215"/>
                </a:cubicBezTo>
                <a:cubicBezTo>
                  <a:pt x="13281" y="15234"/>
                  <a:pt x="13278" y="15250"/>
                  <a:pt x="13271" y="15265"/>
                </a:cubicBezTo>
                <a:cubicBezTo>
                  <a:pt x="13268" y="15272"/>
                  <a:pt x="13265" y="15279"/>
                  <a:pt x="13261" y="15285"/>
                </a:cubicBezTo>
                <a:cubicBezTo>
                  <a:pt x="13257" y="15290"/>
                  <a:pt x="13252" y="15295"/>
                  <a:pt x="13248" y="15298"/>
                </a:cubicBezTo>
                <a:cubicBezTo>
                  <a:pt x="13243" y="15302"/>
                  <a:pt x="13238" y="15305"/>
                  <a:pt x="13233" y="15306"/>
                </a:cubicBezTo>
                <a:cubicBezTo>
                  <a:pt x="13228" y="15307"/>
                  <a:pt x="13223" y="15307"/>
                  <a:pt x="13218" y="15306"/>
                </a:cubicBezTo>
                <a:cubicBezTo>
                  <a:pt x="13207" y="15304"/>
                  <a:pt x="13198" y="15298"/>
                  <a:pt x="13190" y="15286"/>
                </a:cubicBezTo>
                <a:close/>
                <a:moveTo>
                  <a:pt x="13883" y="15286"/>
                </a:moveTo>
                <a:cubicBezTo>
                  <a:pt x="13879" y="15280"/>
                  <a:pt x="13875" y="15273"/>
                  <a:pt x="13872" y="15267"/>
                </a:cubicBezTo>
                <a:cubicBezTo>
                  <a:pt x="13869" y="15260"/>
                  <a:pt x="13867" y="15252"/>
                  <a:pt x="13865" y="15243"/>
                </a:cubicBezTo>
                <a:cubicBezTo>
                  <a:pt x="13861" y="15225"/>
                  <a:pt x="13859" y="15208"/>
                  <a:pt x="13861" y="15189"/>
                </a:cubicBezTo>
                <a:cubicBezTo>
                  <a:pt x="13862" y="15170"/>
                  <a:pt x="13866" y="15155"/>
                  <a:pt x="13872" y="15139"/>
                </a:cubicBezTo>
                <a:cubicBezTo>
                  <a:pt x="13875" y="15132"/>
                  <a:pt x="13878" y="15125"/>
                  <a:pt x="13882" y="15120"/>
                </a:cubicBezTo>
                <a:cubicBezTo>
                  <a:pt x="13886" y="15114"/>
                  <a:pt x="13891" y="15110"/>
                  <a:pt x="13895" y="15106"/>
                </a:cubicBezTo>
                <a:cubicBezTo>
                  <a:pt x="13905" y="15098"/>
                  <a:pt x="13914" y="15095"/>
                  <a:pt x="13925" y="15098"/>
                </a:cubicBezTo>
                <a:cubicBezTo>
                  <a:pt x="13936" y="15100"/>
                  <a:pt x="13945" y="15107"/>
                  <a:pt x="13953" y="15118"/>
                </a:cubicBezTo>
                <a:cubicBezTo>
                  <a:pt x="13962" y="15130"/>
                  <a:pt x="13967" y="15143"/>
                  <a:pt x="13971" y="15161"/>
                </a:cubicBezTo>
                <a:cubicBezTo>
                  <a:pt x="13976" y="15179"/>
                  <a:pt x="13977" y="15196"/>
                  <a:pt x="13975" y="15215"/>
                </a:cubicBezTo>
                <a:cubicBezTo>
                  <a:pt x="13974" y="15234"/>
                  <a:pt x="13971" y="15250"/>
                  <a:pt x="13964" y="15265"/>
                </a:cubicBezTo>
                <a:cubicBezTo>
                  <a:pt x="13961" y="15272"/>
                  <a:pt x="13958" y="15279"/>
                  <a:pt x="13954" y="15285"/>
                </a:cubicBezTo>
                <a:cubicBezTo>
                  <a:pt x="13950" y="15290"/>
                  <a:pt x="13945" y="15295"/>
                  <a:pt x="13941" y="15298"/>
                </a:cubicBezTo>
                <a:cubicBezTo>
                  <a:pt x="13936" y="15302"/>
                  <a:pt x="13931" y="15305"/>
                  <a:pt x="13926" y="15306"/>
                </a:cubicBezTo>
                <a:cubicBezTo>
                  <a:pt x="13921" y="15307"/>
                  <a:pt x="13916" y="15307"/>
                  <a:pt x="13911" y="15306"/>
                </a:cubicBezTo>
                <a:cubicBezTo>
                  <a:pt x="13905" y="15305"/>
                  <a:pt x="13901" y="15303"/>
                  <a:pt x="13896" y="15300"/>
                </a:cubicBezTo>
                <a:cubicBezTo>
                  <a:pt x="13892" y="15296"/>
                  <a:pt x="13887" y="15292"/>
                  <a:pt x="13883" y="15286"/>
                </a:cubicBezTo>
                <a:close/>
                <a:moveTo>
                  <a:pt x="14576" y="15286"/>
                </a:moveTo>
                <a:cubicBezTo>
                  <a:pt x="14572" y="15280"/>
                  <a:pt x="14568" y="15273"/>
                  <a:pt x="14565" y="15267"/>
                </a:cubicBezTo>
                <a:cubicBezTo>
                  <a:pt x="14562" y="15260"/>
                  <a:pt x="14560" y="15252"/>
                  <a:pt x="14558" y="15243"/>
                </a:cubicBezTo>
                <a:cubicBezTo>
                  <a:pt x="14554" y="15225"/>
                  <a:pt x="14552" y="15208"/>
                  <a:pt x="14554" y="15189"/>
                </a:cubicBezTo>
                <a:cubicBezTo>
                  <a:pt x="14555" y="15170"/>
                  <a:pt x="14559" y="15155"/>
                  <a:pt x="14565" y="15139"/>
                </a:cubicBezTo>
                <a:cubicBezTo>
                  <a:pt x="14568" y="15132"/>
                  <a:pt x="14571" y="15125"/>
                  <a:pt x="14575" y="15120"/>
                </a:cubicBezTo>
                <a:cubicBezTo>
                  <a:pt x="14579" y="15114"/>
                  <a:pt x="14584" y="15110"/>
                  <a:pt x="14588" y="15106"/>
                </a:cubicBezTo>
                <a:cubicBezTo>
                  <a:pt x="14598" y="15098"/>
                  <a:pt x="14607" y="15095"/>
                  <a:pt x="14618" y="15098"/>
                </a:cubicBezTo>
                <a:cubicBezTo>
                  <a:pt x="14629" y="15100"/>
                  <a:pt x="14638" y="15107"/>
                  <a:pt x="14646" y="15118"/>
                </a:cubicBezTo>
                <a:cubicBezTo>
                  <a:pt x="14655" y="15130"/>
                  <a:pt x="14660" y="15143"/>
                  <a:pt x="14664" y="15161"/>
                </a:cubicBezTo>
                <a:cubicBezTo>
                  <a:pt x="14669" y="15179"/>
                  <a:pt x="14670" y="15196"/>
                  <a:pt x="14668" y="15215"/>
                </a:cubicBezTo>
                <a:cubicBezTo>
                  <a:pt x="14667" y="15234"/>
                  <a:pt x="14664" y="15250"/>
                  <a:pt x="14657" y="15265"/>
                </a:cubicBezTo>
                <a:cubicBezTo>
                  <a:pt x="14654" y="15272"/>
                  <a:pt x="14651" y="15279"/>
                  <a:pt x="14647" y="15285"/>
                </a:cubicBezTo>
                <a:cubicBezTo>
                  <a:pt x="14643" y="15290"/>
                  <a:pt x="14638" y="15295"/>
                  <a:pt x="14634" y="15298"/>
                </a:cubicBezTo>
                <a:cubicBezTo>
                  <a:pt x="14629" y="15302"/>
                  <a:pt x="14624" y="15305"/>
                  <a:pt x="14619" y="15306"/>
                </a:cubicBezTo>
                <a:cubicBezTo>
                  <a:pt x="14614" y="15307"/>
                  <a:pt x="14609" y="15307"/>
                  <a:pt x="14604" y="15306"/>
                </a:cubicBezTo>
                <a:cubicBezTo>
                  <a:pt x="14598" y="15305"/>
                  <a:pt x="14594" y="15303"/>
                  <a:pt x="14589" y="15300"/>
                </a:cubicBezTo>
                <a:cubicBezTo>
                  <a:pt x="14585" y="15296"/>
                  <a:pt x="14580" y="15292"/>
                  <a:pt x="14576" y="15286"/>
                </a:cubicBezTo>
                <a:close/>
                <a:moveTo>
                  <a:pt x="15269" y="15286"/>
                </a:moveTo>
                <a:cubicBezTo>
                  <a:pt x="15265" y="15280"/>
                  <a:pt x="15261" y="15273"/>
                  <a:pt x="15258" y="15267"/>
                </a:cubicBezTo>
                <a:cubicBezTo>
                  <a:pt x="15255" y="15260"/>
                  <a:pt x="15253" y="15252"/>
                  <a:pt x="15251" y="15243"/>
                </a:cubicBezTo>
                <a:cubicBezTo>
                  <a:pt x="15247" y="15225"/>
                  <a:pt x="15245" y="15208"/>
                  <a:pt x="15247" y="15189"/>
                </a:cubicBezTo>
                <a:cubicBezTo>
                  <a:pt x="15248" y="15170"/>
                  <a:pt x="15252" y="15155"/>
                  <a:pt x="15258" y="15139"/>
                </a:cubicBezTo>
                <a:cubicBezTo>
                  <a:pt x="15261" y="15132"/>
                  <a:pt x="15264" y="15125"/>
                  <a:pt x="15268" y="15120"/>
                </a:cubicBezTo>
                <a:cubicBezTo>
                  <a:pt x="15272" y="15114"/>
                  <a:pt x="15277" y="15110"/>
                  <a:pt x="15281" y="15106"/>
                </a:cubicBezTo>
                <a:cubicBezTo>
                  <a:pt x="15291" y="15098"/>
                  <a:pt x="15301" y="15095"/>
                  <a:pt x="15311" y="15098"/>
                </a:cubicBezTo>
                <a:cubicBezTo>
                  <a:pt x="15322" y="15100"/>
                  <a:pt x="15331" y="15107"/>
                  <a:pt x="15339" y="15118"/>
                </a:cubicBezTo>
                <a:cubicBezTo>
                  <a:pt x="15348" y="15130"/>
                  <a:pt x="15353" y="15143"/>
                  <a:pt x="15357" y="15161"/>
                </a:cubicBezTo>
                <a:cubicBezTo>
                  <a:pt x="15362" y="15179"/>
                  <a:pt x="15363" y="15196"/>
                  <a:pt x="15361" y="15215"/>
                </a:cubicBezTo>
                <a:cubicBezTo>
                  <a:pt x="15360" y="15234"/>
                  <a:pt x="15357" y="15250"/>
                  <a:pt x="15350" y="15265"/>
                </a:cubicBezTo>
                <a:cubicBezTo>
                  <a:pt x="15347" y="15272"/>
                  <a:pt x="15344" y="15279"/>
                  <a:pt x="15340" y="15285"/>
                </a:cubicBezTo>
                <a:cubicBezTo>
                  <a:pt x="15336" y="15290"/>
                  <a:pt x="15331" y="15295"/>
                  <a:pt x="15327" y="15298"/>
                </a:cubicBezTo>
                <a:cubicBezTo>
                  <a:pt x="15322" y="15302"/>
                  <a:pt x="15317" y="15305"/>
                  <a:pt x="15312" y="15306"/>
                </a:cubicBezTo>
                <a:cubicBezTo>
                  <a:pt x="15307" y="15307"/>
                  <a:pt x="15302" y="15307"/>
                  <a:pt x="15297" y="15306"/>
                </a:cubicBezTo>
                <a:cubicBezTo>
                  <a:pt x="15292" y="15305"/>
                  <a:pt x="15287" y="15303"/>
                  <a:pt x="15282" y="15300"/>
                </a:cubicBezTo>
                <a:cubicBezTo>
                  <a:pt x="15278" y="15296"/>
                  <a:pt x="15273" y="15292"/>
                  <a:pt x="15269" y="15286"/>
                </a:cubicBezTo>
                <a:close/>
                <a:moveTo>
                  <a:pt x="15962" y="15286"/>
                </a:moveTo>
                <a:cubicBezTo>
                  <a:pt x="15958" y="15280"/>
                  <a:pt x="15954" y="15273"/>
                  <a:pt x="15951" y="15267"/>
                </a:cubicBezTo>
                <a:cubicBezTo>
                  <a:pt x="15948" y="15260"/>
                  <a:pt x="15946" y="15252"/>
                  <a:pt x="15944" y="15243"/>
                </a:cubicBezTo>
                <a:cubicBezTo>
                  <a:pt x="15940" y="15225"/>
                  <a:pt x="15938" y="15208"/>
                  <a:pt x="15940" y="15189"/>
                </a:cubicBezTo>
                <a:cubicBezTo>
                  <a:pt x="15941" y="15170"/>
                  <a:pt x="15945" y="15155"/>
                  <a:pt x="15951" y="15139"/>
                </a:cubicBezTo>
                <a:cubicBezTo>
                  <a:pt x="15954" y="15132"/>
                  <a:pt x="15958" y="15125"/>
                  <a:pt x="15961" y="15120"/>
                </a:cubicBezTo>
                <a:cubicBezTo>
                  <a:pt x="15965" y="15114"/>
                  <a:pt x="15970" y="15110"/>
                  <a:pt x="15974" y="15106"/>
                </a:cubicBezTo>
                <a:cubicBezTo>
                  <a:pt x="15984" y="15098"/>
                  <a:pt x="15994" y="15095"/>
                  <a:pt x="16004" y="15098"/>
                </a:cubicBezTo>
                <a:cubicBezTo>
                  <a:pt x="16015" y="15100"/>
                  <a:pt x="16024" y="15107"/>
                  <a:pt x="16032" y="15118"/>
                </a:cubicBezTo>
                <a:cubicBezTo>
                  <a:pt x="16036" y="15124"/>
                  <a:pt x="16040" y="15131"/>
                  <a:pt x="16043" y="15137"/>
                </a:cubicBezTo>
                <a:cubicBezTo>
                  <a:pt x="16046" y="15144"/>
                  <a:pt x="16048" y="15152"/>
                  <a:pt x="16050" y="15161"/>
                </a:cubicBezTo>
                <a:cubicBezTo>
                  <a:pt x="16055" y="15179"/>
                  <a:pt x="16056" y="15196"/>
                  <a:pt x="16054" y="15215"/>
                </a:cubicBezTo>
                <a:cubicBezTo>
                  <a:pt x="16053" y="15234"/>
                  <a:pt x="16050" y="15250"/>
                  <a:pt x="16043" y="15265"/>
                </a:cubicBezTo>
                <a:cubicBezTo>
                  <a:pt x="16040" y="15272"/>
                  <a:pt x="16037" y="15279"/>
                  <a:pt x="16033" y="15285"/>
                </a:cubicBezTo>
                <a:cubicBezTo>
                  <a:pt x="16029" y="15290"/>
                  <a:pt x="16024" y="15295"/>
                  <a:pt x="16020" y="15298"/>
                </a:cubicBezTo>
                <a:cubicBezTo>
                  <a:pt x="16015" y="15302"/>
                  <a:pt x="16010" y="15305"/>
                  <a:pt x="16005" y="15306"/>
                </a:cubicBezTo>
                <a:cubicBezTo>
                  <a:pt x="16000" y="15307"/>
                  <a:pt x="15995" y="15307"/>
                  <a:pt x="15990" y="15306"/>
                </a:cubicBezTo>
                <a:cubicBezTo>
                  <a:pt x="15985" y="15305"/>
                  <a:pt x="15980" y="15303"/>
                  <a:pt x="15975" y="15300"/>
                </a:cubicBezTo>
                <a:cubicBezTo>
                  <a:pt x="15971" y="15296"/>
                  <a:pt x="15966" y="15292"/>
                  <a:pt x="15962" y="15286"/>
                </a:cubicBezTo>
                <a:close/>
                <a:moveTo>
                  <a:pt x="16655" y="15286"/>
                </a:moveTo>
                <a:cubicBezTo>
                  <a:pt x="16651" y="15280"/>
                  <a:pt x="16647" y="15273"/>
                  <a:pt x="16644" y="15267"/>
                </a:cubicBezTo>
                <a:cubicBezTo>
                  <a:pt x="16641" y="15260"/>
                  <a:pt x="16639" y="15252"/>
                  <a:pt x="16637" y="15243"/>
                </a:cubicBezTo>
                <a:cubicBezTo>
                  <a:pt x="16633" y="15225"/>
                  <a:pt x="16631" y="15208"/>
                  <a:pt x="16633" y="15189"/>
                </a:cubicBezTo>
                <a:cubicBezTo>
                  <a:pt x="16634" y="15170"/>
                  <a:pt x="16638" y="15155"/>
                  <a:pt x="16644" y="15139"/>
                </a:cubicBezTo>
                <a:cubicBezTo>
                  <a:pt x="16647" y="15132"/>
                  <a:pt x="16651" y="15125"/>
                  <a:pt x="16655" y="15120"/>
                </a:cubicBezTo>
                <a:cubicBezTo>
                  <a:pt x="16658" y="15114"/>
                  <a:pt x="16663" y="15110"/>
                  <a:pt x="16667" y="15106"/>
                </a:cubicBezTo>
                <a:cubicBezTo>
                  <a:pt x="16677" y="15098"/>
                  <a:pt x="16687" y="15095"/>
                  <a:pt x="16697" y="15098"/>
                </a:cubicBezTo>
                <a:cubicBezTo>
                  <a:pt x="16708" y="15100"/>
                  <a:pt x="16717" y="15107"/>
                  <a:pt x="16725" y="15118"/>
                </a:cubicBezTo>
                <a:cubicBezTo>
                  <a:pt x="16729" y="15124"/>
                  <a:pt x="16733" y="15131"/>
                  <a:pt x="16736" y="15137"/>
                </a:cubicBezTo>
                <a:cubicBezTo>
                  <a:pt x="16739" y="15144"/>
                  <a:pt x="16741" y="15152"/>
                  <a:pt x="16743" y="15161"/>
                </a:cubicBezTo>
                <a:cubicBezTo>
                  <a:pt x="16748" y="15179"/>
                  <a:pt x="16749" y="15196"/>
                  <a:pt x="16747" y="15215"/>
                </a:cubicBezTo>
                <a:cubicBezTo>
                  <a:pt x="16746" y="15234"/>
                  <a:pt x="16743" y="15250"/>
                  <a:pt x="16736" y="15265"/>
                </a:cubicBezTo>
                <a:cubicBezTo>
                  <a:pt x="16733" y="15272"/>
                  <a:pt x="16730" y="15279"/>
                  <a:pt x="16726" y="15285"/>
                </a:cubicBezTo>
                <a:cubicBezTo>
                  <a:pt x="16722" y="15290"/>
                  <a:pt x="16717" y="15295"/>
                  <a:pt x="16713" y="15298"/>
                </a:cubicBezTo>
                <a:cubicBezTo>
                  <a:pt x="16708" y="15302"/>
                  <a:pt x="16703" y="15305"/>
                  <a:pt x="16698" y="15306"/>
                </a:cubicBezTo>
                <a:cubicBezTo>
                  <a:pt x="16693" y="15307"/>
                  <a:pt x="16688" y="15307"/>
                  <a:pt x="16683" y="15306"/>
                </a:cubicBezTo>
                <a:cubicBezTo>
                  <a:pt x="16678" y="15305"/>
                  <a:pt x="16673" y="15303"/>
                  <a:pt x="16668" y="15300"/>
                </a:cubicBezTo>
                <a:cubicBezTo>
                  <a:pt x="16664" y="15296"/>
                  <a:pt x="16659" y="15292"/>
                  <a:pt x="16655" y="15286"/>
                </a:cubicBezTo>
                <a:close/>
                <a:moveTo>
                  <a:pt x="17349" y="15286"/>
                </a:moveTo>
                <a:cubicBezTo>
                  <a:pt x="17344" y="15280"/>
                  <a:pt x="17341" y="15273"/>
                  <a:pt x="17338" y="15267"/>
                </a:cubicBezTo>
                <a:cubicBezTo>
                  <a:pt x="17335" y="15260"/>
                  <a:pt x="17332" y="15252"/>
                  <a:pt x="17330" y="15243"/>
                </a:cubicBezTo>
                <a:cubicBezTo>
                  <a:pt x="17326" y="15225"/>
                  <a:pt x="17324" y="15208"/>
                  <a:pt x="17326" y="15189"/>
                </a:cubicBezTo>
                <a:cubicBezTo>
                  <a:pt x="17327" y="15170"/>
                  <a:pt x="17331" y="15155"/>
                  <a:pt x="17337" y="15139"/>
                </a:cubicBezTo>
                <a:cubicBezTo>
                  <a:pt x="17340" y="15132"/>
                  <a:pt x="17344" y="15125"/>
                  <a:pt x="17348" y="15120"/>
                </a:cubicBezTo>
                <a:cubicBezTo>
                  <a:pt x="17351" y="15114"/>
                  <a:pt x="17356" y="15110"/>
                  <a:pt x="17360" y="15106"/>
                </a:cubicBezTo>
                <a:cubicBezTo>
                  <a:pt x="17370" y="15098"/>
                  <a:pt x="17380" y="15095"/>
                  <a:pt x="17390" y="15098"/>
                </a:cubicBezTo>
                <a:cubicBezTo>
                  <a:pt x="17401" y="15100"/>
                  <a:pt x="17410" y="15107"/>
                  <a:pt x="17418" y="15118"/>
                </a:cubicBezTo>
                <a:cubicBezTo>
                  <a:pt x="17422" y="15124"/>
                  <a:pt x="17426" y="15131"/>
                  <a:pt x="17429" y="15137"/>
                </a:cubicBezTo>
                <a:cubicBezTo>
                  <a:pt x="17432" y="15144"/>
                  <a:pt x="17434" y="15152"/>
                  <a:pt x="17436" y="15161"/>
                </a:cubicBezTo>
                <a:cubicBezTo>
                  <a:pt x="17441" y="15179"/>
                  <a:pt x="17442" y="15196"/>
                  <a:pt x="17440" y="15215"/>
                </a:cubicBezTo>
                <a:cubicBezTo>
                  <a:pt x="17439" y="15234"/>
                  <a:pt x="17436" y="15250"/>
                  <a:pt x="17429" y="15265"/>
                </a:cubicBezTo>
                <a:cubicBezTo>
                  <a:pt x="17426" y="15272"/>
                  <a:pt x="17423" y="15279"/>
                  <a:pt x="17419" y="15285"/>
                </a:cubicBezTo>
                <a:cubicBezTo>
                  <a:pt x="17415" y="15290"/>
                  <a:pt x="17411" y="15295"/>
                  <a:pt x="17406" y="15298"/>
                </a:cubicBezTo>
                <a:cubicBezTo>
                  <a:pt x="17401" y="15302"/>
                  <a:pt x="17396" y="15305"/>
                  <a:pt x="17391" y="15306"/>
                </a:cubicBezTo>
                <a:cubicBezTo>
                  <a:pt x="17386" y="15307"/>
                  <a:pt x="17381" y="15307"/>
                  <a:pt x="17376" y="15306"/>
                </a:cubicBezTo>
                <a:cubicBezTo>
                  <a:pt x="17371" y="15305"/>
                  <a:pt x="17366" y="15303"/>
                  <a:pt x="17362" y="15300"/>
                </a:cubicBezTo>
                <a:cubicBezTo>
                  <a:pt x="17357" y="15296"/>
                  <a:pt x="17353" y="15292"/>
                  <a:pt x="17349" y="15286"/>
                </a:cubicBezTo>
                <a:close/>
                <a:moveTo>
                  <a:pt x="18042" y="15286"/>
                </a:moveTo>
                <a:cubicBezTo>
                  <a:pt x="18037" y="15280"/>
                  <a:pt x="18034" y="15273"/>
                  <a:pt x="18031" y="15267"/>
                </a:cubicBezTo>
                <a:cubicBezTo>
                  <a:pt x="18028" y="15260"/>
                  <a:pt x="18025" y="15252"/>
                  <a:pt x="18023" y="15243"/>
                </a:cubicBezTo>
                <a:cubicBezTo>
                  <a:pt x="18019" y="15225"/>
                  <a:pt x="18017" y="15208"/>
                  <a:pt x="18019" y="15189"/>
                </a:cubicBezTo>
                <a:cubicBezTo>
                  <a:pt x="18020" y="15170"/>
                  <a:pt x="18024" y="15155"/>
                  <a:pt x="18030" y="15139"/>
                </a:cubicBezTo>
                <a:cubicBezTo>
                  <a:pt x="18033" y="15132"/>
                  <a:pt x="18037" y="15125"/>
                  <a:pt x="18041" y="15120"/>
                </a:cubicBezTo>
                <a:cubicBezTo>
                  <a:pt x="18044" y="15114"/>
                  <a:pt x="18049" y="15110"/>
                  <a:pt x="18053" y="15106"/>
                </a:cubicBezTo>
                <a:cubicBezTo>
                  <a:pt x="18063" y="15098"/>
                  <a:pt x="18073" y="15095"/>
                  <a:pt x="18083" y="15098"/>
                </a:cubicBezTo>
                <a:cubicBezTo>
                  <a:pt x="18094" y="15100"/>
                  <a:pt x="18103" y="15107"/>
                  <a:pt x="18111" y="15118"/>
                </a:cubicBezTo>
                <a:cubicBezTo>
                  <a:pt x="18115" y="15124"/>
                  <a:pt x="18119" y="15131"/>
                  <a:pt x="18122" y="15137"/>
                </a:cubicBezTo>
                <a:cubicBezTo>
                  <a:pt x="18125" y="15144"/>
                  <a:pt x="18127" y="15152"/>
                  <a:pt x="18129" y="15161"/>
                </a:cubicBezTo>
                <a:cubicBezTo>
                  <a:pt x="18131" y="15170"/>
                  <a:pt x="18133" y="15179"/>
                  <a:pt x="18133" y="15187"/>
                </a:cubicBezTo>
                <a:cubicBezTo>
                  <a:pt x="18134" y="15196"/>
                  <a:pt x="18134" y="15205"/>
                  <a:pt x="18133" y="15215"/>
                </a:cubicBezTo>
                <a:cubicBezTo>
                  <a:pt x="18132" y="15234"/>
                  <a:pt x="18129" y="15250"/>
                  <a:pt x="18122" y="15265"/>
                </a:cubicBezTo>
                <a:cubicBezTo>
                  <a:pt x="18116" y="15280"/>
                  <a:pt x="18109" y="15291"/>
                  <a:pt x="18099" y="15298"/>
                </a:cubicBezTo>
                <a:cubicBezTo>
                  <a:pt x="18094" y="15302"/>
                  <a:pt x="18089" y="15305"/>
                  <a:pt x="18084" y="15306"/>
                </a:cubicBezTo>
                <a:cubicBezTo>
                  <a:pt x="18079" y="15307"/>
                  <a:pt x="18074" y="15307"/>
                  <a:pt x="18069" y="15306"/>
                </a:cubicBezTo>
                <a:cubicBezTo>
                  <a:pt x="18064" y="15305"/>
                  <a:pt x="18059" y="15303"/>
                  <a:pt x="18055" y="15300"/>
                </a:cubicBezTo>
                <a:cubicBezTo>
                  <a:pt x="18050" y="15296"/>
                  <a:pt x="18046" y="15292"/>
                  <a:pt x="18042" y="15286"/>
                </a:cubicBezTo>
                <a:close/>
                <a:moveTo>
                  <a:pt x="18735" y="15286"/>
                </a:moveTo>
                <a:cubicBezTo>
                  <a:pt x="18730" y="15280"/>
                  <a:pt x="18727" y="15273"/>
                  <a:pt x="18724" y="15267"/>
                </a:cubicBezTo>
                <a:cubicBezTo>
                  <a:pt x="18721" y="15260"/>
                  <a:pt x="18718" y="15252"/>
                  <a:pt x="18716" y="15243"/>
                </a:cubicBezTo>
                <a:cubicBezTo>
                  <a:pt x="18712" y="15225"/>
                  <a:pt x="18710" y="15208"/>
                  <a:pt x="18712" y="15189"/>
                </a:cubicBezTo>
                <a:cubicBezTo>
                  <a:pt x="18713" y="15170"/>
                  <a:pt x="18717" y="15155"/>
                  <a:pt x="18723" y="15139"/>
                </a:cubicBezTo>
                <a:cubicBezTo>
                  <a:pt x="18726" y="15132"/>
                  <a:pt x="18730" y="15125"/>
                  <a:pt x="18734" y="15120"/>
                </a:cubicBezTo>
                <a:cubicBezTo>
                  <a:pt x="18737" y="15114"/>
                  <a:pt x="18742" y="15110"/>
                  <a:pt x="18746" y="15106"/>
                </a:cubicBezTo>
                <a:cubicBezTo>
                  <a:pt x="18756" y="15098"/>
                  <a:pt x="18766" y="15095"/>
                  <a:pt x="18776" y="15098"/>
                </a:cubicBezTo>
                <a:cubicBezTo>
                  <a:pt x="18787" y="15100"/>
                  <a:pt x="18796" y="15107"/>
                  <a:pt x="18804" y="15118"/>
                </a:cubicBezTo>
                <a:cubicBezTo>
                  <a:pt x="18808" y="15124"/>
                  <a:pt x="18812" y="15131"/>
                  <a:pt x="18815" y="15137"/>
                </a:cubicBezTo>
                <a:cubicBezTo>
                  <a:pt x="18818" y="15144"/>
                  <a:pt x="18820" y="15152"/>
                  <a:pt x="18822" y="15161"/>
                </a:cubicBezTo>
                <a:cubicBezTo>
                  <a:pt x="18827" y="15179"/>
                  <a:pt x="18828" y="15196"/>
                  <a:pt x="18827" y="15215"/>
                </a:cubicBezTo>
                <a:cubicBezTo>
                  <a:pt x="18825" y="15234"/>
                  <a:pt x="18822" y="15250"/>
                  <a:pt x="18815" y="15265"/>
                </a:cubicBezTo>
                <a:cubicBezTo>
                  <a:pt x="18809" y="15280"/>
                  <a:pt x="18802" y="15291"/>
                  <a:pt x="18792" y="15298"/>
                </a:cubicBezTo>
                <a:cubicBezTo>
                  <a:pt x="18787" y="15302"/>
                  <a:pt x="18782" y="15305"/>
                  <a:pt x="18777" y="15306"/>
                </a:cubicBezTo>
                <a:cubicBezTo>
                  <a:pt x="18772" y="15307"/>
                  <a:pt x="18767" y="15307"/>
                  <a:pt x="18762" y="15306"/>
                </a:cubicBezTo>
                <a:cubicBezTo>
                  <a:pt x="18757" y="15305"/>
                  <a:pt x="18752" y="15303"/>
                  <a:pt x="18748" y="15300"/>
                </a:cubicBezTo>
                <a:cubicBezTo>
                  <a:pt x="18743" y="15296"/>
                  <a:pt x="18739" y="15292"/>
                  <a:pt x="18735" y="15286"/>
                </a:cubicBezTo>
                <a:close/>
                <a:moveTo>
                  <a:pt x="19428" y="15286"/>
                </a:moveTo>
                <a:cubicBezTo>
                  <a:pt x="19423" y="15280"/>
                  <a:pt x="19420" y="15273"/>
                  <a:pt x="19417" y="15267"/>
                </a:cubicBezTo>
                <a:cubicBezTo>
                  <a:pt x="19414" y="15260"/>
                  <a:pt x="19411" y="15252"/>
                  <a:pt x="19409" y="15243"/>
                </a:cubicBezTo>
                <a:cubicBezTo>
                  <a:pt x="19405" y="15225"/>
                  <a:pt x="19403" y="15208"/>
                  <a:pt x="19405" y="15189"/>
                </a:cubicBezTo>
                <a:cubicBezTo>
                  <a:pt x="19406" y="15170"/>
                  <a:pt x="19410" y="15155"/>
                  <a:pt x="19416" y="15139"/>
                </a:cubicBezTo>
                <a:cubicBezTo>
                  <a:pt x="19419" y="15132"/>
                  <a:pt x="19423" y="15125"/>
                  <a:pt x="19427" y="15120"/>
                </a:cubicBezTo>
                <a:cubicBezTo>
                  <a:pt x="19430" y="15114"/>
                  <a:pt x="19435" y="15110"/>
                  <a:pt x="19439" y="15106"/>
                </a:cubicBezTo>
                <a:cubicBezTo>
                  <a:pt x="19449" y="15098"/>
                  <a:pt x="19459" y="15095"/>
                  <a:pt x="19469" y="15098"/>
                </a:cubicBezTo>
                <a:cubicBezTo>
                  <a:pt x="19480" y="15100"/>
                  <a:pt x="19489" y="15107"/>
                  <a:pt x="19497" y="15118"/>
                </a:cubicBezTo>
                <a:cubicBezTo>
                  <a:pt x="19506" y="15130"/>
                  <a:pt x="19511" y="15143"/>
                  <a:pt x="19515" y="15161"/>
                </a:cubicBezTo>
                <a:cubicBezTo>
                  <a:pt x="19520" y="15179"/>
                  <a:pt x="19521" y="15196"/>
                  <a:pt x="19520" y="15215"/>
                </a:cubicBezTo>
                <a:cubicBezTo>
                  <a:pt x="19518" y="15234"/>
                  <a:pt x="19515" y="15250"/>
                  <a:pt x="19508" y="15265"/>
                </a:cubicBezTo>
                <a:cubicBezTo>
                  <a:pt x="19505" y="15272"/>
                  <a:pt x="19502" y="15279"/>
                  <a:pt x="19498" y="15285"/>
                </a:cubicBezTo>
                <a:cubicBezTo>
                  <a:pt x="19494" y="15290"/>
                  <a:pt x="19490" y="15295"/>
                  <a:pt x="19485" y="15298"/>
                </a:cubicBezTo>
                <a:cubicBezTo>
                  <a:pt x="19480" y="15302"/>
                  <a:pt x="19475" y="15305"/>
                  <a:pt x="19470" y="15306"/>
                </a:cubicBezTo>
                <a:cubicBezTo>
                  <a:pt x="19465" y="15307"/>
                  <a:pt x="19460" y="15307"/>
                  <a:pt x="19455" y="15306"/>
                </a:cubicBezTo>
                <a:cubicBezTo>
                  <a:pt x="19450" y="15305"/>
                  <a:pt x="19445" y="15303"/>
                  <a:pt x="19441" y="15300"/>
                </a:cubicBezTo>
                <a:cubicBezTo>
                  <a:pt x="19436" y="15296"/>
                  <a:pt x="19432" y="15292"/>
                  <a:pt x="19428" y="15286"/>
                </a:cubicBezTo>
                <a:close/>
                <a:moveTo>
                  <a:pt x="20121" y="15286"/>
                </a:moveTo>
                <a:cubicBezTo>
                  <a:pt x="20116" y="15280"/>
                  <a:pt x="20113" y="15273"/>
                  <a:pt x="20110" y="15267"/>
                </a:cubicBezTo>
                <a:cubicBezTo>
                  <a:pt x="20107" y="15260"/>
                  <a:pt x="20104" y="15252"/>
                  <a:pt x="20102" y="15243"/>
                </a:cubicBezTo>
                <a:cubicBezTo>
                  <a:pt x="20098" y="15225"/>
                  <a:pt x="20096" y="15208"/>
                  <a:pt x="20098" y="15189"/>
                </a:cubicBezTo>
                <a:cubicBezTo>
                  <a:pt x="20099" y="15170"/>
                  <a:pt x="20103" y="15155"/>
                  <a:pt x="20109" y="15139"/>
                </a:cubicBezTo>
                <a:cubicBezTo>
                  <a:pt x="20112" y="15132"/>
                  <a:pt x="20116" y="15125"/>
                  <a:pt x="20120" y="15120"/>
                </a:cubicBezTo>
                <a:cubicBezTo>
                  <a:pt x="20124" y="15114"/>
                  <a:pt x="20128" y="15110"/>
                  <a:pt x="20133" y="15106"/>
                </a:cubicBezTo>
                <a:cubicBezTo>
                  <a:pt x="20143" y="15098"/>
                  <a:pt x="20152" y="15095"/>
                  <a:pt x="20162" y="15098"/>
                </a:cubicBezTo>
                <a:cubicBezTo>
                  <a:pt x="20173" y="15100"/>
                  <a:pt x="20182" y="15107"/>
                  <a:pt x="20190" y="15118"/>
                </a:cubicBezTo>
                <a:cubicBezTo>
                  <a:pt x="20199" y="15130"/>
                  <a:pt x="20204" y="15143"/>
                  <a:pt x="20208" y="15161"/>
                </a:cubicBezTo>
                <a:cubicBezTo>
                  <a:pt x="20213" y="15179"/>
                  <a:pt x="20214" y="15196"/>
                  <a:pt x="20213" y="15215"/>
                </a:cubicBezTo>
                <a:cubicBezTo>
                  <a:pt x="20211" y="15234"/>
                  <a:pt x="20208" y="15250"/>
                  <a:pt x="20201" y="15265"/>
                </a:cubicBezTo>
                <a:cubicBezTo>
                  <a:pt x="20198" y="15272"/>
                  <a:pt x="20195" y="15279"/>
                  <a:pt x="20191" y="15285"/>
                </a:cubicBezTo>
                <a:cubicBezTo>
                  <a:pt x="20187" y="15290"/>
                  <a:pt x="20183" y="15295"/>
                  <a:pt x="20178" y="15298"/>
                </a:cubicBezTo>
                <a:cubicBezTo>
                  <a:pt x="20173" y="15302"/>
                  <a:pt x="20168" y="15305"/>
                  <a:pt x="20163" y="15306"/>
                </a:cubicBezTo>
                <a:cubicBezTo>
                  <a:pt x="20158" y="15307"/>
                  <a:pt x="20153" y="15307"/>
                  <a:pt x="20148" y="15306"/>
                </a:cubicBezTo>
                <a:cubicBezTo>
                  <a:pt x="20143" y="15305"/>
                  <a:pt x="20138" y="15303"/>
                  <a:pt x="20134" y="15300"/>
                </a:cubicBezTo>
                <a:cubicBezTo>
                  <a:pt x="20129" y="15296"/>
                  <a:pt x="20125" y="15292"/>
                  <a:pt x="20121" y="15286"/>
                </a:cubicBezTo>
                <a:close/>
                <a:moveTo>
                  <a:pt x="20814" y="15286"/>
                </a:moveTo>
                <a:cubicBezTo>
                  <a:pt x="20809" y="15280"/>
                  <a:pt x="20806" y="15273"/>
                  <a:pt x="20803" y="15267"/>
                </a:cubicBezTo>
                <a:cubicBezTo>
                  <a:pt x="20800" y="15260"/>
                  <a:pt x="20797" y="15252"/>
                  <a:pt x="20795" y="15243"/>
                </a:cubicBezTo>
                <a:cubicBezTo>
                  <a:pt x="20791" y="15225"/>
                  <a:pt x="20789" y="15208"/>
                  <a:pt x="20791" y="15189"/>
                </a:cubicBezTo>
                <a:cubicBezTo>
                  <a:pt x="20792" y="15170"/>
                  <a:pt x="20796" y="15155"/>
                  <a:pt x="20802" y="15139"/>
                </a:cubicBezTo>
                <a:cubicBezTo>
                  <a:pt x="20805" y="15132"/>
                  <a:pt x="20809" y="15125"/>
                  <a:pt x="20813" y="15120"/>
                </a:cubicBezTo>
                <a:cubicBezTo>
                  <a:pt x="20817" y="15114"/>
                  <a:pt x="20821" y="15110"/>
                  <a:pt x="20826" y="15106"/>
                </a:cubicBezTo>
                <a:cubicBezTo>
                  <a:pt x="20836" y="15098"/>
                  <a:pt x="20845" y="15095"/>
                  <a:pt x="20855" y="15098"/>
                </a:cubicBezTo>
                <a:cubicBezTo>
                  <a:pt x="20866" y="15100"/>
                  <a:pt x="20875" y="15107"/>
                  <a:pt x="20883" y="15118"/>
                </a:cubicBezTo>
                <a:cubicBezTo>
                  <a:pt x="20892" y="15130"/>
                  <a:pt x="20897" y="15143"/>
                  <a:pt x="20901" y="15161"/>
                </a:cubicBezTo>
                <a:cubicBezTo>
                  <a:pt x="20906" y="15179"/>
                  <a:pt x="20907" y="15196"/>
                  <a:pt x="20906" y="15215"/>
                </a:cubicBezTo>
                <a:cubicBezTo>
                  <a:pt x="20904" y="15234"/>
                  <a:pt x="20901" y="15250"/>
                  <a:pt x="20894" y="15265"/>
                </a:cubicBezTo>
                <a:cubicBezTo>
                  <a:pt x="20891" y="15272"/>
                  <a:pt x="20888" y="15279"/>
                  <a:pt x="20884" y="15285"/>
                </a:cubicBezTo>
                <a:cubicBezTo>
                  <a:pt x="20880" y="15290"/>
                  <a:pt x="20876" y="15295"/>
                  <a:pt x="20871" y="15298"/>
                </a:cubicBezTo>
                <a:cubicBezTo>
                  <a:pt x="20866" y="15302"/>
                  <a:pt x="20861" y="15305"/>
                  <a:pt x="20856" y="15306"/>
                </a:cubicBezTo>
                <a:cubicBezTo>
                  <a:pt x="20852" y="15307"/>
                  <a:pt x="20846" y="15307"/>
                  <a:pt x="20841" y="15306"/>
                </a:cubicBezTo>
                <a:cubicBezTo>
                  <a:pt x="20836" y="15305"/>
                  <a:pt x="20831" y="15303"/>
                  <a:pt x="20827" y="15300"/>
                </a:cubicBezTo>
                <a:cubicBezTo>
                  <a:pt x="20822" y="15296"/>
                  <a:pt x="20818" y="15292"/>
                  <a:pt x="20814" y="15286"/>
                </a:cubicBezTo>
                <a:close/>
                <a:moveTo>
                  <a:pt x="21507" y="15286"/>
                </a:moveTo>
                <a:cubicBezTo>
                  <a:pt x="21498" y="15274"/>
                  <a:pt x="21493" y="15261"/>
                  <a:pt x="21488" y="15243"/>
                </a:cubicBezTo>
                <a:cubicBezTo>
                  <a:pt x="21484" y="15225"/>
                  <a:pt x="21482" y="15208"/>
                  <a:pt x="21484" y="15189"/>
                </a:cubicBezTo>
                <a:cubicBezTo>
                  <a:pt x="21485" y="15170"/>
                  <a:pt x="21489" y="15155"/>
                  <a:pt x="21495" y="15139"/>
                </a:cubicBezTo>
                <a:cubicBezTo>
                  <a:pt x="21498" y="15132"/>
                  <a:pt x="21502" y="15125"/>
                  <a:pt x="21506" y="15120"/>
                </a:cubicBezTo>
                <a:cubicBezTo>
                  <a:pt x="21510" y="15114"/>
                  <a:pt x="21514" y="15110"/>
                  <a:pt x="21519" y="15106"/>
                </a:cubicBezTo>
                <a:cubicBezTo>
                  <a:pt x="21529" y="15098"/>
                  <a:pt x="21538" y="15095"/>
                  <a:pt x="21548" y="15098"/>
                </a:cubicBezTo>
                <a:cubicBezTo>
                  <a:pt x="21559" y="15100"/>
                  <a:pt x="21568" y="15107"/>
                  <a:pt x="21576" y="15118"/>
                </a:cubicBezTo>
                <a:cubicBezTo>
                  <a:pt x="21585" y="15130"/>
                  <a:pt x="21590" y="15143"/>
                  <a:pt x="21594" y="15161"/>
                </a:cubicBezTo>
                <a:cubicBezTo>
                  <a:pt x="21599" y="15179"/>
                  <a:pt x="21600" y="15196"/>
                  <a:pt x="21599" y="15215"/>
                </a:cubicBezTo>
                <a:cubicBezTo>
                  <a:pt x="21597" y="15234"/>
                  <a:pt x="21594" y="15250"/>
                  <a:pt x="21587" y="15265"/>
                </a:cubicBezTo>
                <a:cubicBezTo>
                  <a:pt x="21584" y="15272"/>
                  <a:pt x="21581" y="15279"/>
                  <a:pt x="21577" y="15285"/>
                </a:cubicBezTo>
                <a:cubicBezTo>
                  <a:pt x="21573" y="15290"/>
                  <a:pt x="21569" y="15295"/>
                  <a:pt x="21564" y="15298"/>
                </a:cubicBezTo>
                <a:cubicBezTo>
                  <a:pt x="21559" y="15302"/>
                  <a:pt x="21554" y="15305"/>
                  <a:pt x="21549" y="15306"/>
                </a:cubicBezTo>
                <a:cubicBezTo>
                  <a:pt x="21545" y="15307"/>
                  <a:pt x="21539" y="15307"/>
                  <a:pt x="21534" y="15306"/>
                </a:cubicBezTo>
                <a:cubicBezTo>
                  <a:pt x="21524" y="15304"/>
                  <a:pt x="21515" y="15298"/>
                  <a:pt x="21507" y="15286"/>
                </a:cubicBezTo>
                <a:close/>
                <a:moveTo>
                  <a:pt x="23" y="16544"/>
                </a:moveTo>
                <a:cubicBezTo>
                  <a:pt x="15" y="16532"/>
                  <a:pt x="9" y="16519"/>
                  <a:pt x="5" y="16501"/>
                </a:cubicBezTo>
                <a:cubicBezTo>
                  <a:pt x="3" y="16492"/>
                  <a:pt x="1" y="16483"/>
                  <a:pt x="1" y="16475"/>
                </a:cubicBezTo>
                <a:cubicBezTo>
                  <a:pt x="0" y="16466"/>
                  <a:pt x="0" y="16457"/>
                  <a:pt x="1" y="16447"/>
                </a:cubicBezTo>
                <a:cubicBezTo>
                  <a:pt x="1" y="16438"/>
                  <a:pt x="2" y="16429"/>
                  <a:pt x="4" y="16421"/>
                </a:cubicBezTo>
                <a:cubicBezTo>
                  <a:pt x="6" y="16413"/>
                  <a:pt x="8" y="16405"/>
                  <a:pt x="12" y="16397"/>
                </a:cubicBezTo>
                <a:cubicBezTo>
                  <a:pt x="15" y="16390"/>
                  <a:pt x="18" y="16383"/>
                  <a:pt x="22" y="16378"/>
                </a:cubicBezTo>
                <a:cubicBezTo>
                  <a:pt x="26" y="16372"/>
                  <a:pt x="30" y="16368"/>
                  <a:pt x="35" y="16364"/>
                </a:cubicBezTo>
                <a:cubicBezTo>
                  <a:pt x="45" y="16357"/>
                  <a:pt x="54" y="16353"/>
                  <a:pt x="65" y="16356"/>
                </a:cubicBezTo>
                <a:cubicBezTo>
                  <a:pt x="75" y="16358"/>
                  <a:pt x="84" y="16365"/>
                  <a:pt x="92" y="16377"/>
                </a:cubicBezTo>
                <a:cubicBezTo>
                  <a:pt x="96" y="16383"/>
                  <a:pt x="100" y="16389"/>
                  <a:pt x="103" y="16396"/>
                </a:cubicBezTo>
                <a:cubicBezTo>
                  <a:pt x="106" y="16402"/>
                  <a:pt x="109" y="16410"/>
                  <a:pt x="111" y="16419"/>
                </a:cubicBezTo>
                <a:cubicBezTo>
                  <a:pt x="115" y="16437"/>
                  <a:pt x="116" y="16454"/>
                  <a:pt x="115" y="16473"/>
                </a:cubicBezTo>
                <a:cubicBezTo>
                  <a:pt x="114" y="16492"/>
                  <a:pt x="110" y="16508"/>
                  <a:pt x="104" y="16523"/>
                </a:cubicBezTo>
                <a:cubicBezTo>
                  <a:pt x="100" y="16531"/>
                  <a:pt x="97" y="16537"/>
                  <a:pt x="93" y="16543"/>
                </a:cubicBezTo>
                <a:cubicBezTo>
                  <a:pt x="89" y="16548"/>
                  <a:pt x="85" y="16553"/>
                  <a:pt x="80" y="16557"/>
                </a:cubicBezTo>
                <a:cubicBezTo>
                  <a:pt x="75" y="16561"/>
                  <a:pt x="71" y="16563"/>
                  <a:pt x="66" y="16564"/>
                </a:cubicBezTo>
                <a:cubicBezTo>
                  <a:pt x="61" y="16565"/>
                  <a:pt x="56" y="16565"/>
                  <a:pt x="51" y="16565"/>
                </a:cubicBezTo>
                <a:cubicBezTo>
                  <a:pt x="40" y="16562"/>
                  <a:pt x="31" y="16556"/>
                  <a:pt x="23" y="16544"/>
                </a:cubicBezTo>
                <a:close/>
                <a:moveTo>
                  <a:pt x="716" y="16544"/>
                </a:moveTo>
                <a:cubicBezTo>
                  <a:pt x="708" y="16532"/>
                  <a:pt x="702" y="16519"/>
                  <a:pt x="698" y="16501"/>
                </a:cubicBezTo>
                <a:cubicBezTo>
                  <a:pt x="693" y="16483"/>
                  <a:pt x="692" y="16467"/>
                  <a:pt x="694" y="16447"/>
                </a:cubicBezTo>
                <a:cubicBezTo>
                  <a:pt x="695" y="16428"/>
                  <a:pt x="698" y="16413"/>
                  <a:pt x="705" y="16397"/>
                </a:cubicBezTo>
                <a:cubicBezTo>
                  <a:pt x="711" y="16382"/>
                  <a:pt x="718" y="16372"/>
                  <a:pt x="728" y="16364"/>
                </a:cubicBezTo>
                <a:cubicBezTo>
                  <a:pt x="738" y="16357"/>
                  <a:pt x="747" y="16353"/>
                  <a:pt x="758" y="16356"/>
                </a:cubicBezTo>
                <a:cubicBezTo>
                  <a:pt x="768" y="16358"/>
                  <a:pt x="777" y="16365"/>
                  <a:pt x="785" y="16377"/>
                </a:cubicBezTo>
                <a:cubicBezTo>
                  <a:pt x="789" y="16383"/>
                  <a:pt x="793" y="16389"/>
                  <a:pt x="796" y="16396"/>
                </a:cubicBezTo>
                <a:cubicBezTo>
                  <a:pt x="799" y="16402"/>
                  <a:pt x="802" y="16410"/>
                  <a:pt x="804" y="16419"/>
                </a:cubicBezTo>
                <a:cubicBezTo>
                  <a:pt x="808" y="16437"/>
                  <a:pt x="809" y="16454"/>
                  <a:pt x="808" y="16473"/>
                </a:cubicBezTo>
                <a:cubicBezTo>
                  <a:pt x="807" y="16492"/>
                  <a:pt x="803" y="16508"/>
                  <a:pt x="797" y="16523"/>
                </a:cubicBezTo>
                <a:cubicBezTo>
                  <a:pt x="793" y="16531"/>
                  <a:pt x="790" y="16537"/>
                  <a:pt x="786" y="16543"/>
                </a:cubicBezTo>
                <a:cubicBezTo>
                  <a:pt x="782" y="16548"/>
                  <a:pt x="778" y="16553"/>
                  <a:pt x="773" y="16557"/>
                </a:cubicBezTo>
                <a:cubicBezTo>
                  <a:pt x="768" y="16561"/>
                  <a:pt x="764" y="16563"/>
                  <a:pt x="759" y="16564"/>
                </a:cubicBezTo>
                <a:cubicBezTo>
                  <a:pt x="754" y="16565"/>
                  <a:pt x="749" y="16565"/>
                  <a:pt x="744" y="16565"/>
                </a:cubicBezTo>
                <a:cubicBezTo>
                  <a:pt x="733" y="16562"/>
                  <a:pt x="724" y="16556"/>
                  <a:pt x="716" y="16544"/>
                </a:cubicBezTo>
                <a:close/>
                <a:moveTo>
                  <a:pt x="1409" y="16544"/>
                </a:moveTo>
                <a:cubicBezTo>
                  <a:pt x="1401" y="16532"/>
                  <a:pt x="1395" y="16519"/>
                  <a:pt x="1391" y="16501"/>
                </a:cubicBezTo>
                <a:cubicBezTo>
                  <a:pt x="1386" y="16483"/>
                  <a:pt x="1385" y="16467"/>
                  <a:pt x="1387" y="16447"/>
                </a:cubicBezTo>
                <a:cubicBezTo>
                  <a:pt x="1388" y="16428"/>
                  <a:pt x="1391" y="16413"/>
                  <a:pt x="1398" y="16397"/>
                </a:cubicBezTo>
                <a:cubicBezTo>
                  <a:pt x="1404" y="16382"/>
                  <a:pt x="1412" y="16372"/>
                  <a:pt x="1421" y="16364"/>
                </a:cubicBezTo>
                <a:cubicBezTo>
                  <a:pt x="1431" y="16357"/>
                  <a:pt x="1440" y="16353"/>
                  <a:pt x="1451" y="16356"/>
                </a:cubicBezTo>
                <a:cubicBezTo>
                  <a:pt x="1461" y="16358"/>
                  <a:pt x="1470" y="16365"/>
                  <a:pt x="1479" y="16377"/>
                </a:cubicBezTo>
                <a:cubicBezTo>
                  <a:pt x="1483" y="16383"/>
                  <a:pt x="1486" y="16389"/>
                  <a:pt x="1489" y="16396"/>
                </a:cubicBezTo>
                <a:cubicBezTo>
                  <a:pt x="1492" y="16402"/>
                  <a:pt x="1495" y="16410"/>
                  <a:pt x="1497" y="16419"/>
                </a:cubicBezTo>
                <a:cubicBezTo>
                  <a:pt x="1501" y="16437"/>
                  <a:pt x="1502" y="16454"/>
                  <a:pt x="1501" y="16473"/>
                </a:cubicBezTo>
                <a:cubicBezTo>
                  <a:pt x="1500" y="16492"/>
                  <a:pt x="1496" y="16508"/>
                  <a:pt x="1490" y="16523"/>
                </a:cubicBezTo>
                <a:cubicBezTo>
                  <a:pt x="1486" y="16531"/>
                  <a:pt x="1483" y="16537"/>
                  <a:pt x="1479" y="16543"/>
                </a:cubicBezTo>
                <a:cubicBezTo>
                  <a:pt x="1475" y="16548"/>
                  <a:pt x="1471" y="16553"/>
                  <a:pt x="1466" y="16557"/>
                </a:cubicBezTo>
                <a:cubicBezTo>
                  <a:pt x="1461" y="16561"/>
                  <a:pt x="1457" y="16563"/>
                  <a:pt x="1452" y="16564"/>
                </a:cubicBezTo>
                <a:cubicBezTo>
                  <a:pt x="1447" y="16565"/>
                  <a:pt x="1442" y="16565"/>
                  <a:pt x="1437" y="16565"/>
                </a:cubicBezTo>
                <a:cubicBezTo>
                  <a:pt x="1426" y="16562"/>
                  <a:pt x="1417" y="16556"/>
                  <a:pt x="1409" y="16544"/>
                </a:cubicBezTo>
                <a:close/>
                <a:moveTo>
                  <a:pt x="2102" y="16544"/>
                </a:moveTo>
                <a:cubicBezTo>
                  <a:pt x="2094" y="16532"/>
                  <a:pt x="2088" y="16519"/>
                  <a:pt x="2084" y="16501"/>
                </a:cubicBezTo>
                <a:cubicBezTo>
                  <a:pt x="2079" y="16483"/>
                  <a:pt x="2078" y="16467"/>
                  <a:pt x="2080" y="16447"/>
                </a:cubicBezTo>
                <a:cubicBezTo>
                  <a:pt x="2081" y="16428"/>
                  <a:pt x="2084" y="16413"/>
                  <a:pt x="2091" y="16397"/>
                </a:cubicBezTo>
                <a:cubicBezTo>
                  <a:pt x="2097" y="16382"/>
                  <a:pt x="2105" y="16372"/>
                  <a:pt x="2114" y="16364"/>
                </a:cubicBezTo>
                <a:cubicBezTo>
                  <a:pt x="2124" y="16357"/>
                  <a:pt x="2133" y="16353"/>
                  <a:pt x="2144" y="16356"/>
                </a:cubicBezTo>
                <a:cubicBezTo>
                  <a:pt x="2154" y="16358"/>
                  <a:pt x="2163" y="16365"/>
                  <a:pt x="2172" y="16377"/>
                </a:cubicBezTo>
                <a:cubicBezTo>
                  <a:pt x="2176" y="16383"/>
                  <a:pt x="2179" y="16389"/>
                  <a:pt x="2182" y="16396"/>
                </a:cubicBezTo>
                <a:cubicBezTo>
                  <a:pt x="2185" y="16402"/>
                  <a:pt x="2188" y="16410"/>
                  <a:pt x="2190" y="16419"/>
                </a:cubicBezTo>
                <a:cubicBezTo>
                  <a:pt x="2194" y="16437"/>
                  <a:pt x="2195" y="16454"/>
                  <a:pt x="2194" y="16473"/>
                </a:cubicBezTo>
                <a:cubicBezTo>
                  <a:pt x="2193" y="16492"/>
                  <a:pt x="2189" y="16508"/>
                  <a:pt x="2183" y="16523"/>
                </a:cubicBezTo>
                <a:cubicBezTo>
                  <a:pt x="2180" y="16531"/>
                  <a:pt x="2176" y="16537"/>
                  <a:pt x="2172" y="16543"/>
                </a:cubicBezTo>
                <a:cubicBezTo>
                  <a:pt x="2169" y="16548"/>
                  <a:pt x="2164" y="16553"/>
                  <a:pt x="2159" y="16557"/>
                </a:cubicBezTo>
                <a:cubicBezTo>
                  <a:pt x="2155" y="16561"/>
                  <a:pt x="2150" y="16563"/>
                  <a:pt x="2145" y="16564"/>
                </a:cubicBezTo>
                <a:cubicBezTo>
                  <a:pt x="2140" y="16565"/>
                  <a:pt x="2135" y="16565"/>
                  <a:pt x="2130" y="16565"/>
                </a:cubicBezTo>
                <a:cubicBezTo>
                  <a:pt x="2119" y="16562"/>
                  <a:pt x="2110" y="16556"/>
                  <a:pt x="2102" y="16544"/>
                </a:cubicBezTo>
                <a:close/>
                <a:moveTo>
                  <a:pt x="2795" y="16544"/>
                </a:moveTo>
                <a:cubicBezTo>
                  <a:pt x="2791" y="16538"/>
                  <a:pt x="2787" y="16532"/>
                  <a:pt x="2784" y="16525"/>
                </a:cubicBezTo>
                <a:cubicBezTo>
                  <a:pt x="2781" y="16518"/>
                  <a:pt x="2779" y="16510"/>
                  <a:pt x="2777" y="16501"/>
                </a:cubicBezTo>
                <a:cubicBezTo>
                  <a:pt x="2772" y="16483"/>
                  <a:pt x="2771" y="16467"/>
                  <a:pt x="2773" y="16447"/>
                </a:cubicBezTo>
                <a:cubicBezTo>
                  <a:pt x="2774" y="16428"/>
                  <a:pt x="2777" y="16413"/>
                  <a:pt x="2784" y="16397"/>
                </a:cubicBezTo>
                <a:cubicBezTo>
                  <a:pt x="2790" y="16382"/>
                  <a:pt x="2798" y="16372"/>
                  <a:pt x="2807" y="16364"/>
                </a:cubicBezTo>
                <a:cubicBezTo>
                  <a:pt x="2817" y="16357"/>
                  <a:pt x="2826" y="16353"/>
                  <a:pt x="2837" y="16356"/>
                </a:cubicBezTo>
                <a:cubicBezTo>
                  <a:pt x="2848" y="16358"/>
                  <a:pt x="2856" y="16365"/>
                  <a:pt x="2865" y="16377"/>
                </a:cubicBezTo>
                <a:cubicBezTo>
                  <a:pt x="2869" y="16383"/>
                  <a:pt x="2872" y="16389"/>
                  <a:pt x="2875" y="16396"/>
                </a:cubicBezTo>
                <a:cubicBezTo>
                  <a:pt x="2878" y="16402"/>
                  <a:pt x="2881" y="16410"/>
                  <a:pt x="2883" y="16419"/>
                </a:cubicBezTo>
                <a:cubicBezTo>
                  <a:pt x="2887" y="16437"/>
                  <a:pt x="2888" y="16454"/>
                  <a:pt x="2887" y="16473"/>
                </a:cubicBezTo>
                <a:cubicBezTo>
                  <a:pt x="2886" y="16492"/>
                  <a:pt x="2882" y="16508"/>
                  <a:pt x="2876" y="16523"/>
                </a:cubicBezTo>
                <a:cubicBezTo>
                  <a:pt x="2873" y="16531"/>
                  <a:pt x="2869" y="16537"/>
                  <a:pt x="2865" y="16543"/>
                </a:cubicBezTo>
                <a:cubicBezTo>
                  <a:pt x="2862" y="16548"/>
                  <a:pt x="2857" y="16553"/>
                  <a:pt x="2852" y="16557"/>
                </a:cubicBezTo>
                <a:cubicBezTo>
                  <a:pt x="2848" y="16561"/>
                  <a:pt x="2843" y="16563"/>
                  <a:pt x="2838" y="16564"/>
                </a:cubicBezTo>
                <a:cubicBezTo>
                  <a:pt x="2833" y="16565"/>
                  <a:pt x="2828" y="16565"/>
                  <a:pt x="2823" y="16565"/>
                </a:cubicBezTo>
                <a:cubicBezTo>
                  <a:pt x="2817" y="16563"/>
                  <a:pt x="2813" y="16561"/>
                  <a:pt x="2808" y="16558"/>
                </a:cubicBezTo>
                <a:cubicBezTo>
                  <a:pt x="2804" y="16554"/>
                  <a:pt x="2799" y="16550"/>
                  <a:pt x="2795" y="16544"/>
                </a:cubicBezTo>
                <a:close/>
                <a:moveTo>
                  <a:pt x="3488" y="16544"/>
                </a:moveTo>
                <a:cubicBezTo>
                  <a:pt x="3484" y="16538"/>
                  <a:pt x="3480" y="16532"/>
                  <a:pt x="3477" y="16525"/>
                </a:cubicBezTo>
                <a:cubicBezTo>
                  <a:pt x="3474" y="16518"/>
                  <a:pt x="3472" y="16510"/>
                  <a:pt x="3470" y="16501"/>
                </a:cubicBezTo>
                <a:cubicBezTo>
                  <a:pt x="3465" y="16483"/>
                  <a:pt x="3464" y="16467"/>
                  <a:pt x="3466" y="16447"/>
                </a:cubicBezTo>
                <a:cubicBezTo>
                  <a:pt x="3467" y="16428"/>
                  <a:pt x="3470" y="16413"/>
                  <a:pt x="3477" y="16397"/>
                </a:cubicBezTo>
                <a:cubicBezTo>
                  <a:pt x="3483" y="16382"/>
                  <a:pt x="3491" y="16372"/>
                  <a:pt x="3500" y="16364"/>
                </a:cubicBezTo>
                <a:cubicBezTo>
                  <a:pt x="3510" y="16357"/>
                  <a:pt x="3519" y="16353"/>
                  <a:pt x="3530" y="16356"/>
                </a:cubicBezTo>
                <a:cubicBezTo>
                  <a:pt x="3541" y="16358"/>
                  <a:pt x="3549" y="16365"/>
                  <a:pt x="3558" y="16377"/>
                </a:cubicBezTo>
                <a:cubicBezTo>
                  <a:pt x="3562" y="16383"/>
                  <a:pt x="3565" y="16389"/>
                  <a:pt x="3568" y="16396"/>
                </a:cubicBezTo>
                <a:cubicBezTo>
                  <a:pt x="3571" y="16402"/>
                  <a:pt x="3574" y="16410"/>
                  <a:pt x="3576" y="16419"/>
                </a:cubicBezTo>
                <a:cubicBezTo>
                  <a:pt x="3580" y="16437"/>
                  <a:pt x="3581" y="16454"/>
                  <a:pt x="3580" y="16473"/>
                </a:cubicBezTo>
                <a:cubicBezTo>
                  <a:pt x="3579" y="16492"/>
                  <a:pt x="3575" y="16508"/>
                  <a:pt x="3569" y="16523"/>
                </a:cubicBezTo>
                <a:cubicBezTo>
                  <a:pt x="3566" y="16531"/>
                  <a:pt x="3562" y="16537"/>
                  <a:pt x="3558" y="16543"/>
                </a:cubicBezTo>
                <a:cubicBezTo>
                  <a:pt x="3555" y="16548"/>
                  <a:pt x="3550" y="16553"/>
                  <a:pt x="3546" y="16557"/>
                </a:cubicBezTo>
                <a:cubicBezTo>
                  <a:pt x="3541" y="16561"/>
                  <a:pt x="3536" y="16563"/>
                  <a:pt x="3531" y="16564"/>
                </a:cubicBezTo>
                <a:cubicBezTo>
                  <a:pt x="3526" y="16565"/>
                  <a:pt x="3521" y="16565"/>
                  <a:pt x="3516" y="16565"/>
                </a:cubicBezTo>
                <a:cubicBezTo>
                  <a:pt x="3510" y="16563"/>
                  <a:pt x="3506" y="16561"/>
                  <a:pt x="3501" y="16558"/>
                </a:cubicBezTo>
                <a:cubicBezTo>
                  <a:pt x="3497" y="16554"/>
                  <a:pt x="3492" y="16550"/>
                  <a:pt x="3488" y="16544"/>
                </a:cubicBezTo>
                <a:close/>
                <a:moveTo>
                  <a:pt x="4181" y="16544"/>
                </a:moveTo>
                <a:cubicBezTo>
                  <a:pt x="4177" y="16538"/>
                  <a:pt x="4173" y="16532"/>
                  <a:pt x="4170" y="16525"/>
                </a:cubicBezTo>
                <a:cubicBezTo>
                  <a:pt x="4167" y="16518"/>
                  <a:pt x="4165" y="16510"/>
                  <a:pt x="4163" y="16501"/>
                </a:cubicBezTo>
                <a:cubicBezTo>
                  <a:pt x="4158" y="16483"/>
                  <a:pt x="4157" y="16467"/>
                  <a:pt x="4159" y="16447"/>
                </a:cubicBezTo>
                <a:cubicBezTo>
                  <a:pt x="4160" y="16428"/>
                  <a:pt x="4163" y="16413"/>
                  <a:pt x="4170" y="16397"/>
                </a:cubicBezTo>
                <a:cubicBezTo>
                  <a:pt x="4176" y="16382"/>
                  <a:pt x="4184" y="16372"/>
                  <a:pt x="4193" y="16364"/>
                </a:cubicBezTo>
                <a:cubicBezTo>
                  <a:pt x="4203" y="16357"/>
                  <a:pt x="4213" y="16353"/>
                  <a:pt x="4223" y="16356"/>
                </a:cubicBezTo>
                <a:cubicBezTo>
                  <a:pt x="4234" y="16358"/>
                  <a:pt x="4242" y="16365"/>
                  <a:pt x="4251" y="16377"/>
                </a:cubicBezTo>
                <a:cubicBezTo>
                  <a:pt x="4255" y="16383"/>
                  <a:pt x="4258" y="16389"/>
                  <a:pt x="4261" y="16396"/>
                </a:cubicBezTo>
                <a:cubicBezTo>
                  <a:pt x="4264" y="16402"/>
                  <a:pt x="4267" y="16410"/>
                  <a:pt x="4269" y="16419"/>
                </a:cubicBezTo>
                <a:cubicBezTo>
                  <a:pt x="4273" y="16437"/>
                  <a:pt x="4274" y="16454"/>
                  <a:pt x="4273" y="16473"/>
                </a:cubicBezTo>
                <a:cubicBezTo>
                  <a:pt x="4272" y="16492"/>
                  <a:pt x="4268" y="16508"/>
                  <a:pt x="4262" y="16523"/>
                </a:cubicBezTo>
                <a:cubicBezTo>
                  <a:pt x="4259" y="16531"/>
                  <a:pt x="4255" y="16537"/>
                  <a:pt x="4252" y="16543"/>
                </a:cubicBezTo>
                <a:cubicBezTo>
                  <a:pt x="4248" y="16548"/>
                  <a:pt x="4243" y="16553"/>
                  <a:pt x="4239" y="16557"/>
                </a:cubicBezTo>
                <a:cubicBezTo>
                  <a:pt x="4234" y="16561"/>
                  <a:pt x="4229" y="16563"/>
                  <a:pt x="4224" y="16564"/>
                </a:cubicBezTo>
                <a:cubicBezTo>
                  <a:pt x="4219" y="16565"/>
                  <a:pt x="4214" y="16565"/>
                  <a:pt x="4209" y="16565"/>
                </a:cubicBezTo>
                <a:cubicBezTo>
                  <a:pt x="4204" y="16563"/>
                  <a:pt x="4199" y="16561"/>
                  <a:pt x="4194" y="16558"/>
                </a:cubicBezTo>
                <a:cubicBezTo>
                  <a:pt x="4190" y="16554"/>
                  <a:pt x="4185" y="16550"/>
                  <a:pt x="4181" y="16544"/>
                </a:cubicBezTo>
                <a:close/>
                <a:moveTo>
                  <a:pt x="4874" y="16544"/>
                </a:moveTo>
                <a:cubicBezTo>
                  <a:pt x="4870" y="16538"/>
                  <a:pt x="4866" y="16532"/>
                  <a:pt x="4863" y="16525"/>
                </a:cubicBezTo>
                <a:cubicBezTo>
                  <a:pt x="4860" y="16518"/>
                  <a:pt x="4858" y="16510"/>
                  <a:pt x="4856" y="16501"/>
                </a:cubicBezTo>
                <a:cubicBezTo>
                  <a:pt x="4851" y="16483"/>
                  <a:pt x="4850" y="16467"/>
                  <a:pt x="4852" y="16447"/>
                </a:cubicBezTo>
                <a:cubicBezTo>
                  <a:pt x="4853" y="16428"/>
                  <a:pt x="4856" y="16413"/>
                  <a:pt x="4863" y="16397"/>
                </a:cubicBezTo>
                <a:cubicBezTo>
                  <a:pt x="4869" y="16382"/>
                  <a:pt x="4877" y="16372"/>
                  <a:pt x="4886" y="16364"/>
                </a:cubicBezTo>
                <a:cubicBezTo>
                  <a:pt x="4896" y="16357"/>
                  <a:pt x="4906" y="16353"/>
                  <a:pt x="4916" y="16356"/>
                </a:cubicBezTo>
                <a:cubicBezTo>
                  <a:pt x="4927" y="16358"/>
                  <a:pt x="4935" y="16365"/>
                  <a:pt x="4944" y="16377"/>
                </a:cubicBezTo>
                <a:cubicBezTo>
                  <a:pt x="4948" y="16383"/>
                  <a:pt x="4951" y="16389"/>
                  <a:pt x="4954" y="16396"/>
                </a:cubicBezTo>
                <a:cubicBezTo>
                  <a:pt x="4957" y="16402"/>
                  <a:pt x="4960" y="16410"/>
                  <a:pt x="4962" y="16419"/>
                </a:cubicBezTo>
                <a:cubicBezTo>
                  <a:pt x="4966" y="16437"/>
                  <a:pt x="4967" y="16454"/>
                  <a:pt x="4966" y="16473"/>
                </a:cubicBezTo>
                <a:cubicBezTo>
                  <a:pt x="4965" y="16492"/>
                  <a:pt x="4961" y="16508"/>
                  <a:pt x="4955" y="16523"/>
                </a:cubicBezTo>
                <a:cubicBezTo>
                  <a:pt x="4952" y="16531"/>
                  <a:pt x="4948" y="16537"/>
                  <a:pt x="4945" y="16543"/>
                </a:cubicBezTo>
                <a:cubicBezTo>
                  <a:pt x="4941" y="16548"/>
                  <a:pt x="4936" y="16553"/>
                  <a:pt x="4932" y="16557"/>
                </a:cubicBezTo>
                <a:cubicBezTo>
                  <a:pt x="4927" y="16561"/>
                  <a:pt x="4922" y="16563"/>
                  <a:pt x="4917" y="16564"/>
                </a:cubicBezTo>
                <a:cubicBezTo>
                  <a:pt x="4912" y="16565"/>
                  <a:pt x="4907" y="16565"/>
                  <a:pt x="4902" y="16565"/>
                </a:cubicBezTo>
                <a:cubicBezTo>
                  <a:pt x="4897" y="16563"/>
                  <a:pt x="4892" y="16561"/>
                  <a:pt x="4887" y="16558"/>
                </a:cubicBezTo>
                <a:cubicBezTo>
                  <a:pt x="4883" y="16554"/>
                  <a:pt x="4878" y="16550"/>
                  <a:pt x="4874" y="16544"/>
                </a:cubicBezTo>
                <a:close/>
                <a:moveTo>
                  <a:pt x="5567" y="16544"/>
                </a:moveTo>
                <a:cubicBezTo>
                  <a:pt x="5563" y="16538"/>
                  <a:pt x="5559" y="16532"/>
                  <a:pt x="5556" y="16525"/>
                </a:cubicBezTo>
                <a:cubicBezTo>
                  <a:pt x="5553" y="16518"/>
                  <a:pt x="5551" y="16510"/>
                  <a:pt x="5549" y="16501"/>
                </a:cubicBezTo>
                <a:cubicBezTo>
                  <a:pt x="5544" y="16483"/>
                  <a:pt x="5543" y="16467"/>
                  <a:pt x="5545" y="16447"/>
                </a:cubicBezTo>
                <a:cubicBezTo>
                  <a:pt x="5546" y="16428"/>
                  <a:pt x="5550" y="16413"/>
                  <a:pt x="5556" y="16397"/>
                </a:cubicBezTo>
                <a:cubicBezTo>
                  <a:pt x="5562" y="16382"/>
                  <a:pt x="5569" y="16372"/>
                  <a:pt x="5579" y="16364"/>
                </a:cubicBezTo>
                <a:cubicBezTo>
                  <a:pt x="5589" y="16357"/>
                  <a:pt x="5599" y="16353"/>
                  <a:pt x="5609" y="16356"/>
                </a:cubicBezTo>
                <a:cubicBezTo>
                  <a:pt x="5620" y="16358"/>
                  <a:pt x="5628" y="16365"/>
                  <a:pt x="5637" y="16377"/>
                </a:cubicBezTo>
                <a:cubicBezTo>
                  <a:pt x="5641" y="16383"/>
                  <a:pt x="5644" y="16389"/>
                  <a:pt x="5647" y="16396"/>
                </a:cubicBezTo>
                <a:cubicBezTo>
                  <a:pt x="5651" y="16402"/>
                  <a:pt x="5653" y="16410"/>
                  <a:pt x="5655" y="16419"/>
                </a:cubicBezTo>
                <a:cubicBezTo>
                  <a:pt x="5659" y="16437"/>
                  <a:pt x="5660" y="16454"/>
                  <a:pt x="5659" y="16473"/>
                </a:cubicBezTo>
                <a:cubicBezTo>
                  <a:pt x="5658" y="16492"/>
                  <a:pt x="5654" y="16508"/>
                  <a:pt x="5648" y="16523"/>
                </a:cubicBezTo>
                <a:cubicBezTo>
                  <a:pt x="5645" y="16531"/>
                  <a:pt x="5641" y="16537"/>
                  <a:pt x="5638" y="16543"/>
                </a:cubicBezTo>
                <a:cubicBezTo>
                  <a:pt x="5634" y="16548"/>
                  <a:pt x="5629" y="16553"/>
                  <a:pt x="5625" y="16557"/>
                </a:cubicBezTo>
                <a:cubicBezTo>
                  <a:pt x="5620" y="16561"/>
                  <a:pt x="5615" y="16563"/>
                  <a:pt x="5610" y="16564"/>
                </a:cubicBezTo>
                <a:cubicBezTo>
                  <a:pt x="5605" y="16565"/>
                  <a:pt x="5600" y="16565"/>
                  <a:pt x="5595" y="16565"/>
                </a:cubicBezTo>
                <a:cubicBezTo>
                  <a:pt x="5590" y="16563"/>
                  <a:pt x="5585" y="16561"/>
                  <a:pt x="5580" y="16558"/>
                </a:cubicBezTo>
                <a:cubicBezTo>
                  <a:pt x="5576" y="16554"/>
                  <a:pt x="5571" y="16550"/>
                  <a:pt x="5567" y="16544"/>
                </a:cubicBezTo>
                <a:close/>
                <a:moveTo>
                  <a:pt x="6260" y="16544"/>
                </a:moveTo>
                <a:cubicBezTo>
                  <a:pt x="6256" y="16538"/>
                  <a:pt x="6252" y="16532"/>
                  <a:pt x="6249" y="16525"/>
                </a:cubicBezTo>
                <a:cubicBezTo>
                  <a:pt x="6246" y="16518"/>
                  <a:pt x="6244" y="16510"/>
                  <a:pt x="6242" y="16501"/>
                </a:cubicBezTo>
                <a:cubicBezTo>
                  <a:pt x="6238" y="16483"/>
                  <a:pt x="6236" y="16467"/>
                  <a:pt x="6238" y="16447"/>
                </a:cubicBezTo>
                <a:cubicBezTo>
                  <a:pt x="6239" y="16428"/>
                  <a:pt x="6243" y="16413"/>
                  <a:pt x="6249" y="16397"/>
                </a:cubicBezTo>
                <a:cubicBezTo>
                  <a:pt x="6255" y="16382"/>
                  <a:pt x="6262" y="16372"/>
                  <a:pt x="6272" y="16364"/>
                </a:cubicBezTo>
                <a:cubicBezTo>
                  <a:pt x="6282" y="16357"/>
                  <a:pt x="6292" y="16353"/>
                  <a:pt x="6302" y="16356"/>
                </a:cubicBezTo>
                <a:cubicBezTo>
                  <a:pt x="6313" y="16358"/>
                  <a:pt x="6321" y="16365"/>
                  <a:pt x="6330" y="16377"/>
                </a:cubicBezTo>
                <a:cubicBezTo>
                  <a:pt x="6334" y="16383"/>
                  <a:pt x="6337" y="16389"/>
                  <a:pt x="6340" y="16396"/>
                </a:cubicBezTo>
                <a:cubicBezTo>
                  <a:pt x="6344" y="16402"/>
                  <a:pt x="6346" y="16410"/>
                  <a:pt x="6348" y="16419"/>
                </a:cubicBezTo>
                <a:cubicBezTo>
                  <a:pt x="6352" y="16437"/>
                  <a:pt x="6353" y="16454"/>
                  <a:pt x="6352" y="16473"/>
                </a:cubicBezTo>
                <a:cubicBezTo>
                  <a:pt x="6351" y="16492"/>
                  <a:pt x="6347" y="16508"/>
                  <a:pt x="6341" y="16523"/>
                </a:cubicBezTo>
                <a:cubicBezTo>
                  <a:pt x="6338" y="16531"/>
                  <a:pt x="6334" y="16537"/>
                  <a:pt x="6331" y="16543"/>
                </a:cubicBezTo>
                <a:cubicBezTo>
                  <a:pt x="6327" y="16548"/>
                  <a:pt x="6322" y="16553"/>
                  <a:pt x="6318" y="16557"/>
                </a:cubicBezTo>
                <a:cubicBezTo>
                  <a:pt x="6312" y="16561"/>
                  <a:pt x="6308" y="16563"/>
                  <a:pt x="6303" y="16564"/>
                </a:cubicBezTo>
                <a:cubicBezTo>
                  <a:pt x="6298" y="16565"/>
                  <a:pt x="6293" y="16565"/>
                  <a:pt x="6288" y="16565"/>
                </a:cubicBezTo>
                <a:cubicBezTo>
                  <a:pt x="6283" y="16563"/>
                  <a:pt x="6278" y="16561"/>
                  <a:pt x="6273" y="16558"/>
                </a:cubicBezTo>
                <a:cubicBezTo>
                  <a:pt x="6269" y="16554"/>
                  <a:pt x="6265" y="16550"/>
                  <a:pt x="6260" y="16544"/>
                </a:cubicBezTo>
                <a:close/>
                <a:moveTo>
                  <a:pt x="6954" y="16544"/>
                </a:moveTo>
                <a:cubicBezTo>
                  <a:pt x="6949" y="16538"/>
                  <a:pt x="6945" y="16532"/>
                  <a:pt x="6942" y="16525"/>
                </a:cubicBezTo>
                <a:cubicBezTo>
                  <a:pt x="6939" y="16518"/>
                  <a:pt x="6937" y="16510"/>
                  <a:pt x="6935" y="16501"/>
                </a:cubicBezTo>
                <a:cubicBezTo>
                  <a:pt x="6931" y="16483"/>
                  <a:pt x="6929" y="16467"/>
                  <a:pt x="6931" y="16447"/>
                </a:cubicBezTo>
                <a:cubicBezTo>
                  <a:pt x="6932" y="16428"/>
                  <a:pt x="6936" y="16413"/>
                  <a:pt x="6942" y="16397"/>
                </a:cubicBezTo>
                <a:cubicBezTo>
                  <a:pt x="6948" y="16382"/>
                  <a:pt x="6955" y="16372"/>
                  <a:pt x="6965" y="16364"/>
                </a:cubicBezTo>
                <a:cubicBezTo>
                  <a:pt x="6975" y="16357"/>
                  <a:pt x="6985" y="16353"/>
                  <a:pt x="6995" y="16356"/>
                </a:cubicBezTo>
                <a:cubicBezTo>
                  <a:pt x="7006" y="16358"/>
                  <a:pt x="7014" y="16365"/>
                  <a:pt x="7023" y="16377"/>
                </a:cubicBezTo>
                <a:cubicBezTo>
                  <a:pt x="7027" y="16383"/>
                  <a:pt x="7031" y="16389"/>
                  <a:pt x="7034" y="16396"/>
                </a:cubicBezTo>
                <a:cubicBezTo>
                  <a:pt x="7037" y="16402"/>
                  <a:pt x="7039" y="16410"/>
                  <a:pt x="7041" y="16419"/>
                </a:cubicBezTo>
                <a:cubicBezTo>
                  <a:pt x="7043" y="16428"/>
                  <a:pt x="7045" y="16437"/>
                  <a:pt x="7045" y="16446"/>
                </a:cubicBezTo>
                <a:cubicBezTo>
                  <a:pt x="7046" y="16454"/>
                  <a:pt x="7046" y="16463"/>
                  <a:pt x="7046" y="16473"/>
                </a:cubicBezTo>
                <a:cubicBezTo>
                  <a:pt x="7044" y="16492"/>
                  <a:pt x="7041" y="16508"/>
                  <a:pt x="7034" y="16523"/>
                </a:cubicBezTo>
                <a:cubicBezTo>
                  <a:pt x="7028" y="16538"/>
                  <a:pt x="7020" y="16549"/>
                  <a:pt x="7011" y="16557"/>
                </a:cubicBezTo>
                <a:cubicBezTo>
                  <a:pt x="7005" y="16561"/>
                  <a:pt x="7001" y="16563"/>
                  <a:pt x="6996" y="16564"/>
                </a:cubicBezTo>
                <a:cubicBezTo>
                  <a:pt x="6991" y="16565"/>
                  <a:pt x="6986" y="16565"/>
                  <a:pt x="6981" y="16565"/>
                </a:cubicBezTo>
                <a:cubicBezTo>
                  <a:pt x="6976" y="16563"/>
                  <a:pt x="6971" y="16561"/>
                  <a:pt x="6966" y="16558"/>
                </a:cubicBezTo>
                <a:cubicBezTo>
                  <a:pt x="6962" y="16554"/>
                  <a:pt x="6958" y="16550"/>
                  <a:pt x="6954" y="16544"/>
                </a:cubicBezTo>
                <a:close/>
                <a:moveTo>
                  <a:pt x="7647" y="16544"/>
                </a:moveTo>
                <a:cubicBezTo>
                  <a:pt x="7642" y="16538"/>
                  <a:pt x="7639" y="16532"/>
                  <a:pt x="7635" y="16525"/>
                </a:cubicBezTo>
                <a:cubicBezTo>
                  <a:pt x="7632" y="16518"/>
                  <a:pt x="7630" y="16510"/>
                  <a:pt x="7628" y="16501"/>
                </a:cubicBezTo>
                <a:cubicBezTo>
                  <a:pt x="7624" y="16483"/>
                  <a:pt x="7622" y="16467"/>
                  <a:pt x="7624" y="16447"/>
                </a:cubicBezTo>
                <a:cubicBezTo>
                  <a:pt x="7625" y="16428"/>
                  <a:pt x="7629" y="16413"/>
                  <a:pt x="7635" y="16397"/>
                </a:cubicBezTo>
                <a:cubicBezTo>
                  <a:pt x="7641" y="16382"/>
                  <a:pt x="7648" y="16372"/>
                  <a:pt x="7658" y="16364"/>
                </a:cubicBezTo>
                <a:cubicBezTo>
                  <a:pt x="7668" y="16357"/>
                  <a:pt x="7678" y="16353"/>
                  <a:pt x="7688" y="16356"/>
                </a:cubicBezTo>
                <a:cubicBezTo>
                  <a:pt x="7699" y="16358"/>
                  <a:pt x="7707" y="16365"/>
                  <a:pt x="7716" y="16377"/>
                </a:cubicBezTo>
                <a:cubicBezTo>
                  <a:pt x="7720" y="16383"/>
                  <a:pt x="7723" y="16389"/>
                  <a:pt x="7726" y="16396"/>
                </a:cubicBezTo>
                <a:cubicBezTo>
                  <a:pt x="7730" y="16402"/>
                  <a:pt x="7732" y="16410"/>
                  <a:pt x="7734" y="16419"/>
                </a:cubicBezTo>
                <a:cubicBezTo>
                  <a:pt x="7738" y="16437"/>
                  <a:pt x="7740" y="16454"/>
                  <a:pt x="7739" y="16473"/>
                </a:cubicBezTo>
                <a:cubicBezTo>
                  <a:pt x="7737" y="16492"/>
                  <a:pt x="7734" y="16508"/>
                  <a:pt x="7727" y="16523"/>
                </a:cubicBezTo>
                <a:cubicBezTo>
                  <a:pt x="7721" y="16538"/>
                  <a:pt x="7713" y="16549"/>
                  <a:pt x="7704" y="16557"/>
                </a:cubicBezTo>
                <a:cubicBezTo>
                  <a:pt x="7698" y="16561"/>
                  <a:pt x="7694" y="16563"/>
                  <a:pt x="7689" y="16564"/>
                </a:cubicBezTo>
                <a:cubicBezTo>
                  <a:pt x="7684" y="16565"/>
                  <a:pt x="7679" y="16565"/>
                  <a:pt x="7674" y="16565"/>
                </a:cubicBezTo>
                <a:cubicBezTo>
                  <a:pt x="7669" y="16563"/>
                  <a:pt x="7664" y="16561"/>
                  <a:pt x="7659" y="16558"/>
                </a:cubicBezTo>
                <a:cubicBezTo>
                  <a:pt x="7655" y="16554"/>
                  <a:pt x="7651" y="16550"/>
                  <a:pt x="7647" y="16544"/>
                </a:cubicBezTo>
                <a:close/>
                <a:moveTo>
                  <a:pt x="8340" y="16544"/>
                </a:moveTo>
                <a:cubicBezTo>
                  <a:pt x="8335" y="16538"/>
                  <a:pt x="8332" y="16532"/>
                  <a:pt x="8328" y="16525"/>
                </a:cubicBezTo>
                <a:cubicBezTo>
                  <a:pt x="8325" y="16518"/>
                  <a:pt x="8323" y="16510"/>
                  <a:pt x="8321" y="16501"/>
                </a:cubicBezTo>
                <a:cubicBezTo>
                  <a:pt x="8317" y="16483"/>
                  <a:pt x="8315" y="16467"/>
                  <a:pt x="8317" y="16447"/>
                </a:cubicBezTo>
                <a:cubicBezTo>
                  <a:pt x="8318" y="16428"/>
                  <a:pt x="8322" y="16413"/>
                  <a:pt x="8328" y="16397"/>
                </a:cubicBezTo>
                <a:cubicBezTo>
                  <a:pt x="8334" y="16382"/>
                  <a:pt x="8341" y="16372"/>
                  <a:pt x="8351" y="16364"/>
                </a:cubicBezTo>
                <a:cubicBezTo>
                  <a:pt x="8361" y="16357"/>
                  <a:pt x="8371" y="16353"/>
                  <a:pt x="8381" y="16356"/>
                </a:cubicBezTo>
                <a:cubicBezTo>
                  <a:pt x="8392" y="16358"/>
                  <a:pt x="8400" y="16365"/>
                  <a:pt x="8409" y="16377"/>
                </a:cubicBezTo>
                <a:cubicBezTo>
                  <a:pt x="8413" y="16383"/>
                  <a:pt x="8416" y="16389"/>
                  <a:pt x="8420" y="16396"/>
                </a:cubicBezTo>
                <a:cubicBezTo>
                  <a:pt x="8423" y="16402"/>
                  <a:pt x="8425" y="16410"/>
                  <a:pt x="8427" y="16419"/>
                </a:cubicBezTo>
                <a:cubicBezTo>
                  <a:pt x="8431" y="16437"/>
                  <a:pt x="8433" y="16454"/>
                  <a:pt x="8432" y="16473"/>
                </a:cubicBezTo>
                <a:cubicBezTo>
                  <a:pt x="8430" y="16492"/>
                  <a:pt x="8426" y="16508"/>
                  <a:pt x="8420" y="16523"/>
                </a:cubicBezTo>
                <a:cubicBezTo>
                  <a:pt x="8417" y="16531"/>
                  <a:pt x="8413" y="16537"/>
                  <a:pt x="8410" y="16543"/>
                </a:cubicBezTo>
                <a:cubicBezTo>
                  <a:pt x="8406" y="16548"/>
                  <a:pt x="8401" y="16553"/>
                  <a:pt x="8397" y="16557"/>
                </a:cubicBezTo>
                <a:cubicBezTo>
                  <a:pt x="8391" y="16561"/>
                  <a:pt x="8387" y="16563"/>
                  <a:pt x="8382" y="16564"/>
                </a:cubicBezTo>
                <a:cubicBezTo>
                  <a:pt x="8377" y="16565"/>
                  <a:pt x="8372" y="16565"/>
                  <a:pt x="8367" y="16565"/>
                </a:cubicBezTo>
                <a:cubicBezTo>
                  <a:pt x="8362" y="16563"/>
                  <a:pt x="8357" y="16561"/>
                  <a:pt x="8353" y="16558"/>
                </a:cubicBezTo>
                <a:cubicBezTo>
                  <a:pt x="8348" y="16554"/>
                  <a:pt x="8344" y="16550"/>
                  <a:pt x="8340" y="16544"/>
                </a:cubicBezTo>
                <a:close/>
                <a:moveTo>
                  <a:pt x="9033" y="16544"/>
                </a:moveTo>
                <a:cubicBezTo>
                  <a:pt x="9028" y="16538"/>
                  <a:pt x="9025" y="16532"/>
                  <a:pt x="9021" y="16525"/>
                </a:cubicBezTo>
                <a:cubicBezTo>
                  <a:pt x="9018" y="16518"/>
                  <a:pt x="9016" y="16510"/>
                  <a:pt x="9014" y="16501"/>
                </a:cubicBezTo>
                <a:cubicBezTo>
                  <a:pt x="9010" y="16483"/>
                  <a:pt x="9008" y="16467"/>
                  <a:pt x="9010" y="16447"/>
                </a:cubicBezTo>
                <a:cubicBezTo>
                  <a:pt x="9011" y="16428"/>
                  <a:pt x="9015" y="16413"/>
                  <a:pt x="9021" y="16397"/>
                </a:cubicBezTo>
                <a:cubicBezTo>
                  <a:pt x="9027" y="16382"/>
                  <a:pt x="9035" y="16372"/>
                  <a:pt x="9045" y="16364"/>
                </a:cubicBezTo>
                <a:cubicBezTo>
                  <a:pt x="9054" y="16357"/>
                  <a:pt x="9064" y="16353"/>
                  <a:pt x="9074" y="16356"/>
                </a:cubicBezTo>
                <a:cubicBezTo>
                  <a:pt x="9085" y="16358"/>
                  <a:pt x="9093" y="16365"/>
                  <a:pt x="9102" y="16377"/>
                </a:cubicBezTo>
                <a:cubicBezTo>
                  <a:pt x="9106" y="16383"/>
                  <a:pt x="9109" y="16389"/>
                  <a:pt x="9113" y="16396"/>
                </a:cubicBezTo>
                <a:cubicBezTo>
                  <a:pt x="9116" y="16402"/>
                  <a:pt x="9118" y="16410"/>
                  <a:pt x="9120" y="16419"/>
                </a:cubicBezTo>
                <a:cubicBezTo>
                  <a:pt x="9124" y="16437"/>
                  <a:pt x="9126" y="16454"/>
                  <a:pt x="9125" y="16473"/>
                </a:cubicBezTo>
                <a:cubicBezTo>
                  <a:pt x="9123" y="16492"/>
                  <a:pt x="9119" y="16508"/>
                  <a:pt x="9113" y="16523"/>
                </a:cubicBezTo>
                <a:cubicBezTo>
                  <a:pt x="9110" y="16531"/>
                  <a:pt x="9106" y="16537"/>
                  <a:pt x="9103" y="16543"/>
                </a:cubicBezTo>
                <a:cubicBezTo>
                  <a:pt x="9099" y="16548"/>
                  <a:pt x="9094" y="16553"/>
                  <a:pt x="9090" y="16557"/>
                </a:cubicBezTo>
                <a:cubicBezTo>
                  <a:pt x="9084" y="16561"/>
                  <a:pt x="9080" y="16563"/>
                  <a:pt x="9075" y="16564"/>
                </a:cubicBezTo>
                <a:cubicBezTo>
                  <a:pt x="9070" y="16565"/>
                  <a:pt x="9065" y="16565"/>
                  <a:pt x="9060" y="16565"/>
                </a:cubicBezTo>
                <a:cubicBezTo>
                  <a:pt x="9055" y="16563"/>
                  <a:pt x="9050" y="16561"/>
                  <a:pt x="9046" y="16558"/>
                </a:cubicBezTo>
                <a:cubicBezTo>
                  <a:pt x="9041" y="16554"/>
                  <a:pt x="9037" y="16550"/>
                  <a:pt x="9033" y="16544"/>
                </a:cubicBezTo>
                <a:close/>
                <a:moveTo>
                  <a:pt x="9726" y="16544"/>
                </a:moveTo>
                <a:cubicBezTo>
                  <a:pt x="9721" y="16538"/>
                  <a:pt x="9718" y="16532"/>
                  <a:pt x="9714" y="16525"/>
                </a:cubicBezTo>
                <a:cubicBezTo>
                  <a:pt x="9711" y="16518"/>
                  <a:pt x="9709" y="16510"/>
                  <a:pt x="9707" y="16501"/>
                </a:cubicBezTo>
                <a:cubicBezTo>
                  <a:pt x="9703" y="16483"/>
                  <a:pt x="9701" y="16467"/>
                  <a:pt x="9703" y="16447"/>
                </a:cubicBezTo>
                <a:cubicBezTo>
                  <a:pt x="9704" y="16428"/>
                  <a:pt x="9708" y="16413"/>
                  <a:pt x="9714" y="16397"/>
                </a:cubicBezTo>
                <a:cubicBezTo>
                  <a:pt x="9720" y="16382"/>
                  <a:pt x="9728" y="16372"/>
                  <a:pt x="9738" y="16364"/>
                </a:cubicBezTo>
                <a:cubicBezTo>
                  <a:pt x="9747" y="16357"/>
                  <a:pt x="9757" y="16353"/>
                  <a:pt x="9767" y="16356"/>
                </a:cubicBezTo>
                <a:cubicBezTo>
                  <a:pt x="9778" y="16358"/>
                  <a:pt x="9786" y="16365"/>
                  <a:pt x="9795" y="16377"/>
                </a:cubicBezTo>
                <a:cubicBezTo>
                  <a:pt x="9799" y="16383"/>
                  <a:pt x="9802" y="16389"/>
                  <a:pt x="9806" y="16396"/>
                </a:cubicBezTo>
                <a:cubicBezTo>
                  <a:pt x="9809" y="16402"/>
                  <a:pt x="9811" y="16410"/>
                  <a:pt x="9813" y="16419"/>
                </a:cubicBezTo>
                <a:cubicBezTo>
                  <a:pt x="9817" y="16437"/>
                  <a:pt x="9819" y="16454"/>
                  <a:pt x="9818" y="16473"/>
                </a:cubicBezTo>
                <a:cubicBezTo>
                  <a:pt x="9816" y="16492"/>
                  <a:pt x="9812" y="16508"/>
                  <a:pt x="9806" y="16523"/>
                </a:cubicBezTo>
                <a:cubicBezTo>
                  <a:pt x="9803" y="16531"/>
                  <a:pt x="9800" y="16537"/>
                  <a:pt x="9796" y="16543"/>
                </a:cubicBezTo>
                <a:cubicBezTo>
                  <a:pt x="9792" y="16548"/>
                  <a:pt x="9788" y="16553"/>
                  <a:pt x="9783" y="16557"/>
                </a:cubicBezTo>
                <a:cubicBezTo>
                  <a:pt x="9778" y="16561"/>
                  <a:pt x="9773" y="16563"/>
                  <a:pt x="9768" y="16564"/>
                </a:cubicBezTo>
                <a:cubicBezTo>
                  <a:pt x="9763" y="16565"/>
                  <a:pt x="9758" y="16565"/>
                  <a:pt x="9753" y="16565"/>
                </a:cubicBezTo>
                <a:cubicBezTo>
                  <a:pt x="9748" y="16563"/>
                  <a:pt x="9743" y="16561"/>
                  <a:pt x="9739" y="16558"/>
                </a:cubicBezTo>
                <a:cubicBezTo>
                  <a:pt x="9734" y="16554"/>
                  <a:pt x="9730" y="16550"/>
                  <a:pt x="9726" y="16544"/>
                </a:cubicBezTo>
                <a:close/>
                <a:moveTo>
                  <a:pt x="10419" y="16544"/>
                </a:moveTo>
                <a:cubicBezTo>
                  <a:pt x="10410" y="16532"/>
                  <a:pt x="10404" y="16519"/>
                  <a:pt x="10400" y="16501"/>
                </a:cubicBezTo>
                <a:cubicBezTo>
                  <a:pt x="10396" y="16483"/>
                  <a:pt x="10394" y="16467"/>
                  <a:pt x="10396" y="16447"/>
                </a:cubicBezTo>
                <a:cubicBezTo>
                  <a:pt x="10397" y="16428"/>
                  <a:pt x="10401" y="16413"/>
                  <a:pt x="10407" y="16397"/>
                </a:cubicBezTo>
                <a:cubicBezTo>
                  <a:pt x="10410" y="16390"/>
                  <a:pt x="10414" y="16383"/>
                  <a:pt x="10418" y="16378"/>
                </a:cubicBezTo>
                <a:cubicBezTo>
                  <a:pt x="10421" y="16372"/>
                  <a:pt x="10426" y="16368"/>
                  <a:pt x="10431" y="16364"/>
                </a:cubicBezTo>
                <a:cubicBezTo>
                  <a:pt x="10440" y="16357"/>
                  <a:pt x="10450" y="16353"/>
                  <a:pt x="10460" y="16356"/>
                </a:cubicBezTo>
                <a:cubicBezTo>
                  <a:pt x="10471" y="16358"/>
                  <a:pt x="10479" y="16365"/>
                  <a:pt x="10488" y="16377"/>
                </a:cubicBezTo>
                <a:cubicBezTo>
                  <a:pt x="10492" y="16383"/>
                  <a:pt x="10495" y="16389"/>
                  <a:pt x="10499" y="16396"/>
                </a:cubicBezTo>
                <a:cubicBezTo>
                  <a:pt x="10502" y="16402"/>
                  <a:pt x="10504" y="16410"/>
                  <a:pt x="10506" y="16419"/>
                </a:cubicBezTo>
                <a:cubicBezTo>
                  <a:pt x="10510" y="16437"/>
                  <a:pt x="10512" y="16454"/>
                  <a:pt x="10511" y="16473"/>
                </a:cubicBezTo>
                <a:cubicBezTo>
                  <a:pt x="10509" y="16492"/>
                  <a:pt x="10505" y="16508"/>
                  <a:pt x="10499" y="16523"/>
                </a:cubicBezTo>
                <a:cubicBezTo>
                  <a:pt x="10496" y="16531"/>
                  <a:pt x="10493" y="16537"/>
                  <a:pt x="10489" y="16543"/>
                </a:cubicBezTo>
                <a:cubicBezTo>
                  <a:pt x="10485" y="16548"/>
                  <a:pt x="10481" y="16553"/>
                  <a:pt x="10476" y="16557"/>
                </a:cubicBezTo>
                <a:cubicBezTo>
                  <a:pt x="10471" y="16561"/>
                  <a:pt x="10466" y="16563"/>
                  <a:pt x="10461" y="16564"/>
                </a:cubicBezTo>
                <a:cubicBezTo>
                  <a:pt x="10456" y="16565"/>
                  <a:pt x="10451" y="16565"/>
                  <a:pt x="10446" y="16565"/>
                </a:cubicBezTo>
                <a:cubicBezTo>
                  <a:pt x="10436" y="16562"/>
                  <a:pt x="10427" y="16556"/>
                  <a:pt x="10419" y="16544"/>
                </a:cubicBezTo>
                <a:close/>
                <a:moveTo>
                  <a:pt x="11111" y="16544"/>
                </a:moveTo>
                <a:cubicBezTo>
                  <a:pt x="11103" y="16532"/>
                  <a:pt x="11097" y="16519"/>
                  <a:pt x="11093" y="16501"/>
                </a:cubicBezTo>
                <a:cubicBezTo>
                  <a:pt x="11091" y="16492"/>
                  <a:pt x="11089" y="16483"/>
                  <a:pt x="11089" y="16475"/>
                </a:cubicBezTo>
                <a:cubicBezTo>
                  <a:pt x="11088" y="16466"/>
                  <a:pt x="11088" y="16457"/>
                  <a:pt x="11088" y="16447"/>
                </a:cubicBezTo>
                <a:cubicBezTo>
                  <a:pt x="11089" y="16438"/>
                  <a:pt x="11090" y="16429"/>
                  <a:pt x="11092" y="16421"/>
                </a:cubicBezTo>
                <a:cubicBezTo>
                  <a:pt x="11094" y="16413"/>
                  <a:pt x="11096" y="16405"/>
                  <a:pt x="11100" y="16397"/>
                </a:cubicBezTo>
                <a:cubicBezTo>
                  <a:pt x="11103" y="16390"/>
                  <a:pt x="11106" y="16383"/>
                  <a:pt x="11110" y="16378"/>
                </a:cubicBezTo>
                <a:cubicBezTo>
                  <a:pt x="11114" y="16372"/>
                  <a:pt x="11119" y="16368"/>
                  <a:pt x="11123" y="16364"/>
                </a:cubicBezTo>
                <a:cubicBezTo>
                  <a:pt x="11133" y="16357"/>
                  <a:pt x="11142" y="16353"/>
                  <a:pt x="11153" y="16356"/>
                </a:cubicBezTo>
                <a:cubicBezTo>
                  <a:pt x="11163" y="16358"/>
                  <a:pt x="11172" y="16365"/>
                  <a:pt x="11180" y="16377"/>
                </a:cubicBezTo>
                <a:cubicBezTo>
                  <a:pt x="11189" y="16389"/>
                  <a:pt x="11195" y="16401"/>
                  <a:pt x="11199" y="16419"/>
                </a:cubicBezTo>
                <a:cubicBezTo>
                  <a:pt x="11203" y="16437"/>
                  <a:pt x="11205" y="16454"/>
                  <a:pt x="11203" y="16473"/>
                </a:cubicBezTo>
                <a:cubicBezTo>
                  <a:pt x="11202" y="16492"/>
                  <a:pt x="11198" y="16508"/>
                  <a:pt x="11192" y="16523"/>
                </a:cubicBezTo>
                <a:cubicBezTo>
                  <a:pt x="11189" y="16531"/>
                  <a:pt x="11185" y="16537"/>
                  <a:pt x="11182" y="16543"/>
                </a:cubicBezTo>
                <a:cubicBezTo>
                  <a:pt x="11178" y="16548"/>
                  <a:pt x="11174" y="16553"/>
                  <a:pt x="11169" y="16557"/>
                </a:cubicBezTo>
                <a:cubicBezTo>
                  <a:pt x="11164" y="16561"/>
                  <a:pt x="11159" y="16563"/>
                  <a:pt x="11154" y="16564"/>
                </a:cubicBezTo>
                <a:cubicBezTo>
                  <a:pt x="11149" y="16565"/>
                  <a:pt x="11144" y="16565"/>
                  <a:pt x="11139" y="16565"/>
                </a:cubicBezTo>
                <a:cubicBezTo>
                  <a:pt x="11128" y="16562"/>
                  <a:pt x="11119" y="16556"/>
                  <a:pt x="11111" y="16544"/>
                </a:cubicBezTo>
                <a:close/>
                <a:moveTo>
                  <a:pt x="11804" y="16544"/>
                </a:moveTo>
                <a:cubicBezTo>
                  <a:pt x="11796" y="16532"/>
                  <a:pt x="11790" y="16519"/>
                  <a:pt x="11786" y="16501"/>
                </a:cubicBezTo>
                <a:cubicBezTo>
                  <a:pt x="11782" y="16483"/>
                  <a:pt x="11780" y="16467"/>
                  <a:pt x="11782" y="16447"/>
                </a:cubicBezTo>
                <a:cubicBezTo>
                  <a:pt x="11783" y="16428"/>
                  <a:pt x="11787" y="16413"/>
                  <a:pt x="11793" y="16397"/>
                </a:cubicBezTo>
                <a:cubicBezTo>
                  <a:pt x="11796" y="16390"/>
                  <a:pt x="11799" y="16383"/>
                  <a:pt x="11803" y="16378"/>
                </a:cubicBezTo>
                <a:cubicBezTo>
                  <a:pt x="11807" y="16372"/>
                  <a:pt x="11812" y="16368"/>
                  <a:pt x="11816" y="16364"/>
                </a:cubicBezTo>
                <a:cubicBezTo>
                  <a:pt x="11826" y="16357"/>
                  <a:pt x="11835" y="16353"/>
                  <a:pt x="11846" y="16356"/>
                </a:cubicBezTo>
                <a:cubicBezTo>
                  <a:pt x="11856" y="16358"/>
                  <a:pt x="11865" y="16365"/>
                  <a:pt x="11873" y="16377"/>
                </a:cubicBezTo>
                <a:cubicBezTo>
                  <a:pt x="11882" y="16389"/>
                  <a:pt x="11888" y="16401"/>
                  <a:pt x="11892" y="16419"/>
                </a:cubicBezTo>
                <a:cubicBezTo>
                  <a:pt x="11896" y="16437"/>
                  <a:pt x="11898" y="16454"/>
                  <a:pt x="11896" y="16473"/>
                </a:cubicBezTo>
                <a:cubicBezTo>
                  <a:pt x="11895" y="16492"/>
                  <a:pt x="11891" y="16508"/>
                  <a:pt x="11885" y="16523"/>
                </a:cubicBezTo>
                <a:cubicBezTo>
                  <a:pt x="11882" y="16531"/>
                  <a:pt x="11878" y="16537"/>
                  <a:pt x="11875" y="16543"/>
                </a:cubicBezTo>
                <a:cubicBezTo>
                  <a:pt x="11871" y="16548"/>
                  <a:pt x="11867" y="16553"/>
                  <a:pt x="11862" y="16557"/>
                </a:cubicBezTo>
                <a:cubicBezTo>
                  <a:pt x="11857" y="16561"/>
                  <a:pt x="11852" y="16563"/>
                  <a:pt x="11847" y="16564"/>
                </a:cubicBezTo>
                <a:cubicBezTo>
                  <a:pt x="11842" y="16565"/>
                  <a:pt x="11837" y="16565"/>
                  <a:pt x="11832" y="16565"/>
                </a:cubicBezTo>
                <a:cubicBezTo>
                  <a:pt x="11821" y="16562"/>
                  <a:pt x="11812" y="16556"/>
                  <a:pt x="11804" y="16544"/>
                </a:cubicBezTo>
                <a:close/>
                <a:moveTo>
                  <a:pt x="12497" y="16544"/>
                </a:moveTo>
                <a:cubicBezTo>
                  <a:pt x="12489" y="16532"/>
                  <a:pt x="12483" y="16519"/>
                  <a:pt x="12479" y="16501"/>
                </a:cubicBezTo>
                <a:cubicBezTo>
                  <a:pt x="12475" y="16483"/>
                  <a:pt x="12473" y="16467"/>
                  <a:pt x="12475" y="16447"/>
                </a:cubicBezTo>
                <a:cubicBezTo>
                  <a:pt x="12476" y="16428"/>
                  <a:pt x="12480" y="16413"/>
                  <a:pt x="12486" y="16397"/>
                </a:cubicBezTo>
                <a:cubicBezTo>
                  <a:pt x="12489" y="16390"/>
                  <a:pt x="12492" y="16383"/>
                  <a:pt x="12496" y="16378"/>
                </a:cubicBezTo>
                <a:cubicBezTo>
                  <a:pt x="12500" y="16372"/>
                  <a:pt x="12505" y="16368"/>
                  <a:pt x="12509" y="16364"/>
                </a:cubicBezTo>
                <a:cubicBezTo>
                  <a:pt x="12519" y="16357"/>
                  <a:pt x="12528" y="16353"/>
                  <a:pt x="12539" y="16356"/>
                </a:cubicBezTo>
                <a:cubicBezTo>
                  <a:pt x="12549" y="16358"/>
                  <a:pt x="12558" y="16365"/>
                  <a:pt x="12567" y="16377"/>
                </a:cubicBezTo>
                <a:cubicBezTo>
                  <a:pt x="12576" y="16389"/>
                  <a:pt x="12581" y="16401"/>
                  <a:pt x="12585" y="16419"/>
                </a:cubicBezTo>
                <a:cubicBezTo>
                  <a:pt x="12590" y="16437"/>
                  <a:pt x="12591" y="16454"/>
                  <a:pt x="12589" y="16473"/>
                </a:cubicBezTo>
                <a:cubicBezTo>
                  <a:pt x="12588" y="16492"/>
                  <a:pt x="12584" y="16508"/>
                  <a:pt x="12578" y="16523"/>
                </a:cubicBezTo>
                <a:cubicBezTo>
                  <a:pt x="12575" y="16531"/>
                  <a:pt x="12571" y="16537"/>
                  <a:pt x="12568" y="16543"/>
                </a:cubicBezTo>
                <a:cubicBezTo>
                  <a:pt x="12564" y="16548"/>
                  <a:pt x="12560" y="16553"/>
                  <a:pt x="12555" y="16557"/>
                </a:cubicBezTo>
                <a:cubicBezTo>
                  <a:pt x="12550" y="16561"/>
                  <a:pt x="12545" y="16563"/>
                  <a:pt x="12540" y="16564"/>
                </a:cubicBezTo>
                <a:cubicBezTo>
                  <a:pt x="12535" y="16565"/>
                  <a:pt x="12530" y="16565"/>
                  <a:pt x="12525" y="16565"/>
                </a:cubicBezTo>
                <a:cubicBezTo>
                  <a:pt x="12514" y="16562"/>
                  <a:pt x="12505" y="16556"/>
                  <a:pt x="12497" y="16544"/>
                </a:cubicBezTo>
                <a:close/>
                <a:moveTo>
                  <a:pt x="13190" y="16544"/>
                </a:moveTo>
                <a:cubicBezTo>
                  <a:pt x="13182" y="16532"/>
                  <a:pt x="13176" y="16519"/>
                  <a:pt x="13172" y="16501"/>
                </a:cubicBezTo>
                <a:cubicBezTo>
                  <a:pt x="13168" y="16483"/>
                  <a:pt x="13166" y="16467"/>
                  <a:pt x="13168" y="16447"/>
                </a:cubicBezTo>
                <a:cubicBezTo>
                  <a:pt x="13169" y="16428"/>
                  <a:pt x="13173" y="16413"/>
                  <a:pt x="13179" y="16397"/>
                </a:cubicBezTo>
                <a:cubicBezTo>
                  <a:pt x="13182" y="16390"/>
                  <a:pt x="13185" y="16383"/>
                  <a:pt x="13189" y="16378"/>
                </a:cubicBezTo>
                <a:cubicBezTo>
                  <a:pt x="13193" y="16372"/>
                  <a:pt x="13198" y="16368"/>
                  <a:pt x="13202" y="16364"/>
                </a:cubicBezTo>
                <a:cubicBezTo>
                  <a:pt x="13212" y="16357"/>
                  <a:pt x="13221" y="16353"/>
                  <a:pt x="13232" y="16356"/>
                </a:cubicBezTo>
                <a:cubicBezTo>
                  <a:pt x="13242" y="16358"/>
                  <a:pt x="13252" y="16365"/>
                  <a:pt x="13260" y="16377"/>
                </a:cubicBezTo>
                <a:cubicBezTo>
                  <a:pt x="13269" y="16389"/>
                  <a:pt x="13274" y="16401"/>
                  <a:pt x="13278" y="16419"/>
                </a:cubicBezTo>
                <a:cubicBezTo>
                  <a:pt x="13283" y="16437"/>
                  <a:pt x="13284" y="16454"/>
                  <a:pt x="13282" y="16473"/>
                </a:cubicBezTo>
                <a:cubicBezTo>
                  <a:pt x="13281" y="16492"/>
                  <a:pt x="13278" y="16508"/>
                  <a:pt x="13271" y="16523"/>
                </a:cubicBezTo>
                <a:cubicBezTo>
                  <a:pt x="13268" y="16531"/>
                  <a:pt x="13265" y="16537"/>
                  <a:pt x="13261" y="16543"/>
                </a:cubicBezTo>
                <a:cubicBezTo>
                  <a:pt x="13257" y="16548"/>
                  <a:pt x="13252" y="16553"/>
                  <a:pt x="13248" y="16557"/>
                </a:cubicBezTo>
                <a:cubicBezTo>
                  <a:pt x="13243" y="16561"/>
                  <a:pt x="13238" y="16563"/>
                  <a:pt x="13233" y="16564"/>
                </a:cubicBezTo>
                <a:cubicBezTo>
                  <a:pt x="13228" y="16565"/>
                  <a:pt x="13223" y="16565"/>
                  <a:pt x="13218" y="16565"/>
                </a:cubicBezTo>
                <a:cubicBezTo>
                  <a:pt x="13207" y="16562"/>
                  <a:pt x="13198" y="16556"/>
                  <a:pt x="13190" y="16544"/>
                </a:cubicBezTo>
                <a:close/>
                <a:moveTo>
                  <a:pt x="13883" y="16544"/>
                </a:moveTo>
                <a:cubicBezTo>
                  <a:pt x="13879" y="16538"/>
                  <a:pt x="13875" y="16532"/>
                  <a:pt x="13872" y="16525"/>
                </a:cubicBezTo>
                <a:cubicBezTo>
                  <a:pt x="13869" y="16518"/>
                  <a:pt x="13867" y="16510"/>
                  <a:pt x="13865" y="16501"/>
                </a:cubicBezTo>
                <a:cubicBezTo>
                  <a:pt x="13861" y="16483"/>
                  <a:pt x="13859" y="16467"/>
                  <a:pt x="13861" y="16447"/>
                </a:cubicBezTo>
                <a:cubicBezTo>
                  <a:pt x="13862" y="16428"/>
                  <a:pt x="13866" y="16413"/>
                  <a:pt x="13872" y="16397"/>
                </a:cubicBezTo>
                <a:cubicBezTo>
                  <a:pt x="13875" y="16390"/>
                  <a:pt x="13878" y="16383"/>
                  <a:pt x="13882" y="16378"/>
                </a:cubicBezTo>
                <a:cubicBezTo>
                  <a:pt x="13886" y="16372"/>
                  <a:pt x="13891" y="16368"/>
                  <a:pt x="13895" y="16364"/>
                </a:cubicBezTo>
                <a:cubicBezTo>
                  <a:pt x="13905" y="16357"/>
                  <a:pt x="13914" y="16353"/>
                  <a:pt x="13925" y="16356"/>
                </a:cubicBezTo>
                <a:cubicBezTo>
                  <a:pt x="13936" y="16358"/>
                  <a:pt x="13945" y="16365"/>
                  <a:pt x="13953" y="16377"/>
                </a:cubicBezTo>
                <a:cubicBezTo>
                  <a:pt x="13962" y="16389"/>
                  <a:pt x="13967" y="16401"/>
                  <a:pt x="13971" y="16419"/>
                </a:cubicBezTo>
                <a:cubicBezTo>
                  <a:pt x="13976" y="16437"/>
                  <a:pt x="13977" y="16454"/>
                  <a:pt x="13975" y="16473"/>
                </a:cubicBezTo>
                <a:cubicBezTo>
                  <a:pt x="13974" y="16492"/>
                  <a:pt x="13971" y="16508"/>
                  <a:pt x="13964" y="16523"/>
                </a:cubicBezTo>
                <a:cubicBezTo>
                  <a:pt x="13961" y="16531"/>
                  <a:pt x="13958" y="16537"/>
                  <a:pt x="13954" y="16543"/>
                </a:cubicBezTo>
                <a:cubicBezTo>
                  <a:pt x="13950" y="16548"/>
                  <a:pt x="13945" y="16553"/>
                  <a:pt x="13941" y="16557"/>
                </a:cubicBezTo>
                <a:cubicBezTo>
                  <a:pt x="13936" y="16561"/>
                  <a:pt x="13931" y="16563"/>
                  <a:pt x="13926" y="16564"/>
                </a:cubicBezTo>
                <a:cubicBezTo>
                  <a:pt x="13921" y="16565"/>
                  <a:pt x="13916" y="16565"/>
                  <a:pt x="13911" y="16565"/>
                </a:cubicBezTo>
                <a:cubicBezTo>
                  <a:pt x="13905" y="16563"/>
                  <a:pt x="13901" y="16561"/>
                  <a:pt x="13896" y="16558"/>
                </a:cubicBezTo>
                <a:cubicBezTo>
                  <a:pt x="13892" y="16554"/>
                  <a:pt x="13887" y="16550"/>
                  <a:pt x="13883" y="16544"/>
                </a:cubicBezTo>
                <a:close/>
                <a:moveTo>
                  <a:pt x="14576" y="16544"/>
                </a:moveTo>
                <a:cubicBezTo>
                  <a:pt x="14572" y="16538"/>
                  <a:pt x="14568" y="16532"/>
                  <a:pt x="14565" y="16525"/>
                </a:cubicBezTo>
                <a:cubicBezTo>
                  <a:pt x="14562" y="16518"/>
                  <a:pt x="14560" y="16510"/>
                  <a:pt x="14558" y="16501"/>
                </a:cubicBezTo>
                <a:cubicBezTo>
                  <a:pt x="14554" y="16483"/>
                  <a:pt x="14552" y="16467"/>
                  <a:pt x="14554" y="16447"/>
                </a:cubicBezTo>
                <a:cubicBezTo>
                  <a:pt x="14555" y="16428"/>
                  <a:pt x="14559" y="16413"/>
                  <a:pt x="14565" y="16397"/>
                </a:cubicBezTo>
                <a:cubicBezTo>
                  <a:pt x="14568" y="16390"/>
                  <a:pt x="14571" y="16383"/>
                  <a:pt x="14575" y="16378"/>
                </a:cubicBezTo>
                <a:cubicBezTo>
                  <a:pt x="14579" y="16372"/>
                  <a:pt x="14584" y="16368"/>
                  <a:pt x="14588" y="16364"/>
                </a:cubicBezTo>
                <a:cubicBezTo>
                  <a:pt x="14598" y="16357"/>
                  <a:pt x="14607" y="16353"/>
                  <a:pt x="14618" y="16356"/>
                </a:cubicBezTo>
                <a:cubicBezTo>
                  <a:pt x="14629" y="16358"/>
                  <a:pt x="14638" y="16365"/>
                  <a:pt x="14646" y="16377"/>
                </a:cubicBezTo>
                <a:cubicBezTo>
                  <a:pt x="14655" y="16389"/>
                  <a:pt x="14660" y="16401"/>
                  <a:pt x="14664" y="16419"/>
                </a:cubicBezTo>
                <a:cubicBezTo>
                  <a:pt x="14669" y="16437"/>
                  <a:pt x="14670" y="16454"/>
                  <a:pt x="14668" y="16473"/>
                </a:cubicBezTo>
                <a:cubicBezTo>
                  <a:pt x="14667" y="16492"/>
                  <a:pt x="14664" y="16508"/>
                  <a:pt x="14657" y="16523"/>
                </a:cubicBezTo>
                <a:cubicBezTo>
                  <a:pt x="14654" y="16531"/>
                  <a:pt x="14651" y="16537"/>
                  <a:pt x="14647" y="16543"/>
                </a:cubicBezTo>
                <a:cubicBezTo>
                  <a:pt x="14643" y="16548"/>
                  <a:pt x="14638" y="16553"/>
                  <a:pt x="14634" y="16557"/>
                </a:cubicBezTo>
                <a:cubicBezTo>
                  <a:pt x="14629" y="16561"/>
                  <a:pt x="14624" y="16563"/>
                  <a:pt x="14619" y="16564"/>
                </a:cubicBezTo>
                <a:cubicBezTo>
                  <a:pt x="14614" y="16565"/>
                  <a:pt x="14609" y="16565"/>
                  <a:pt x="14604" y="16565"/>
                </a:cubicBezTo>
                <a:cubicBezTo>
                  <a:pt x="14598" y="16563"/>
                  <a:pt x="14594" y="16561"/>
                  <a:pt x="14589" y="16558"/>
                </a:cubicBezTo>
                <a:cubicBezTo>
                  <a:pt x="14585" y="16554"/>
                  <a:pt x="14580" y="16550"/>
                  <a:pt x="14576" y="16544"/>
                </a:cubicBezTo>
                <a:close/>
                <a:moveTo>
                  <a:pt x="15269" y="16544"/>
                </a:moveTo>
                <a:cubicBezTo>
                  <a:pt x="15265" y="16538"/>
                  <a:pt x="15261" y="16532"/>
                  <a:pt x="15258" y="16525"/>
                </a:cubicBezTo>
                <a:cubicBezTo>
                  <a:pt x="15255" y="16518"/>
                  <a:pt x="15253" y="16510"/>
                  <a:pt x="15251" y="16501"/>
                </a:cubicBezTo>
                <a:cubicBezTo>
                  <a:pt x="15247" y="16483"/>
                  <a:pt x="15245" y="16467"/>
                  <a:pt x="15247" y="16447"/>
                </a:cubicBezTo>
                <a:cubicBezTo>
                  <a:pt x="15248" y="16428"/>
                  <a:pt x="15252" y="16413"/>
                  <a:pt x="15258" y="16397"/>
                </a:cubicBezTo>
                <a:cubicBezTo>
                  <a:pt x="15261" y="16390"/>
                  <a:pt x="15264" y="16383"/>
                  <a:pt x="15268" y="16378"/>
                </a:cubicBezTo>
                <a:cubicBezTo>
                  <a:pt x="15272" y="16372"/>
                  <a:pt x="15277" y="16368"/>
                  <a:pt x="15281" y="16364"/>
                </a:cubicBezTo>
                <a:cubicBezTo>
                  <a:pt x="15291" y="16357"/>
                  <a:pt x="15301" y="16353"/>
                  <a:pt x="15311" y="16356"/>
                </a:cubicBezTo>
                <a:cubicBezTo>
                  <a:pt x="15322" y="16358"/>
                  <a:pt x="15331" y="16365"/>
                  <a:pt x="15339" y="16377"/>
                </a:cubicBezTo>
                <a:cubicBezTo>
                  <a:pt x="15348" y="16389"/>
                  <a:pt x="15353" y="16401"/>
                  <a:pt x="15357" y="16419"/>
                </a:cubicBezTo>
                <a:cubicBezTo>
                  <a:pt x="15362" y="16437"/>
                  <a:pt x="15363" y="16454"/>
                  <a:pt x="15361" y="16473"/>
                </a:cubicBezTo>
                <a:cubicBezTo>
                  <a:pt x="15360" y="16492"/>
                  <a:pt x="15357" y="16508"/>
                  <a:pt x="15350" y="16523"/>
                </a:cubicBezTo>
                <a:cubicBezTo>
                  <a:pt x="15347" y="16531"/>
                  <a:pt x="15344" y="16537"/>
                  <a:pt x="15340" y="16543"/>
                </a:cubicBezTo>
                <a:cubicBezTo>
                  <a:pt x="15336" y="16548"/>
                  <a:pt x="15331" y="16553"/>
                  <a:pt x="15327" y="16557"/>
                </a:cubicBezTo>
                <a:cubicBezTo>
                  <a:pt x="15322" y="16561"/>
                  <a:pt x="15317" y="16563"/>
                  <a:pt x="15312" y="16564"/>
                </a:cubicBezTo>
                <a:cubicBezTo>
                  <a:pt x="15307" y="16565"/>
                  <a:pt x="15302" y="16565"/>
                  <a:pt x="15297" y="16565"/>
                </a:cubicBezTo>
                <a:cubicBezTo>
                  <a:pt x="15292" y="16563"/>
                  <a:pt x="15287" y="16561"/>
                  <a:pt x="15282" y="16558"/>
                </a:cubicBezTo>
                <a:cubicBezTo>
                  <a:pt x="15278" y="16554"/>
                  <a:pt x="15273" y="16550"/>
                  <a:pt x="15269" y="16544"/>
                </a:cubicBezTo>
                <a:close/>
                <a:moveTo>
                  <a:pt x="15962" y="16544"/>
                </a:moveTo>
                <a:cubicBezTo>
                  <a:pt x="15958" y="16538"/>
                  <a:pt x="15954" y="16532"/>
                  <a:pt x="15951" y="16525"/>
                </a:cubicBezTo>
                <a:cubicBezTo>
                  <a:pt x="15948" y="16518"/>
                  <a:pt x="15946" y="16510"/>
                  <a:pt x="15944" y="16501"/>
                </a:cubicBezTo>
                <a:cubicBezTo>
                  <a:pt x="15940" y="16483"/>
                  <a:pt x="15938" y="16467"/>
                  <a:pt x="15940" y="16447"/>
                </a:cubicBezTo>
                <a:cubicBezTo>
                  <a:pt x="15941" y="16428"/>
                  <a:pt x="15945" y="16413"/>
                  <a:pt x="15951" y="16397"/>
                </a:cubicBezTo>
                <a:cubicBezTo>
                  <a:pt x="15954" y="16390"/>
                  <a:pt x="15958" y="16383"/>
                  <a:pt x="15961" y="16378"/>
                </a:cubicBezTo>
                <a:cubicBezTo>
                  <a:pt x="15965" y="16372"/>
                  <a:pt x="15970" y="16368"/>
                  <a:pt x="15974" y="16364"/>
                </a:cubicBezTo>
                <a:cubicBezTo>
                  <a:pt x="15984" y="16357"/>
                  <a:pt x="15994" y="16353"/>
                  <a:pt x="16004" y="16356"/>
                </a:cubicBezTo>
                <a:cubicBezTo>
                  <a:pt x="16015" y="16358"/>
                  <a:pt x="16024" y="16365"/>
                  <a:pt x="16032" y="16377"/>
                </a:cubicBezTo>
                <a:cubicBezTo>
                  <a:pt x="16036" y="16383"/>
                  <a:pt x="16040" y="16389"/>
                  <a:pt x="16043" y="16396"/>
                </a:cubicBezTo>
                <a:cubicBezTo>
                  <a:pt x="16046" y="16402"/>
                  <a:pt x="16048" y="16410"/>
                  <a:pt x="16050" y="16419"/>
                </a:cubicBezTo>
                <a:cubicBezTo>
                  <a:pt x="16055" y="16437"/>
                  <a:pt x="16056" y="16454"/>
                  <a:pt x="16054" y="16473"/>
                </a:cubicBezTo>
                <a:cubicBezTo>
                  <a:pt x="16053" y="16492"/>
                  <a:pt x="16050" y="16508"/>
                  <a:pt x="16043" y="16523"/>
                </a:cubicBezTo>
                <a:cubicBezTo>
                  <a:pt x="16040" y="16531"/>
                  <a:pt x="16037" y="16537"/>
                  <a:pt x="16033" y="16543"/>
                </a:cubicBezTo>
                <a:cubicBezTo>
                  <a:pt x="16029" y="16548"/>
                  <a:pt x="16024" y="16553"/>
                  <a:pt x="16020" y="16557"/>
                </a:cubicBezTo>
                <a:cubicBezTo>
                  <a:pt x="16015" y="16561"/>
                  <a:pt x="16010" y="16563"/>
                  <a:pt x="16005" y="16564"/>
                </a:cubicBezTo>
                <a:cubicBezTo>
                  <a:pt x="16000" y="16565"/>
                  <a:pt x="15995" y="16565"/>
                  <a:pt x="15990" y="16565"/>
                </a:cubicBezTo>
                <a:cubicBezTo>
                  <a:pt x="15985" y="16563"/>
                  <a:pt x="15980" y="16561"/>
                  <a:pt x="15975" y="16558"/>
                </a:cubicBezTo>
                <a:cubicBezTo>
                  <a:pt x="15971" y="16554"/>
                  <a:pt x="15966" y="16550"/>
                  <a:pt x="15962" y="16544"/>
                </a:cubicBezTo>
                <a:close/>
                <a:moveTo>
                  <a:pt x="16655" y="16544"/>
                </a:moveTo>
                <a:cubicBezTo>
                  <a:pt x="16651" y="16538"/>
                  <a:pt x="16647" y="16532"/>
                  <a:pt x="16644" y="16525"/>
                </a:cubicBezTo>
                <a:cubicBezTo>
                  <a:pt x="16641" y="16518"/>
                  <a:pt x="16639" y="16510"/>
                  <a:pt x="16637" y="16501"/>
                </a:cubicBezTo>
                <a:cubicBezTo>
                  <a:pt x="16633" y="16483"/>
                  <a:pt x="16631" y="16467"/>
                  <a:pt x="16633" y="16447"/>
                </a:cubicBezTo>
                <a:cubicBezTo>
                  <a:pt x="16634" y="16428"/>
                  <a:pt x="16638" y="16413"/>
                  <a:pt x="16644" y="16397"/>
                </a:cubicBezTo>
                <a:cubicBezTo>
                  <a:pt x="16647" y="16390"/>
                  <a:pt x="16651" y="16383"/>
                  <a:pt x="16655" y="16378"/>
                </a:cubicBezTo>
                <a:cubicBezTo>
                  <a:pt x="16658" y="16372"/>
                  <a:pt x="16663" y="16368"/>
                  <a:pt x="16667" y="16364"/>
                </a:cubicBezTo>
                <a:cubicBezTo>
                  <a:pt x="16677" y="16357"/>
                  <a:pt x="16687" y="16353"/>
                  <a:pt x="16697" y="16356"/>
                </a:cubicBezTo>
                <a:cubicBezTo>
                  <a:pt x="16708" y="16358"/>
                  <a:pt x="16717" y="16365"/>
                  <a:pt x="16725" y="16377"/>
                </a:cubicBezTo>
                <a:cubicBezTo>
                  <a:pt x="16729" y="16383"/>
                  <a:pt x="16733" y="16389"/>
                  <a:pt x="16736" y="16396"/>
                </a:cubicBezTo>
                <a:cubicBezTo>
                  <a:pt x="16739" y="16402"/>
                  <a:pt x="16741" y="16410"/>
                  <a:pt x="16743" y="16419"/>
                </a:cubicBezTo>
                <a:cubicBezTo>
                  <a:pt x="16748" y="16437"/>
                  <a:pt x="16749" y="16454"/>
                  <a:pt x="16747" y="16473"/>
                </a:cubicBezTo>
                <a:cubicBezTo>
                  <a:pt x="16746" y="16492"/>
                  <a:pt x="16743" y="16508"/>
                  <a:pt x="16736" y="16523"/>
                </a:cubicBezTo>
                <a:cubicBezTo>
                  <a:pt x="16733" y="16531"/>
                  <a:pt x="16730" y="16537"/>
                  <a:pt x="16726" y="16543"/>
                </a:cubicBezTo>
                <a:cubicBezTo>
                  <a:pt x="16722" y="16548"/>
                  <a:pt x="16717" y="16553"/>
                  <a:pt x="16713" y="16557"/>
                </a:cubicBezTo>
                <a:cubicBezTo>
                  <a:pt x="16708" y="16561"/>
                  <a:pt x="16703" y="16563"/>
                  <a:pt x="16698" y="16564"/>
                </a:cubicBezTo>
                <a:cubicBezTo>
                  <a:pt x="16693" y="16565"/>
                  <a:pt x="16688" y="16565"/>
                  <a:pt x="16683" y="16565"/>
                </a:cubicBezTo>
                <a:cubicBezTo>
                  <a:pt x="16678" y="16563"/>
                  <a:pt x="16673" y="16561"/>
                  <a:pt x="16668" y="16558"/>
                </a:cubicBezTo>
                <a:cubicBezTo>
                  <a:pt x="16664" y="16554"/>
                  <a:pt x="16659" y="16550"/>
                  <a:pt x="16655" y="16544"/>
                </a:cubicBezTo>
                <a:close/>
                <a:moveTo>
                  <a:pt x="17349" y="16544"/>
                </a:moveTo>
                <a:cubicBezTo>
                  <a:pt x="17344" y="16538"/>
                  <a:pt x="17341" y="16532"/>
                  <a:pt x="17338" y="16525"/>
                </a:cubicBezTo>
                <a:cubicBezTo>
                  <a:pt x="17335" y="16518"/>
                  <a:pt x="17332" y="16510"/>
                  <a:pt x="17330" y="16501"/>
                </a:cubicBezTo>
                <a:cubicBezTo>
                  <a:pt x="17326" y="16483"/>
                  <a:pt x="17324" y="16467"/>
                  <a:pt x="17326" y="16447"/>
                </a:cubicBezTo>
                <a:cubicBezTo>
                  <a:pt x="17327" y="16428"/>
                  <a:pt x="17331" y="16413"/>
                  <a:pt x="17337" y="16397"/>
                </a:cubicBezTo>
                <a:cubicBezTo>
                  <a:pt x="17340" y="16390"/>
                  <a:pt x="17344" y="16383"/>
                  <a:pt x="17348" y="16378"/>
                </a:cubicBezTo>
                <a:cubicBezTo>
                  <a:pt x="17351" y="16372"/>
                  <a:pt x="17356" y="16368"/>
                  <a:pt x="17360" y="16364"/>
                </a:cubicBezTo>
                <a:cubicBezTo>
                  <a:pt x="17370" y="16357"/>
                  <a:pt x="17380" y="16353"/>
                  <a:pt x="17390" y="16356"/>
                </a:cubicBezTo>
                <a:cubicBezTo>
                  <a:pt x="17401" y="16358"/>
                  <a:pt x="17410" y="16365"/>
                  <a:pt x="17418" y="16377"/>
                </a:cubicBezTo>
                <a:cubicBezTo>
                  <a:pt x="17422" y="16383"/>
                  <a:pt x="17426" y="16389"/>
                  <a:pt x="17429" y="16396"/>
                </a:cubicBezTo>
                <a:cubicBezTo>
                  <a:pt x="17432" y="16402"/>
                  <a:pt x="17434" y="16410"/>
                  <a:pt x="17436" y="16419"/>
                </a:cubicBezTo>
                <a:cubicBezTo>
                  <a:pt x="17441" y="16437"/>
                  <a:pt x="17442" y="16454"/>
                  <a:pt x="17440" y="16473"/>
                </a:cubicBezTo>
                <a:cubicBezTo>
                  <a:pt x="17439" y="16492"/>
                  <a:pt x="17436" y="16508"/>
                  <a:pt x="17429" y="16523"/>
                </a:cubicBezTo>
                <a:cubicBezTo>
                  <a:pt x="17426" y="16531"/>
                  <a:pt x="17423" y="16537"/>
                  <a:pt x="17419" y="16543"/>
                </a:cubicBezTo>
                <a:cubicBezTo>
                  <a:pt x="17415" y="16548"/>
                  <a:pt x="17411" y="16553"/>
                  <a:pt x="17406" y="16557"/>
                </a:cubicBezTo>
                <a:cubicBezTo>
                  <a:pt x="17401" y="16561"/>
                  <a:pt x="17396" y="16563"/>
                  <a:pt x="17391" y="16564"/>
                </a:cubicBezTo>
                <a:cubicBezTo>
                  <a:pt x="17386" y="16565"/>
                  <a:pt x="17381" y="16565"/>
                  <a:pt x="17376" y="16565"/>
                </a:cubicBezTo>
                <a:cubicBezTo>
                  <a:pt x="17371" y="16563"/>
                  <a:pt x="17366" y="16561"/>
                  <a:pt x="17362" y="16558"/>
                </a:cubicBezTo>
                <a:cubicBezTo>
                  <a:pt x="17357" y="16554"/>
                  <a:pt x="17353" y="16550"/>
                  <a:pt x="17349" y="16544"/>
                </a:cubicBezTo>
                <a:close/>
                <a:moveTo>
                  <a:pt x="18042" y="16544"/>
                </a:moveTo>
                <a:cubicBezTo>
                  <a:pt x="18037" y="16538"/>
                  <a:pt x="18034" y="16532"/>
                  <a:pt x="18031" y="16525"/>
                </a:cubicBezTo>
                <a:cubicBezTo>
                  <a:pt x="18028" y="16518"/>
                  <a:pt x="18025" y="16510"/>
                  <a:pt x="18023" y="16501"/>
                </a:cubicBezTo>
                <a:cubicBezTo>
                  <a:pt x="18019" y="16483"/>
                  <a:pt x="18017" y="16467"/>
                  <a:pt x="18019" y="16447"/>
                </a:cubicBezTo>
                <a:cubicBezTo>
                  <a:pt x="18020" y="16428"/>
                  <a:pt x="18024" y="16413"/>
                  <a:pt x="18030" y="16397"/>
                </a:cubicBezTo>
                <a:cubicBezTo>
                  <a:pt x="18033" y="16390"/>
                  <a:pt x="18037" y="16383"/>
                  <a:pt x="18041" y="16378"/>
                </a:cubicBezTo>
                <a:cubicBezTo>
                  <a:pt x="18044" y="16372"/>
                  <a:pt x="18049" y="16368"/>
                  <a:pt x="18053" y="16364"/>
                </a:cubicBezTo>
                <a:cubicBezTo>
                  <a:pt x="18063" y="16357"/>
                  <a:pt x="18073" y="16353"/>
                  <a:pt x="18083" y="16356"/>
                </a:cubicBezTo>
                <a:cubicBezTo>
                  <a:pt x="18094" y="16358"/>
                  <a:pt x="18103" y="16365"/>
                  <a:pt x="18111" y="16377"/>
                </a:cubicBezTo>
                <a:cubicBezTo>
                  <a:pt x="18115" y="16383"/>
                  <a:pt x="18119" y="16389"/>
                  <a:pt x="18122" y="16396"/>
                </a:cubicBezTo>
                <a:cubicBezTo>
                  <a:pt x="18125" y="16402"/>
                  <a:pt x="18127" y="16410"/>
                  <a:pt x="18129" y="16419"/>
                </a:cubicBezTo>
                <a:cubicBezTo>
                  <a:pt x="18131" y="16428"/>
                  <a:pt x="18133" y="16437"/>
                  <a:pt x="18133" y="16446"/>
                </a:cubicBezTo>
                <a:cubicBezTo>
                  <a:pt x="18134" y="16454"/>
                  <a:pt x="18134" y="16463"/>
                  <a:pt x="18133" y="16473"/>
                </a:cubicBezTo>
                <a:cubicBezTo>
                  <a:pt x="18132" y="16492"/>
                  <a:pt x="18129" y="16508"/>
                  <a:pt x="18122" y="16523"/>
                </a:cubicBezTo>
                <a:cubicBezTo>
                  <a:pt x="18116" y="16538"/>
                  <a:pt x="18109" y="16549"/>
                  <a:pt x="18099" y="16557"/>
                </a:cubicBezTo>
                <a:cubicBezTo>
                  <a:pt x="18094" y="16561"/>
                  <a:pt x="18089" y="16563"/>
                  <a:pt x="18084" y="16564"/>
                </a:cubicBezTo>
                <a:cubicBezTo>
                  <a:pt x="18079" y="16565"/>
                  <a:pt x="18074" y="16565"/>
                  <a:pt x="18069" y="16565"/>
                </a:cubicBezTo>
                <a:cubicBezTo>
                  <a:pt x="18064" y="16563"/>
                  <a:pt x="18059" y="16561"/>
                  <a:pt x="18055" y="16558"/>
                </a:cubicBezTo>
                <a:cubicBezTo>
                  <a:pt x="18050" y="16554"/>
                  <a:pt x="18046" y="16550"/>
                  <a:pt x="18042" y="16544"/>
                </a:cubicBezTo>
                <a:close/>
                <a:moveTo>
                  <a:pt x="18735" y="16544"/>
                </a:moveTo>
                <a:cubicBezTo>
                  <a:pt x="18730" y="16538"/>
                  <a:pt x="18727" y="16532"/>
                  <a:pt x="18724" y="16525"/>
                </a:cubicBezTo>
                <a:cubicBezTo>
                  <a:pt x="18721" y="16518"/>
                  <a:pt x="18718" y="16510"/>
                  <a:pt x="18716" y="16501"/>
                </a:cubicBezTo>
                <a:cubicBezTo>
                  <a:pt x="18712" y="16483"/>
                  <a:pt x="18710" y="16467"/>
                  <a:pt x="18712" y="16447"/>
                </a:cubicBezTo>
                <a:cubicBezTo>
                  <a:pt x="18713" y="16428"/>
                  <a:pt x="18717" y="16413"/>
                  <a:pt x="18723" y="16397"/>
                </a:cubicBezTo>
                <a:cubicBezTo>
                  <a:pt x="18726" y="16390"/>
                  <a:pt x="18730" y="16383"/>
                  <a:pt x="18734" y="16378"/>
                </a:cubicBezTo>
                <a:cubicBezTo>
                  <a:pt x="18737" y="16372"/>
                  <a:pt x="18742" y="16368"/>
                  <a:pt x="18746" y="16364"/>
                </a:cubicBezTo>
                <a:cubicBezTo>
                  <a:pt x="18756" y="16357"/>
                  <a:pt x="18766" y="16353"/>
                  <a:pt x="18776" y="16356"/>
                </a:cubicBezTo>
                <a:cubicBezTo>
                  <a:pt x="18787" y="16358"/>
                  <a:pt x="18796" y="16365"/>
                  <a:pt x="18804" y="16377"/>
                </a:cubicBezTo>
                <a:cubicBezTo>
                  <a:pt x="18808" y="16383"/>
                  <a:pt x="18812" y="16389"/>
                  <a:pt x="18815" y="16396"/>
                </a:cubicBezTo>
                <a:cubicBezTo>
                  <a:pt x="18818" y="16402"/>
                  <a:pt x="18820" y="16410"/>
                  <a:pt x="18822" y="16419"/>
                </a:cubicBezTo>
                <a:cubicBezTo>
                  <a:pt x="18827" y="16437"/>
                  <a:pt x="18828" y="16454"/>
                  <a:pt x="18827" y="16473"/>
                </a:cubicBezTo>
                <a:cubicBezTo>
                  <a:pt x="18825" y="16492"/>
                  <a:pt x="18822" y="16508"/>
                  <a:pt x="18815" y="16523"/>
                </a:cubicBezTo>
                <a:cubicBezTo>
                  <a:pt x="18809" y="16538"/>
                  <a:pt x="18802" y="16549"/>
                  <a:pt x="18792" y="16557"/>
                </a:cubicBezTo>
                <a:cubicBezTo>
                  <a:pt x="18787" y="16561"/>
                  <a:pt x="18782" y="16563"/>
                  <a:pt x="18777" y="16564"/>
                </a:cubicBezTo>
                <a:cubicBezTo>
                  <a:pt x="18772" y="16565"/>
                  <a:pt x="18767" y="16565"/>
                  <a:pt x="18762" y="16565"/>
                </a:cubicBezTo>
                <a:cubicBezTo>
                  <a:pt x="18757" y="16563"/>
                  <a:pt x="18752" y="16561"/>
                  <a:pt x="18748" y="16558"/>
                </a:cubicBezTo>
                <a:cubicBezTo>
                  <a:pt x="18743" y="16554"/>
                  <a:pt x="18739" y="16550"/>
                  <a:pt x="18735" y="16544"/>
                </a:cubicBezTo>
                <a:close/>
                <a:moveTo>
                  <a:pt x="19428" y="16544"/>
                </a:moveTo>
                <a:cubicBezTo>
                  <a:pt x="19423" y="16538"/>
                  <a:pt x="19420" y="16532"/>
                  <a:pt x="19417" y="16525"/>
                </a:cubicBezTo>
                <a:cubicBezTo>
                  <a:pt x="19414" y="16518"/>
                  <a:pt x="19411" y="16510"/>
                  <a:pt x="19409" y="16501"/>
                </a:cubicBezTo>
                <a:cubicBezTo>
                  <a:pt x="19405" y="16483"/>
                  <a:pt x="19403" y="16467"/>
                  <a:pt x="19405" y="16447"/>
                </a:cubicBezTo>
                <a:cubicBezTo>
                  <a:pt x="19406" y="16428"/>
                  <a:pt x="19410" y="16413"/>
                  <a:pt x="19416" y="16397"/>
                </a:cubicBezTo>
                <a:cubicBezTo>
                  <a:pt x="19419" y="16390"/>
                  <a:pt x="19423" y="16383"/>
                  <a:pt x="19427" y="16378"/>
                </a:cubicBezTo>
                <a:cubicBezTo>
                  <a:pt x="19430" y="16372"/>
                  <a:pt x="19435" y="16368"/>
                  <a:pt x="19439" y="16364"/>
                </a:cubicBezTo>
                <a:cubicBezTo>
                  <a:pt x="19449" y="16357"/>
                  <a:pt x="19459" y="16353"/>
                  <a:pt x="19469" y="16356"/>
                </a:cubicBezTo>
                <a:cubicBezTo>
                  <a:pt x="19480" y="16358"/>
                  <a:pt x="19489" y="16365"/>
                  <a:pt x="19497" y="16377"/>
                </a:cubicBezTo>
                <a:cubicBezTo>
                  <a:pt x="19506" y="16389"/>
                  <a:pt x="19511" y="16401"/>
                  <a:pt x="19515" y="16419"/>
                </a:cubicBezTo>
                <a:cubicBezTo>
                  <a:pt x="19520" y="16437"/>
                  <a:pt x="19521" y="16454"/>
                  <a:pt x="19520" y="16473"/>
                </a:cubicBezTo>
                <a:cubicBezTo>
                  <a:pt x="19518" y="16492"/>
                  <a:pt x="19515" y="16508"/>
                  <a:pt x="19508" y="16523"/>
                </a:cubicBezTo>
                <a:cubicBezTo>
                  <a:pt x="19505" y="16531"/>
                  <a:pt x="19502" y="16537"/>
                  <a:pt x="19498" y="16543"/>
                </a:cubicBezTo>
                <a:cubicBezTo>
                  <a:pt x="19494" y="16548"/>
                  <a:pt x="19490" y="16553"/>
                  <a:pt x="19485" y="16557"/>
                </a:cubicBezTo>
                <a:cubicBezTo>
                  <a:pt x="19480" y="16561"/>
                  <a:pt x="19475" y="16563"/>
                  <a:pt x="19470" y="16564"/>
                </a:cubicBezTo>
                <a:cubicBezTo>
                  <a:pt x="19465" y="16565"/>
                  <a:pt x="19460" y="16565"/>
                  <a:pt x="19455" y="16565"/>
                </a:cubicBezTo>
                <a:cubicBezTo>
                  <a:pt x="19450" y="16563"/>
                  <a:pt x="19445" y="16561"/>
                  <a:pt x="19441" y="16558"/>
                </a:cubicBezTo>
                <a:cubicBezTo>
                  <a:pt x="19436" y="16554"/>
                  <a:pt x="19432" y="16550"/>
                  <a:pt x="19428" y="16544"/>
                </a:cubicBezTo>
                <a:close/>
                <a:moveTo>
                  <a:pt x="20121" y="16544"/>
                </a:moveTo>
                <a:cubicBezTo>
                  <a:pt x="20116" y="16538"/>
                  <a:pt x="20113" y="16532"/>
                  <a:pt x="20110" y="16525"/>
                </a:cubicBezTo>
                <a:cubicBezTo>
                  <a:pt x="20107" y="16518"/>
                  <a:pt x="20104" y="16510"/>
                  <a:pt x="20102" y="16501"/>
                </a:cubicBezTo>
                <a:cubicBezTo>
                  <a:pt x="20098" y="16483"/>
                  <a:pt x="20096" y="16467"/>
                  <a:pt x="20098" y="16447"/>
                </a:cubicBezTo>
                <a:cubicBezTo>
                  <a:pt x="20099" y="16428"/>
                  <a:pt x="20103" y="16413"/>
                  <a:pt x="20109" y="16397"/>
                </a:cubicBezTo>
                <a:cubicBezTo>
                  <a:pt x="20112" y="16390"/>
                  <a:pt x="20116" y="16383"/>
                  <a:pt x="20120" y="16378"/>
                </a:cubicBezTo>
                <a:cubicBezTo>
                  <a:pt x="20124" y="16372"/>
                  <a:pt x="20128" y="16368"/>
                  <a:pt x="20133" y="16364"/>
                </a:cubicBezTo>
                <a:cubicBezTo>
                  <a:pt x="20143" y="16357"/>
                  <a:pt x="20152" y="16353"/>
                  <a:pt x="20162" y="16356"/>
                </a:cubicBezTo>
                <a:cubicBezTo>
                  <a:pt x="20173" y="16358"/>
                  <a:pt x="20182" y="16365"/>
                  <a:pt x="20190" y="16377"/>
                </a:cubicBezTo>
                <a:cubicBezTo>
                  <a:pt x="20199" y="16389"/>
                  <a:pt x="20204" y="16401"/>
                  <a:pt x="20208" y="16419"/>
                </a:cubicBezTo>
                <a:cubicBezTo>
                  <a:pt x="20213" y="16437"/>
                  <a:pt x="20214" y="16454"/>
                  <a:pt x="20213" y="16473"/>
                </a:cubicBezTo>
                <a:cubicBezTo>
                  <a:pt x="20211" y="16492"/>
                  <a:pt x="20208" y="16508"/>
                  <a:pt x="20201" y="16523"/>
                </a:cubicBezTo>
                <a:cubicBezTo>
                  <a:pt x="20198" y="16531"/>
                  <a:pt x="20195" y="16537"/>
                  <a:pt x="20191" y="16543"/>
                </a:cubicBezTo>
                <a:cubicBezTo>
                  <a:pt x="20187" y="16548"/>
                  <a:pt x="20183" y="16553"/>
                  <a:pt x="20178" y="16557"/>
                </a:cubicBezTo>
                <a:cubicBezTo>
                  <a:pt x="20173" y="16561"/>
                  <a:pt x="20168" y="16563"/>
                  <a:pt x="20163" y="16564"/>
                </a:cubicBezTo>
                <a:cubicBezTo>
                  <a:pt x="20158" y="16565"/>
                  <a:pt x="20153" y="16565"/>
                  <a:pt x="20148" y="16565"/>
                </a:cubicBezTo>
                <a:cubicBezTo>
                  <a:pt x="20143" y="16563"/>
                  <a:pt x="20138" y="16561"/>
                  <a:pt x="20134" y="16558"/>
                </a:cubicBezTo>
                <a:cubicBezTo>
                  <a:pt x="20129" y="16554"/>
                  <a:pt x="20125" y="16550"/>
                  <a:pt x="20121" y="16544"/>
                </a:cubicBezTo>
                <a:close/>
                <a:moveTo>
                  <a:pt x="20814" y="16544"/>
                </a:moveTo>
                <a:cubicBezTo>
                  <a:pt x="20809" y="16538"/>
                  <a:pt x="20806" y="16532"/>
                  <a:pt x="20803" y="16525"/>
                </a:cubicBezTo>
                <a:cubicBezTo>
                  <a:pt x="20800" y="16518"/>
                  <a:pt x="20797" y="16510"/>
                  <a:pt x="20795" y="16501"/>
                </a:cubicBezTo>
                <a:cubicBezTo>
                  <a:pt x="20791" y="16483"/>
                  <a:pt x="20789" y="16467"/>
                  <a:pt x="20791" y="16447"/>
                </a:cubicBezTo>
                <a:cubicBezTo>
                  <a:pt x="20792" y="16428"/>
                  <a:pt x="20796" y="16413"/>
                  <a:pt x="20802" y="16397"/>
                </a:cubicBezTo>
                <a:cubicBezTo>
                  <a:pt x="20805" y="16390"/>
                  <a:pt x="20809" y="16383"/>
                  <a:pt x="20813" y="16378"/>
                </a:cubicBezTo>
                <a:cubicBezTo>
                  <a:pt x="20817" y="16372"/>
                  <a:pt x="20821" y="16368"/>
                  <a:pt x="20826" y="16364"/>
                </a:cubicBezTo>
                <a:cubicBezTo>
                  <a:pt x="20836" y="16357"/>
                  <a:pt x="20845" y="16353"/>
                  <a:pt x="20855" y="16356"/>
                </a:cubicBezTo>
                <a:cubicBezTo>
                  <a:pt x="20866" y="16358"/>
                  <a:pt x="20875" y="16365"/>
                  <a:pt x="20883" y="16377"/>
                </a:cubicBezTo>
                <a:cubicBezTo>
                  <a:pt x="20892" y="16389"/>
                  <a:pt x="20897" y="16401"/>
                  <a:pt x="20901" y="16419"/>
                </a:cubicBezTo>
                <a:cubicBezTo>
                  <a:pt x="20906" y="16437"/>
                  <a:pt x="20907" y="16454"/>
                  <a:pt x="20906" y="16473"/>
                </a:cubicBezTo>
                <a:cubicBezTo>
                  <a:pt x="20904" y="16492"/>
                  <a:pt x="20901" y="16508"/>
                  <a:pt x="20894" y="16523"/>
                </a:cubicBezTo>
                <a:cubicBezTo>
                  <a:pt x="20891" y="16531"/>
                  <a:pt x="20888" y="16537"/>
                  <a:pt x="20884" y="16543"/>
                </a:cubicBezTo>
                <a:cubicBezTo>
                  <a:pt x="20880" y="16548"/>
                  <a:pt x="20876" y="16553"/>
                  <a:pt x="20871" y="16557"/>
                </a:cubicBezTo>
                <a:cubicBezTo>
                  <a:pt x="20866" y="16561"/>
                  <a:pt x="20861" y="16563"/>
                  <a:pt x="20856" y="16564"/>
                </a:cubicBezTo>
                <a:cubicBezTo>
                  <a:pt x="20852" y="16565"/>
                  <a:pt x="20846" y="16565"/>
                  <a:pt x="20841" y="16565"/>
                </a:cubicBezTo>
                <a:cubicBezTo>
                  <a:pt x="20836" y="16563"/>
                  <a:pt x="20831" y="16561"/>
                  <a:pt x="20827" y="16558"/>
                </a:cubicBezTo>
                <a:cubicBezTo>
                  <a:pt x="20822" y="16554"/>
                  <a:pt x="20818" y="16550"/>
                  <a:pt x="20814" y="16544"/>
                </a:cubicBezTo>
                <a:close/>
                <a:moveTo>
                  <a:pt x="21507" y="16544"/>
                </a:moveTo>
                <a:cubicBezTo>
                  <a:pt x="21498" y="16532"/>
                  <a:pt x="21493" y="16519"/>
                  <a:pt x="21488" y="16501"/>
                </a:cubicBezTo>
                <a:cubicBezTo>
                  <a:pt x="21484" y="16483"/>
                  <a:pt x="21482" y="16467"/>
                  <a:pt x="21484" y="16447"/>
                </a:cubicBezTo>
                <a:cubicBezTo>
                  <a:pt x="21485" y="16428"/>
                  <a:pt x="21489" y="16413"/>
                  <a:pt x="21495" y="16397"/>
                </a:cubicBezTo>
                <a:cubicBezTo>
                  <a:pt x="21498" y="16390"/>
                  <a:pt x="21502" y="16383"/>
                  <a:pt x="21506" y="16378"/>
                </a:cubicBezTo>
                <a:cubicBezTo>
                  <a:pt x="21510" y="16372"/>
                  <a:pt x="21514" y="16368"/>
                  <a:pt x="21519" y="16364"/>
                </a:cubicBezTo>
                <a:cubicBezTo>
                  <a:pt x="21529" y="16357"/>
                  <a:pt x="21538" y="16353"/>
                  <a:pt x="21548" y="16356"/>
                </a:cubicBezTo>
                <a:cubicBezTo>
                  <a:pt x="21559" y="16358"/>
                  <a:pt x="21568" y="16365"/>
                  <a:pt x="21576" y="16377"/>
                </a:cubicBezTo>
                <a:cubicBezTo>
                  <a:pt x="21585" y="16389"/>
                  <a:pt x="21590" y="16401"/>
                  <a:pt x="21594" y="16419"/>
                </a:cubicBezTo>
                <a:cubicBezTo>
                  <a:pt x="21599" y="16437"/>
                  <a:pt x="21600" y="16454"/>
                  <a:pt x="21599" y="16473"/>
                </a:cubicBezTo>
                <a:cubicBezTo>
                  <a:pt x="21597" y="16492"/>
                  <a:pt x="21594" y="16508"/>
                  <a:pt x="21587" y="16523"/>
                </a:cubicBezTo>
                <a:cubicBezTo>
                  <a:pt x="21584" y="16531"/>
                  <a:pt x="21581" y="16537"/>
                  <a:pt x="21577" y="16543"/>
                </a:cubicBezTo>
                <a:cubicBezTo>
                  <a:pt x="21573" y="16548"/>
                  <a:pt x="21569" y="16553"/>
                  <a:pt x="21564" y="16557"/>
                </a:cubicBezTo>
                <a:cubicBezTo>
                  <a:pt x="21559" y="16561"/>
                  <a:pt x="21554" y="16563"/>
                  <a:pt x="21549" y="16564"/>
                </a:cubicBezTo>
                <a:cubicBezTo>
                  <a:pt x="21545" y="16565"/>
                  <a:pt x="21539" y="16565"/>
                  <a:pt x="21534" y="16565"/>
                </a:cubicBezTo>
                <a:cubicBezTo>
                  <a:pt x="21524" y="16562"/>
                  <a:pt x="21515" y="16556"/>
                  <a:pt x="21507" y="16544"/>
                </a:cubicBezTo>
                <a:close/>
                <a:moveTo>
                  <a:pt x="23" y="17802"/>
                </a:moveTo>
                <a:cubicBezTo>
                  <a:pt x="15" y="17790"/>
                  <a:pt x="9" y="17777"/>
                  <a:pt x="5" y="17759"/>
                </a:cubicBezTo>
                <a:cubicBezTo>
                  <a:pt x="3" y="17750"/>
                  <a:pt x="1" y="17742"/>
                  <a:pt x="1" y="17733"/>
                </a:cubicBezTo>
                <a:cubicBezTo>
                  <a:pt x="0" y="17724"/>
                  <a:pt x="0" y="17715"/>
                  <a:pt x="1" y="17706"/>
                </a:cubicBezTo>
                <a:cubicBezTo>
                  <a:pt x="1" y="17696"/>
                  <a:pt x="2" y="17688"/>
                  <a:pt x="4" y="17679"/>
                </a:cubicBezTo>
                <a:cubicBezTo>
                  <a:pt x="6" y="17671"/>
                  <a:pt x="8" y="17663"/>
                  <a:pt x="12" y="17655"/>
                </a:cubicBezTo>
                <a:cubicBezTo>
                  <a:pt x="15" y="17648"/>
                  <a:pt x="18" y="17642"/>
                  <a:pt x="22" y="17636"/>
                </a:cubicBezTo>
                <a:cubicBezTo>
                  <a:pt x="26" y="17631"/>
                  <a:pt x="30" y="17626"/>
                  <a:pt x="35" y="17622"/>
                </a:cubicBezTo>
                <a:cubicBezTo>
                  <a:pt x="45" y="17615"/>
                  <a:pt x="54" y="17612"/>
                  <a:pt x="65" y="17614"/>
                </a:cubicBezTo>
                <a:cubicBezTo>
                  <a:pt x="75" y="17616"/>
                  <a:pt x="84" y="17624"/>
                  <a:pt x="92" y="17635"/>
                </a:cubicBezTo>
                <a:cubicBezTo>
                  <a:pt x="96" y="17641"/>
                  <a:pt x="100" y="17647"/>
                  <a:pt x="103" y="17654"/>
                </a:cubicBezTo>
                <a:cubicBezTo>
                  <a:pt x="106" y="17661"/>
                  <a:pt x="109" y="17668"/>
                  <a:pt x="111" y="17677"/>
                </a:cubicBezTo>
                <a:cubicBezTo>
                  <a:pt x="115" y="17695"/>
                  <a:pt x="116" y="17712"/>
                  <a:pt x="115" y="17731"/>
                </a:cubicBezTo>
                <a:cubicBezTo>
                  <a:pt x="114" y="17750"/>
                  <a:pt x="110" y="17766"/>
                  <a:pt x="104" y="17781"/>
                </a:cubicBezTo>
                <a:cubicBezTo>
                  <a:pt x="100" y="17789"/>
                  <a:pt x="97" y="17795"/>
                  <a:pt x="93" y="17801"/>
                </a:cubicBezTo>
                <a:cubicBezTo>
                  <a:pt x="89" y="17807"/>
                  <a:pt x="85" y="17811"/>
                  <a:pt x="80" y="17815"/>
                </a:cubicBezTo>
                <a:cubicBezTo>
                  <a:pt x="75" y="17819"/>
                  <a:pt x="71" y="17821"/>
                  <a:pt x="66" y="17822"/>
                </a:cubicBezTo>
                <a:cubicBezTo>
                  <a:pt x="61" y="17823"/>
                  <a:pt x="56" y="17823"/>
                  <a:pt x="51" y="17823"/>
                </a:cubicBezTo>
                <a:cubicBezTo>
                  <a:pt x="40" y="17820"/>
                  <a:pt x="31" y="17814"/>
                  <a:pt x="23" y="17802"/>
                </a:cubicBezTo>
                <a:close/>
                <a:moveTo>
                  <a:pt x="716" y="17802"/>
                </a:moveTo>
                <a:cubicBezTo>
                  <a:pt x="708" y="17790"/>
                  <a:pt x="702" y="17777"/>
                  <a:pt x="698" y="17759"/>
                </a:cubicBezTo>
                <a:cubicBezTo>
                  <a:pt x="693" y="17741"/>
                  <a:pt x="692" y="17725"/>
                  <a:pt x="694" y="17706"/>
                </a:cubicBezTo>
                <a:cubicBezTo>
                  <a:pt x="695" y="17687"/>
                  <a:pt x="698" y="17671"/>
                  <a:pt x="705" y="17655"/>
                </a:cubicBezTo>
                <a:cubicBezTo>
                  <a:pt x="711" y="17640"/>
                  <a:pt x="718" y="17630"/>
                  <a:pt x="728" y="17622"/>
                </a:cubicBezTo>
                <a:cubicBezTo>
                  <a:pt x="738" y="17615"/>
                  <a:pt x="747" y="17612"/>
                  <a:pt x="758" y="17614"/>
                </a:cubicBezTo>
                <a:cubicBezTo>
                  <a:pt x="768" y="17616"/>
                  <a:pt x="777" y="17624"/>
                  <a:pt x="785" y="17635"/>
                </a:cubicBezTo>
                <a:cubicBezTo>
                  <a:pt x="789" y="17641"/>
                  <a:pt x="793" y="17647"/>
                  <a:pt x="796" y="17654"/>
                </a:cubicBezTo>
                <a:cubicBezTo>
                  <a:pt x="799" y="17661"/>
                  <a:pt x="802" y="17668"/>
                  <a:pt x="804" y="17677"/>
                </a:cubicBezTo>
                <a:cubicBezTo>
                  <a:pt x="808" y="17695"/>
                  <a:pt x="809" y="17712"/>
                  <a:pt x="808" y="17731"/>
                </a:cubicBezTo>
                <a:cubicBezTo>
                  <a:pt x="807" y="17750"/>
                  <a:pt x="803" y="17766"/>
                  <a:pt x="797" y="17781"/>
                </a:cubicBezTo>
                <a:cubicBezTo>
                  <a:pt x="793" y="17789"/>
                  <a:pt x="790" y="17795"/>
                  <a:pt x="786" y="17801"/>
                </a:cubicBezTo>
                <a:cubicBezTo>
                  <a:pt x="782" y="17807"/>
                  <a:pt x="778" y="17811"/>
                  <a:pt x="773" y="17815"/>
                </a:cubicBezTo>
                <a:cubicBezTo>
                  <a:pt x="768" y="17819"/>
                  <a:pt x="764" y="17821"/>
                  <a:pt x="759" y="17822"/>
                </a:cubicBezTo>
                <a:cubicBezTo>
                  <a:pt x="754" y="17823"/>
                  <a:pt x="749" y="17823"/>
                  <a:pt x="744" y="17823"/>
                </a:cubicBezTo>
                <a:cubicBezTo>
                  <a:pt x="733" y="17820"/>
                  <a:pt x="724" y="17814"/>
                  <a:pt x="716" y="17802"/>
                </a:cubicBezTo>
                <a:close/>
                <a:moveTo>
                  <a:pt x="1409" y="17802"/>
                </a:moveTo>
                <a:cubicBezTo>
                  <a:pt x="1401" y="17790"/>
                  <a:pt x="1395" y="17777"/>
                  <a:pt x="1391" y="17759"/>
                </a:cubicBezTo>
                <a:cubicBezTo>
                  <a:pt x="1386" y="17741"/>
                  <a:pt x="1385" y="17725"/>
                  <a:pt x="1387" y="17706"/>
                </a:cubicBezTo>
                <a:cubicBezTo>
                  <a:pt x="1388" y="17687"/>
                  <a:pt x="1391" y="17671"/>
                  <a:pt x="1398" y="17655"/>
                </a:cubicBezTo>
                <a:cubicBezTo>
                  <a:pt x="1404" y="17640"/>
                  <a:pt x="1412" y="17630"/>
                  <a:pt x="1421" y="17622"/>
                </a:cubicBezTo>
                <a:cubicBezTo>
                  <a:pt x="1431" y="17615"/>
                  <a:pt x="1440" y="17612"/>
                  <a:pt x="1451" y="17614"/>
                </a:cubicBezTo>
                <a:cubicBezTo>
                  <a:pt x="1461" y="17616"/>
                  <a:pt x="1470" y="17624"/>
                  <a:pt x="1479" y="17635"/>
                </a:cubicBezTo>
                <a:cubicBezTo>
                  <a:pt x="1483" y="17641"/>
                  <a:pt x="1486" y="17647"/>
                  <a:pt x="1489" y="17654"/>
                </a:cubicBezTo>
                <a:cubicBezTo>
                  <a:pt x="1492" y="17661"/>
                  <a:pt x="1495" y="17668"/>
                  <a:pt x="1497" y="17677"/>
                </a:cubicBezTo>
                <a:cubicBezTo>
                  <a:pt x="1501" y="17695"/>
                  <a:pt x="1502" y="17712"/>
                  <a:pt x="1501" y="17731"/>
                </a:cubicBezTo>
                <a:cubicBezTo>
                  <a:pt x="1500" y="17750"/>
                  <a:pt x="1496" y="17766"/>
                  <a:pt x="1490" y="17781"/>
                </a:cubicBezTo>
                <a:cubicBezTo>
                  <a:pt x="1486" y="17789"/>
                  <a:pt x="1483" y="17795"/>
                  <a:pt x="1479" y="17801"/>
                </a:cubicBezTo>
                <a:cubicBezTo>
                  <a:pt x="1475" y="17807"/>
                  <a:pt x="1471" y="17811"/>
                  <a:pt x="1466" y="17815"/>
                </a:cubicBezTo>
                <a:cubicBezTo>
                  <a:pt x="1461" y="17819"/>
                  <a:pt x="1457" y="17821"/>
                  <a:pt x="1452" y="17822"/>
                </a:cubicBezTo>
                <a:cubicBezTo>
                  <a:pt x="1447" y="17823"/>
                  <a:pt x="1442" y="17823"/>
                  <a:pt x="1437" y="17823"/>
                </a:cubicBezTo>
                <a:cubicBezTo>
                  <a:pt x="1426" y="17820"/>
                  <a:pt x="1417" y="17814"/>
                  <a:pt x="1409" y="17802"/>
                </a:cubicBezTo>
                <a:close/>
                <a:moveTo>
                  <a:pt x="2102" y="17802"/>
                </a:moveTo>
                <a:cubicBezTo>
                  <a:pt x="2094" y="17790"/>
                  <a:pt x="2088" y="17777"/>
                  <a:pt x="2084" y="17759"/>
                </a:cubicBezTo>
                <a:cubicBezTo>
                  <a:pt x="2079" y="17741"/>
                  <a:pt x="2078" y="17725"/>
                  <a:pt x="2080" y="17706"/>
                </a:cubicBezTo>
                <a:cubicBezTo>
                  <a:pt x="2081" y="17687"/>
                  <a:pt x="2084" y="17671"/>
                  <a:pt x="2091" y="17655"/>
                </a:cubicBezTo>
                <a:cubicBezTo>
                  <a:pt x="2097" y="17640"/>
                  <a:pt x="2105" y="17630"/>
                  <a:pt x="2114" y="17622"/>
                </a:cubicBezTo>
                <a:cubicBezTo>
                  <a:pt x="2124" y="17615"/>
                  <a:pt x="2133" y="17612"/>
                  <a:pt x="2144" y="17614"/>
                </a:cubicBezTo>
                <a:cubicBezTo>
                  <a:pt x="2154" y="17616"/>
                  <a:pt x="2163" y="17624"/>
                  <a:pt x="2172" y="17635"/>
                </a:cubicBezTo>
                <a:cubicBezTo>
                  <a:pt x="2176" y="17641"/>
                  <a:pt x="2179" y="17647"/>
                  <a:pt x="2182" y="17654"/>
                </a:cubicBezTo>
                <a:cubicBezTo>
                  <a:pt x="2185" y="17661"/>
                  <a:pt x="2188" y="17668"/>
                  <a:pt x="2190" y="17677"/>
                </a:cubicBezTo>
                <a:cubicBezTo>
                  <a:pt x="2194" y="17695"/>
                  <a:pt x="2195" y="17712"/>
                  <a:pt x="2194" y="17731"/>
                </a:cubicBezTo>
                <a:cubicBezTo>
                  <a:pt x="2193" y="17750"/>
                  <a:pt x="2189" y="17766"/>
                  <a:pt x="2183" y="17781"/>
                </a:cubicBezTo>
                <a:cubicBezTo>
                  <a:pt x="2180" y="17789"/>
                  <a:pt x="2176" y="17795"/>
                  <a:pt x="2172" y="17801"/>
                </a:cubicBezTo>
                <a:cubicBezTo>
                  <a:pt x="2169" y="17807"/>
                  <a:pt x="2164" y="17811"/>
                  <a:pt x="2159" y="17815"/>
                </a:cubicBezTo>
                <a:cubicBezTo>
                  <a:pt x="2155" y="17819"/>
                  <a:pt x="2150" y="17821"/>
                  <a:pt x="2145" y="17822"/>
                </a:cubicBezTo>
                <a:cubicBezTo>
                  <a:pt x="2140" y="17823"/>
                  <a:pt x="2135" y="17823"/>
                  <a:pt x="2130" y="17823"/>
                </a:cubicBezTo>
                <a:cubicBezTo>
                  <a:pt x="2119" y="17820"/>
                  <a:pt x="2110" y="17814"/>
                  <a:pt x="2102" y="17802"/>
                </a:cubicBezTo>
                <a:close/>
                <a:moveTo>
                  <a:pt x="2795" y="17802"/>
                </a:moveTo>
                <a:cubicBezTo>
                  <a:pt x="2791" y="17796"/>
                  <a:pt x="2787" y="17790"/>
                  <a:pt x="2784" y="17783"/>
                </a:cubicBezTo>
                <a:cubicBezTo>
                  <a:pt x="2781" y="17776"/>
                  <a:pt x="2779" y="17768"/>
                  <a:pt x="2777" y="17759"/>
                </a:cubicBezTo>
                <a:cubicBezTo>
                  <a:pt x="2772" y="17741"/>
                  <a:pt x="2771" y="17725"/>
                  <a:pt x="2773" y="17706"/>
                </a:cubicBezTo>
                <a:cubicBezTo>
                  <a:pt x="2774" y="17687"/>
                  <a:pt x="2777" y="17671"/>
                  <a:pt x="2784" y="17655"/>
                </a:cubicBezTo>
                <a:cubicBezTo>
                  <a:pt x="2790" y="17640"/>
                  <a:pt x="2798" y="17630"/>
                  <a:pt x="2807" y="17622"/>
                </a:cubicBezTo>
                <a:cubicBezTo>
                  <a:pt x="2817" y="17615"/>
                  <a:pt x="2826" y="17612"/>
                  <a:pt x="2837" y="17614"/>
                </a:cubicBezTo>
                <a:cubicBezTo>
                  <a:pt x="2848" y="17616"/>
                  <a:pt x="2856" y="17624"/>
                  <a:pt x="2865" y="17635"/>
                </a:cubicBezTo>
                <a:cubicBezTo>
                  <a:pt x="2869" y="17641"/>
                  <a:pt x="2872" y="17647"/>
                  <a:pt x="2875" y="17654"/>
                </a:cubicBezTo>
                <a:cubicBezTo>
                  <a:pt x="2878" y="17661"/>
                  <a:pt x="2881" y="17668"/>
                  <a:pt x="2883" y="17677"/>
                </a:cubicBezTo>
                <a:cubicBezTo>
                  <a:pt x="2887" y="17695"/>
                  <a:pt x="2888" y="17712"/>
                  <a:pt x="2887" y="17731"/>
                </a:cubicBezTo>
                <a:cubicBezTo>
                  <a:pt x="2886" y="17750"/>
                  <a:pt x="2882" y="17766"/>
                  <a:pt x="2876" y="17781"/>
                </a:cubicBezTo>
                <a:cubicBezTo>
                  <a:pt x="2873" y="17789"/>
                  <a:pt x="2869" y="17795"/>
                  <a:pt x="2865" y="17801"/>
                </a:cubicBezTo>
                <a:cubicBezTo>
                  <a:pt x="2862" y="17807"/>
                  <a:pt x="2857" y="17811"/>
                  <a:pt x="2852" y="17815"/>
                </a:cubicBezTo>
                <a:cubicBezTo>
                  <a:pt x="2848" y="17819"/>
                  <a:pt x="2843" y="17821"/>
                  <a:pt x="2838" y="17822"/>
                </a:cubicBezTo>
                <a:cubicBezTo>
                  <a:pt x="2833" y="17823"/>
                  <a:pt x="2828" y="17823"/>
                  <a:pt x="2823" y="17823"/>
                </a:cubicBezTo>
                <a:cubicBezTo>
                  <a:pt x="2817" y="17821"/>
                  <a:pt x="2813" y="17819"/>
                  <a:pt x="2808" y="17816"/>
                </a:cubicBezTo>
                <a:cubicBezTo>
                  <a:pt x="2804" y="17813"/>
                  <a:pt x="2799" y="17808"/>
                  <a:pt x="2795" y="17802"/>
                </a:cubicBezTo>
                <a:close/>
                <a:moveTo>
                  <a:pt x="3488" y="17802"/>
                </a:moveTo>
                <a:cubicBezTo>
                  <a:pt x="3484" y="17796"/>
                  <a:pt x="3480" y="17790"/>
                  <a:pt x="3477" y="17783"/>
                </a:cubicBezTo>
                <a:cubicBezTo>
                  <a:pt x="3474" y="17776"/>
                  <a:pt x="3472" y="17768"/>
                  <a:pt x="3470" y="17759"/>
                </a:cubicBezTo>
                <a:cubicBezTo>
                  <a:pt x="3465" y="17741"/>
                  <a:pt x="3464" y="17725"/>
                  <a:pt x="3466" y="17706"/>
                </a:cubicBezTo>
                <a:cubicBezTo>
                  <a:pt x="3467" y="17687"/>
                  <a:pt x="3470" y="17671"/>
                  <a:pt x="3477" y="17655"/>
                </a:cubicBezTo>
                <a:cubicBezTo>
                  <a:pt x="3483" y="17640"/>
                  <a:pt x="3491" y="17630"/>
                  <a:pt x="3500" y="17622"/>
                </a:cubicBezTo>
                <a:cubicBezTo>
                  <a:pt x="3510" y="17615"/>
                  <a:pt x="3519" y="17612"/>
                  <a:pt x="3530" y="17614"/>
                </a:cubicBezTo>
                <a:cubicBezTo>
                  <a:pt x="3541" y="17616"/>
                  <a:pt x="3549" y="17624"/>
                  <a:pt x="3558" y="17635"/>
                </a:cubicBezTo>
                <a:cubicBezTo>
                  <a:pt x="3562" y="17641"/>
                  <a:pt x="3565" y="17647"/>
                  <a:pt x="3568" y="17654"/>
                </a:cubicBezTo>
                <a:cubicBezTo>
                  <a:pt x="3571" y="17661"/>
                  <a:pt x="3574" y="17668"/>
                  <a:pt x="3576" y="17677"/>
                </a:cubicBezTo>
                <a:cubicBezTo>
                  <a:pt x="3580" y="17695"/>
                  <a:pt x="3581" y="17712"/>
                  <a:pt x="3580" y="17731"/>
                </a:cubicBezTo>
                <a:cubicBezTo>
                  <a:pt x="3579" y="17750"/>
                  <a:pt x="3575" y="17766"/>
                  <a:pt x="3569" y="17781"/>
                </a:cubicBezTo>
                <a:cubicBezTo>
                  <a:pt x="3566" y="17789"/>
                  <a:pt x="3562" y="17795"/>
                  <a:pt x="3558" y="17801"/>
                </a:cubicBezTo>
                <a:cubicBezTo>
                  <a:pt x="3555" y="17807"/>
                  <a:pt x="3550" y="17811"/>
                  <a:pt x="3546" y="17815"/>
                </a:cubicBezTo>
                <a:cubicBezTo>
                  <a:pt x="3541" y="17819"/>
                  <a:pt x="3536" y="17821"/>
                  <a:pt x="3531" y="17822"/>
                </a:cubicBezTo>
                <a:cubicBezTo>
                  <a:pt x="3526" y="17823"/>
                  <a:pt x="3521" y="17823"/>
                  <a:pt x="3516" y="17823"/>
                </a:cubicBezTo>
                <a:cubicBezTo>
                  <a:pt x="3510" y="17821"/>
                  <a:pt x="3506" y="17819"/>
                  <a:pt x="3501" y="17816"/>
                </a:cubicBezTo>
                <a:cubicBezTo>
                  <a:pt x="3497" y="17813"/>
                  <a:pt x="3492" y="17808"/>
                  <a:pt x="3488" y="17802"/>
                </a:cubicBezTo>
                <a:close/>
                <a:moveTo>
                  <a:pt x="4181" y="17802"/>
                </a:moveTo>
                <a:cubicBezTo>
                  <a:pt x="4177" y="17796"/>
                  <a:pt x="4173" y="17790"/>
                  <a:pt x="4170" y="17783"/>
                </a:cubicBezTo>
                <a:cubicBezTo>
                  <a:pt x="4167" y="17776"/>
                  <a:pt x="4165" y="17768"/>
                  <a:pt x="4163" y="17759"/>
                </a:cubicBezTo>
                <a:cubicBezTo>
                  <a:pt x="4158" y="17741"/>
                  <a:pt x="4157" y="17725"/>
                  <a:pt x="4159" y="17706"/>
                </a:cubicBezTo>
                <a:cubicBezTo>
                  <a:pt x="4160" y="17687"/>
                  <a:pt x="4163" y="17671"/>
                  <a:pt x="4170" y="17655"/>
                </a:cubicBezTo>
                <a:cubicBezTo>
                  <a:pt x="4176" y="17640"/>
                  <a:pt x="4184" y="17630"/>
                  <a:pt x="4193" y="17622"/>
                </a:cubicBezTo>
                <a:cubicBezTo>
                  <a:pt x="4203" y="17615"/>
                  <a:pt x="4213" y="17612"/>
                  <a:pt x="4223" y="17614"/>
                </a:cubicBezTo>
                <a:cubicBezTo>
                  <a:pt x="4234" y="17616"/>
                  <a:pt x="4242" y="17624"/>
                  <a:pt x="4251" y="17635"/>
                </a:cubicBezTo>
                <a:cubicBezTo>
                  <a:pt x="4255" y="17641"/>
                  <a:pt x="4258" y="17647"/>
                  <a:pt x="4261" y="17654"/>
                </a:cubicBezTo>
                <a:cubicBezTo>
                  <a:pt x="4264" y="17661"/>
                  <a:pt x="4267" y="17668"/>
                  <a:pt x="4269" y="17677"/>
                </a:cubicBezTo>
                <a:cubicBezTo>
                  <a:pt x="4273" y="17695"/>
                  <a:pt x="4274" y="17712"/>
                  <a:pt x="4273" y="17731"/>
                </a:cubicBezTo>
                <a:cubicBezTo>
                  <a:pt x="4272" y="17750"/>
                  <a:pt x="4268" y="17766"/>
                  <a:pt x="4262" y="17781"/>
                </a:cubicBezTo>
                <a:cubicBezTo>
                  <a:pt x="4259" y="17789"/>
                  <a:pt x="4255" y="17795"/>
                  <a:pt x="4252" y="17801"/>
                </a:cubicBezTo>
                <a:cubicBezTo>
                  <a:pt x="4248" y="17807"/>
                  <a:pt x="4243" y="17811"/>
                  <a:pt x="4239" y="17815"/>
                </a:cubicBezTo>
                <a:cubicBezTo>
                  <a:pt x="4234" y="17819"/>
                  <a:pt x="4229" y="17821"/>
                  <a:pt x="4224" y="17822"/>
                </a:cubicBezTo>
                <a:cubicBezTo>
                  <a:pt x="4219" y="17823"/>
                  <a:pt x="4214" y="17823"/>
                  <a:pt x="4209" y="17823"/>
                </a:cubicBezTo>
                <a:cubicBezTo>
                  <a:pt x="4204" y="17821"/>
                  <a:pt x="4199" y="17819"/>
                  <a:pt x="4194" y="17816"/>
                </a:cubicBezTo>
                <a:cubicBezTo>
                  <a:pt x="4190" y="17813"/>
                  <a:pt x="4185" y="17808"/>
                  <a:pt x="4181" y="17802"/>
                </a:cubicBezTo>
                <a:close/>
                <a:moveTo>
                  <a:pt x="4874" y="17802"/>
                </a:moveTo>
                <a:cubicBezTo>
                  <a:pt x="4870" y="17796"/>
                  <a:pt x="4866" y="17790"/>
                  <a:pt x="4863" y="17783"/>
                </a:cubicBezTo>
                <a:cubicBezTo>
                  <a:pt x="4860" y="17776"/>
                  <a:pt x="4858" y="17768"/>
                  <a:pt x="4856" y="17759"/>
                </a:cubicBezTo>
                <a:cubicBezTo>
                  <a:pt x="4851" y="17741"/>
                  <a:pt x="4850" y="17725"/>
                  <a:pt x="4852" y="17706"/>
                </a:cubicBezTo>
                <a:cubicBezTo>
                  <a:pt x="4853" y="17687"/>
                  <a:pt x="4856" y="17671"/>
                  <a:pt x="4863" y="17655"/>
                </a:cubicBezTo>
                <a:cubicBezTo>
                  <a:pt x="4869" y="17640"/>
                  <a:pt x="4877" y="17630"/>
                  <a:pt x="4886" y="17622"/>
                </a:cubicBezTo>
                <a:cubicBezTo>
                  <a:pt x="4896" y="17615"/>
                  <a:pt x="4906" y="17612"/>
                  <a:pt x="4916" y="17614"/>
                </a:cubicBezTo>
                <a:cubicBezTo>
                  <a:pt x="4927" y="17616"/>
                  <a:pt x="4935" y="17624"/>
                  <a:pt x="4944" y="17635"/>
                </a:cubicBezTo>
                <a:cubicBezTo>
                  <a:pt x="4948" y="17641"/>
                  <a:pt x="4951" y="17647"/>
                  <a:pt x="4954" y="17654"/>
                </a:cubicBezTo>
                <a:cubicBezTo>
                  <a:pt x="4957" y="17661"/>
                  <a:pt x="4960" y="17668"/>
                  <a:pt x="4962" y="17677"/>
                </a:cubicBezTo>
                <a:cubicBezTo>
                  <a:pt x="4966" y="17695"/>
                  <a:pt x="4967" y="17712"/>
                  <a:pt x="4966" y="17731"/>
                </a:cubicBezTo>
                <a:cubicBezTo>
                  <a:pt x="4965" y="17750"/>
                  <a:pt x="4961" y="17766"/>
                  <a:pt x="4955" y="17781"/>
                </a:cubicBezTo>
                <a:cubicBezTo>
                  <a:pt x="4952" y="17789"/>
                  <a:pt x="4948" y="17795"/>
                  <a:pt x="4945" y="17801"/>
                </a:cubicBezTo>
                <a:cubicBezTo>
                  <a:pt x="4941" y="17807"/>
                  <a:pt x="4936" y="17811"/>
                  <a:pt x="4932" y="17815"/>
                </a:cubicBezTo>
                <a:cubicBezTo>
                  <a:pt x="4927" y="17819"/>
                  <a:pt x="4922" y="17821"/>
                  <a:pt x="4917" y="17822"/>
                </a:cubicBezTo>
                <a:cubicBezTo>
                  <a:pt x="4912" y="17823"/>
                  <a:pt x="4907" y="17823"/>
                  <a:pt x="4902" y="17823"/>
                </a:cubicBezTo>
                <a:cubicBezTo>
                  <a:pt x="4897" y="17821"/>
                  <a:pt x="4892" y="17819"/>
                  <a:pt x="4887" y="17816"/>
                </a:cubicBezTo>
                <a:cubicBezTo>
                  <a:pt x="4883" y="17813"/>
                  <a:pt x="4878" y="17808"/>
                  <a:pt x="4874" y="17802"/>
                </a:cubicBezTo>
                <a:close/>
                <a:moveTo>
                  <a:pt x="5567" y="17802"/>
                </a:moveTo>
                <a:cubicBezTo>
                  <a:pt x="5563" y="17796"/>
                  <a:pt x="5559" y="17790"/>
                  <a:pt x="5556" y="17783"/>
                </a:cubicBezTo>
                <a:cubicBezTo>
                  <a:pt x="5553" y="17776"/>
                  <a:pt x="5551" y="17768"/>
                  <a:pt x="5549" y="17759"/>
                </a:cubicBezTo>
                <a:cubicBezTo>
                  <a:pt x="5544" y="17741"/>
                  <a:pt x="5543" y="17725"/>
                  <a:pt x="5545" y="17706"/>
                </a:cubicBezTo>
                <a:cubicBezTo>
                  <a:pt x="5546" y="17687"/>
                  <a:pt x="5550" y="17671"/>
                  <a:pt x="5556" y="17655"/>
                </a:cubicBezTo>
                <a:cubicBezTo>
                  <a:pt x="5562" y="17640"/>
                  <a:pt x="5569" y="17630"/>
                  <a:pt x="5579" y="17622"/>
                </a:cubicBezTo>
                <a:cubicBezTo>
                  <a:pt x="5589" y="17615"/>
                  <a:pt x="5599" y="17612"/>
                  <a:pt x="5609" y="17614"/>
                </a:cubicBezTo>
                <a:cubicBezTo>
                  <a:pt x="5620" y="17616"/>
                  <a:pt x="5628" y="17624"/>
                  <a:pt x="5637" y="17635"/>
                </a:cubicBezTo>
                <a:cubicBezTo>
                  <a:pt x="5641" y="17641"/>
                  <a:pt x="5644" y="17647"/>
                  <a:pt x="5647" y="17654"/>
                </a:cubicBezTo>
                <a:cubicBezTo>
                  <a:pt x="5651" y="17661"/>
                  <a:pt x="5653" y="17668"/>
                  <a:pt x="5655" y="17677"/>
                </a:cubicBezTo>
                <a:cubicBezTo>
                  <a:pt x="5659" y="17695"/>
                  <a:pt x="5660" y="17712"/>
                  <a:pt x="5659" y="17731"/>
                </a:cubicBezTo>
                <a:cubicBezTo>
                  <a:pt x="5658" y="17750"/>
                  <a:pt x="5654" y="17766"/>
                  <a:pt x="5648" y="17781"/>
                </a:cubicBezTo>
                <a:cubicBezTo>
                  <a:pt x="5645" y="17789"/>
                  <a:pt x="5641" y="17795"/>
                  <a:pt x="5638" y="17801"/>
                </a:cubicBezTo>
                <a:cubicBezTo>
                  <a:pt x="5634" y="17807"/>
                  <a:pt x="5629" y="17811"/>
                  <a:pt x="5625" y="17815"/>
                </a:cubicBezTo>
                <a:cubicBezTo>
                  <a:pt x="5620" y="17819"/>
                  <a:pt x="5615" y="17821"/>
                  <a:pt x="5610" y="17822"/>
                </a:cubicBezTo>
                <a:cubicBezTo>
                  <a:pt x="5605" y="17823"/>
                  <a:pt x="5600" y="17823"/>
                  <a:pt x="5595" y="17823"/>
                </a:cubicBezTo>
                <a:cubicBezTo>
                  <a:pt x="5590" y="17821"/>
                  <a:pt x="5585" y="17819"/>
                  <a:pt x="5580" y="17816"/>
                </a:cubicBezTo>
                <a:cubicBezTo>
                  <a:pt x="5576" y="17813"/>
                  <a:pt x="5571" y="17808"/>
                  <a:pt x="5567" y="17802"/>
                </a:cubicBezTo>
                <a:close/>
                <a:moveTo>
                  <a:pt x="6260" y="17802"/>
                </a:moveTo>
                <a:cubicBezTo>
                  <a:pt x="6256" y="17796"/>
                  <a:pt x="6252" y="17790"/>
                  <a:pt x="6249" y="17783"/>
                </a:cubicBezTo>
                <a:cubicBezTo>
                  <a:pt x="6246" y="17776"/>
                  <a:pt x="6244" y="17768"/>
                  <a:pt x="6242" y="17759"/>
                </a:cubicBezTo>
                <a:cubicBezTo>
                  <a:pt x="6238" y="17741"/>
                  <a:pt x="6236" y="17725"/>
                  <a:pt x="6238" y="17706"/>
                </a:cubicBezTo>
                <a:cubicBezTo>
                  <a:pt x="6239" y="17687"/>
                  <a:pt x="6243" y="17671"/>
                  <a:pt x="6249" y="17655"/>
                </a:cubicBezTo>
                <a:cubicBezTo>
                  <a:pt x="6255" y="17640"/>
                  <a:pt x="6262" y="17630"/>
                  <a:pt x="6272" y="17622"/>
                </a:cubicBezTo>
                <a:cubicBezTo>
                  <a:pt x="6282" y="17615"/>
                  <a:pt x="6292" y="17612"/>
                  <a:pt x="6302" y="17614"/>
                </a:cubicBezTo>
                <a:cubicBezTo>
                  <a:pt x="6313" y="17616"/>
                  <a:pt x="6321" y="17624"/>
                  <a:pt x="6330" y="17635"/>
                </a:cubicBezTo>
                <a:cubicBezTo>
                  <a:pt x="6334" y="17641"/>
                  <a:pt x="6337" y="17647"/>
                  <a:pt x="6340" y="17654"/>
                </a:cubicBezTo>
                <a:cubicBezTo>
                  <a:pt x="6344" y="17661"/>
                  <a:pt x="6346" y="17668"/>
                  <a:pt x="6348" y="17677"/>
                </a:cubicBezTo>
                <a:cubicBezTo>
                  <a:pt x="6352" y="17695"/>
                  <a:pt x="6353" y="17712"/>
                  <a:pt x="6352" y="17731"/>
                </a:cubicBezTo>
                <a:cubicBezTo>
                  <a:pt x="6351" y="17750"/>
                  <a:pt x="6347" y="17766"/>
                  <a:pt x="6341" y="17781"/>
                </a:cubicBezTo>
                <a:cubicBezTo>
                  <a:pt x="6338" y="17789"/>
                  <a:pt x="6334" y="17795"/>
                  <a:pt x="6331" y="17801"/>
                </a:cubicBezTo>
                <a:cubicBezTo>
                  <a:pt x="6327" y="17807"/>
                  <a:pt x="6322" y="17811"/>
                  <a:pt x="6318" y="17815"/>
                </a:cubicBezTo>
                <a:cubicBezTo>
                  <a:pt x="6312" y="17819"/>
                  <a:pt x="6308" y="17821"/>
                  <a:pt x="6303" y="17822"/>
                </a:cubicBezTo>
                <a:cubicBezTo>
                  <a:pt x="6298" y="17823"/>
                  <a:pt x="6293" y="17823"/>
                  <a:pt x="6288" y="17823"/>
                </a:cubicBezTo>
                <a:cubicBezTo>
                  <a:pt x="6283" y="17821"/>
                  <a:pt x="6278" y="17819"/>
                  <a:pt x="6273" y="17816"/>
                </a:cubicBezTo>
                <a:cubicBezTo>
                  <a:pt x="6269" y="17813"/>
                  <a:pt x="6265" y="17808"/>
                  <a:pt x="6260" y="17802"/>
                </a:cubicBezTo>
                <a:close/>
                <a:moveTo>
                  <a:pt x="6954" y="17802"/>
                </a:moveTo>
                <a:cubicBezTo>
                  <a:pt x="6949" y="17796"/>
                  <a:pt x="6945" y="17790"/>
                  <a:pt x="6942" y="17783"/>
                </a:cubicBezTo>
                <a:cubicBezTo>
                  <a:pt x="6939" y="17776"/>
                  <a:pt x="6937" y="17768"/>
                  <a:pt x="6935" y="17759"/>
                </a:cubicBezTo>
                <a:cubicBezTo>
                  <a:pt x="6931" y="17741"/>
                  <a:pt x="6929" y="17725"/>
                  <a:pt x="6931" y="17706"/>
                </a:cubicBezTo>
                <a:cubicBezTo>
                  <a:pt x="6932" y="17687"/>
                  <a:pt x="6936" y="17671"/>
                  <a:pt x="6942" y="17655"/>
                </a:cubicBezTo>
                <a:cubicBezTo>
                  <a:pt x="6948" y="17640"/>
                  <a:pt x="6955" y="17630"/>
                  <a:pt x="6965" y="17622"/>
                </a:cubicBezTo>
                <a:cubicBezTo>
                  <a:pt x="6975" y="17615"/>
                  <a:pt x="6985" y="17612"/>
                  <a:pt x="6995" y="17614"/>
                </a:cubicBezTo>
                <a:cubicBezTo>
                  <a:pt x="7006" y="17616"/>
                  <a:pt x="7014" y="17624"/>
                  <a:pt x="7023" y="17635"/>
                </a:cubicBezTo>
                <a:cubicBezTo>
                  <a:pt x="7027" y="17641"/>
                  <a:pt x="7031" y="17647"/>
                  <a:pt x="7034" y="17654"/>
                </a:cubicBezTo>
                <a:cubicBezTo>
                  <a:pt x="7037" y="17661"/>
                  <a:pt x="7039" y="17668"/>
                  <a:pt x="7041" y="17677"/>
                </a:cubicBezTo>
                <a:cubicBezTo>
                  <a:pt x="7043" y="17686"/>
                  <a:pt x="7045" y="17695"/>
                  <a:pt x="7045" y="17704"/>
                </a:cubicBezTo>
                <a:cubicBezTo>
                  <a:pt x="7046" y="17713"/>
                  <a:pt x="7046" y="17722"/>
                  <a:pt x="7046" y="17731"/>
                </a:cubicBezTo>
                <a:cubicBezTo>
                  <a:pt x="7044" y="17750"/>
                  <a:pt x="7041" y="17766"/>
                  <a:pt x="7034" y="17781"/>
                </a:cubicBezTo>
                <a:cubicBezTo>
                  <a:pt x="7028" y="17796"/>
                  <a:pt x="7020" y="17808"/>
                  <a:pt x="7011" y="17815"/>
                </a:cubicBezTo>
                <a:cubicBezTo>
                  <a:pt x="7005" y="17819"/>
                  <a:pt x="7001" y="17821"/>
                  <a:pt x="6996" y="17822"/>
                </a:cubicBezTo>
                <a:cubicBezTo>
                  <a:pt x="6991" y="17823"/>
                  <a:pt x="6986" y="17823"/>
                  <a:pt x="6981" y="17823"/>
                </a:cubicBezTo>
                <a:cubicBezTo>
                  <a:pt x="6976" y="17821"/>
                  <a:pt x="6971" y="17819"/>
                  <a:pt x="6966" y="17816"/>
                </a:cubicBezTo>
                <a:cubicBezTo>
                  <a:pt x="6962" y="17813"/>
                  <a:pt x="6958" y="17808"/>
                  <a:pt x="6954" y="17802"/>
                </a:cubicBezTo>
                <a:close/>
                <a:moveTo>
                  <a:pt x="7647" y="17802"/>
                </a:moveTo>
                <a:cubicBezTo>
                  <a:pt x="7642" y="17796"/>
                  <a:pt x="7639" y="17790"/>
                  <a:pt x="7635" y="17783"/>
                </a:cubicBezTo>
                <a:cubicBezTo>
                  <a:pt x="7632" y="17776"/>
                  <a:pt x="7630" y="17768"/>
                  <a:pt x="7628" y="17759"/>
                </a:cubicBezTo>
                <a:cubicBezTo>
                  <a:pt x="7624" y="17741"/>
                  <a:pt x="7622" y="17725"/>
                  <a:pt x="7624" y="17706"/>
                </a:cubicBezTo>
                <a:cubicBezTo>
                  <a:pt x="7625" y="17687"/>
                  <a:pt x="7629" y="17671"/>
                  <a:pt x="7635" y="17655"/>
                </a:cubicBezTo>
                <a:cubicBezTo>
                  <a:pt x="7641" y="17640"/>
                  <a:pt x="7648" y="17630"/>
                  <a:pt x="7658" y="17622"/>
                </a:cubicBezTo>
                <a:cubicBezTo>
                  <a:pt x="7668" y="17615"/>
                  <a:pt x="7678" y="17612"/>
                  <a:pt x="7688" y="17614"/>
                </a:cubicBezTo>
                <a:cubicBezTo>
                  <a:pt x="7699" y="17616"/>
                  <a:pt x="7707" y="17624"/>
                  <a:pt x="7716" y="17635"/>
                </a:cubicBezTo>
                <a:cubicBezTo>
                  <a:pt x="7720" y="17641"/>
                  <a:pt x="7723" y="17647"/>
                  <a:pt x="7726" y="17654"/>
                </a:cubicBezTo>
                <a:cubicBezTo>
                  <a:pt x="7730" y="17661"/>
                  <a:pt x="7732" y="17668"/>
                  <a:pt x="7734" y="17677"/>
                </a:cubicBezTo>
                <a:cubicBezTo>
                  <a:pt x="7738" y="17695"/>
                  <a:pt x="7740" y="17712"/>
                  <a:pt x="7739" y="17731"/>
                </a:cubicBezTo>
                <a:cubicBezTo>
                  <a:pt x="7737" y="17750"/>
                  <a:pt x="7734" y="17766"/>
                  <a:pt x="7727" y="17781"/>
                </a:cubicBezTo>
                <a:cubicBezTo>
                  <a:pt x="7721" y="17796"/>
                  <a:pt x="7713" y="17808"/>
                  <a:pt x="7704" y="17815"/>
                </a:cubicBezTo>
                <a:cubicBezTo>
                  <a:pt x="7698" y="17819"/>
                  <a:pt x="7694" y="17821"/>
                  <a:pt x="7689" y="17822"/>
                </a:cubicBezTo>
                <a:cubicBezTo>
                  <a:pt x="7684" y="17823"/>
                  <a:pt x="7679" y="17823"/>
                  <a:pt x="7674" y="17823"/>
                </a:cubicBezTo>
                <a:cubicBezTo>
                  <a:pt x="7669" y="17821"/>
                  <a:pt x="7664" y="17819"/>
                  <a:pt x="7659" y="17816"/>
                </a:cubicBezTo>
                <a:cubicBezTo>
                  <a:pt x="7655" y="17813"/>
                  <a:pt x="7651" y="17808"/>
                  <a:pt x="7647" y="17802"/>
                </a:cubicBezTo>
                <a:close/>
                <a:moveTo>
                  <a:pt x="8340" y="17802"/>
                </a:moveTo>
                <a:cubicBezTo>
                  <a:pt x="8335" y="17796"/>
                  <a:pt x="8332" y="17790"/>
                  <a:pt x="8328" y="17783"/>
                </a:cubicBezTo>
                <a:cubicBezTo>
                  <a:pt x="8325" y="17776"/>
                  <a:pt x="8323" y="17768"/>
                  <a:pt x="8321" y="17759"/>
                </a:cubicBezTo>
                <a:cubicBezTo>
                  <a:pt x="8317" y="17741"/>
                  <a:pt x="8315" y="17725"/>
                  <a:pt x="8317" y="17706"/>
                </a:cubicBezTo>
                <a:cubicBezTo>
                  <a:pt x="8318" y="17687"/>
                  <a:pt x="8322" y="17671"/>
                  <a:pt x="8328" y="17655"/>
                </a:cubicBezTo>
                <a:cubicBezTo>
                  <a:pt x="8334" y="17640"/>
                  <a:pt x="8341" y="17630"/>
                  <a:pt x="8351" y="17622"/>
                </a:cubicBezTo>
                <a:cubicBezTo>
                  <a:pt x="8361" y="17615"/>
                  <a:pt x="8371" y="17612"/>
                  <a:pt x="8381" y="17614"/>
                </a:cubicBezTo>
                <a:cubicBezTo>
                  <a:pt x="8392" y="17616"/>
                  <a:pt x="8400" y="17624"/>
                  <a:pt x="8409" y="17635"/>
                </a:cubicBezTo>
                <a:cubicBezTo>
                  <a:pt x="8413" y="17641"/>
                  <a:pt x="8416" y="17647"/>
                  <a:pt x="8420" y="17654"/>
                </a:cubicBezTo>
                <a:cubicBezTo>
                  <a:pt x="8423" y="17661"/>
                  <a:pt x="8425" y="17668"/>
                  <a:pt x="8427" y="17677"/>
                </a:cubicBezTo>
                <a:cubicBezTo>
                  <a:pt x="8431" y="17695"/>
                  <a:pt x="8433" y="17712"/>
                  <a:pt x="8432" y="17731"/>
                </a:cubicBezTo>
                <a:cubicBezTo>
                  <a:pt x="8430" y="17750"/>
                  <a:pt x="8426" y="17766"/>
                  <a:pt x="8420" y="17781"/>
                </a:cubicBezTo>
                <a:cubicBezTo>
                  <a:pt x="8417" y="17789"/>
                  <a:pt x="8413" y="17795"/>
                  <a:pt x="8410" y="17801"/>
                </a:cubicBezTo>
                <a:cubicBezTo>
                  <a:pt x="8406" y="17807"/>
                  <a:pt x="8401" y="17811"/>
                  <a:pt x="8397" y="17815"/>
                </a:cubicBezTo>
                <a:cubicBezTo>
                  <a:pt x="8391" y="17819"/>
                  <a:pt x="8387" y="17821"/>
                  <a:pt x="8382" y="17822"/>
                </a:cubicBezTo>
                <a:cubicBezTo>
                  <a:pt x="8377" y="17823"/>
                  <a:pt x="8372" y="17823"/>
                  <a:pt x="8367" y="17823"/>
                </a:cubicBezTo>
                <a:cubicBezTo>
                  <a:pt x="8362" y="17821"/>
                  <a:pt x="8357" y="17819"/>
                  <a:pt x="8353" y="17816"/>
                </a:cubicBezTo>
                <a:cubicBezTo>
                  <a:pt x="8348" y="17813"/>
                  <a:pt x="8344" y="17808"/>
                  <a:pt x="8340" y="17802"/>
                </a:cubicBezTo>
                <a:close/>
                <a:moveTo>
                  <a:pt x="9033" y="17802"/>
                </a:moveTo>
                <a:cubicBezTo>
                  <a:pt x="9028" y="17796"/>
                  <a:pt x="9025" y="17790"/>
                  <a:pt x="9021" y="17783"/>
                </a:cubicBezTo>
                <a:cubicBezTo>
                  <a:pt x="9018" y="17776"/>
                  <a:pt x="9016" y="17768"/>
                  <a:pt x="9014" y="17759"/>
                </a:cubicBezTo>
                <a:cubicBezTo>
                  <a:pt x="9010" y="17741"/>
                  <a:pt x="9008" y="17725"/>
                  <a:pt x="9010" y="17706"/>
                </a:cubicBezTo>
                <a:cubicBezTo>
                  <a:pt x="9011" y="17687"/>
                  <a:pt x="9015" y="17671"/>
                  <a:pt x="9021" y="17655"/>
                </a:cubicBezTo>
                <a:cubicBezTo>
                  <a:pt x="9027" y="17640"/>
                  <a:pt x="9035" y="17630"/>
                  <a:pt x="9045" y="17622"/>
                </a:cubicBezTo>
                <a:cubicBezTo>
                  <a:pt x="9054" y="17615"/>
                  <a:pt x="9064" y="17612"/>
                  <a:pt x="9074" y="17614"/>
                </a:cubicBezTo>
                <a:cubicBezTo>
                  <a:pt x="9085" y="17616"/>
                  <a:pt x="9093" y="17624"/>
                  <a:pt x="9102" y="17635"/>
                </a:cubicBezTo>
                <a:cubicBezTo>
                  <a:pt x="9106" y="17641"/>
                  <a:pt x="9109" y="17647"/>
                  <a:pt x="9113" y="17654"/>
                </a:cubicBezTo>
                <a:cubicBezTo>
                  <a:pt x="9116" y="17661"/>
                  <a:pt x="9118" y="17668"/>
                  <a:pt x="9120" y="17677"/>
                </a:cubicBezTo>
                <a:cubicBezTo>
                  <a:pt x="9124" y="17695"/>
                  <a:pt x="9126" y="17712"/>
                  <a:pt x="9125" y="17731"/>
                </a:cubicBezTo>
                <a:cubicBezTo>
                  <a:pt x="9123" y="17750"/>
                  <a:pt x="9119" y="17766"/>
                  <a:pt x="9113" y="17781"/>
                </a:cubicBezTo>
                <a:cubicBezTo>
                  <a:pt x="9110" y="17789"/>
                  <a:pt x="9106" y="17795"/>
                  <a:pt x="9103" y="17801"/>
                </a:cubicBezTo>
                <a:cubicBezTo>
                  <a:pt x="9099" y="17807"/>
                  <a:pt x="9094" y="17811"/>
                  <a:pt x="9090" y="17815"/>
                </a:cubicBezTo>
                <a:cubicBezTo>
                  <a:pt x="9084" y="17819"/>
                  <a:pt x="9080" y="17821"/>
                  <a:pt x="9075" y="17822"/>
                </a:cubicBezTo>
                <a:cubicBezTo>
                  <a:pt x="9070" y="17823"/>
                  <a:pt x="9065" y="17823"/>
                  <a:pt x="9060" y="17823"/>
                </a:cubicBezTo>
                <a:cubicBezTo>
                  <a:pt x="9055" y="17821"/>
                  <a:pt x="9050" y="17819"/>
                  <a:pt x="9046" y="17816"/>
                </a:cubicBezTo>
                <a:cubicBezTo>
                  <a:pt x="9041" y="17813"/>
                  <a:pt x="9037" y="17808"/>
                  <a:pt x="9033" y="17802"/>
                </a:cubicBezTo>
                <a:close/>
                <a:moveTo>
                  <a:pt x="9726" y="17802"/>
                </a:moveTo>
                <a:cubicBezTo>
                  <a:pt x="9721" y="17796"/>
                  <a:pt x="9718" y="17790"/>
                  <a:pt x="9714" y="17783"/>
                </a:cubicBezTo>
                <a:cubicBezTo>
                  <a:pt x="9711" y="17776"/>
                  <a:pt x="9709" y="17768"/>
                  <a:pt x="9707" y="17759"/>
                </a:cubicBezTo>
                <a:cubicBezTo>
                  <a:pt x="9703" y="17741"/>
                  <a:pt x="9701" y="17725"/>
                  <a:pt x="9703" y="17706"/>
                </a:cubicBezTo>
                <a:cubicBezTo>
                  <a:pt x="9704" y="17687"/>
                  <a:pt x="9708" y="17671"/>
                  <a:pt x="9714" y="17655"/>
                </a:cubicBezTo>
                <a:cubicBezTo>
                  <a:pt x="9720" y="17640"/>
                  <a:pt x="9728" y="17630"/>
                  <a:pt x="9738" y="17622"/>
                </a:cubicBezTo>
                <a:cubicBezTo>
                  <a:pt x="9747" y="17615"/>
                  <a:pt x="9757" y="17612"/>
                  <a:pt x="9767" y="17614"/>
                </a:cubicBezTo>
                <a:cubicBezTo>
                  <a:pt x="9778" y="17616"/>
                  <a:pt x="9786" y="17624"/>
                  <a:pt x="9795" y="17635"/>
                </a:cubicBezTo>
                <a:cubicBezTo>
                  <a:pt x="9799" y="17641"/>
                  <a:pt x="9802" y="17647"/>
                  <a:pt x="9806" y="17654"/>
                </a:cubicBezTo>
                <a:cubicBezTo>
                  <a:pt x="9809" y="17661"/>
                  <a:pt x="9811" y="17668"/>
                  <a:pt x="9813" y="17677"/>
                </a:cubicBezTo>
                <a:cubicBezTo>
                  <a:pt x="9817" y="17695"/>
                  <a:pt x="9819" y="17712"/>
                  <a:pt x="9818" y="17731"/>
                </a:cubicBezTo>
                <a:cubicBezTo>
                  <a:pt x="9816" y="17750"/>
                  <a:pt x="9812" y="17766"/>
                  <a:pt x="9806" y="17781"/>
                </a:cubicBezTo>
                <a:cubicBezTo>
                  <a:pt x="9803" y="17789"/>
                  <a:pt x="9800" y="17795"/>
                  <a:pt x="9796" y="17801"/>
                </a:cubicBezTo>
                <a:cubicBezTo>
                  <a:pt x="9792" y="17807"/>
                  <a:pt x="9788" y="17811"/>
                  <a:pt x="9783" y="17815"/>
                </a:cubicBezTo>
                <a:cubicBezTo>
                  <a:pt x="9778" y="17819"/>
                  <a:pt x="9773" y="17821"/>
                  <a:pt x="9768" y="17822"/>
                </a:cubicBezTo>
                <a:cubicBezTo>
                  <a:pt x="9763" y="17823"/>
                  <a:pt x="9758" y="17823"/>
                  <a:pt x="9753" y="17823"/>
                </a:cubicBezTo>
                <a:cubicBezTo>
                  <a:pt x="9748" y="17821"/>
                  <a:pt x="9743" y="17819"/>
                  <a:pt x="9739" y="17816"/>
                </a:cubicBezTo>
                <a:cubicBezTo>
                  <a:pt x="9734" y="17813"/>
                  <a:pt x="9730" y="17808"/>
                  <a:pt x="9726" y="17802"/>
                </a:cubicBezTo>
                <a:close/>
                <a:moveTo>
                  <a:pt x="10419" y="17802"/>
                </a:moveTo>
                <a:cubicBezTo>
                  <a:pt x="10410" y="17790"/>
                  <a:pt x="10404" y="17777"/>
                  <a:pt x="10400" y="17759"/>
                </a:cubicBezTo>
                <a:cubicBezTo>
                  <a:pt x="10396" y="17741"/>
                  <a:pt x="10394" y="17725"/>
                  <a:pt x="10396" y="17706"/>
                </a:cubicBezTo>
                <a:cubicBezTo>
                  <a:pt x="10397" y="17687"/>
                  <a:pt x="10401" y="17671"/>
                  <a:pt x="10407" y="17655"/>
                </a:cubicBezTo>
                <a:cubicBezTo>
                  <a:pt x="10410" y="17648"/>
                  <a:pt x="10414" y="17642"/>
                  <a:pt x="10418" y="17636"/>
                </a:cubicBezTo>
                <a:cubicBezTo>
                  <a:pt x="10421" y="17631"/>
                  <a:pt x="10426" y="17626"/>
                  <a:pt x="10431" y="17622"/>
                </a:cubicBezTo>
                <a:cubicBezTo>
                  <a:pt x="10440" y="17615"/>
                  <a:pt x="10450" y="17612"/>
                  <a:pt x="10460" y="17614"/>
                </a:cubicBezTo>
                <a:cubicBezTo>
                  <a:pt x="10471" y="17616"/>
                  <a:pt x="10479" y="17624"/>
                  <a:pt x="10488" y="17635"/>
                </a:cubicBezTo>
                <a:cubicBezTo>
                  <a:pt x="10492" y="17641"/>
                  <a:pt x="10495" y="17647"/>
                  <a:pt x="10499" y="17654"/>
                </a:cubicBezTo>
                <a:cubicBezTo>
                  <a:pt x="10502" y="17661"/>
                  <a:pt x="10504" y="17668"/>
                  <a:pt x="10506" y="17677"/>
                </a:cubicBezTo>
                <a:cubicBezTo>
                  <a:pt x="10510" y="17695"/>
                  <a:pt x="10512" y="17712"/>
                  <a:pt x="10511" y="17731"/>
                </a:cubicBezTo>
                <a:cubicBezTo>
                  <a:pt x="10509" y="17750"/>
                  <a:pt x="10505" y="17766"/>
                  <a:pt x="10499" y="17781"/>
                </a:cubicBezTo>
                <a:cubicBezTo>
                  <a:pt x="10496" y="17789"/>
                  <a:pt x="10493" y="17795"/>
                  <a:pt x="10489" y="17801"/>
                </a:cubicBezTo>
                <a:cubicBezTo>
                  <a:pt x="10485" y="17807"/>
                  <a:pt x="10481" y="17811"/>
                  <a:pt x="10476" y="17815"/>
                </a:cubicBezTo>
                <a:cubicBezTo>
                  <a:pt x="10471" y="17819"/>
                  <a:pt x="10466" y="17821"/>
                  <a:pt x="10461" y="17822"/>
                </a:cubicBezTo>
                <a:cubicBezTo>
                  <a:pt x="10456" y="17823"/>
                  <a:pt x="10451" y="17823"/>
                  <a:pt x="10446" y="17823"/>
                </a:cubicBezTo>
                <a:cubicBezTo>
                  <a:pt x="10436" y="17820"/>
                  <a:pt x="10427" y="17814"/>
                  <a:pt x="10419" y="17802"/>
                </a:cubicBezTo>
                <a:close/>
                <a:moveTo>
                  <a:pt x="11111" y="17802"/>
                </a:moveTo>
                <a:cubicBezTo>
                  <a:pt x="11103" y="17790"/>
                  <a:pt x="11097" y="17777"/>
                  <a:pt x="11093" y="17759"/>
                </a:cubicBezTo>
                <a:cubicBezTo>
                  <a:pt x="11091" y="17750"/>
                  <a:pt x="11089" y="17742"/>
                  <a:pt x="11089" y="17733"/>
                </a:cubicBezTo>
                <a:cubicBezTo>
                  <a:pt x="11088" y="17724"/>
                  <a:pt x="11088" y="17715"/>
                  <a:pt x="11088" y="17706"/>
                </a:cubicBezTo>
                <a:cubicBezTo>
                  <a:pt x="11089" y="17696"/>
                  <a:pt x="11090" y="17688"/>
                  <a:pt x="11092" y="17679"/>
                </a:cubicBezTo>
                <a:cubicBezTo>
                  <a:pt x="11094" y="17671"/>
                  <a:pt x="11096" y="17663"/>
                  <a:pt x="11100" y="17655"/>
                </a:cubicBezTo>
                <a:cubicBezTo>
                  <a:pt x="11103" y="17648"/>
                  <a:pt x="11106" y="17642"/>
                  <a:pt x="11110" y="17636"/>
                </a:cubicBezTo>
                <a:cubicBezTo>
                  <a:pt x="11114" y="17631"/>
                  <a:pt x="11119" y="17626"/>
                  <a:pt x="11123" y="17622"/>
                </a:cubicBezTo>
                <a:cubicBezTo>
                  <a:pt x="11133" y="17615"/>
                  <a:pt x="11142" y="17612"/>
                  <a:pt x="11153" y="17614"/>
                </a:cubicBezTo>
                <a:cubicBezTo>
                  <a:pt x="11163" y="17616"/>
                  <a:pt x="11172" y="17624"/>
                  <a:pt x="11180" y="17635"/>
                </a:cubicBezTo>
                <a:cubicBezTo>
                  <a:pt x="11189" y="17647"/>
                  <a:pt x="11195" y="17659"/>
                  <a:pt x="11199" y="17677"/>
                </a:cubicBezTo>
                <a:cubicBezTo>
                  <a:pt x="11203" y="17695"/>
                  <a:pt x="11205" y="17712"/>
                  <a:pt x="11203" y="17731"/>
                </a:cubicBezTo>
                <a:cubicBezTo>
                  <a:pt x="11202" y="17750"/>
                  <a:pt x="11198" y="17766"/>
                  <a:pt x="11192" y="17781"/>
                </a:cubicBezTo>
                <a:cubicBezTo>
                  <a:pt x="11189" y="17789"/>
                  <a:pt x="11185" y="17795"/>
                  <a:pt x="11182" y="17801"/>
                </a:cubicBezTo>
                <a:cubicBezTo>
                  <a:pt x="11178" y="17807"/>
                  <a:pt x="11174" y="17811"/>
                  <a:pt x="11169" y="17815"/>
                </a:cubicBezTo>
                <a:cubicBezTo>
                  <a:pt x="11164" y="17819"/>
                  <a:pt x="11159" y="17821"/>
                  <a:pt x="11154" y="17822"/>
                </a:cubicBezTo>
                <a:cubicBezTo>
                  <a:pt x="11149" y="17823"/>
                  <a:pt x="11144" y="17823"/>
                  <a:pt x="11139" y="17823"/>
                </a:cubicBezTo>
                <a:cubicBezTo>
                  <a:pt x="11128" y="17820"/>
                  <a:pt x="11119" y="17814"/>
                  <a:pt x="11111" y="17802"/>
                </a:cubicBezTo>
                <a:close/>
                <a:moveTo>
                  <a:pt x="11804" y="17802"/>
                </a:moveTo>
                <a:cubicBezTo>
                  <a:pt x="11796" y="17790"/>
                  <a:pt x="11790" y="17777"/>
                  <a:pt x="11786" y="17759"/>
                </a:cubicBezTo>
                <a:cubicBezTo>
                  <a:pt x="11782" y="17741"/>
                  <a:pt x="11780" y="17725"/>
                  <a:pt x="11782" y="17706"/>
                </a:cubicBezTo>
                <a:cubicBezTo>
                  <a:pt x="11783" y="17687"/>
                  <a:pt x="11787" y="17671"/>
                  <a:pt x="11793" y="17655"/>
                </a:cubicBezTo>
                <a:cubicBezTo>
                  <a:pt x="11796" y="17648"/>
                  <a:pt x="11799" y="17642"/>
                  <a:pt x="11803" y="17636"/>
                </a:cubicBezTo>
                <a:cubicBezTo>
                  <a:pt x="11807" y="17631"/>
                  <a:pt x="11812" y="17626"/>
                  <a:pt x="11816" y="17622"/>
                </a:cubicBezTo>
                <a:cubicBezTo>
                  <a:pt x="11826" y="17615"/>
                  <a:pt x="11835" y="17612"/>
                  <a:pt x="11846" y="17614"/>
                </a:cubicBezTo>
                <a:cubicBezTo>
                  <a:pt x="11856" y="17616"/>
                  <a:pt x="11865" y="17624"/>
                  <a:pt x="11873" y="17635"/>
                </a:cubicBezTo>
                <a:cubicBezTo>
                  <a:pt x="11882" y="17647"/>
                  <a:pt x="11888" y="17659"/>
                  <a:pt x="11892" y="17677"/>
                </a:cubicBezTo>
                <a:cubicBezTo>
                  <a:pt x="11896" y="17695"/>
                  <a:pt x="11898" y="17712"/>
                  <a:pt x="11896" y="17731"/>
                </a:cubicBezTo>
                <a:cubicBezTo>
                  <a:pt x="11895" y="17750"/>
                  <a:pt x="11891" y="17766"/>
                  <a:pt x="11885" y="17781"/>
                </a:cubicBezTo>
                <a:cubicBezTo>
                  <a:pt x="11882" y="17789"/>
                  <a:pt x="11878" y="17795"/>
                  <a:pt x="11875" y="17801"/>
                </a:cubicBezTo>
                <a:cubicBezTo>
                  <a:pt x="11871" y="17807"/>
                  <a:pt x="11867" y="17811"/>
                  <a:pt x="11862" y="17815"/>
                </a:cubicBezTo>
                <a:cubicBezTo>
                  <a:pt x="11857" y="17819"/>
                  <a:pt x="11852" y="17821"/>
                  <a:pt x="11847" y="17822"/>
                </a:cubicBezTo>
                <a:cubicBezTo>
                  <a:pt x="11842" y="17823"/>
                  <a:pt x="11837" y="17823"/>
                  <a:pt x="11832" y="17823"/>
                </a:cubicBezTo>
                <a:cubicBezTo>
                  <a:pt x="11821" y="17820"/>
                  <a:pt x="11812" y="17814"/>
                  <a:pt x="11804" y="17802"/>
                </a:cubicBezTo>
                <a:close/>
                <a:moveTo>
                  <a:pt x="12497" y="17802"/>
                </a:moveTo>
                <a:cubicBezTo>
                  <a:pt x="12489" y="17790"/>
                  <a:pt x="12483" y="17777"/>
                  <a:pt x="12479" y="17759"/>
                </a:cubicBezTo>
                <a:cubicBezTo>
                  <a:pt x="12475" y="17741"/>
                  <a:pt x="12473" y="17725"/>
                  <a:pt x="12475" y="17706"/>
                </a:cubicBezTo>
                <a:cubicBezTo>
                  <a:pt x="12476" y="17687"/>
                  <a:pt x="12480" y="17671"/>
                  <a:pt x="12486" y="17655"/>
                </a:cubicBezTo>
                <a:cubicBezTo>
                  <a:pt x="12489" y="17648"/>
                  <a:pt x="12492" y="17642"/>
                  <a:pt x="12496" y="17636"/>
                </a:cubicBezTo>
                <a:cubicBezTo>
                  <a:pt x="12500" y="17631"/>
                  <a:pt x="12505" y="17626"/>
                  <a:pt x="12509" y="17622"/>
                </a:cubicBezTo>
                <a:cubicBezTo>
                  <a:pt x="12519" y="17615"/>
                  <a:pt x="12528" y="17612"/>
                  <a:pt x="12539" y="17614"/>
                </a:cubicBezTo>
                <a:cubicBezTo>
                  <a:pt x="12549" y="17616"/>
                  <a:pt x="12558" y="17624"/>
                  <a:pt x="12567" y="17635"/>
                </a:cubicBezTo>
                <a:cubicBezTo>
                  <a:pt x="12576" y="17647"/>
                  <a:pt x="12581" y="17659"/>
                  <a:pt x="12585" y="17677"/>
                </a:cubicBezTo>
                <a:cubicBezTo>
                  <a:pt x="12590" y="17695"/>
                  <a:pt x="12591" y="17712"/>
                  <a:pt x="12589" y="17731"/>
                </a:cubicBezTo>
                <a:cubicBezTo>
                  <a:pt x="12588" y="17750"/>
                  <a:pt x="12584" y="17766"/>
                  <a:pt x="12578" y="17781"/>
                </a:cubicBezTo>
                <a:cubicBezTo>
                  <a:pt x="12575" y="17789"/>
                  <a:pt x="12571" y="17795"/>
                  <a:pt x="12568" y="17801"/>
                </a:cubicBezTo>
                <a:cubicBezTo>
                  <a:pt x="12564" y="17807"/>
                  <a:pt x="12560" y="17811"/>
                  <a:pt x="12555" y="17815"/>
                </a:cubicBezTo>
                <a:cubicBezTo>
                  <a:pt x="12550" y="17819"/>
                  <a:pt x="12545" y="17821"/>
                  <a:pt x="12540" y="17822"/>
                </a:cubicBezTo>
                <a:cubicBezTo>
                  <a:pt x="12535" y="17823"/>
                  <a:pt x="12530" y="17823"/>
                  <a:pt x="12525" y="17823"/>
                </a:cubicBezTo>
                <a:cubicBezTo>
                  <a:pt x="12514" y="17820"/>
                  <a:pt x="12505" y="17814"/>
                  <a:pt x="12497" y="17802"/>
                </a:cubicBezTo>
                <a:close/>
                <a:moveTo>
                  <a:pt x="13190" y="17802"/>
                </a:moveTo>
                <a:cubicBezTo>
                  <a:pt x="13182" y="17790"/>
                  <a:pt x="13176" y="17777"/>
                  <a:pt x="13172" y="17759"/>
                </a:cubicBezTo>
                <a:cubicBezTo>
                  <a:pt x="13168" y="17741"/>
                  <a:pt x="13166" y="17725"/>
                  <a:pt x="13168" y="17706"/>
                </a:cubicBezTo>
                <a:cubicBezTo>
                  <a:pt x="13169" y="17687"/>
                  <a:pt x="13173" y="17671"/>
                  <a:pt x="13179" y="17655"/>
                </a:cubicBezTo>
                <a:cubicBezTo>
                  <a:pt x="13182" y="17648"/>
                  <a:pt x="13185" y="17642"/>
                  <a:pt x="13189" y="17636"/>
                </a:cubicBezTo>
                <a:cubicBezTo>
                  <a:pt x="13193" y="17631"/>
                  <a:pt x="13198" y="17626"/>
                  <a:pt x="13202" y="17622"/>
                </a:cubicBezTo>
                <a:cubicBezTo>
                  <a:pt x="13212" y="17615"/>
                  <a:pt x="13221" y="17612"/>
                  <a:pt x="13232" y="17614"/>
                </a:cubicBezTo>
                <a:cubicBezTo>
                  <a:pt x="13242" y="17616"/>
                  <a:pt x="13252" y="17624"/>
                  <a:pt x="13260" y="17635"/>
                </a:cubicBezTo>
                <a:cubicBezTo>
                  <a:pt x="13269" y="17647"/>
                  <a:pt x="13274" y="17659"/>
                  <a:pt x="13278" y="17677"/>
                </a:cubicBezTo>
                <a:cubicBezTo>
                  <a:pt x="13283" y="17695"/>
                  <a:pt x="13284" y="17712"/>
                  <a:pt x="13282" y="17731"/>
                </a:cubicBezTo>
                <a:cubicBezTo>
                  <a:pt x="13281" y="17750"/>
                  <a:pt x="13278" y="17766"/>
                  <a:pt x="13271" y="17781"/>
                </a:cubicBezTo>
                <a:cubicBezTo>
                  <a:pt x="13268" y="17789"/>
                  <a:pt x="13265" y="17795"/>
                  <a:pt x="13261" y="17801"/>
                </a:cubicBezTo>
                <a:cubicBezTo>
                  <a:pt x="13257" y="17807"/>
                  <a:pt x="13252" y="17811"/>
                  <a:pt x="13248" y="17815"/>
                </a:cubicBezTo>
                <a:cubicBezTo>
                  <a:pt x="13243" y="17819"/>
                  <a:pt x="13238" y="17821"/>
                  <a:pt x="13233" y="17822"/>
                </a:cubicBezTo>
                <a:cubicBezTo>
                  <a:pt x="13228" y="17823"/>
                  <a:pt x="13223" y="17823"/>
                  <a:pt x="13218" y="17823"/>
                </a:cubicBezTo>
                <a:cubicBezTo>
                  <a:pt x="13207" y="17820"/>
                  <a:pt x="13198" y="17814"/>
                  <a:pt x="13190" y="17802"/>
                </a:cubicBezTo>
                <a:close/>
                <a:moveTo>
                  <a:pt x="13883" y="17802"/>
                </a:moveTo>
                <a:cubicBezTo>
                  <a:pt x="13879" y="17796"/>
                  <a:pt x="13875" y="17790"/>
                  <a:pt x="13872" y="17783"/>
                </a:cubicBezTo>
                <a:cubicBezTo>
                  <a:pt x="13869" y="17776"/>
                  <a:pt x="13867" y="17768"/>
                  <a:pt x="13865" y="17759"/>
                </a:cubicBezTo>
                <a:cubicBezTo>
                  <a:pt x="13861" y="17741"/>
                  <a:pt x="13859" y="17725"/>
                  <a:pt x="13861" y="17706"/>
                </a:cubicBezTo>
                <a:cubicBezTo>
                  <a:pt x="13862" y="17687"/>
                  <a:pt x="13866" y="17671"/>
                  <a:pt x="13872" y="17655"/>
                </a:cubicBezTo>
                <a:cubicBezTo>
                  <a:pt x="13875" y="17648"/>
                  <a:pt x="13878" y="17642"/>
                  <a:pt x="13882" y="17636"/>
                </a:cubicBezTo>
                <a:cubicBezTo>
                  <a:pt x="13886" y="17631"/>
                  <a:pt x="13891" y="17626"/>
                  <a:pt x="13895" y="17622"/>
                </a:cubicBezTo>
                <a:cubicBezTo>
                  <a:pt x="13905" y="17615"/>
                  <a:pt x="13914" y="17612"/>
                  <a:pt x="13925" y="17614"/>
                </a:cubicBezTo>
                <a:cubicBezTo>
                  <a:pt x="13936" y="17616"/>
                  <a:pt x="13945" y="17624"/>
                  <a:pt x="13953" y="17635"/>
                </a:cubicBezTo>
                <a:cubicBezTo>
                  <a:pt x="13962" y="17647"/>
                  <a:pt x="13967" y="17659"/>
                  <a:pt x="13971" y="17677"/>
                </a:cubicBezTo>
                <a:cubicBezTo>
                  <a:pt x="13976" y="17695"/>
                  <a:pt x="13977" y="17712"/>
                  <a:pt x="13975" y="17731"/>
                </a:cubicBezTo>
                <a:cubicBezTo>
                  <a:pt x="13974" y="17750"/>
                  <a:pt x="13971" y="17766"/>
                  <a:pt x="13964" y="17781"/>
                </a:cubicBezTo>
                <a:cubicBezTo>
                  <a:pt x="13961" y="17789"/>
                  <a:pt x="13958" y="17795"/>
                  <a:pt x="13954" y="17801"/>
                </a:cubicBezTo>
                <a:cubicBezTo>
                  <a:pt x="13950" y="17807"/>
                  <a:pt x="13945" y="17811"/>
                  <a:pt x="13941" y="17815"/>
                </a:cubicBezTo>
                <a:cubicBezTo>
                  <a:pt x="13936" y="17819"/>
                  <a:pt x="13931" y="17821"/>
                  <a:pt x="13926" y="17822"/>
                </a:cubicBezTo>
                <a:cubicBezTo>
                  <a:pt x="13921" y="17823"/>
                  <a:pt x="13916" y="17823"/>
                  <a:pt x="13911" y="17823"/>
                </a:cubicBezTo>
                <a:cubicBezTo>
                  <a:pt x="13905" y="17821"/>
                  <a:pt x="13901" y="17819"/>
                  <a:pt x="13896" y="17816"/>
                </a:cubicBezTo>
                <a:cubicBezTo>
                  <a:pt x="13892" y="17813"/>
                  <a:pt x="13887" y="17808"/>
                  <a:pt x="13883" y="17802"/>
                </a:cubicBezTo>
                <a:close/>
                <a:moveTo>
                  <a:pt x="14576" y="17802"/>
                </a:moveTo>
                <a:cubicBezTo>
                  <a:pt x="14572" y="17796"/>
                  <a:pt x="14568" y="17790"/>
                  <a:pt x="14565" y="17783"/>
                </a:cubicBezTo>
                <a:cubicBezTo>
                  <a:pt x="14562" y="17776"/>
                  <a:pt x="14560" y="17768"/>
                  <a:pt x="14558" y="17759"/>
                </a:cubicBezTo>
                <a:cubicBezTo>
                  <a:pt x="14554" y="17741"/>
                  <a:pt x="14552" y="17725"/>
                  <a:pt x="14554" y="17706"/>
                </a:cubicBezTo>
                <a:cubicBezTo>
                  <a:pt x="14555" y="17687"/>
                  <a:pt x="14559" y="17671"/>
                  <a:pt x="14565" y="17655"/>
                </a:cubicBezTo>
                <a:cubicBezTo>
                  <a:pt x="14568" y="17648"/>
                  <a:pt x="14571" y="17642"/>
                  <a:pt x="14575" y="17636"/>
                </a:cubicBezTo>
                <a:cubicBezTo>
                  <a:pt x="14579" y="17631"/>
                  <a:pt x="14584" y="17626"/>
                  <a:pt x="14588" y="17622"/>
                </a:cubicBezTo>
                <a:cubicBezTo>
                  <a:pt x="14598" y="17615"/>
                  <a:pt x="14607" y="17612"/>
                  <a:pt x="14618" y="17614"/>
                </a:cubicBezTo>
                <a:cubicBezTo>
                  <a:pt x="14629" y="17616"/>
                  <a:pt x="14638" y="17624"/>
                  <a:pt x="14646" y="17635"/>
                </a:cubicBezTo>
                <a:cubicBezTo>
                  <a:pt x="14655" y="17647"/>
                  <a:pt x="14660" y="17659"/>
                  <a:pt x="14664" y="17677"/>
                </a:cubicBezTo>
                <a:cubicBezTo>
                  <a:pt x="14669" y="17695"/>
                  <a:pt x="14670" y="17712"/>
                  <a:pt x="14668" y="17731"/>
                </a:cubicBezTo>
                <a:cubicBezTo>
                  <a:pt x="14667" y="17750"/>
                  <a:pt x="14664" y="17766"/>
                  <a:pt x="14657" y="17781"/>
                </a:cubicBezTo>
                <a:cubicBezTo>
                  <a:pt x="14654" y="17789"/>
                  <a:pt x="14651" y="17795"/>
                  <a:pt x="14647" y="17801"/>
                </a:cubicBezTo>
                <a:cubicBezTo>
                  <a:pt x="14643" y="17807"/>
                  <a:pt x="14638" y="17811"/>
                  <a:pt x="14634" y="17815"/>
                </a:cubicBezTo>
                <a:cubicBezTo>
                  <a:pt x="14629" y="17819"/>
                  <a:pt x="14624" y="17821"/>
                  <a:pt x="14619" y="17822"/>
                </a:cubicBezTo>
                <a:cubicBezTo>
                  <a:pt x="14614" y="17823"/>
                  <a:pt x="14609" y="17823"/>
                  <a:pt x="14604" y="17823"/>
                </a:cubicBezTo>
                <a:cubicBezTo>
                  <a:pt x="14598" y="17821"/>
                  <a:pt x="14594" y="17819"/>
                  <a:pt x="14589" y="17816"/>
                </a:cubicBezTo>
                <a:cubicBezTo>
                  <a:pt x="14585" y="17813"/>
                  <a:pt x="14580" y="17808"/>
                  <a:pt x="14576" y="17802"/>
                </a:cubicBezTo>
                <a:close/>
                <a:moveTo>
                  <a:pt x="15269" y="17802"/>
                </a:moveTo>
                <a:cubicBezTo>
                  <a:pt x="15265" y="17796"/>
                  <a:pt x="15261" y="17790"/>
                  <a:pt x="15258" y="17783"/>
                </a:cubicBezTo>
                <a:cubicBezTo>
                  <a:pt x="15255" y="17776"/>
                  <a:pt x="15253" y="17768"/>
                  <a:pt x="15251" y="17759"/>
                </a:cubicBezTo>
                <a:cubicBezTo>
                  <a:pt x="15247" y="17741"/>
                  <a:pt x="15245" y="17725"/>
                  <a:pt x="15247" y="17706"/>
                </a:cubicBezTo>
                <a:cubicBezTo>
                  <a:pt x="15248" y="17687"/>
                  <a:pt x="15252" y="17671"/>
                  <a:pt x="15258" y="17655"/>
                </a:cubicBezTo>
                <a:cubicBezTo>
                  <a:pt x="15261" y="17648"/>
                  <a:pt x="15264" y="17642"/>
                  <a:pt x="15268" y="17636"/>
                </a:cubicBezTo>
                <a:cubicBezTo>
                  <a:pt x="15272" y="17631"/>
                  <a:pt x="15277" y="17626"/>
                  <a:pt x="15281" y="17622"/>
                </a:cubicBezTo>
                <a:cubicBezTo>
                  <a:pt x="15291" y="17615"/>
                  <a:pt x="15301" y="17612"/>
                  <a:pt x="15311" y="17614"/>
                </a:cubicBezTo>
                <a:cubicBezTo>
                  <a:pt x="15322" y="17616"/>
                  <a:pt x="15331" y="17624"/>
                  <a:pt x="15339" y="17635"/>
                </a:cubicBezTo>
                <a:cubicBezTo>
                  <a:pt x="15348" y="17647"/>
                  <a:pt x="15353" y="17659"/>
                  <a:pt x="15357" y="17677"/>
                </a:cubicBezTo>
                <a:cubicBezTo>
                  <a:pt x="15362" y="17695"/>
                  <a:pt x="15363" y="17712"/>
                  <a:pt x="15361" y="17731"/>
                </a:cubicBezTo>
                <a:cubicBezTo>
                  <a:pt x="15360" y="17750"/>
                  <a:pt x="15357" y="17766"/>
                  <a:pt x="15350" y="17781"/>
                </a:cubicBezTo>
                <a:cubicBezTo>
                  <a:pt x="15347" y="17789"/>
                  <a:pt x="15344" y="17795"/>
                  <a:pt x="15340" y="17801"/>
                </a:cubicBezTo>
                <a:cubicBezTo>
                  <a:pt x="15336" y="17807"/>
                  <a:pt x="15331" y="17811"/>
                  <a:pt x="15327" y="17815"/>
                </a:cubicBezTo>
                <a:cubicBezTo>
                  <a:pt x="15322" y="17819"/>
                  <a:pt x="15317" y="17821"/>
                  <a:pt x="15312" y="17822"/>
                </a:cubicBezTo>
                <a:cubicBezTo>
                  <a:pt x="15307" y="17823"/>
                  <a:pt x="15302" y="17823"/>
                  <a:pt x="15297" y="17823"/>
                </a:cubicBezTo>
                <a:cubicBezTo>
                  <a:pt x="15292" y="17821"/>
                  <a:pt x="15287" y="17819"/>
                  <a:pt x="15282" y="17816"/>
                </a:cubicBezTo>
                <a:cubicBezTo>
                  <a:pt x="15278" y="17813"/>
                  <a:pt x="15273" y="17808"/>
                  <a:pt x="15269" y="17802"/>
                </a:cubicBezTo>
                <a:close/>
                <a:moveTo>
                  <a:pt x="15962" y="17802"/>
                </a:moveTo>
                <a:cubicBezTo>
                  <a:pt x="15958" y="17796"/>
                  <a:pt x="15954" y="17790"/>
                  <a:pt x="15951" y="17783"/>
                </a:cubicBezTo>
                <a:cubicBezTo>
                  <a:pt x="15948" y="17776"/>
                  <a:pt x="15946" y="17768"/>
                  <a:pt x="15944" y="17759"/>
                </a:cubicBezTo>
                <a:cubicBezTo>
                  <a:pt x="15940" y="17741"/>
                  <a:pt x="15938" y="17725"/>
                  <a:pt x="15940" y="17706"/>
                </a:cubicBezTo>
                <a:cubicBezTo>
                  <a:pt x="15941" y="17687"/>
                  <a:pt x="15945" y="17671"/>
                  <a:pt x="15951" y="17655"/>
                </a:cubicBezTo>
                <a:cubicBezTo>
                  <a:pt x="15954" y="17648"/>
                  <a:pt x="15958" y="17642"/>
                  <a:pt x="15961" y="17636"/>
                </a:cubicBezTo>
                <a:cubicBezTo>
                  <a:pt x="15965" y="17631"/>
                  <a:pt x="15970" y="17626"/>
                  <a:pt x="15974" y="17622"/>
                </a:cubicBezTo>
                <a:cubicBezTo>
                  <a:pt x="15984" y="17615"/>
                  <a:pt x="15994" y="17612"/>
                  <a:pt x="16004" y="17614"/>
                </a:cubicBezTo>
                <a:cubicBezTo>
                  <a:pt x="16015" y="17616"/>
                  <a:pt x="16024" y="17624"/>
                  <a:pt x="16032" y="17635"/>
                </a:cubicBezTo>
                <a:cubicBezTo>
                  <a:pt x="16036" y="17641"/>
                  <a:pt x="16040" y="17647"/>
                  <a:pt x="16043" y="17654"/>
                </a:cubicBezTo>
                <a:cubicBezTo>
                  <a:pt x="16046" y="17661"/>
                  <a:pt x="16048" y="17668"/>
                  <a:pt x="16050" y="17677"/>
                </a:cubicBezTo>
                <a:cubicBezTo>
                  <a:pt x="16055" y="17695"/>
                  <a:pt x="16056" y="17712"/>
                  <a:pt x="16054" y="17731"/>
                </a:cubicBezTo>
                <a:cubicBezTo>
                  <a:pt x="16053" y="17750"/>
                  <a:pt x="16050" y="17766"/>
                  <a:pt x="16043" y="17781"/>
                </a:cubicBezTo>
                <a:cubicBezTo>
                  <a:pt x="16040" y="17789"/>
                  <a:pt x="16037" y="17795"/>
                  <a:pt x="16033" y="17801"/>
                </a:cubicBezTo>
                <a:cubicBezTo>
                  <a:pt x="16029" y="17807"/>
                  <a:pt x="16024" y="17811"/>
                  <a:pt x="16020" y="17815"/>
                </a:cubicBezTo>
                <a:cubicBezTo>
                  <a:pt x="16015" y="17819"/>
                  <a:pt x="16010" y="17821"/>
                  <a:pt x="16005" y="17822"/>
                </a:cubicBezTo>
                <a:cubicBezTo>
                  <a:pt x="16000" y="17823"/>
                  <a:pt x="15995" y="17823"/>
                  <a:pt x="15990" y="17823"/>
                </a:cubicBezTo>
                <a:cubicBezTo>
                  <a:pt x="15985" y="17821"/>
                  <a:pt x="15980" y="17819"/>
                  <a:pt x="15975" y="17816"/>
                </a:cubicBezTo>
                <a:cubicBezTo>
                  <a:pt x="15971" y="17813"/>
                  <a:pt x="15966" y="17808"/>
                  <a:pt x="15962" y="17802"/>
                </a:cubicBezTo>
                <a:close/>
                <a:moveTo>
                  <a:pt x="16655" y="17802"/>
                </a:moveTo>
                <a:cubicBezTo>
                  <a:pt x="16651" y="17796"/>
                  <a:pt x="16647" y="17790"/>
                  <a:pt x="16644" y="17783"/>
                </a:cubicBezTo>
                <a:cubicBezTo>
                  <a:pt x="16641" y="17776"/>
                  <a:pt x="16639" y="17768"/>
                  <a:pt x="16637" y="17759"/>
                </a:cubicBezTo>
                <a:cubicBezTo>
                  <a:pt x="16633" y="17741"/>
                  <a:pt x="16631" y="17725"/>
                  <a:pt x="16633" y="17706"/>
                </a:cubicBezTo>
                <a:cubicBezTo>
                  <a:pt x="16634" y="17687"/>
                  <a:pt x="16638" y="17671"/>
                  <a:pt x="16644" y="17655"/>
                </a:cubicBezTo>
                <a:cubicBezTo>
                  <a:pt x="16647" y="17648"/>
                  <a:pt x="16651" y="17642"/>
                  <a:pt x="16655" y="17636"/>
                </a:cubicBezTo>
                <a:cubicBezTo>
                  <a:pt x="16658" y="17631"/>
                  <a:pt x="16663" y="17626"/>
                  <a:pt x="16667" y="17622"/>
                </a:cubicBezTo>
                <a:cubicBezTo>
                  <a:pt x="16677" y="17615"/>
                  <a:pt x="16687" y="17612"/>
                  <a:pt x="16697" y="17614"/>
                </a:cubicBezTo>
                <a:cubicBezTo>
                  <a:pt x="16708" y="17616"/>
                  <a:pt x="16717" y="17624"/>
                  <a:pt x="16725" y="17635"/>
                </a:cubicBezTo>
                <a:cubicBezTo>
                  <a:pt x="16729" y="17641"/>
                  <a:pt x="16733" y="17647"/>
                  <a:pt x="16736" y="17654"/>
                </a:cubicBezTo>
                <a:cubicBezTo>
                  <a:pt x="16739" y="17661"/>
                  <a:pt x="16741" y="17668"/>
                  <a:pt x="16743" y="17677"/>
                </a:cubicBezTo>
                <a:cubicBezTo>
                  <a:pt x="16748" y="17695"/>
                  <a:pt x="16749" y="17712"/>
                  <a:pt x="16747" y="17731"/>
                </a:cubicBezTo>
                <a:cubicBezTo>
                  <a:pt x="16746" y="17750"/>
                  <a:pt x="16743" y="17766"/>
                  <a:pt x="16736" y="17781"/>
                </a:cubicBezTo>
                <a:cubicBezTo>
                  <a:pt x="16733" y="17789"/>
                  <a:pt x="16730" y="17795"/>
                  <a:pt x="16726" y="17801"/>
                </a:cubicBezTo>
                <a:cubicBezTo>
                  <a:pt x="16722" y="17807"/>
                  <a:pt x="16717" y="17811"/>
                  <a:pt x="16713" y="17815"/>
                </a:cubicBezTo>
                <a:cubicBezTo>
                  <a:pt x="16708" y="17819"/>
                  <a:pt x="16703" y="17821"/>
                  <a:pt x="16698" y="17822"/>
                </a:cubicBezTo>
                <a:cubicBezTo>
                  <a:pt x="16693" y="17823"/>
                  <a:pt x="16688" y="17823"/>
                  <a:pt x="16683" y="17823"/>
                </a:cubicBezTo>
                <a:cubicBezTo>
                  <a:pt x="16678" y="17821"/>
                  <a:pt x="16673" y="17819"/>
                  <a:pt x="16668" y="17816"/>
                </a:cubicBezTo>
                <a:cubicBezTo>
                  <a:pt x="16664" y="17813"/>
                  <a:pt x="16659" y="17808"/>
                  <a:pt x="16655" y="17802"/>
                </a:cubicBezTo>
                <a:close/>
                <a:moveTo>
                  <a:pt x="17349" y="17802"/>
                </a:moveTo>
                <a:cubicBezTo>
                  <a:pt x="17344" y="17796"/>
                  <a:pt x="17341" y="17790"/>
                  <a:pt x="17338" y="17783"/>
                </a:cubicBezTo>
                <a:cubicBezTo>
                  <a:pt x="17335" y="17776"/>
                  <a:pt x="17332" y="17768"/>
                  <a:pt x="17330" y="17759"/>
                </a:cubicBezTo>
                <a:cubicBezTo>
                  <a:pt x="17326" y="17741"/>
                  <a:pt x="17324" y="17725"/>
                  <a:pt x="17326" y="17706"/>
                </a:cubicBezTo>
                <a:cubicBezTo>
                  <a:pt x="17327" y="17687"/>
                  <a:pt x="17331" y="17671"/>
                  <a:pt x="17337" y="17655"/>
                </a:cubicBezTo>
                <a:cubicBezTo>
                  <a:pt x="17340" y="17648"/>
                  <a:pt x="17344" y="17642"/>
                  <a:pt x="17348" y="17636"/>
                </a:cubicBezTo>
                <a:cubicBezTo>
                  <a:pt x="17351" y="17631"/>
                  <a:pt x="17356" y="17626"/>
                  <a:pt x="17360" y="17622"/>
                </a:cubicBezTo>
                <a:cubicBezTo>
                  <a:pt x="17370" y="17615"/>
                  <a:pt x="17380" y="17612"/>
                  <a:pt x="17390" y="17614"/>
                </a:cubicBezTo>
                <a:cubicBezTo>
                  <a:pt x="17401" y="17616"/>
                  <a:pt x="17410" y="17624"/>
                  <a:pt x="17418" y="17635"/>
                </a:cubicBezTo>
                <a:cubicBezTo>
                  <a:pt x="17422" y="17641"/>
                  <a:pt x="17426" y="17647"/>
                  <a:pt x="17429" y="17654"/>
                </a:cubicBezTo>
                <a:cubicBezTo>
                  <a:pt x="17432" y="17661"/>
                  <a:pt x="17434" y="17668"/>
                  <a:pt x="17436" y="17677"/>
                </a:cubicBezTo>
                <a:cubicBezTo>
                  <a:pt x="17441" y="17695"/>
                  <a:pt x="17442" y="17712"/>
                  <a:pt x="17440" y="17731"/>
                </a:cubicBezTo>
                <a:cubicBezTo>
                  <a:pt x="17439" y="17750"/>
                  <a:pt x="17436" y="17766"/>
                  <a:pt x="17429" y="17781"/>
                </a:cubicBezTo>
                <a:cubicBezTo>
                  <a:pt x="17426" y="17789"/>
                  <a:pt x="17423" y="17795"/>
                  <a:pt x="17419" y="17801"/>
                </a:cubicBezTo>
                <a:cubicBezTo>
                  <a:pt x="17415" y="17807"/>
                  <a:pt x="17411" y="17811"/>
                  <a:pt x="17406" y="17815"/>
                </a:cubicBezTo>
                <a:cubicBezTo>
                  <a:pt x="17401" y="17819"/>
                  <a:pt x="17396" y="17821"/>
                  <a:pt x="17391" y="17822"/>
                </a:cubicBezTo>
                <a:cubicBezTo>
                  <a:pt x="17386" y="17823"/>
                  <a:pt x="17381" y="17823"/>
                  <a:pt x="17376" y="17823"/>
                </a:cubicBezTo>
                <a:cubicBezTo>
                  <a:pt x="17371" y="17821"/>
                  <a:pt x="17366" y="17819"/>
                  <a:pt x="17362" y="17816"/>
                </a:cubicBezTo>
                <a:cubicBezTo>
                  <a:pt x="17357" y="17813"/>
                  <a:pt x="17353" y="17808"/>
                  <a:pt x="17349" y="17802"/>
                </a:cubicBezTo>
                <a:close/>
                <a:moveTo>
                  <a:pt x="18042" y="17802"/>
                </a:moveTo>
                <a:cubicBezTo>
                  <a:pt x="18037" y="17796"/>
                  <a:pt x="18034" y="17790"/>
                  <a:pt x="18031" y="17783"/>
                </a:cubicBezTo>
                <a:cubicBezTo>
                  <a:pt x="18028" y="17776"/>
                  <a:pt x="18025" y="17768"/>
                  <a:pt x="18023" y="17759"/>
                </a:cubicBezTo>
                <a:cubicBezTo>
                  <a:pt x="18019" y="17741"/>
                  <a:pt x="18017" y="17725"/>
                  <a:pt x="18019" y="17706"/>
                </a:cubicBezTo>
                <a:cubicBezTo>
                  <a:pt x="18020" y="17687"/>
                  <a:pt x="18024" y="17671"/>
                  <a:pt x="18030" y="17655"/>
                </a:cubicBezTo>
                <a:cubicBezTo>
                  <a:pt x="18033" y="17648"/>
                  <a:pt x="18037" y="17642"/>
                  <a:pt x="18041" y="17636"/>
                </a:cubicBezTo>
                <a:cubicBezTo>
                  <a:pt x="18044" y="17631"/>
                  <a:pt x="18049" y="17626"/>
                  <a:pt x="18053" y="17622"/>
                </a:cubicBezTo>
                <a:cubicBezTo>
                  <a:pt x="18063" y="17615"/>
                  <a:pt x="18073" y="17612"/>
                  <a:pt x="18083" y="17614"/>
                </a:cubicBezTo>
                <a:cubicBezTo>
                  <a:pt x="18094" y="17616"/>
                  <a:pt x="18103" y="17624"/>
                  <a:pt x="18111" y="17635"/>
                </a:cubicBezTo>
                <a:cubicBezTo>
                  <a:pt x="18115" y="17641"/>
                  <a:pt x="18119" y="17647"/>
                  <a:pt x="18122" y="17654"/>
                </a:cubicBezTo>
                <a:cubicBezTo>
                  <a:pt x="18125" y="17661"/>
                  <a:pt x="18127" y="17668"/>
                  <a:pt x="18129" y="17677"/>
                </a:cubicBezTo>
                <a:cubicBezTo>
                  <a:pt x="18131" y="17686"/>
                  <a:pt x="18133" y="17695"/>
                  <a:pt x="18133" y="17704"/>
                </a:cubicBezTo>
                <a:cubicBezTo>
                  <a:pt x="18134" y="17713"/>
                  <a:pt x="18134" y="17722"/>
                  <a:pt x="18133" y="17731"/>
                </a:cubicBezTo>
                <a:cubicBezTo>
                  <a:pt x="18132" y="17750"/>
                  <a:pt x="18129" y="17766"/>
                  <a:pt x="18122" y="17781"/>
                </a:cubicBezTo>
                <a:cubicBezTo>
                  <a:pt x="18116" y="17796"/>
                  <a:pt x="18109" y="17808"/>
                  <a:pt x="18099" y="17815"/>
                </a:cubicBezTo>
                <a:cubicBezTo>
                  <a:pt x="18094" y="17819"/>
                  <a:pt x="18089" y="17821"/>
                  <a:pt x="18084" y="17822"/>
                </a:cubicBezTo>
                <a:cubicBezTo>
                  <a:pt x="18079" y="17823"/>
                  <a:pt x="18074" y="17823"/>
                  <a:pt x="18069" y="17823"/>
                </a:cubicBezTo>
                <a:cubicBezTo>
                  <a:pt x="18064" y="17821"/>
                  <a:pt x="18059" y="17819"/>
                  <a:pt x="18055" y="17816"/>
                </a:cubicBezTo>
                <a:cubicBezTo>
                  <a:pt x="18050" y="17813"/>
                  <a:pt x="18046" y="17808"/>
                  <a:pt x="18042" y="17802"/>
                </a:cubicBezTo>
                <a:close/>
                <a:moveTo>
                  <a:pt x="18735" y="17802"/>
                </a:moveTo>
                <a:cubicBezTo>
                  <a:pt x="18730" y="17796"/>
                  <a:pt x="18727" y="17790"/>
                  <a:pt x="18724" y="17783"/>
                </a:cubicBezTo>
                <a:cubicBezTo>
                  <a:pt x="18721" y="17776"/>
                  <a:pt x="18718" y="17768"/>
                  <a:pt x="18716" y="17759"/>
                </a:cubicBezTo>
                <a:cubicBezTo>
                  <a:pt x="18712" y="17741"/>
                  <a:pt x="18710" y="17725"/>
                  <a:pt x="18712" y="17706"/>
                </a:cubicBezTo>
                <a:cubicBezTo>
                  <a:pt x="18713" y="17687"/>
                  <a:pt x="18717" y="17671"/>
                  <a:pt x="18723" y="17655"/>
                </a:cubicBezTo>
                <a:cubicBezTo>
                  <a:pt x="18726" y="17648"/>
                  <a:pt x="18730" y="17642"/>
                  <a:pt x="18734" y="17636"/>
                </a:cubicBezTo>
                <a:cubicBezTo>
                  <a:pt x="18737" y="17631"/>
                  <a:pt x="18742" y="17626"/>
                  <a:pt x="18746" y="17622"/>
                </a:cubicBezTo>
                <a:cubicBezTo>
                  <a:pt x="18756" y="17615"/>
                  <a:pt x="18766" y="17612"/>
                  <a:pt x="18776" y="17614"/>
                </a:cubicBezTo>
                <a:cubicBezTo>
                  <a:pt x="18787" y="17616"/>
                  <a:pt x="18796" y="17624"/>
                  <a:pt x="18804" y="17635"/>
                </a:cubicBezTo>
                <a:cubicBezTo>
                  <a:pt x="18808" y="17641"/>
                  <a:pt x="18812" y="17647"/>
                  <a:pt x="18815" y="17654"/>
                </a:cubicBezTo>
                <a:cubicBezTo>
                  <a:pt x="18818" y="17661"/>
                  <a:pt x="18820" y="17668"/>
                  <a:pt x="18822" y="17677"/>
                </a:cubicBezTo>
                <a:cubicBezTo>
                  <a:pt x="18827" y="17695"/>
                  <a:pt x="18828" y="17712"/>
                  <a:pt x="18827" y="17731"/>
                </a:cubicBezTo>
                <a:cubicBezTo>
                  <a:pt x="18825" y="17750"/>
                  <a:pt x="18822" y="17766"/>
                  <a:pt x="18815" y="17781"/>
                </a:cubicBezTo>
                <a:cubicBezTo>
                  <a:pt x="18809" y="17796"/>
                  <a:pt x="18802" y="17808"/>
                  <a:pt x="18792" y="17815"/>
                </a:cubicBezTo>
                <a:cubicBezTo>
                  <a:pt x="18787" y="17819"/>
                  <a:pt x="18782" y="17821"/>
                  <a:pt x="18777" y="17822"/>
                </a:cubicBezTo>
                <a:cubicBezTo>
                  <a:pt x="18772" y="17823"/>
                  <a:pt x="18767" y="17823"/>
                  <a:pt x="18762" y="17823"/>
                </a:cubicBezTo>
                <a:cubicBezTo>
                  <a:pt x="18757" y="17821"/>
                  <a:pt x="18752" y="17819"/>
                  <a:pt x="18748" y="17816"/>
                </a:cubicBezTo>
                <a:cubicBezTo>
                  <a:pt x="18743" y="17813"/>
                  <a:pt x="18739" y="17808"/>
                  <a:pt x="18735" y="17802"/>
                </a:cubicBezTo>
                <a:close/>
                <a:moveTo>
                  <a:pt x="19428" y="17802"/>
                </a:moveTo>
                <a:cubicBezTo>
                  <a:pt x="19423" y="17796"/>
                  <a:pt x="19420" y="17790"/>
                  <a:pt x="19417" y="17783"/>
                </a:cubicBezTo>
                <a:cubicBezTo>
                  <a:pt x="19414" y="17776"/>
                  <a:pt x="19411" y="17768"/>
                  <a:pt x="19409" y="17759"/>
                </a:cubicBezTo>
                <a:cubicBezTo>
                  <a:pt x="19405" y="17741"/>
                  <a:pt x="19403" y="17725"/>
                  <a:pt x="19405" y="17706"/>
                </a:cubicBezTo>
                <a:cubicBezTo>
                  <a:pt x="19406" y="17687"/>
                  <a:pt x="19410" y="17671"/>
                  <a:pt x="19416" y="17655"/>
                </a:cubicBezTo>
                <a:cubicBezTo>
                  <a:pt x="19419" y="17648"/>
                  <a:pt x="19423" y="17642"/>
                  <a:pt x="19427" y="17636"/>
                </a:cubicBezTo>
                <a:cubicBezTo>
                  <a:pt x="19430" y="17631"/>
                  <a:pt x="19435" y="17626"/>
                  <a:pt x="19439" y="17622"/>
                </a:cubicBezTo>
                <a:cubicBezTo>
                  <a:pt x="19449" y="17615"/>
                  <a:pt x="19459" y="17612"/>
                  <a:pt x="19469" y="17614"/>
                </a:cubicBezTo>
                <a:cubicBezTo>
                  <a:pt x="19480" y="17616"/>
                  <a:pt x="19489" y="17624"/>
                  <a:pt x="19497" y="17635"/>
                </a:cubicBezTo>
                <a:cubicBezTo>
                  <a:pt x="19506" y="17647"/>
                  <a:pt x="19511" y="17659"/>
                  <a:pt x="19515" y="17677"/>
                </a:cubicBezTo>
                <a:cubicBezTo>
                  <a:pt x="19520" y="17695"/>
                  <a:pt x="19521" y="17712"/>
                  <a:pt x="19520" y="17731"/>
                </a:cubicBezTo>
                <a:cubicBezTo>
                  <a:pt x="19518" y="17750"/>
                  <a:pt x="19515" y="17766"/>
                  <a:pt x="19508" y="17781"/>
                </a:cubicBezTo>
                <a:cubicBezTo>
                  <a:pt x="19505" y="17789"/>
                  <a:pt x="19502" y="17795"/>
                  <a:pt x="19498" y="17801"/>
                </a:cubicBezTo>
                <a:cubicBezTo>
                  <a:pt x="19494" y="17807"/>
                  <a:pt x="19490" y="17811"/>
                  <a:pt x="19485" y="17815"/>
                </a:cubicBezTo>
                <a:cubicBezTo>
                  <a:pt x="19480" y="17819"/>
                  <a:pt x="19475" y="17821"/>
                  <a:pt x="19470" y="17822"/>
                </a:cubicBezTo>
                <a:cubicBezTo>
                  <a:pt x="19465" y="17823"/>
                  <a:pt x="19460" y="17823"/>
                  <a:pt x="19455" y="17823"/>
                </a:cubicBezTo>
                <a:cubicBezTo>
                  <a:pt x="19450" y="17821"/>
                  <a:pt x="19445" y="17819"/>
                  <a:pt x="19441" y="17816"/>
                </a:cubicBezTo>
                <a:cubicBezTo>
                  <a:pt x="19436" y="17813"/>
                  <a:pt x="19432" y="17808"/>
                  <a:pt x="19428" y="17802"/>
                </a:cubicBezTo>
                <a:close/>
                <a:moveTo>
                  <a:pt x="20121" y="17802"/>
                </a:moveTo>
                <a:cubicBezTo>
                  <a:pt x="20116" y="17796"/>
                  <a:pt x="20113" y="17790"/>
                  <a:pt x="20110" y="17783"/>
                </a:cubicBezTo>
                <a:cubicBezTo>
                  <a:pt x="20107" y="17776"/>
                  <a:pt x="20104" y="17768"/>
                  <a:pt x="20102" y="17759"/>
                </a:cubicBezTo>
                <a:cubicBezTo>
                  <a:pt x="20098" y="17741"/>
                  <a:pt x="20096" y="17725"/>
                  <a:pt x="20098" y="17706"/>
                </a:cubicBezTo>
                <a:cubicBezTo>
                  <a:pt x="20099" y="17687"/>
                  <a:pt x="20103" y="17671"/>
                  <a:pt x="20109" y="17655"/>
                </a:cubicBezTo>
                <a:cubicBezTo>
                  <a:pt x="20112" y="17648"/>
                  <a:pt x="20116" y="17642"/>
                  <a:pt x="20120" y="17636"/>
                </a:cubicBezTo>
                <a:cubicBezTo>
                  <a:pt x="20124" y="17631"/>
                  <a:pt x="20128" y="17626"/>
                  <a:pt x="20133" y="17622"/>
                </a:cubicBezTo>
                <a:cubicBezTo>
                  <a:pt x="20143" y="17615"/>
                  <a:pt x="20152" y="17612"/>
                  <a:pt x="20162" y="17614"/>
                </a:cubicBezTo>
                <a:cubicBezTo>
                  <a:pt x="20173" y="17616"/>
                  <a:pt x="20182" y="17624"/>
                  <a:pt x="20190" y="17635"/>
                </a:cubicBezTo>
                <a:cubicBezTo>
                  <a:pt x="20199" y="17647"/>
                  <a:pt x="20204" y="17659"/>
                  <a:pt x="20208" y="17677"/>
                </a:cubicBezTo>
                <a:cubicBezTo>
                  <a:pt x="20213" y="17695"/>
                  <a:pt x="20214" y="17712"/>
                  <a:pt x="20213" y="17731"/>
                </a:cubicBezTo>
                <a:cubicBezTo>
                  <a:pt x="20211" y="17750"/>
                  <a:pt x="20208" y="17766"/>
                  <a:pt x="20201" y="17781"/>
                </a:cubicBezTo>
                <a:cubicBezTo>
                  <a:pt x="20198" y="17789"/>
                  <a:pt x="20195" y="17795"/>
                  <a:pt x="20191" y="17801"/>
                </a:cubicBezTo>
                <a:cubicBezTo>
                  <a:pt x="20187" y="17807"/>
                  <a:pt x="20183" y="17811"/>
                  <a:pt x="20178" y="17815"/>
                </a:cubicBezTo>
                <a:cubicBezTo>
                  <a:pt x="20173" y="17819"/>
                  <a:pt x="20168" y="17821"/>
                  <a:pt x="20163" y="17822"/>
                </a:cubicBezTo>
                <a:cubicBezTo>
                  <a:pt x="20158" y="17823"/>
                  <a:pt x="20153" y="17823"/>
                  <a:pt x="20148" y="17823"/>
                </a:cubicBezTo>
                <a:cubicBezTo>
                  <a:pt x="20143" y="17821"/>
                  <a:pt x="20138" y="17819"/>
                  <a:pt x="20134" y="17816"/>
                </a:cubicBezTo>
                <a:cubicBezTo>
                  <a:pt x="20129" y="17813"/>
                  <a:pt x="20125" y="17808"/>
                  <a:pt x="20121" y="17802"/>
                </a:cubicBezTo>
                <a:close/>
                <a:moveTo>
                  <a:pt x="20814" y="17802"/>
                </a:moveTo>
                <a:cubicBezTo>
                  <a:pt x="20809" y="17796"/>
                  <a:pt x="20806" y="17790"/>
                  <a:pt x="20803" y="17783"/>
                </a:cubicBezTo>
                <a:cubicBezTo>
                  <a:pt x="20800" y="17776"/>
                  <a:pt x="20797" y="17768"/>
                  <a:pt x="20795" y="17759"/>
                </a:cubicBezTo>
                <a:cubicBezTo>
                  <a:pt x="20791" y="17741"/>
                  <a:pt x="20789" y="17725"/>
                  <a:pt x="20791" y="17706"/>
                </a:cubicBezTo>
                <a:cubicBezTo>
                  <a:pt x="20792" y="17687"/>
                  <a:pt x="20796" y="17671"/>
                  <a:pt x="20802" y="17655"/>
                </a:cubicBezTo>
                <a:cubicBezTo>
                  <a:pt x="20805" y="17648"/>
                  <a:pt x="20809" y="17642"/>
                  <a:pt x="20813" y="17636"/>
                </a:cubicBezTo>
                <a:cubicBezTo>
                  <a:pt x="20817" y="17631"/>
                  <a:pt x="20821" y="17626"/>
                  <a:pt x="20826" y="17622"/>
                </a:cubicBezTo>
                <a:cubicBezTo>
                  <a:pt x="20836" y="17615"/>
                  <a:pt x="20845" y="17612"/>
                  <a:pt x="20855" y="17614"/>
                </a:cubicBezTo>
                <a:cubicBezTo>
                  <a:pt x="20866" y="17616"/>
                  <a:pt x="20875" y="17624"/>
                  <a:pt x="20883" y="17635"/>
                </a:cubicBezTo>
                <a:cubicBezTo>
                  <a:pt x="20892" y="17647"/>
                  <a:pt x="20897" y="17659"/>
                  <a:pt x="20901" y="17677"/>
                </a:cubicBezTo>
                <a:cubicBezTo>
                  <a:pt x="20906" y="17695"/>
                  <a:pt x="20907" y="17712"/>
                  <a:pt x="20906" y="17731"/>
                </a:cubicBezTo>
                <a:cubicBezTo>
                  <a:pt x="20904" y="17750"/>
                  <a:pt x="20901" y="17766"/>
                  <a:pt x="20894" y="17781"/>
                </a:cubicBezTo>
                <a:cubicBezTo>
                  <a:pt x="20891" y="17789"/>
                  <a:pt x="20888" y="17795"/>
                  <a:pt x="20884" y="17801"/>
                </a:cubicBezTo>
                <a:cubicBezTo>
                  <a:pt x="20880" y="17807"/>
                  <a:pt x="20876" y="17811"/>
                  <a:pt x="20871" y="17815"/>
                </a:cubicBezTo>
                <a:cubicBezTo>
                  <a:pt x="20866" y="17819"/>
                  <a:pt x="20861" y="17821"/>
                  <a:pt x="20856" y="17822"/>
                </a:cubicBezTo>
                <a:cubicBezTo>
                  <a:pt x="20852" y="17823"/>
                  <a:pt x="20846" y="17823"/>
                  <a:pt x="20841" y="17823"/>
                </a:cubicBezTo>
                <a:cubicBezTo>
                  <a:pt x="20836" y="17821"/>
                  <a:pt x="20831" y="17819"/>
                  <a:pt x="20827" y="17816"/>
                </a:cubicBezTo>
                <a:cubicBezTo>
                  <a:pt x="20822" y="17813"/>
                  <a:pt x="20818" y="17808"/>
                  <a:pt x="20814" y="17802"/>
                </a:cubicBezTo>
                <a:close/>
                <a:moveTo>
                  <a:pt x="21507" y="17802"/>
                </a:moveTo>
                <a:cubicBezTo>
                  <a:pt x="21498" y="17790"/>
                  <a:pt x="21493" y="17777"/>
                  <a:pt x="21488" y="17759"/>
                </a:cubicBezTo>
                <a:cubicBezTo>
                  <a:pt x="21484" y="17741"/>
                  <a:pt x="21482" y="17725"/>
                  <a:pt x="21484" y="17706"/>
                </a:cubicBezTo>
                <a:cubicBezTo>
                  <a:pt x="21485" y="17687"/>
                  <a:pt x="21489" y="17671"/>
                  <a:pt x="21495" y="17655"/>
                </a:cubicBezTo>
                <a:cubicBezTo>
                  <a:pt x="21498" y="17648"/>
                  <a:pt x="21502" y="17642"/>
                  <a:pt x="21506" y="17636"/>
                </a:cubicBezTo>
                <a:cubicBezTo>
                  <a:pt x="21510" y="17631"/>
                  <a:pt x="21514" y="17626"/>
                  <a:pt x="21519" y="17622"/>
                </a:cubicBezTo>
                <a:cubicBezTo>
                  <a:pt x="21529" y="17615"/>
                  <a:pt x="21538" y="17612"/>
                  <a:pt x="21548" y="17614"/>
                </a:cubicBezTo>
                <a:cubicBezTo>
                  <a:pt x="21559" y="17616"/>
                  <a:pt x="21568" y="17624"/>
                  <a:pt x="21576" y="17635"/>
                </a:cubicBezTo>
                <a:cubicBezTo>
                  <a:pt x="21585" y="17647"/>
                  <a:pt x="21590" y="17659"/>
                  <a:pt x="21594" y="17677"/>
                </a:cubicBezTo>
                <a:cubicBezTo>
                  <a:pt x="21599" y="17695"/>
                  <a:pt x="21600" y="17712"/>
                  <a:pt x="21599" y="17731"/>
                </a:cubicBezTo>
                <a:cubicBezTo>
                  <a:pt x="21597" y="17750"/>
                  <a:pt x="21594" y="17766"/>
                  <a:pt x="21587" y="17781"/>
                </a:cubicBezTo>
                <a:cubicBezTo>
                  <a:pt x="21584" y="17789"/>
                  <a:pt x="21581" y="17795"/>
                  <a:pt x="21577" y="17801"/>
                </a:cubicBezTo>
                <a:cubicBezTo>
                  <a:pt x="21573" y="17807"/>
                  <a:pt x="21569" y="17811"/>
                  <a:pt x="21564" y="17815"/>
                </a:cubicBezTo>
                <a:cubicBezTo>
                  <a:pt x="21559" y="17819"/>
                  <a:pt x="21554" y="17821"/>
                  <a:pt x="21549" y="17822"/>
                </a:cubicBezTo>
                <a:cubicBezTo>
                  <a:pt x="21545" y="17823"/>
                  <a:pt x="21539" y="17823"/>
                  <a:pt x="21534" y="17823"/>
                </a:cubicBezTo>
                <a:cubicBezTo>
                  <a:pt x="21524" y="17820"/>
                  <a:pt x="21515" y="17814"/>
                  <a:pt x="21507" y="17802"/>
                </a:cubicBezTo>
                <a:close/>
                <a:moveTo>
                  <a:pt x="23" y="19060"/>
                </a:moveTo>
                <a:cubicBezTo>
                  <a:pt x="15" y="19048"/>
                  <a:pt x="9" y="19035"/>
                  <a:pt x="5" y="19017"/>
                </a:cubicBezTo>
                <a:cubicBezTo>
                  <a:pt x="3" y="19008"/>
                  <a:pt x="1" y="19000"/>
                  <a:pt x="1" y="18991"/>
                </a:cubicBezTo>
                <a:cubicBezTo>
                  <a:pt x="0" y="18982"/>
                  <a:pt x="0" y="18973"/>
                  <a:pt x="1" y="18964"/>
                </a:cubicBezTo>
                <a:cubicBezTo>
                  <a:pt x="1" y="18954"/>
                  <a:pt x="2" y="18946"/>
                  <a:pt x="4" y="18938"/>
                </a:cubicBezTo>
                <a:cubicBezTo>
                  <a:pt x="6" y="18929"/>
                  <a:pt x="8" y="18922"/>
                  <a:pt x="12" y="18914"/>
                </a:cubicBezTo>
                <a:cubicBezTo>
                  <a:pt x="15" y="18906"/>
                  <a:pt x="18" y="18900"/>
                  <a:pt x="22" y="18894"/>
                </a:cubicBezTo>
                <a:cubicBezTo>
                  <a:pt x="26" y="18889"/>
                  <a:pt x="30" y="18884"/>
                  <a:pt x="35" y="18880"/>
                </a:cubicBezTo>
                <a:cubicBezTo>
                  <a:pt x="45" y="18873"/>
                  <a:pt x="54" y="18870"/>
                  <a:pt x="65" y="18872"/>
                </a:cubicBezTo>
                <a:cubicBezTo>
                  <a:pt x="75" y="18875"/>
                  <a:pt x="84" y="18882"/>
                  <a:pt x="92" y="18893"/>
                </a:cubicBezTo>
                <a:cubicBezTo>
                  <a:pt x="96" y="18899"/>
                  <a:pt x="100" y="18905"/>
                  <a:pt x="103" y="18912"/>
                </a:cubicBezTo>
                <a:cubicBezTo>
                  <a:pt x="106" y="18919"/>
                  <a:pt x="109" y="18926"/>
                  <a:pt x="111" y="18935"/>
                </a:cubicBezTo>
                <a:cubicBezTo>
                  <a:pt x="115" y="18953"/>
                  <a:pt x="116" y="18970"/>
                  <a:pt x="115" y="18989"/>
                </a:cubicBezTo>
                <a:cubicBezTo>
                  <a:pt x="114" y="19008"/>
                  <a:pt x="110" y="19024"/>
                  <a:pt x="104" y="19039"/>
                </a:cubicBezTo>
                <a:cubicBezTo>
                  <a:pt x="100" y="19047"/>
                  <a:pt x="97" y="19054"/>
                  <a:pt x="93" y="19059"/>
                </a:cubicBezTo>
                <a:cubicBezTo>
                  <a:pt x="89" y="19065"/>
                  <a:pt x="85" y="19069"/>
                  <a:pt x="80" y="19073"/>
                </a:cubicBezTo>
                <a:cubicBezTo>
                  <a:pt x="75" y="19077"/>
                  <a:pt x="71" y="19079"/>
                  <a:pt x="66" y="19080"/>
                </a:cubicBezTo>
                <a:cubicBezTo>
                  <a:pt x="61" y="19082"/>
                  <a:pt x="56" y="19082"/>
                  <a:pt x="51" y="19081"/>
                </a:cubicBezTo>
                <a:cubicBezTo>
                  <a:pt x="40" y="19078"/>
                  <a:pt x="31" y="19072"/>
                  <a:pt x="23" y="19060"/>
                </a:cubicBezTo>
                <a:close/>
                <a:moveTo>
                  <a:pt x="716" y="19060"/>
                </a:moveTo>
                <a:cubicBezTo>
                  <a:pt x="708" y="19048"/>
                  <a:pt x="702" y="19035"/>
                  <a:pt x="698" y="19017"/>
                </a:cubicBezTo>
                <a:cubicBezTo>
                  <a:pt x="693" y="19000"/>
                  <a:pt x="692" y="18983"/>
                  <a:pt x="694" y="18964"/>
                </a:cubicBezTo>
                <a:cubicBezTo>
                  <a:pt x="695" y="18945"/>
                  <a:pt x="698" y="18930"/>
                  <a:pt x="705" y="18914"/>
                </a:cubicBezTo>
                <a:cubicBezTo>
                  <a:pt x="711" y="18898"/>
                  <a:pt x="718" y="18888"/>
                  <a:pt x="728" y="18880"/>
                </a:cubicBezTo>
                <a:cubicBezTo>
                  <a:pt x="738" y="18873"/>
                  <a:pt x="747" y="18870"/>
                  <a:pt x="758" y="18872"/>
                </a:cubicBezTo>
                <a:cubicBezTo>
                  <a:pt x="768" y="18875"/>
                  <a:pt x="777" y="18882"/>
                  <a:pt x="785" y="18893"/>
                </a:cubicBezTo>
                <a:cubicBezTo>
                  <a:pt x="789" y="18899"/>
                  <a:pt x="793" y="18905"/>
                  <a:pt x="796" y="18912"/>
                </a:cubicBezTo>
                <a:cubicBezTo>
                  <a:pt x="799" y="18919"/>
                  <a:pt x="802" y="18926"/>
                  <a:pt x="804" y="18935"/>
                </a:cubicBezTo>
                <a:cubicBezTo>
                  <a:pt x="808" y="18953"/>
                  <a:pt x="809" y="18970"/>
                  <a:pt x="808" y="18989"/>
                </a:cubicBezTo>
                <a:cubicBezTo>
                  <a:pt x="807" y="19008"/>
                  <a:pt x="803" y="19024"/>
                  <a:pt x="797" y="19039"/>
                </a:cubicBezTo>
                <a:cubicBezTo>
                  <a:pt x="793" y="19047"/>
                  <a:pt x="790" y="19054"/>
                  <a:pt x="786" y="19059"/>
                </a:cubicBezTo>
                <a:cubicBezTo>
                  <a:pt x="782" y="19065"/>
                  <a:pt x="778" y="19069"/>
                  <a:pt x="773" y="19073"/>
                </a:cubicBezTo>
                <a:cubicBezTo>
                  <a:pt x="768" y="19077"/>
                  <a:pt x="764" y="19079"/>
                  <a:pt x="759" y="19080"/>
                </a:cubicBezTo>
                <a:cubicBezTo>
                  <a:pt x="754" y="19082"/>
                  <a:pt x="749" y="19082"/>
                  <a:pt x="744" y="19081"/>
                </a:cubicBezTo>
                <a:cubicBezTo>
                  <a:pt x="733" y="19078"/>
                  <a:pt x="724" y="19072"/>
                  <a:pt x="716" y="19060"/>
                </a:cubicBezTo>
                <a:close/>
                <a:moveTo>
                  <a:pt x="1409" y="19060"/>
                </a:moveTo>
                <a:cubicBezTo>
                  <a:pt x="1401" y="19048"/>
                  <a:pt x="1395" y="19035"/>
                  <a:pt x="1391" y="19017"/>
                </a:cubicBezTo>
                <a:cubicBezTo>
                  <a:pt x="1386" y="19000"/>
                  <a:pt x="1385" y="18983"/>
                  <a:pt x="1387" y="18964"/>
                </a:cubicBezTo>
                <a:cubicBezTo>
                  <a:pt x="1388" y="18945"/>
                  <a:pt x="1391" y="18930"/>
                  <a:pt x="1398" y="18914"/>
                </a:cubicBezTo>
                <a:cubicBezTo>
                  <a:pt x="1404" y="18898"/>
                  <a:pt x="1412" y="18888"/>
                  <a:pt x="1421" y="18880"/>
                </a:cubicBezTo>
                <a:cubicBezTo>
                  <a:pt x="1431" y="18873"/>
                  <a:pt x="1440" y="18870"/>
                  <a:pt x="1451" y="18872"/>
                </a:cubicBezTo>
                <a:cubicBezTo>
                  <a:pt x="1461" y="18875"/>
                  <a:pt x="1470" y="18882"/>
                  <a:pt x="1479" y="18893"/>
                </a:cubicBezTo>
                <a:cubicBezTo>
                  <a:pt x="1483" y="18899"/>
                  <a:pt x="1486" y="18905"/>
                  <a:pt x="1489" y="18912"/>
                </a:cubicBezTo>
                <a:cubicBezTo>
                  <a:pt x="1492" y="18919"/>
                  <a:pt x="1495" y="18926"/>
                  <a:pt x="1497" y="18935"/>
                </a:cubicBezTo>
                <a:cubicBezTo>
                  <a:pt x="1501" y="18953"/>
                  <a:pt x="1502" y="18970"/>
                  <a:pt x="1501" y="18989"/>
                </a:cubicBezTo>
                <a:cubicBezTo>
                  <a:pt x="1500" y="19008"/>
                  <a:pt x="1496" y="19024"/>
                  <a:pt x="1490" y="19039"/>
                </a:cubicBezTo>
                <a:cubicBezTo>
                  <a:pt x="1486" y="19047"/>
                  <a:pt x="1483" y="19054"/>
                  <a:pt x="1479" y="19059"/>
                </a:cubicBezTo>
                <a:cubicBezTo>
                  <a:pt x="1475" y="19065"/>
                  <a:pt x="1471" y="19069"/>
                  <a:pt x="1466" y="19073"/>
                </a:cubicBezTo>
                <a:cubicBezTo>
                  <a:pt x="1461" y="19077"/>
                  <a:pt x="1457" y="19079"/>
                  <a:pt x="1452" y="19080"/>
                </a:cubicBezTo>
                <a:cubicBezTo>
                  <a:pt x="1447" y="19082"/>
                  <a:pt x="1442" y="19082"/>
                  <a:pt x="1437" y="19081"/>
                </a:cubicBezTo>
                <a:cubicBezTo>
                  <a:pt x="1426" y="19078"/>
                  <a:pt x="1417" y="19072"/>
                  <a:pt x="1409" y="19060"/>
                </a:cubicBezTo>
                <a:close/>
                <a:moveTo>
                  <a:pt x="2102" y="19060"/>
                </a:moveTo>
                <a:cubicBezTo>
                  <a:pt x="2094" y="19048"/>
                  <a:pt x="2088" y="19035"/>
                  <a:pt x="2084" y="19017"/>
                </a:cubicBezTo>
                <a:cubicBezTo>
                  <a:pt x="2079" y="19000"/>
                  <a:pt x="2078" y="18983"/>
                  <a:pt x="2080" y="18964"/>
                </a:cubicBezTo>
                <a:cubicBezTo>
                  <a:pt x="2081" y="18945"/>
                  <a:pt x="2084" y="18930"/>
                  <a:pt x="2091" y="18914"/>
                </a:cubicBezTo>
                <a:cubicBezTo>
                  <a:pt x="2097" y="18898"/>
                  <a:pt x="2105" y="18888"/>
                  <a:pt x="2114" y="18880"/>
                </a:cubicBezTo>
                <a:cubicBezTo>
                  <a:pt x="2124" y="18873"/>
                  <a:pt x="2133" y="18870"/>
                  <a:pt x="2144" y="18872"/>
                </a:cubicBezTo>
                <a:cubicBezTo>
                  <a:pt x="2154" y="18875"/>
                  <a:pt x="2163" y="18882"/>
                  <a:pt x="2172" y="18893"/>
                </a:cubicBezTo>
                <a:cubicBezTo>
                  <a:pt x="2176" y="18899"/>
                  <a:pt x="2179" y="18905"/>
                  <a:pt x="2182" y="18912"/>
                </a:cubicBezTo>
                <a:cubicBezTo>
                  <a:pt x="2185" y="18919"/>
                  <a:pt x="2188" y="18926"/>
                  <a:pt x="2190" y="18935"/>
                </a:cubicBezTo>
                <a:cubicBezTo>
                  <a:pt x="2194" y="18953"/>
                  <a:pt x="2195" y="18970"/>
                  <a:pt x="2194" y="18989"/>
                </a:cubicBezTo>
                <a:cubicBezTo>
                  <a:pt x="2193" y="19008"/>
                  <a:pt x="2189" y="19024"/>
                  <a:pt x="2183" y="19039"/>
                </a:cubicBezTo>
                <a:cubicBezTo>
                  <a:pt x="2180" y="19047"/>
                  <a:pt x="2176" y="19054"/>
                  <a:pt x="2172" y="19059"/>
                </a:cubicBezTo>
                <a:cubicBezTo>
                  <a:pt x="2169" y="19065"/>
                  <a:pt x="2164" y="19069"/>
                  <a:pt x="2159" y="19073"/>
                </a:cubicBezTo>
                <a:cubicBezTo>
                  <a:pt x="2155" y="19077"/>
                  <a:pt x="2150" y="19079"/>
                  <a:pt x="2145" y="19080"/>
                </a:cubicBezTo>
                <a:cubicBezTo>
                  <a:pt x="2140" y="19082"/>
                  <a:pt x="2135" y="19082"/>
                  <a:pt x="2130" y="19081"/>
                </a:cubicBezTo>
                <a:cubicBezTo>
                  <a:pt x="2119" y="19078"/>
                  <a:pt x="2110" y="19072"/>
                  <a:pt x="2102" y="19060"/>
                </a:cubicBezTo>
                <a:close/>
                <a:moveTo>
                  <a:pt x="2795" y="19060"/>
                </a:moveTo>
                <a:cubicBezTo>
                  <a:pt x="2791" y="19054"/>
                  <a:pt x="2787" y="19048"/>
                  <a:pt x="2784" y="19041"/>
                </a:cubicBezTo>
                <a:cubicBezTo>
                  <a:pt x="2781" y="19034"/>
                  <a:pt x="2779" y="19026"/>
                  <a:pt x="2777" y="19017"/>
                </a:cubicBezTo>
                <a:cubicBezTo>
                  <a:pt x="2772" y="19000"/>
                  <a:pt x="2771" y="18983"/>
                  <a:pt x="2773" y="18964"/>
                </a:cubicBezTo>
                <a:cubicBezTo>
                  <a:pt x="2774" y="18945"/>
                  <a:pt x="2777" y="18930"/>
                  <a:pt x="2784" y="18914"/>
                </a:cubicBezTo>
                <a:cubicBezTo>
                  <a:pt x="2790" y="18898"/>
                  <a:pt x="2798" y="18888"/>
                  <a:pt x="2807" y="18880"/>
                </a:cubicBezTo>
                <a:cubicBezTo>
                  <a:pt x="2817" y="18873"/>
                  <a:pt x="2826" y="18870"/>
                  <a:pt x="2837" y="18872"/>
                </a:cubicBezTo>
                <a:cubicBezTo>
                  <a:pt x="2848" y="18875"/>
                  <a:pt x="2856" y="18882"/>
                  <a:pt x="2865" y="18893"/>
                </a:cubicBezTo>
                <a:cubicBezTo>
                  <a:pt x="2869" y="18899"/>
                  <a:pt x="2872" y="18905"/>
                  <a:pt x="2875" y="18912"/>
                </a:cubicBezTo>
                <a:cubicBezTo>
                  <a:pt x="2878" y="18919"/>
                  <a:pt x="2881" y="18926"/>
                  <a:pt x="2883" y="18935"/>
                </a:cubicBezTo>
                <a:cubicBezTo>
                  <a:pt x="2887" y="18953"/>
                  <a:pt x="2888" y="18970"/>
                  <a:pt x="2887" y="18989"/>
                </a:cubicBezTo>
                <a:cubicBezTo>
                  <a:pt x="2886" y="19008"/>
                  <a:pt x="2882" y="19024"/>
                  <a:pt x="2876" y="19039"/>
                </a:cubicBezTo>
                <a:cubicBezTo>
                  <a:pt x="2873" y="19047"/>
                  <a:pt x="2869" y="19054"/>
                  <a:pt x="2865" y="19059"/>
                </a:cubicBezTo>
                <a:cubicBezTo>
                  <a:pt x="2862" y="19065"/>
                  <a:pt x="2857" y="19069"/>
                  <a:pt x="2852" y="19073"/>
                </a:cubicBezTo>
                <a:cubicBezTo>
                  <a:pt x="2848" y="19077"/>
                  <a:pt x="2843" y="19079"/>
                  <a:pt x="2838" y="19080"/>
                </a:cubicBezTo>
                <a:cubicBezTo>
                  <a:pt x="2833" y="19082"/>
                  <a:pt x="2828" y="19082"/>
                  <a:pt x="2823" y="19081"/>
                </a:cubicBezTo>
                <a:cubicBezTo>
                  <a:pt x="2817" y="19080"/>
                  <a:pt x="2813" y="19077"/>
                  <a:pt x="2808" y="19074"/>
                </a:cubicBezTo>
                <a:cubicBezTo>
                  <a:pt x="2804" y="19071"/>
                  <a:pt x="2799" y="19066"/>
                  <a:pt x="2795" y="19060"/>
                </a:cubicBezTo>
                <a:close/>
                <a:moveTo>
                  <a:pt x="3488" y="19060"/>
                </a:moveTo>
                <a:cubicBezTo>
                  <a:pt x="3484" y="19054"/>
                  <a:pt x="3480" y="19048"/>
                  <a:pt x="3477" y="19041"/>
                </a:cubicBezTo>
                <a:cubicBezTo>
                  <a:pt x="3474" y="19034"/>
                  <a:pt x="3472" y="19026"/>
                  <a:pt x="3470" y="19017"/>
                </a:cubicBezTo>
                <a:cubicBezTo>
                  <a:pt x="3465" y="19000"/>
                  <a:pt x="3464" y="18983"/>
                  <a:pt x="3466" y="18964"/>
                </a:cubicBezTo>
                <a:cubicBezTo>
                  <a:pt x="3467" y="18945"/>
                  <a:pt x="3470" y="18930"/>
                  <a:pt x="3477" y="18914"/>
                </a:cubicBezTo>
                <a:cubicBezTo>
                  <a:pt x="3483" y="18898"/>
                  <a:pt x="3491" y="18888"/>
                  <a:pt x="3500" y="18880"/>
                </a:cubicBezTo>
                <a:cubicBezTo>
                  <a:pt x="3510" y="18873"/>
                  <a:pt x="3519" y="18870"/>
                  <a:pt x="3530" y="18872"/>
                </a:cubicBezTo>
                <a:cubicBezTo>
                  <a:pt x="3541" y="18875"/>
                  <a:pt x="3549" y="18882"/>
                  <a:pt x="3558" y="18893"/>
                </a:cubicBezTo>
                <a:cubicBezTo>
                  <a:pt x="3562" y="18899"/>
                  <a:pt x="3565" y="18905"/>
                  <a:pt x="3568" y="18912"/>
                </a:cubicBezTo>
                <a:cubicBezTo>
                  <a:pt x="3571" y="18919"/>
                  <a:pt x="3574" y="18926"/>
                  <a:pt x="3576" y="18935"/>
                </a:cubicBezTo>
                <a:cubicBezTo>
                  <a:pt x="3580" y="18953"/>
                  <a:pt x="3581" y="18970"/>
                  <a:pt x="3580" y="18989"/>
                </a:cubicBezTo>
                <a:cubicBezTo>
                  <a:pt x="3579" y="19008"/>
                  <a:pt x="3575" y="19024"/>
                  <a:pt x="3569" y="19039"/>
                </a:cubicBezTo>
                <a:cubicBezTo>
                  <a:pt x="3566" y="19047"/>
                  <a:pt x="3562" y="19054"/>
                  <a:pt x="3558" y="19059"/>
                </a:cubicBezTo>
                <a:cubicBezTo>
                  <a:pt x="3555" y="19065"/>
                  <a:pt x="3550" y="19069"/>
                  <a:pt x="3546" y="19073"/>
                </a:cubicBezTo>
                <a:cubicBezTo>
                  <a:pt x="3541" y="19077"/>
                  <a:pt x="3536" y="19079"/>
                  <a:pt x="3531" y="19080"/>
                </a:cubicBezTo>
                <a:cubicBezTo>
                  <a:pt x="3526" y="19082"/>
                  <a:pt x="3521" y="19082"/>
                  <a:pt x="3516" y="19081"/>
                </a:cubicBezTo>
                <a:cubicBezTo>
                  <a:pt x="3510" y="19080"/>
                  <a:pt x="3506" y="19077"/>
                  <a:pt x="3501" y="19074"/>
                </a:cubicBezTo>
                <a:cubicBezTo>
                  <a:pt x="3497" y="19071"/>
                  <a:pt x="3492" y="19066"/>
                  <a:pt x="3488" y="19060"/>
                </a:cubicBezTo>
                <a:close/>
                <a:moveTo>
                  <a:pt x="4181" y="19060"/>
                </a:moveTo>
                <a:cubicBezTo>
                  <a:pt x="4177" y="19054"/>
                  <a:pt x="4173" y="19048"/>
                  <a:pt x="4170" y="19041"/>
                </a:cubicBezTo>
                <a:cubicBezTo>
                  <a:pt x="4167" y="19034"/>
                  <a:pt x="4165" y="19026"/>
                  <a:pt x="4163" y="19017"/>
                </a:cubicBezTo>
                <a:cubicBezTo>
                  <a:pt x="4158" y="19000"/>
                  <a:pt x="4157" y="18983"/>
                  <a:pt x="4159" y="18964"/>
                </a:cubicBezTo>
                <a:cubicBezTo>
                  <a:pt x="4160" y="18945"/>
                  <a:pt x="4163" y="18930"/>
                  <a:pt x="4170" y="18914"/>
                </a:cubicBezTo>
                <a:cubicBezTo>
                  <a:pt x="4176" y="18898"/>
                  <a:pt x="4184" y="18888"/>
                  <a:pt x="4193" y="18880"/>
                </a:cubicBezTo>
                <a:cubicBezTo>
                  <a:pt x="4203" y="18873"/>
                  <a:pt x="4213" y="18870"/>
                  <a:pt x="4223" y="18872"/>
                </a:cubicBezTo>
                <a:cubicBezTo>
                  <a:pt x="4234" y="18875"/>
                  <a:pt x="4242" y="18882"/>
                  <a:pt x="4251" y="18893"/>
                </a:cubicBezTo>
                <a:cubicBezTo>
                  <a:pt x="4255" y="18899"/>
                  <a:pt x="4258" y="18905"/>
                  <a:pt x="4261" y="18912"/>
                </a:cubicBezTo>
                <a:cubicBezTo>
                  <a:pt x="4264" y="18919"/>
                  <a:pt x="4267" y="18926"/>
                  <a:pt x="4269" y="18935"/>
                </a:cubicBezTo>
                <a:cubicBezTo>
                  <a:pt x="4273" y="18953"/>
                  <a:pt x="4274" y="18970"/>
                  <a:pt x="4273" y="18989"/>
                </a:cubicBezTo>
                <a:cubicBezTo>
                  <a:pt x="4272" y="19008"/>
                  <a:pt x="4268" y="19024"/>
                  <a:pt x="4262" y="19039"/>
                </a:cubicBezTo>
                <a:cubicBezTo>
                  <a:pt x="4259" y="19047"/>
                  <a:pt x="4255" y="19054"/>
                  <a:pt x="4252" y="19059"/>
                </a:cubicBezTo>
                <a:cubicBezTo>
                  <a:pt x="4248" y="19065"/>
                  <a:pt x="4243" y="19069"/>
                  <a:pt x="4239" y="19073"/>
                </a:cubicBezTo>
                <a:cubicBezTo>
                  <a:pt x="4234" y="19077"/>
                  <a:pt x="4229" y="19079"/>
                  <a:pt x="4224" y="19080"/>
                </a:cubicBezTo>
                <a:cubicBezTo>
                  <a:pt x="4219" y="19082"/>
                  <a:pt x="4214" y="19082"/>
                  <a:pt x="4209" y="19081"/>
                </a:cubicBezTo>
                <a:cubicBezTo>
                  <a:pt x="4204" y="19080"/>
                  <a:pt x="4199" y="19077"/>
                  <a:pt x="4194" y="19074"/>
                </a:cubicBezTo>
                <a:cubicBezTo>
                  <a:pt x="4190" y="19071"/>
                  <a:pt x="4185" y="19066"/>
                  <a:pt x="4181" y="19060"/>
                </a:cubicBezTo>
                <a:close/>
                <a:moveTo>
                  <a:pt x="4874" y="19060"/>
                </a:moveTo>
                <a:cubicBezTo>
                  <a:pt x="4870" y="19054"/>
                  <a:pt x="4866" y="19048"/>
                  <a:pt x="4863" y="19041"/>
                </a:cubicBezTo>
                <a:cubicBezTo>
                  <a:pt x="4860" y="19034"/>
                  <a:pt x="4858" y="19026"/>
                  <a:pt x="4856" y="19017"/>
                </a:cubicBezTo>
                <a:cubicBezTo>
                  <a:pt x="4851" y="19000"/>
                  <a:pt x="4850" y="18983"/>
                  <a:pt x="4852" y="18964"/>
                </a:cubicBezTo>
                <a:cubicBezTo>
                  <a:pt x="4853" y="18945"/>
                  <a:pt x="4856" y="18930"/>
                  <a:pt x="4863" y="18914"/>
                </a:cubicBezTo>
                <a:cubicBezTo>
                  <a:pt x="4869" y="18898"/>
                  <a:pt x="4877" y="18888"/>
                  <a:pt x="4886" y="18880"/>
                </a:cubicBezTo>
                <a:cubicBezTo>
                  <a:pt x="4896" y="18873"/>
                  <a:pt x="4906" y="18870"/>
                  <a:pt x="4916" y="18872"/>
                </a:cubicBezTo>
                <a:cubicBezTo>
                  <a:pt x="4927" y="18875"/>
                  <a:pt x="4935" y="18882"/>
                  <a:pt x="4944" y="18893"/>
                </a:cubicBezTo>
                <a:cubicBezTo>
                  <a:pt x="4948" y="18899"/>
                  <a:pt x="4951" y="18905"/>
                  <a:pt x="4954" y="18912"/>
                </a:cubicBezTo>
                <a:cubicBezTo>
                  <a:pt x="4957" y="18919"/>
                  <a:pt x="4960" y="18926"/>
                  <a:pt x="4962" y="18935"/>
                </a:cubicBezTo>
                <a:cubicBezTo>
                  <a:pt x="4966" y="18953"/>
                  <a:pt x="4967" y="18970"/>
                  <a:pt x="4966" y="18989"/>
                </a:cubicBezTo>
                <a:cubicBezTo>
                  <a:pt x="4965" y="19008"/>
                  <a:pt x="4961" y="19024"/>
                  <a:pt x="4955" y="19039"/>
                </a:cubicBezTo>
                <a:cubicBezTo>
                  <a:pt x="4952" y="19047"/>
                  <a:pt x="4948" y="19054"/>
                  <a:pt x="4945" y="19059"/>
                </a:cubicBezTo>
                <a:cubicBezTo>
                  <a:pt x="4941" y="19065"/>
                  <a:pt x="4936" y="19069"/>
                  <a:pt x="4932" y="19073"/>
                </a:cubicBezTo>
                <a:cubicBezTo>
                  <a:pt x="4927" y="19077"/>
                  <a:pt x="4922" y="19079"/>
                  <a:pt x="4917" y="19080"/>
                </a:cubicBezTo>
                <a:cubicBezTo>
                  <a:pt x="4912" y="19082"/>
                  <a:pt x="4907" y="19082"/>
                  <a:pt x="4902" y="19081"/>
                </a:cubicBezTo>
                <a:cubicBezTo>
                  <a:pt x="4897" y="19080"/>
                  <a:pt x="4892" y="19077"/>
                  <a:pt x="4887" y="19074"/>
                </a:cubicBezTo>
                <a:cubicBezTo>
                  <a:pt x="4883" y="19071"/>
                  <a:pt x="4878" y="19066"/>
                  <a:pt x="4874" y="19060"/>
                </a:cubicBezTo>
                <a:close/>
                <a:moveTo>
                  <a:pt x="5567" y="19060"/>
                </a:moveTo>
                <a:cubicBezTo>
                  <a:pt x="5563" y="19054"/>
                  <a:pt x="5559" y="19048"/>
                  <a:pt x="5556" y="19041"/>
                </a:cubicBezTo>
                <a:cubicBezTo>
                  <a:pt x="5553" y="19034"/>
                  <a:pt x="5551" y="19026"/>
                  <a:pt x="5549" y="19017"/>
                </a:cubicBezTo>
                <a:cubicBezTo>
                  <a:pt x="5544" y="19000"/>
                  <a:pt x="5543" y="18983"/>
                  <a:pt x="5545" y="18964"/>
                </a:cubicBezTo>
                <a:cubicBezTo>
                  <a:pt x="5546" y="18945"/>
                  <a:pt x="5550" y="18930"/>
                  <a:pt x="5556" y="18914"/>
                </a:cubicBezTo>
                <a:cubicBezTo>
                  <a:pt x="5562" y="18898"/>
                  <a:pt x="5569" y="18888"/>
                  <a:pt x="5579" y="18880"/>
                </a:cubicBezTo>
                <a:cubicBezTo>
                  <a:pt x="5589" y="18873"/>
                  <a:pt x="5599" y="18870"/>
                  <a:pt x="5609" y="18872"/>
                </a:cubicBezTo>
                <a:cubicBezTo>
                  <a:pt x="5620" y="18875"/>
                  <a:pt x="5628" y="18882"/>
                  <a:pt x="5637" y="18893"/>
                </a:cubicBezTo>
                <a:cubicBezTo>
                  <a:pt x="5641" y="18899"/>
                  <a:pt x="5644" y="18905"/>
                  <a:pt x="5647" y="18912"/>
                </a:cubicBezTo>
                <a:cubicBezTo>
                  <a:pt x="5651" y="18919"/>
                  <a:pt x="5653" y="18926"/>
                  <a:pt x="5655" y="18935"/>
                </a:cubicBezTo>
                <a:cubicBezTo>
                  <a:pt x="5659" y="18953"/>
                  <a:pt x="5660" y="18970"/>
                  <a:pt x="5659" y="18989"/>
                </a:cubicBezTo>
                <a:cubicBezTo>
                  <a:pt x="5658" y="19008"/>
                  <a:pt x="5654" y="19024"/>
                  <a:pt x="5648" y="19039"/>
                </a:cubicBezTo>
                <a:cubicBezTo>
                  <a:pt x="5645" y="19047"/>
                  <a:pt x="5641" y="19054"/>
                  <a:pt x="5638" y="19059"/>
                </a:cubicBezTo>
                <a:cubicBezTo>
                  <a:pt x="5634" y="19065"/>
                  <a:pt x="5629" y="19069"/>
                  <a:pt x="5625" y="19073"/>
                </a:cubicBezTo>
                <a:cubicBezTo>
                  <a:pt x="5620" y="19077"/>
                  <a:pt x="5615" y="19079"/>
                  <a:pt x="5610" y="19080"/>
                </a:cubicBezTo>
                <a:cubicBezTo>
                  <a:pt x="5605" y="19082"/>
                  <a:pt x="5600" y="19082"/>
                  <a:pt x="5595" y="19081"/>
                </a:cubicBezTo>
                <a:cubicBezTo>
                  <a:pt x="5590" y="19080"/>
                  <a:pt x="5585" y="19077"/>
                  <a:pt x="5580" y="19074"/>
                </a:cubicBezTo>
                <a:cubicBezTo>
                  <a:pt x="5576" y="19071"/>
                  <a:pt x="5571" y="19066"/>
                  <a:pt x="5567" y="19060"/>
                </a:cubicBezTo>
                <a:close/>
                <a:moveTo>
                  <a:pt x="6260" y="19060"/>
                </a:moveTo>
                <a:cubicBezTo>
                  <a:pt x="6256" y="19054"/>
                  <a:pt x="6252" y="19048"/>
                  <a:pt x="6249" y="19041"/>
                </a:cubicBezTo>
                <a:cubicBezTo>
                  <a:pt x="6246" y="19034"/>
                  <a:pt x="6244" y="19026"/>
                  <a:pt x="6242" y="19017"/>
                </a:cubicBezTo>
                <a:cubicBezTo>
                  <a:pt x="6238" y="19000"/>
                  <a:pt x="6236" y="18983"/>
                  <a:pt x="6238" y="18964"/>
                </a:cubicBezTo>
                <a:cubicBezTo>
                  <a:pt x="6239" y="18945"/>
                  <a:pt x="6243" y="18930"/>
                  <a:pt x="6249" y="18914"/>
                </a:cubicBezTo>
                <a:cubicBezTo>
                  <a:pt x="6255" y="18898"/>
                  <a:pt x="6262" y="18888"/>
                  <a:pt x="6272" y="18880"/>
                </a:cubicBezTo>
                <a:cubicBezTo>
                  <a:pt x="6282" y="18873"/>
                  <a:pt x="6292" y="18870"/>
                  <a:pt x="6302" y="18872"/>
                </a:cubicBezTo>
                <a:cubicBezTo>
                  <a:pt x="6313" y="18875"/>
                  <a:pt x="6321" y="18882"/>
                  <a:pt x="6330" y="18893"/>
                </a:cubicBezTo>
                <a:cubicBezTo>
                  <a:pt x="6334" y="18899"/>
                  <a:pt x="6337" y="18905"/>
                  <a:pt x="6340" y="18912"/>
                </a:cubicBezTo>
                <a:cubicBezTo>
                  <a:pt x="6344" y="18919"/>
                  <a:pt x="6346" y="18926"/>
                  <a:pt x="6348" y="18935"/>
                </a:cubicBezTo>
                <a:cubicBezTo>
                  <a:pt x="6352" y="18953"/>
                  <a:pt x="6353" y="18970"/>
                  <a:pt x="6352" y="18989"/>
                </a:cubicBezTo>
                <a:cubicBezTo>
                  <a:pt x="6351" y="19008"/>
                  <a:pt x="6347" y="19024"/>
                  <a:pt x="6341" y="19039"/>
                </a:cubicBezTo>
                <a:cubicBezTo>
                  <a:pt x="6338" y="19047"/>
                  <a:pt x="6334" y="19054"/>
                  <a:pt x="6331" y="19059"/>
                </a:cubicBezTo>
                <a:cubicBezTo>
                  <a:pt x="6327" y="19065"/>
                  <a:pt x="6322" y="19069"/>
                  <a:pt x="6318" y="19073"/>
                </a:cubicBezTo>
                <a:cubicBezTo>
                  <a:pt x="6312" y="19077"/>
                  <a:pt x="6308" y="19079"/>
                  <a:pt x="6303" y="19080"/>
                </a:cubicBezTo>
                <a:cubicBezTo>
                  <a:pt x="6298" y="19082"/>
                  <a:pt x="6293" y="19082"/>
                  <a:pt x="6288" y="19081"/>
                </a:cubicBezTo>
                <a:cubicBezTo>
                  <a:pt x="6283" y="19080"/>
                  <a:pt x="6278" y="19077"/>
                  <a:pt x="6273" y="19074"/>
                </a:cubicBezTo>
                <a:cubicBezTo>
                  <a:pt x="6269" y="19071"/>
                  <a:pt x="6265" y="19066"/>
                  <a:pt x="6260" y="19060"/>
                </a:cubicBezTo>
                <a:close/>
                <a:moveTo>
                  <a:pt x="6954" y="19060"/>
                </a:moveTo>
                <a:cubicBezTo>
                  <a:pt x="6949" y="19054"/>
                  <a:pt x="6945" y="19048"/>
                  <a:pt x="6942" y="19041"/>
                </a:cubicBezTo>
                <a:cubicBezTo>
                  <a:pt x="6939" y="19034"/>
                  <a:pt x="6937" y="19026"/>
                  <a:pt x="6935" y="19017"/>
                </a:cubicBezTo>
                <a:cubicBezTo>
                  <a:pt x="6931" y="19000"/>
                  <a:pt x="6929" y="18983"/>
                  <a:pt x="6931" y="18964"/>
                </a:cubicBezTo>
                <a:cubicBezTo>
                  <a:pt x="6932" y="18945"/>
                  <a:pt x="6936" y="18930"/>
                  <a:pt x="6942" y="18914"/>
                </a:cubicBezTo>
                <a:cubicBezTo>
                  <a:pt x="6948" y="18898"/>
                  <a:pt x="6955" y="18888"/>
                  <a:pt x="6965" y="18880"/>
                </a:cubicBezTo>
                <a:cubicBezTo>
                  <a:pt x="6975" y="18873"/>
                  <a:pt x="6985" y="18870"/>
                  <a:pt x="6995" y="18872"/>
                </a:cubicBezTo>
                <a:cubicBezTo>
                  <a:pt x="7006" y="18875"/>
                  <a:pt x="7014" y="18882"/>
                  <a:pt x="7023" y="18893"/>
                </a:cubicBezTo>
                <a:cubicBezTo>
                  <a:pt x="7027" y="18899"/>
                  <a:pt x="7031" y="18905"/>
                  <a:pt x="7034" y="18912"/>
                </a:cubicBezTo>
                <a:cubicBezTo>
                  <a:pt x="7037" y="18919"/>
                  <a:pt x="7039" y="18926"/>
                  <a:pt x="7041" y="18935"/>
                </a:cubicBezTo>
                <a:cubicBezTo>
                  <a:pt x="7043" y="18944"/>
                  <a:pt x="7045" y="18953"/>
                  <a:pt x="7045" y="18962"/>
                </a:cubicBezTo>
                <a:cubicBezTo>
                  <a:pt x="7046" y="18971"/>
                  <a:pt x="7046" y="18980"/>
                  <a:pt x="7046" y="18989"/>
                </a:cubicBezTo>
                <a:cubicBezTo>
                  <a:pt x="7044" y="19008"/>
                  <a:pt x="7041" y="19024"/>
                  <a:pt x="7034" y="19039"/>
                </a:cubicBezTo>
                <a:cubicBezTo>
                  <a:pt x="7028" y="19055"/>
                  <a:pt x="7020" y="19066"/>
                  <a:pt x="7011" y="19073"/>
                </a:cubicBezTo>
                <a:cubicBezTo>
                  <a:pt x="7005" y="19077"/>
                  <a:pt x="7001" y="19079"/>
                  <a:pt x="6996" y="19080"/>
                </a:cubicBezTo>
                <a:cubicBezTo>
                  <a:pt x="6991" y="19082"/>
                  <a:pt x="6986" y="19082"/>
                  <a:pt x="6981" y="19081"/>
                </a:cubicBezTo>
                <a:cubicBezTo>
                  <a:pt x="6976" y="19080"/>
                  <a:pt x="6971" y="19077"/>
                  <a:pt x="6966" y="19074"/>
                </a:cubicBezTo>
                <a:cubicBezTo>
                  <a:pt x="6962" y="19071"/>
                  <a:pt x="6958" y="19066"/>
                  <a:pt x="6954" y="19060"/>
                </a:cubicBezTo>
                <a:close/>
                <a:moveTo>
                  <a:pt x="7647" y="19060"/>
                </a:moveTo>
                <a:cubicBezTo>
                  <a:pt x="7642" y="19054"/>
                  <a:pt x="7639" y="19048"/>
                  <a:pt x="7635" y="19041"/>
                </a:cubicBezTo>
                <a:cubicBezTo>
                  <a:pt x="7632" y="19034"/>
                  <a:pt x="7630" y="19026"/>
                  <a:pt x="7628" y="19017"/>
                </a:cubicBezTo>
                <a:cubicBezTo>
                  <a:pt x="7624" y="19000"/>
                  <a:pt x="7622" y="18983"/>
                  <a:pt x="7624" y="18964"/>
                </a:cubicBezTo>
                <a:cubicBezTo>
                  <a:pt x="7625" y="18945"/>
                  <a:pt x="7629" y="18930"/>
                  <a:pt x="7635" y="18914"/>
                </a:cubicBezTo>
                <a:cubicBezTo>
                  <a:pt x="7641" y="18898"/>
                  <a:pt x="7648" y="18888"/>
                  <a:pt x="7658" y="18880"/>
                </a:cubicBezTo>
                <a:cubicBezTo>
                  <a:pt x="7668" y="18873"/>
                  <a:pt x="7678" y="18870"/>
                  <a:pt x="7688" y="18872"/>
                </a:cubicBezTo>
                <a:cubicBezTo>
                  <a:pt x="7699" y="18875"/>
                  <a:pt x="7707" y="18882"/>
                  <a:pt x="7716" y="18893"/>
                </a:cubicBezTo>
                <a:cubicBezTo>
                  <a:pt x="7720" y="18899"/>
                  <a:pt x="7723" y="18905"/>
                  <a:pt x="7726" y="18912"/>
                </a:cubicBezTo>
                <a:cubicBezTo>
                  <a:pt x="7730" y="18919"/>
                  <a:pt x="7732" y="18926"/>
                  <a:pt x="7734" y="18935"/>
                </a:cubicBezTo>
                <a:cubicBezTo>
                  <a:pt x="7738" y="18953"/>
                  <a:pt x="7740" y="18970"/>
                  <a:pt x="7739" y="18989"/>
                </a:cubicBezTo>
                <a:cubicBezTo>
                  <a:pt x="7737" y="19008"/>
                  <a:pt x="7734" y="19024"/>
                  <a:pt x="7727" y="19039"/>
                </a:cubicBezTo>
                <a:cubicBezTo>
                  <a:pt x="7721" y="19055"/>
                  <a:pt x="7713" y="19066"/>
                  <a:pt x="7704" y="19073"/>
                </a:cubicBezTo>
                <a:cubicBezTo>
                  <a:pt x="7698" y="19077"/>
                  <a:pt x="7694" y="19079"/>
                  <a:pt x="7689" y="19080"/>
                </a:cubicBezTo>
                <a:cubicBezTo>
                  <a:pt x="7684" y="19082"/>
                  <a:pt x="7679" y="19082"/>
                  <a:pt x="7674" y="19081"/>
                </a:cubicBezTo>
                <a:cubicBezTo>
                  <a:pt x="7669" y="19080"/>
                  <a:pt x="7664" y="19077"/>
                  <a:pt x="7659" y="19074"/>
                </a:cubicBezTo>
                <a:cubicBezTo>
                  <a:pt x="7655" y="19071"/>
                  <a:pt x="7651" y="19066"/>
                  <a:pt x="7647" y="19060"/>
                </a:cubicBezTo>
                <a:close/>
                <a:moveTo>
                  <a:pt x="8340" y="19060"/>
                </a:moveTo>
                <a:cubicBezTo>
                  <a:pt x="8335" y="19054"/>
                  <a:pt x="8332" y="19048"/>
                  <a:pt x="8328" y="19041"/>
                </a:cubicBezTo>
                <a:cubicBezTo>
                  <a:pt x="8325" y="19034"/>
                  <a:pt x="8323" y="19026"/>
                  <a:pt x="8321" y="19017"/>
                </a:cubicBezTo>
                <a:cubicBezTo>
                  <a:pt x="8317" y="19000"/>
                  <a:pt x="8315" y="18983"/>
                  <a:pt x="8317" y="18964"/>
                </a:cubicBezTo>
                <a:cubicBezTo>
                  <a:pt x="8318" y="18945"/>
                  <a:pt x="8322" y="18930"/>
                  <a:pt x="8328" y="18914"/>
                </a:cubicBezTo>
                <a:cubicBezTo>
                  <a:pt x="8334" y="18898"/>
                  <a:pt x="8341" y="18888"/>
                  <a:pt x="8351" y="18880"/>
                </a:cubicBezTo>
                <a:cubicBezTo>
                  <a:pt x="8361" y="18873"/>
                  <a:pt x="8371" y="18870"/>
                  <a:pt x="8381" y="18872"/>
                </a:cubicBezTo>
                <a:cubicBezTo>
                  <a:pt x="8392" y="18875"/>
                  <a:pt x="8400" y="18882"/>
                  <a:pt x="8409" y="18893"/>
                </a:cubicBezTo>
                <a:cubicBezTo>
                  <a:pt x="8413" y="18899"/>
                  <a:pt x="8416" y="18905"/>
                  <a:pt x="8420" y="18912"/>
                </a:cubicBezTo>
                <a:cubicBezTo>
                  <a:pt x="8423" y="18919"/>
                  <a:pt x="8425" y="18926"/>
                  <a:pt x="8427" y="18935"/>
                </a:cubicBezTo>
                <a:cubicBezTo>
                  <a:pt x="8431" y="18953"/>
                  <a:pt x="8433" y="18970"/>
                  <a:pt x="8432" y="18989"/>
                </a:cubicBezTo>
                <a:cubicBezTo>
                  <a:pt x="8430" y="19008"/>
                  <a:pt x="8426" y="19024"/>
                  <a:pt x="8420" y="19039"/>
                </a:cubicBezTo>
                <a:cubicBezTo>
                  <a:pt x="8417" y="19047"/>
                  <a:pt x="8413" y="19054"/>
                  <a:pt x="8410" y="19059"/>
                </a:cubicBezTo>
                <a:cubicBezTo>
                  <a:pt x="8406" y="19065"/>
                  <a:pt x="8401" y="19069"/>
                  <a:pt x="8397" y="19073"/>
                </a:cubicBezTo>
                <a:cubicBezTo>
                  <a:pt x="8391" y="19077"/>
                  <a:pt x="8387" y="19079"/>
                  <a:pt x="8382" y="19080"/>
                </a:cubicBezTo>
                <a:cubicBezTo>
                  <a:pt x="8377" y="19082"/>
                  <a:pt x="8372" y="19082"/>
                  <a:pt x="8367" y="19081"/>
                </a:cubicBezTo>
                <a:cubicBezTo>
                  <a:pt x="8362" y="19080"/>
                  <a:pt x="8357" y="19077"/>
                  <a:pt x="8353" y="19074"/>
                </a:cubicBezTo>
                <a:cubicBezTo>
                  <a:pt x="8348" y="19071"/>
                  <a:pt x="8344" y="19066"/>
                  <a:pt x="8340" y="19060"/>
                </a:cubicBezTo>
                <a:close/>
                <a:moveTo>
                  <a:pt x="9033" y="19060"/>
                </a:moveTo>
                <a:cubicBezTo>
                  <a:pt x="9028" y="19054"/>
                  <a:pt x="9025" y="19048"/>
                  <a:pt x="9021" y="19041"/>
                </a:cubicBezTo>
                <a:cubicBezTo>
                  <a:pt x="9018" y="19034"/>
                  <a:pt x="9016" y="19026"/>
                  <a:pt x="9014" y="19017"/>
                </a:cubicBezTo>
                <a:cubicBezTo>
                  <a:pt x="9010" y="19000"/>
                  <a:pt x="9008" y="18983"/>
                  <a:pt x="9010" y="18964"/>
                </a:cubicBezTo>
                <a:cubicBezTo>
                  <a:pt x="9011" y="18945"/>
                  <a:pt x="9015" y="18930"/>
                  <a:pt x="9021" y="18914"/>
                </a:cubicBezTo>
                <a:cubicBezTo>
                  <a:pt x="9027" y="18898"/>
                  <a:pt x="9035" y="18888"/>
                  <a:pt x="9045" y="18880"/>
                </a:cubicBezTo>
                <a:cubicBezTo>
                  <a:pt x="9054" y="18873"/>
                  <a:pt x="9064" y="18870"/>
                  <a:pt x="9074" y="18872"/>
                </a:cubicBezTo>
                <a:cubicBezTo>
                  <a:pt x="9085" y="18875"/>
                  <a:pt x="9093" y="18882"/>
                  <a:pt x="9102" y="18893"/>
                </a:cubicBezTo>
                <a:cubicBezTo>
                  <a:pt x="9106" y="18899"/>
                  <a:pt x="9109" y="18905"/>
                  <a:pt x="9113" y="18912"/>
                </a:cubicBezTo>
                <a:cubicBezTo>
                  <a:pt x="9116" y="18919"/>
                  <a:pt x="9118" y="18926"/>
                  <a:pt x="9120" y="18935"/>
                </a:cubicBezTo>
                <a:cubicBezTo>
                  <a:pt x="9124" y="18953"/>
                  <a:pt x="9126" y="18970"/>
                  <a:pt x="9125" y="18989"/>
                </a:cubicBezTo>
                <a:cubicBezTo>
                  <a:pt x="9123" y="19008"/>
                  <a:pt x="9119" y="19024"/>
                  <a:pt x="9113" y="19039"/>
                </a:cubicBezTo>
                <a:cubicBezTo>
                  <a:pt x="9110" y="19047"/>
                  <a:pt x="9106" y="19054"/>
                  <a:pt x="9103" y="19059"/>
                </a:cubicBezTo>
                <a:cubicBezTo>
                  <a:pt x="9099" y="19065"/>
                  <a:pt x="9094" y="19069"/>
                  <a:pt x="9090" y="19073"/>
                </a:cubicBezTo>
                <a:cubicBezTo>
                  <a:pt x="9084" y="19077"/>
                  <a:pt x="9080" y="19079"/>
                  <a:pt x="9075" y="19080"/>
                </a:cubicBezTo>
                <a:cubicBezTo>
                  <a:pt x="9070" y="19082"/>
                  <a:pt x="9065" y="19082"/>
                  <a:pt x="9060" y="19081"/>
                </a:cubicBezTo>
                <a:cubicBezTo>
                  <a:pt x="9055" y="19080"/>
                  <a:pt x="9050" y="19077"/>
                  <a:pt x="9046" y="19074"/>
                </a:cubicBezTo>
                <a:cubicBezTo>
                  <a:pt x="9041" y="19071"/>
                  <a:pt x="9037" y="19066"/>
                  <a:pt x="9033" y="19060"/>
                </a:cubicBezTo>
                <a:close/>
                <a:moveTo>
                  <a:pt x="9726" y="19060"/>
                </a:moveTo>
                <a:cubicBezTo>
                  <a:pt x="9721" y="19054"/>
                  <a:pt x="9718" y="19048"/>
                  <a:pt x="9714" y="19041"/>
                </a:cubicBezTo>
                <a:cubicBezTo>
                  <a:pt x="9711" y="19034"/>
                  <a:pt x="9709" y="19026"/>
                  <a:pt x="9707" y="19017"/>
                </a:cubicBezTo>
                <a:cubicBezTo>
                  <a:pt x="9703" y="19000"/>
                  <a:pt x="9701" y="18983"/>
                  <a:pt x="9703" y="18964"/>
                </a:cubicBezTo>
                <a:cubicBezTo>
                  <a:pt x="9704" y="18945"/>
                  <a:pt x="9708" y="18930"/>
                  <a:pt x="9714" y="18914"/>
                </a:cubicBezTo>
                <a:cubicBezTo>
                  <a:pt x="9720" y="18898"/>
                  <a:pt x="9728" y="18888"/>
                  <a:pt x="9738" y="18880"/>
                </a:cubicBezTo>
                <a:cubicBezTo>
                  <a:pt x="9747" y="18873"/>
                  <a:pt x="9757" y="18870"/>
                  <a:pt x="9767" y="18872"/>
                </a:cubicBezTo>
                <a:cubicBezTo>
                  <a:pt x="9778" y="18875"/>
                  <a:pt x="9786" y="18882"/>
                  <a:pt x="9795" y="18893"/>
                </a:cubicBezTo>
                <a:cubicBezTo>
                  <a:pt x="9799" y="18899"/>
                  <a:pt x="9802" y="18905"/>
                  <a:pt x="9806" y="18912"/>
                </a:cubicBezTo>
                <a:cubicBezTo>
                  <a:pt x="9809" y="18919"/>
                  <a:pt x="9811" y="18926"/>
                  <a:pt x="9813" y="18935"/>
                </a:cubicBezTo>
                <a:cubicBezTo>
                  <a:pt x="9817" y="18953"/>
                  <a:pt x="9819" y="18970"/>
                  <a:pt x="9818" y="18989"/>
                </a:cubicBezTo>
                <a:cubicBezTo>
                  <a:pt x="9816" y="19008"/>
                  <a:pt x="9812" y="19024"/>
                  <a:pt x="9806" y="19039"/>
                </a:cubicBezTo>
                <a:cubicBezTo>
                  <a:pt x="9803" y="19047"/>
                  <a:pt x="9800" y="19054"/>
                  <a:pt x="9796" y="19059"/>
                </a:cubicBezTo>
                <a:cubicBezTo>
                  <a:pt x="9792" y="19065"/>
                  <a:pt x="9788" y="19069"/>
                  <a:pt x="9783" y="19073"/>
                </a:cubicBezTo>
                <a:cubicBezTo>
                  <a:pt x="9778" y="19077"/>
                  <a:pt x="9773" y="19079"/>
                  <a:pt x="9768" y="19080"/>
                </a:cubicBezTo>
                <a:cubicBezTo>
                  <a:pt x="9763" y="19082"/>
                  <a:pt x="9758" y="19082"/>
                  <a:pt x="9753" y="19081"/>
                </a:cubicBezTo>
                <a:cubicBezTo>
                  <a:pt x="9748" y="19080"/>
                  <a:pt x="9743" y="19077"/>
                  <a:pt x="9739" y="19074"/>
                </a:cubicBezTo>
                <a:cubicBezTo>
                  <a:pt x="9734" y="19071"/>
                  <a:pt x="9730" y="19066"/>
                  <a:pt x="9726" y="19060"/>
                </a:cubicBezTo>
                <a:close/>
                <a:moveTo>
                  <a:pt x="10419" y="19060"/>
                </a:moveTo>
                <a:cubicBezTo>
                  <a:pt x="10410" y="19048"/>
                  <a:pt x="10404" y="19035"/>
                  <a:pt x="10400" y="19017"/>
                </a:cubicBezTo>
                <a:cubicBezTo>
                  <a:pt x="10396" y="19000"/>
                  <a:pt x="10394" y="18983"/>
                  <a:pt x="10396" y="18964"/>
                </a:cubicBezTo>
                <a:cubicBezTo>
                  <a:pt x="10397" y="18945"/>
                  <a:pt x="10401" y="18930"/>
                  <a:pt x="10407" y="18914"/>
                </a:cubicBezTo>
                <a:cubicBezTo>
                  <a:pt x="10410" y="18906"/>
                  <a:pt x="10414" y="18900"/>
                  <a:pt x="10418" y="18894"/>
                </a:cubicBezTo>
                <a:cubicBezTo>
                  <a:pt x="10421" y="18889"/>
                  <a:pt x="10426" y="18884"/>
                  <a:pt x="10431" y="18880"/>
                </a:cubicBezTo>
                <a:cubicBezTo>
                  <a:pt x="10440" y="18873"/>
                  <a:pt x="10450" y="18870"/>
                  <a:pt x="10460" y="18872"/>
                </a:cubicBezTo>
                <a:cubicBezTo>
                  <a:pt x="10471" y="18875"/>
                  <a:pt x="10479" y="18882"/>
                  <a:pt x="10488" y="18893"/>
                </a:cubicBezTo>
                <a:cubicBezTo>
                  <a:pt x="10492" y="18899"/>
                  <a:pt x="10495" y="18905"/>
                  <a:pt x="10499" y="18912"/>
                </a:cubicBezTo>
                <a:cubicBezTo>
                  <a:pt x="10502" y="18919"/>
                  <a:pt x="10504" y="18926"/>
                  <a:pt x="10506" y="18935"/>
                </a:cubicBezTo>
                <a:cubicBezTo>
                  <a:pt x="10510" y="18953"/>
                  <a:pt x="10512" y="18970"/>
                  <a:pt x="10511" y="18989"/>
                </a:cubicBezTo>
                <a:cubicBezTo>
                  <a:pt x="10509" y="19008"/>
                  <a:pt x="10505" y="19024"/>
                  <a:pt x="10499" y="19039"/>
                </a:cubicBezTo>
                <a:cubicBezTo>
                  <a:pt x="10496" y="19047"/>
                  <a:pt x="10493" y="19054"/>
                  <a:pt x="10489" y="19059"/>
                </a:cubicBezTo>
                <a:cubicBezTo>
                  <a:pt x="10485" y="19065"/>
                  <a:pt x="10481" y="19069"/>
                  <a:pt x="10476" y="19073"/>
                </a:cubicBezTo>
                <a:cubicBezTo>
                  <a:pt x="10471" y="19077"/>
                  <a:pt x="10466" y="19079"/>
                  <a:pt x="10461" y="19080"/>
                </a:cubicBezTo>
                <a:cubicBezTo>
                  <a:pt x="10456" y="19082"/>
                  <a:pt x="10451" y="19082"/>
                  <a:pt x="10446" y="19081"/>
                </a:cubicBezTo>
                <a:cubicBezTo>
                  <a:pt x="10436" y="19078"/>
                  <a:pt x="10427" y="19072"/>
                  <a:pt x="10419" y="19060"/>
                </a:cubicBezTo>
                <a:close/>
                <a:moveTo>
                  <a:pt x="11111" y="19060"/>
                </a:moveTo>
                <a:cubicBezTo>
                  <a:pt x="11103" y="19048"/>
                  <a:pt x="11097" y="19035"/>
                  <a:pt x="11093" y="19017"/>
                </a:cubicBezTo>
                <a:cubicBezTo>
                  <a:pt x="11091" y="19008"/>
                  <a:pt x="11089" y="19000"/>
                  <a:pt x="11089" y="18991"/>
                </a:cubicBezTo>
                <a:cubicBezTo>
                  <a:pt x="11088" y="18982"/>
                  <a:pt x="11088" y="18973"/>
                  <a:pt x="11088" y="18964"/>
                </a:cubicBezTo>
                <a:cubicBezTo>
                  <a:pt x="11089" y="18954"/>
                  <a:pt x="11090" y="18946"/>
                  <a:pt x="11092" y="18938"/>
                </a:cubicBezTo>
                <a:cubicBezTo>
                  <a:pt x="11094" y="18929"/>
                  <a:pt x="11096" y="18922"/>
                  <a:pt x="11100" y="18914"/>
                </a:cubicBezTo>
                <a:cubicBezTo>
                  <a:pt x="11103" y="18906"/>
                  <a:pt x="11106" y="18900"/>
                  <a:pt x="11110" y="18894"/>
                </a:cubicBezTo>
                <a:cubicBezTo>
                  <a:pt x="11114" y="18889"/>
                  <a:pt x="11119" y="18884"/>
                  <a:pt x="11123" y="18880"/>
                </a:cubicBezTo>
                <a:cubicBezTo>
                  <a:pt x="11133" y="18873"/>
                  <a:pt x="11142" y="18870"/>
                  <a:pt x="11153" y="18872"/>
                </a:cubicBezTo>
                <a:cubicBezTo>
                  <a:pt x="11163" y="18875"/>
                  <a:pt x="11172" y="18882"/>
                  <a:pt x="11180" y="18893"/>
                </a:cubicBezTo>
                <a:cubicBezTo>
                  <a:pt x="11189" y="18905"/>
                  <a:pt x="11195" y="18918"/>
                  <a:pt x="11199" y="18935"/>
                </a:cubicBezTo>
                <a:cubicBezTo>
                  <a:pt x="11203" y="18953"/>
                  <a:pt x="11205" y="18970"/>
                  <a:pt x="11203" y="18989"/>
                </a:cubicBezTo>
                <a:cubicBezTo>
                  <a:pt x="11202" y="19008"/>
                  <a:pt x="11198" y="19024"/>
                  <a:pt x="11192" y="19039"/>
                </a:cubicBezTo>
                <a:cubicBezTo>
                  <a:pt x="11189" y="19047"/>
                  <a:pt x="11185" y="19054"/>
                  <a:pt x="11182" y="19059"/>
                </a:cubicBezTo>
                <a:cubicBezTo>
                  <a:pt x="11178" y="19065"/>
                  <a:pt x="11174" y="19069"/>
                  <a:pt x="11169" y="19073"/>
                </a:cubicBezTo>
                <a:cubicBezTo>
                  <a:pt x="11164" y="19077"/>
                  <a:pt x="11159" y="19079"/>
                  <a:pt x="11154" y="19080"/>
                </a:cubicBezTo>
                <a:cubicBezTo>
                  <a:pt x="11149" y="19082"/>
                  <a:pt x="11144" y="19082"/>
                  <a:pt x="11139" y="19081"/>
                </a:cubicBezTo>
                <a:cubicBezTo>
                  <a:pt x="11128" y="19078"/>
                  <a:pt x="11119" y="19072"/>
                  <a:pt x="11111" y="19060"/>
                </a:cubicBezTo>
                <a:close/>
                <a:moveTo>
                  <a:pt x="11804" y="19060"/>
                </a:moveTo>
                <a:cubicBezTo>
                  <a:pt x="11796" y="19048"/>
                  <a:pt x="11790" y="19035"/>
                  <a:pt x="11786" y="19017"/>
                </a:cubicBezTo>
                <a:cubicBezTo>
                  <a:pt x="11782" y="19000"/>
                  <a:pt x="11780" y="18983"/>
                  <a:pt x="11782" y="18964"/>
                </a:cubicBezTo>
                <a:cubicBezTo>
                  <a:pt x="11783" y="18945"/>
                  <a:pt x="11787" y="18930"/>
                  <a:pt x="11793" y="18914"/>
                </a:cubicBezTo>
                <a:cubicBezTo>
                  <a:pt x="11796" y="18906"/>
                  <a:pt x="11799" y="18900"/>
                  <a:pt x="11803" y="18894"/>
                </a:cubicBezTo>
                <a:cubicBezTo>
                  <a:pt x="11807" y="18889"/>
                  <a:pt x="11812" y="18884"/>
                  <a:pt x="11816" y="18880"/>
                </a:cubicBezTo>
                <a:cubicBezTo>
                  <a:pt x="11826" y="18873"/>
                  <a:pt x="11835" y="18870"/>
                  <a:pt x="11846" y="18872"/>
                </a:cubicBezTo>
                <a:cubicBezTo>
                  <a:pt x="11856" y="18875"/>
                  <a:pt x="11865" y="18882"/>
                  <a:pt x="11873" y="18893"/>
                </a:cubicBezTo>
                <a:cubicBezTo>
                  <a:pt x="11882" y="18905"/>
                  <a:pt x="11888" y="18918"/>
                  <a:pt x="11892" y="18935"/>
                </a:cubicBezTo>
                <a:cubicBezTo>
                  <a:pt x="11896" y="18953"/>
                  <a:pt x="11898" y="18970"/>
                  <a:pt x="11896" y="18989"/>
                </a:cubicBezTo>
                <a:cubicBezTo>
                  <a:pt x="11895" y="19008"/>
                  <a:pt x="11891" y="19024"/>
                  <a:pt x="11885" y="19039"/>
                </a:cubicBezTo>
                <a:cubicBezTo>
                  <a:pt x="11882" y="19047"/>
                  <a:pt x="11878" y="19054"/>
                  <a:pt x="11875" y="19059"/>
                </a:cubicBezTo>
                <a:cubicBezTo>
                  <a:pt x="11871" y="19065"/>
                  <a:pt x="11867" y="19069"/>
                  <a:pt x="11862" y="19073"/>
                </a:cubicBezTo>
                <a:cubicBezTo>
                  <a:pt x="11857" y="19077"/>
                  <a:pt x="11852" y="19079"/>
                  <a:pt x="11847" y="19080"/>
                </a:cubicBezTo>
                <a:cubicBezTo>
                  <a:pt x="11842" y="19082"/>
                  <a:pt x="11837" y="19082"/>
                  <a:pt x="11832" y="19081"/>
                </a:cubicBezTo>
                <a:cubicBezTo>
                  <a:pt x="11821" y="19078"/>
                  <a:pt x="11812" y="19072"/>
                  <a:pt x="11804" y="19060"/>
                </a:cubicBezTo>
                <a:close/>
                <a:moveTo>
                  <a:pt x="12497" y="19060"/>
                </a:moveTo>
                <a:cubicBezTo>
                  <a:pt x="12489" y="19048"/>
                  <a:pt x="12483" y="19035"/>
                  <a:pt x="12479" y="19017"/>
                </a:cubicBezTo>
                <a:cubicBezTo>
                  <a:pt x="12475" y="19000"/>
                  <a:pt x="12473" y="18983"/>
                  <a:pt x="12475" y="18964"/>
                </a:cubicBezTo>
                <a:cubicBezTo>
                  <a:pt x="12476" y="18945"/>
                  <a:pt x="12480" y="18930"/>
                  <a:pt x="12486" y="18914"/>
                </a:cubicBezTo>
                <a:cubicBezTo>
                  <a:pt x="12489" y="18906"/>
                  <a:pt x="12492" y="18900"/>
                  <a:pt x="12496" y="18894"/>
                </a:cubicBezTo>
                <a:cubicBezTo>
                  <a:pt x="12500" y="18889"/>
                  <a:pt x="12505" y="18884"/>
                  <a:pt x="12509" y="18880"/>
                </a:cubicBezTo>
                <a:cubicBezTo>
                  <a:pt x="12519" y="18873"/>
                  <a:pt x="12528" y="18870"/>
                  <a:pt x="12539" y="18872"/>
                </a:cubicBezTo>
                <a:cubicBezTo>
                  <a:pt x="12549" y="18875"/>
                  <a:pt x="12558" y="18882"/>
                  <a:pt x="12567" y="18893"/>
                </a:cubicBezTo>
                <a:cubicBezTo>
                  <a:pt x="12576" y="18905"/>
                  <a:pt x="12581" y="18918"/>
                  <a:pt x="12585" y="18935"/>
                </a:cubicBezTo>
                <a:cubicBezTo>
                  <a:pt x="12590" y="18953"/>
                  <a:pt x="12591" y="18970"/>
                  <a:pt x="12589" y="18989"/>
                </a:cubicBezTo>
                <a:cubicBezTo>
                  <a:pt x="12588" y="19008"/>
                  <a:pt x="12584" y="19024"/>
                  <a:pt x="12578" y="19039"/>
                </a:cubicBezTo>
                <a:cubicBezTo>
                  <a:pt x="12575" y="19047"/>
                  <a:pt x="12571" y="19054"/>
                  <a:pt x="12568" y="19059"/>
                </a:cubicBezTo>
                <a:cubicBezTo>
                  <a:pt x="12564" y="19065"/>
                  <a:pt x="12560" y="19069"/>
                  <a:pt x="12555" y="19073"/>
                </a:cubicBezTo>
                <a:cubicBezTo>
                  <a:pt x="12550" y="19077"/>
                  <a:pt x="12545" y="19079"/>
                  <a:pt x="12540" y="19080"/>
                </a:cubicBezTo>
                <a:cubicBezTo>
                  <a:pt x="12535" y="19082"/>
                  <a:pt x="12530" y="19082"/>
                  <a:pt x="12525" y="19081"/>
                </a:cubicBezTo>
                <a:cubicBezTo>
                  <a:pt x="12514" y="19078"/>
                  <a:pt x="12505" y="19072"/>
                  <a:pt x="12497" y="19060"/>
                </a:cubicBezTo>
                <a:close/>
                <a:moveTo>
                  <a:pt x="13190" y="19060"/>
                </a:moveTo>
                <a:cubicBezTo>
                  <a:pt x="13182" y="19048"/>
                  <a:pt x="13176" y="19035"/>
                  <a:pt x="13172" y="19017"/>
                </a:cubicBezTo>
                <a:cubicBezTo>
                  <a:pt x="13168" y="19000"/>
                  <a:pt x="13166" y="18983"/>
                  <a:pt x="13168" y="18964"/>
                </a:cubicBezTo>
                <a:cubicBezTo>
                  <a:pt x="13169" y="18945"/>
                  <a:pt x="13173" y="18930"/>
                  <a:pt x="13179" y="18914"/>
                </a:cubicBezTo>
                <a:cubicBezTo>
                  <a:pt x="13182" y="18906"/>
                  <a:pt x="13185" y="18900"/>
                  <a:pt x="13189" y="18894"/>
                </a:cubicBezTo>
                <a:cubicBezTo>
                  <a:pt x="13193" y="18889"/>
                  <a:pt x="13198" y="18884"/>
                  <a:pt x="13202" y="18880"/>
                </a:cubicBezTo>
                <a:cubicBezTo>
                  <a:pt x="13212" y="18873"/>
                  <a:pt x="13221" y="18870"/>
                  <a:pt x="13232" y="18872"/>
                </a:cubicBezTo>
                <a:cubicBezTo>
                  <a:pt x="13242" y="18875"/>
                  <a:pt x="13252" y="18882"/>
                  <a:pt x="13260" y="18893"/>
                </a:cubicBezTo>
                <a:cubicBezTo>
                  <a:pt x="13269" y="18905"/>
                  <a:pt x="13274" y="18918"/>
                  <a:pt x="13278" y="18935"/>
                </a:cubicBezTo>
                <a:cubicBezTo>
                  <a:pt x="13283" y="18953"/>
                  <a:pt x="13284" y="18970"/>
                  <a:pt x="13282" y="18989"/>
                </a:cubicBezTo>
                <a:cubicBezTo>
                  <a:pt x="13281" y="19008"/>
                  <a:pt x="13278" y="19024"/>
                  <a:pt x="13271" y="19039"/>
                </a:cubicBezTo>
                <a:cubicBezTo>
                  <a:pt x="13268" y="19047"/>
                  <a:pt x="13265" y="19054"/>
                  <a:pt x="13261" y="19059"/>
                </a:cubicBezTo>
                <a:cubicBezTo>
                  <a:pt x="13257" y="19065"/>
                  <a:pt x="13252" y="19069"/>
                  <a:pt x="13248" y="19073"/>
                </a:cubicBezTo>
                <a:cubicBezTo>
                  <a:pt x="13243" y="19077"/>
                  <a:pt x="13238" y="19079"/>
                  <a:pt x="13233" y="19080"/>
                </a:cubicBezTo>
                <a:cubicBezTo>
                  <a:pt x="13228" y="19082"/>
                  <a:pt x="13223" y="19082"/>
                  <a:pt x="13218" y="19081"/>
                </a:cubicBezTo>
                <a:cubicBezTo>
                  <a:pt x="13207" y="19078"/>
                  <a:pt x="13198" y="19072"/>
                  <a:pt x="13190" y="19060"/>
                </a:cubicBezTo>
                <a:close/>
                <a:moveTo>
                  <a:pt x="13883" y="19060"/>
                </a:moveTo>
                <a:cubicBezTo>
                  <a:pt x="13879" y="19054"/>
                  <a:pt x="13875" y="19048"/>
                  <a:pt x="13872" y="19041"/>
                </a:cubicBezTo>
                <a:cubicBezTo>
                  <a:pt x="13869" y="19034"/>
                  <a:pt x="13867" y="19026"/>
                  <a:pt x="13865" y="19017"/>
                </a:cubicBezTo>
                <a:cubicBezTo>
                  <a:pt x="13861" y="19000"/>
                  <a:pt x="13859" y="18983"/>
                  <a:pt x="13861" y="18964"/>
                </a:cubicBezTo>
                <a:cubicBezTo>
                  <a:pt x="13862" y="18945"/>
                  <a:pt x="13866" y="18930"/>
                  <a:pt x="13872" y="18914"/>
                </a:cubicBezTo>
                <a:cubicBezTo>
                  <a:pt x="13875" y="18906"/>
                  <a:pt x="13878" y="18900"/>
                  <a:pt x="13882" y="18894"/>
                </a:cubicBezTo>
                <a:cubicBezTo>
                  <a:pt x="13886" y="18889"/>
                  <a:pt x="13891" y="18884"/>
                  <a:pt x="13895" y="18880"/>
                </a:cubicBezTo>
                <a:cubicBezTo>
                  <a:pt x="13905" y="18873"/>
                  <a:pt x="13914" y="18870"/>
                  <a:pt x="13925" y="18872"/>
                </a:cubicBezTo>
                <a:cubicBezTo>
                  <a:pt x="13936" y="18875"/>
                  <a:pt x="13945" y="18882"/>
                  <a:pt x="13953" y="18893"/>
                </a:cubicBezTo>
                <a:cubicBezTo>
                  <a:pt x="13962" y="18905"/>
                  <a:pt x="13967" y="18918"/>
                  <a:pt x="13971" y="18935"/>
                </a:cubicBezTo>
                <a:cubicBezTo>
                  <a:pt x="13976" y="18953"/>
                  <a:pt x="13977" y="18970"/>
                  <a:pt x="13975" y="18989"/>
                </a:cubicBezTo>
                <a:cubicBezTo>
                  <a:pt x="13974" y="19008"/>
                  <a:pt x="13971" y="19024"/>
                  <a:pt x="13964" y="19039"/>
                </a:cubicBezTo>
                <a:cubicBezTo>
                  <a:pt x="13961" y="19047"/>
                  <a:pt x="13958" y="19054"/>
                  <a:pt x="13954" y="19059"/>
                </a:cubicBezTo>
                <a:cubicBezTo>
                  <a:pt x="13950" y="19065"/>
                  <a:pt x="13945" y="19069"/>
                  <a:pt x="13941" y="19073"/>
                </a:cubicBezTo>
                <a:cubicBezTo>
                  <a:pt x="13936" y="19077"/>
                  <a:pt x="13931" y="19079"/>
                  <a:pt x="13926" y="19080"/>
                </a:cubicBezTo>
                <a:cubicBezTo>
                  <a:pt x="13921" y="19082"/>
                  <a:pt x="13916" y="19082"/>
                  <a:pt x="13911" y="19081"/>
                </a:cubicBezTo>
                <a:cubicBezTo>
                  <a:pt x="13905" y="19080"/>
                  <a:pt x="13901" y="19077"/>
                  <a:pt x="13896" y="19074"/>
                </a:cubicBezTo>
                <a:cubicBezTo>
                  <a:pt x="13892" y="19071"/>
                  <a:pt x="13887" y="19066"/>
                  <a:pt x="13883" y="19060"/>
                </a:cubicBezTo>
                <a:close/>
                <a:moveTo>
                  <a:pt x="14576" y="19060"/>
                </a:moveTo>
                <a:cubicBezTo>
                  <a:pt x="14572" y="19054"/>
                  <a:pt x="14568" y="19048"/>
                  <a:pt x="14565" y="19041"/>
                </a:cubicBezTo>
                <a:cubicBezTo>
                  <a:pt x="14562" y="19034"/>
                  <a:pt x="14560" y="19026"/>
                  <a:pt x="14558" y="19017"/>
                </a:cubicBezTo>
                <a:cubicBezTo>
                  <a:pt x="14554" y="19000"/>
                  <a:pt x="14552" y="18983"/>
                  <a:pt x="14554" y="18964"/>
                </a:cubicBezTo>
                <a:cubicBezTo>
                  <a:pt x="14555" y="18945"/>
                  <a:pt x="14559" y="18930"/>
                  <a:pt x="14565" y="18914"/>
                </a:cubicBezTo>
                <a:cubicBezTo>
                  <a:pt x="14568" y="18906"/>
                  <a:pt x="14571" y="18900"/>
                  <a:pt x="14575" y="18894"/>
                </a:cubicBezTo>
                <a:cubicBezTo>
                  <a:pt x="14579" y="18889"/>
                  <a:pt x="14584" y="18884"/>
                  <a:pt x="14588" y="18880"/>
                </a:cubicBezTo>
                <a:cubicBezTo>
                  <a:pt x="14598" y="18873"/>
                  <a:pt x="14607" y="18870"/>
                  <a:pt x="14618" y="18872"/>
                </a:cubicBezTo>
                <a:cubicBezTo>
                  <a:pt x="14629" y="18875"/>
                  <a:pt x="14638" y="18882"/>
                  <a:pt x="14646" y="18893"/>
                </a:cubicBezTo>
                <a:cubicBezTo>
                  <a:pt x="14655" y="18905"/>
                  <a:pt x="14660" y="18918"/>
                  <a:pt x="14664" y="18935"/>
                </a:cubicBezTo>
                <a:cubicBezTo>
                  <a:pt x="14669" y="18953"/>
                  <a:pt x="14670" y="18970"/>
                  <a:pt x="14668" y="18989"/>
                </a:cubicBezTo>
                <a:cubicBezTo>
                  <a:pt x="14667" y="19008"/>
                  <a:pt x="14664" y="19024"/>
                  <a:pt x="14657" y="19039"/>
                </a:cubicBezTo>
                <a:cubicBezTo>
                  <a:pt x="14654" y="19047"/>
                  <a:pt x="14651" y="19054"/>
                  <a:pt x="14647" y="19059"/>
                </a:cubicBezTo>
                <a:cubicBezTo>
                  <a:pt x="14643" y="19065"/>
                  <a:pt x="14638" y="19069"/>
                  <a:pt x="14634" y="19073"/>
                </a:cubicBezTo>
                <a:cubicBezTo>
                  <a:pt x="14629" y="19077"/>
                  <a:pt x="14624" y="19079"/>
                  <a:pt x="14619" y="19080"/>
                </a:cubicBezTo>
                <a:cubicBezTo>
                  <a:pt x="14614" y="19082"/>
                  <a:pt x="14609" y="19082"/>
                  <a:pt x="14604" y="19081"/>
                </a:cubicBezTo>
                <a:cubicBezTo>
                  <a:pt x="14598" y="19080"/>
                  <a:pt x="14594" y="19077"/>
                  <a:pt x="14589" y="19074"/>
                </a:cubicBezTo>
                <a:cubicBezTo>
                  <a:pt x="14585" y="19071"/>
                  <a:pt x="14580" y="19066"/>
                  <a:pt x="14576" y="19060"/>
                </a:cubicBezTo>
                <a:close/>
                <a:moveTo>
                  <a:pt x="15269" y="19060"/>
                </a:moveTo>
                <a:cubicBezTo>
                  <a:pt x="15265" y="19054"/>
                  <a:pt x="15261" y="19048"/>
                  <a:pt x="15258" y="19041"/>
                </a:cubicBezTo>
                <a:cubicBezTo>
                  <a:pt x="15255" y="19034"/>
                  <a:pt x="15253" y="19026"/>
                  <a:pt x="15251" y="19017"/>
                </a:cubicBezTo>
                <a:cubicBezTo>
                  <a:pt x="15247" y="19000"/>
                  <a:pt x="15245" y="18983"/>
                  <a:pt x="15247" y="18964"/>
                </a:cubicBezTo>
                <a:cubicBezTo>
                  <a:pt x="15248" y="18945"/>
                  <a:pt x="15252" y="18930"/>
                  <a:pt x="15258" y="18914"/>
                </a:cubicBezTo>
                <a:cubicBezTo>
                  <a:pt x="15261" y="18906"/>
                  <a:pt x="15264" y="18900"/>
                  <a:pt x="15268" y="18894"/>
                </a:cubicBezTo>
                <a:cubicBezTo>
                  <a:pt x="15272" y="18889"/>
                  <a:pt x="15277" y="18884"/>
                  <a:pt x="15281" y="18880"/>
                </a:cubicBezTo>
                <a:cubicBezTo>
                  <a:pt x="15291" y="18873"/>
                  <a:pt x="15301" y="18870"/>
                  <a:pt x="15311" y="18872"/>
                </a:cubicBezTo>
                <a:cubicBezTo>
                  <a:pt x="15322" y="18875"/>
                  <a:pt x="15331" y="18882"/>
                  <a:pt x="15339" y="18893"/>
                </a:cubicBezTo>
                <a:cubicBezTo>
                  <a:pt x="15348" y="18905"/>
                  <a:pt x="15353" y="18918"/>
                  <a:pt x="15357" y="18935"/>
                </a:cubicBezTo>
                <a:cubicBezTo>
                  <a:pt x="15362" y="18953"/>
                  <a:pt x="15363" y="18970"/>
                  <a:pt x="15361" y="18989"/>
                </a:cubicBezTo>
                <a:cubicBezTo>
                  <a:pt x="15360" y="19008"/>
                  <a:pt x="15357" y="19024"/>
                  <a:pt x="15350" y="19039"/>
                </a:cubicBezTo>
                <a:cubicBezTo>
                  <a:pt x="15347" y="19047"/>
                  <a:pt x="15344" y="19054"/>
                  <a:pt x="15340" y="19059"/>
                </a:cubicBezTo>
                <a:cubicBezTo>
                  <a:pt x="15336" y="19065"/>
                  <a:pt x="15331" y="19069"/>
                  <a:pt x="15327" y="19073"/>
                </a:cubicBezTo>
                <a:cubicBezTo>
                  <a:pt x="15322" y="19077"/>
                  <a:pt x="15317" y="19079"/>
                  <a:pt x="15312" y="19080"/>
                </a:cubicBezTo>
                <a:cubicBezTo>
                  <a:pt x="15307" y="19082"/>
                  <a:pt x="15302" y="19082"/>
                  <a:pt x="15297" y="19081"/>
                </a:cubicBezTo>
                <a:cubicBezTo>
                  <a:pt x="15292" y="19080"/>
                  <a:pt x="15287" y="19077"/>
                  <a:pt x="15282" y="19074"/>
                </a:cubicBezTo>
                <a:cubicBezTo>
                  <a:pt x="15278" y="19071"/>
                  <a:pt x="15273" y="19066"/>
                  <a:pt x="15269" y="19060"/>
                </a:cubicBezTo>
                <a:close/>
                <a:moveTo>
                  <a:pt x="15962" y="19060"/>
                </a:moveTo>
                <a:cubicBezTo>
                  <a:pt x="15958" y="19054"/>
                  <a:pt x="15954" y="19048"/>
                  <a:pt x="15951" y="19041"/>
                </a:cubicBezTo>
                <a:cubicBezTo>
                  <a:pt x="15948" y="19034"/>
                  <a:pt x="15946" y="19026"/>
                  <a:pt x="15944" y="19017"/>
                </a:cubicBezTo>
                <a:cubicBezTo>
                  <a:pt x="15940" y="19000"/>
                  <a:pt x="15938" y="18983"/>
                  <a:pt x="15940" y="18964"/>
                </a:cubicBezTo>
                <a:cubicBezTo>
                  <a:pt x="15941" y="18945"/>
                  <a:pt x="15945" y="18930"/>
                  <a:pt x="15951" y="18914"/>
                </a:cubicBezTo>
                <a:cubicBezTo>
                  <a:pt x="15954" y="18906"/>
                  <a:pt x="15958" y="18900"/>
                  <a:pt x="15961" y="18894"/>
                </a:cubicBezTo>
                <a:cubicBezTo>
                  <a:pt x="15965" y="18889"/>
                  <a:pt x="15970" y="18884"/>
                  <a:pt x="15974" y="18880"/>
                </a:cubicBezTo>
                <a:cubicBezTo>
                  <a:pt x="15984" y="18873"/>
                  <a:pt x="15994" y="18870"/>
                  <a:pt x="16004" y="18872"/>
                </a:cubicBezTo>
                <a:cubicBezTo>
                  <a:pt x="16015" y="18875"/>
                  <a:pt x="16024" y="18882"/>
                  <a:pt x="16032" y="18893"/>
                </a:cubicBezTo>
                <a:cubicBezTo>
                  <a:pt x="16036" y="18899"/>
                  <a:pt x="16040" y="18905"/>
                  <a:pt x="16043" y="18912"/>
                </a:cubicBezTo>
                <a:cubicBezTo>
                  <a:pt x="16046" y="18919"/>
                  <a:pt x="16048" y="18926"/>
                  <a:pt x="16050" y="18935"/>
                </a:cubicBezTo>
                <a:cubicBezTo>
                  <a:pt x="16055" y="18953"/>
                  <a:pt x="16056" y="18970"/>
                  <a:pt x="16054" y="18989"/>
                </a:cubicBezTo>
                <a:cubicBezTo>
                  <a:pt x="16053" y="19008"/>
                  <a:pt x="16050" y="19024"/>
                  <a:pt x="16043" y="19039"/>
                </a:cubicBezTo>
                <a:cubicBezTo>
                  <a:pt x="16040" y="19047"/>
                  <a:pt x="16037" y="19054"/>
                  <a:pt x="16033" y="19059"/>
                </a:cubicBezTo>
                <a:cubicBezTo>
                  <a:pt x="16029" y="19065"/>
                  <a:pt x="16024" y="19069"/>
                  <a:pt x="16020" y="19073"/>
                </a:cubicBezTo>
                <a:cubicBezTo>
                  <a:pt x="16015" y="19077"/>
                  <a:pt x="16010" y="19079"/>
                  <a:pt x="16005" y="19080"/>
                </a:cubicBezTo>
                <a:cubicBezTo>
                  <a:pt x="16000" y="19082"/>
                  <a:pt x="15995" y="19082"/>
                  <a:pt x="15990" y="19081"/>
                </a:cubicBezTo>
                <a:cubicBezTo>
                  <a:pt x="15985" y="19080"/>
                  <a:pt x="15980" y="19077"/>
                  <a:pt x="15975" y="19074"/>
                </a:cubicBezTo>
                <a:cubicBezTo>
                  <a:pt x="15971" y="19071"/>
                  <a:pt x="15966" y="19066"/>
                  <a:pt x="15962" y="19060"/>
                </a:cubicBezTo>
                <a:close/>
                <a:moveTo>
                  <a:pt x="16655" y="19060"/>
                </a:moveTo>
                <a:cubicBezTo>
                  <a:pt x="16651" y="19054"/>
                  <a:pt x="16647" y="19048"/>
                  <a:pt x="16644" y="19041"/>
                </a:cubicBezTo>
                <a:cubicBezTo>
                  <a:pt x="16641" y="19034"/>
                  <a:pt x="16639" y="19026"/>
                  <a:pt x="16637" y="19017"/>
                </a:cubicBezTo>
                <a:cubicBezTo>
                  <a:pt x="16633" y="19000"/>
                  <a:pt x="16631" y="18983"/>
                  <a:pt x="16633" y="18964"/>
                </a:cubicBezTo>
                <a:cubicBezTo>
                  <a:pt x="16634" y="18945"/>
                  <a:pt x="16638" y="18930"/>
                  <a:pt x="16644" y="18914"/>
                </a:cubicBezTo>
                <a:cubicBezTo>
                  <a:pt x="16647" y="18906"/>
                  <a:pt x="16651" y="18900"/>
                  <a:pt x="16655" y="18894"/>
                </a:cubicBezTo>
                <a:cubicBezTo>
                  <a:pt x="16658" y="18889"/>
                  <a:pt x="16663" y="18884"/>
                  <a:pt x="16667" y="18880"/>
                </a:cubicBezTo>
                <a:cubicBezTo>
                  <a:pt x="16677" y="18873"/>
                  <a:pt x="16687" y="18870"/>
                  <a:pt x="16697" y="18872"/>
                </a:cubicBezTo>
                <a:cubicBezTo>
                  <a:pt x="16708" y="18875"/>
                  <a:pt x="16717" y="18882"/>
                  <a:pt x="16725" y="18893"/>
                </a:cubicBezTo>
                <a:cubicBezTo>
                  <a:pt x="16729" y="18899"/>
                  <a:pt x="16733" y="18905"/>
                  <a:pt x="16736" y="18912"/>
                </a:cubicBezTo>
                <a:cubicBezTo>
                  <a:pt x="16739" y="18919"/>
                  <a:pt x="16741" y="18926"/>
                  <a:pt x="16743" y="18935"/>
                </a:cubicBezTo>
                <a:cubicBezTo>
                  <a:pt x="16748" y="18953"/>
                  <a:pt x="16749" y="18970"/>
                  <a:pt x="16747" y="18989"/>
                </a:cubicBezTo>
                <a:cubicBezTo>
                  <a:pt x="16746" y="19008"/>
                  <a:pt x="16743" y="19024"/>
                  <a:pt x="16736" y="19039"/>
                </a:cubicBezTo>
                <a:cubicBezTo>
                  <a:pt x="16733" y="19047"/>
                  <a:pt x="16730" y="19054"/>
                  <a:pt x="16726" y="19059"/>
                </a:cubicBezTo>
                <a:cubicBezTo>
                  <a:pt x="16722" y="19065"/>
                  <a:pt x="16717" y="19069"/>
                  <a:pt x="16713" y="19073"/>
                </a:cubicBezTo>
                <a:cubicBezTo>
                  <a:pt x="16708" y="19077"/>
                  <a:pt x="16703" y="19079"/>
                  <a:pt x="16698" y="19080"/>
                </a:cubicBezTo>
                <a:cubicBezTo>
                  <a:pt x="16693" y="19082"/>
                  <a:pt x="16688" y="19082"/>
                  <a:pt x="16683" y="19081"/>
                </a:cubicBezTo>
                <a:cubicBezTo>
                  <a:pt x="16678" y="19080"/>
                  <a:pt x="16673" y="19077"/>
                  <a:pt x="16668" y="19074"/>
                </a:cubicBezTo>
                <a:cubicBezTo>
                  <a:pt x="16664" y="19071"/>
                  <a:pt x="16659" y="19066"/>
                  <a:pt x="16655" y="19060"/>
                </a:cubicBezTo>
                <a:close/>
                <a:moveTo>
                  <a:pt x="17349" y="19060"/>
                </a:moveTo>
                <a:cubicBezTo>
                  <a:pt x="17344" y="19054"/>
                  <a:pt x="17341" y="19048"/>
                  <a:pt x="17338" y="19041"/>
                </a:cubicBezTo>
                <a:cubicBezTo>
                  <a:pt x="17335" y="19034"/>
                  <a:pt x="17332" y="19026"/>
                  <a:pt x="17330" y="19017"/>
                </a:cubicBezTo>
                <a:cubicBezTo>
                  <a:pt x="17326" y="19000"/>
                  <a:pt x="17324" y="18983"/>
                  <a:pt x="17326" y="18964"/>
                </a:cubicBezTo>
                <a:cubicBezTo>
                  <a:pt x="17327" y="18945"/>
                  <a:pt x="17331" y="18930"/>
                  <a:pt x="17337" y="18914"/>
                </a:cubicBezTo>
                <a:cubicBezTo>
                  <a:pt x="17340" y="18906"/>
                  <a:pt x="17344" y="18900"/>
                  <a:pt x="17348" y="18894"/>
                </a:cubicBezTo>
                <a:cubicBezTo>
                  <a:pt x="17351" y="18889"/>
                  <a:pt x="17356" y="18884"/>
                  <a:pt x="17360" y="18880"/>
                </a:cubicBezTo>
                <a:cubicBezTo>
                  <a:pt x="17370" y="18873"/>
                  <a:pt x="17380" y="18870"/>
                  <a:pt x="17390" y="18872"/>
                </a:cubicBezTo>
                <a:cubicBezTo>
                  <a:pt x="17401" y="18875"/>
                  <a:pt x="17410" y="18882"/>
                  <a:pt x="17418" y="18893"/>
                </a:cubicBezTo>
                <a:cubicBezTo>
                  <a:pt x="17422" y="18899"/>
                  <a:pt x="17426" y="18905"/>
                  <a:pt x="17429" y="18912"/>
                </a:cubicBezTo>
                <a:cubicBezTo>
                  <a:pt x="17432" y="18919"/>
                  <a:pt x="17434" y="18926"/>
                  <a:pt x="17436" y="18935"/>
                </a:cubicBezTo>
                <a:cubicBezTo>
                  <a:pt x="17441" y="18953"/>
                  <a:pt x="17442" y="18970"/>
                  <a:pt x="17440" y="18989"/>
                </a:cubicBezTo>
                <a:cubicBezTo>
                  <a:pt x="17439" y="19008"/>
                  <a:pt x="17436" y="19024"/>
                  <a:pt x="17429" y="19039"/>
                </a:cubicBezTo>
                <a:cubicBezTo>
                  <a:pt x="17426" y="19047"/>
                  <a:pt x="17423" y="19054"/>
                  <a:pt x="17419" y="19059"/>
                </a:cubicBezTo>
                <a:cubicBezTo>
                  <a:pt x="17415" y="19065"/>
                  <a:pt x="17411" y="19069"/>
                  <a:pt x="17406" y="19073"/>
                </a:cubicBezTo>
                <a:cubicBezTo>
                  <a:pt x="17401" y="19077"/>
                  <a:pt x="17396" y="19079"/>
                  <a:pt x="17391" y="19080"/>
                </a:cubicBezTo>
                <a:cubicBezTo>
                  <a:pt x="17386" y="19082"/>
                  <a:pt x="17381" y="19082"/>
                  <a:pt x="17376" y="19081"/>
                </a:cubicBezTo>
                <a:cubicBezTo>
                  <a:pt x="17371" y="19080"/>
                  <a:pt x="17366" y="19077"/>
                  <a:pt x="17362" y="19074"/>
                </a:cubicBezTo>
                <a:cubicBezTo>
                  <a:pt x="17357" y="19071"/>
                  <a:pt x="17353" y="19066"/>
                  <a:pt x="17349" y="19060"/>
                </a:cubicBezTo>
                <a:close/>
                <a:moveTo>
                  <a:pt x="18042" y="19060"/>
                </a:moveTo>
                <a:cubicBezTo>
                  <a:pt x="18037" y="19054"/>
                  <a:pt x="18034" y="19048"/>
                  <a:pt x="18031" y="19041"/>
                </a:cubicBezTo>
                <a:cubicBezTo>
                  <a:pt x="18028" y="19034"/>
                  <a:pt x="18025" y="19026"/>
                  <a:pt x="18023" y="19017"/>
                </a:cubicBezTo>
                <a:cubicBezTo>
                  <a:pt x="18019" y="19000"/>
                  <a:pt x="18017" y="18983"/>
                  <a:pt x="18019" y="18964"/>
                </a:cubicBezTo>
                <a:cubicBezTo>
                  <a:pt x="18020" y="18945"/>
                  <a:pt x="18024" y="18930"/>
                  <a:pt x="18030" y="18914"/>
                </a:cubicBezTo>
                <a:cubicBezTo>
                  <a:pt x="18033" y="18906"/>
                  <a:pt x="18037" y="18900"/>
                  <a:pt x="18041" y="18894"/>
                </a:cubicBezTo>
                <a:cubicBezTo>
                  <a:pt x="18044" y="18889"/>
                  <a:pt x="18049" y="18884"/>
                  <a:pt x="18053" y="18880"/>
                </a:cubicBezTo>
                <a:cubicBezTo>
                  <a:pt x="18063" y="18873"/>
                  <a:pt x="18073" y="18870"/>
                  <a:pt x="18083" y="18872"/>
                </a:cubicBezTo>
                <a:cubicBezTo>
                  <a:pt x="18094" y="18875"/>
                  <a:pt x="18103" y="18882"/>
                  <a:pt x="18111" y="18893"/>
                </a:cubicBezTo>
                <a:cubicBezTo>
                  <a:pt x="18115" y="18899"/>
                  <a:pt x="18119" y="18905"/>
                  <a:pt x="18122" y="18912"/>
                </a:cubicBezTo>
                <a:cubicBezTo>
                  <a:pt x="18125" y="18919"/>
                  <a:pt x="18127" y="18926"/>
                  <a:pt x="18129" y="18935"/>
                </a:cubicBezTo>
                <a:cubicBezTo>
                  <a:pt x="18131" y="18944"/>
                  <a:pt x="18133" y="18953"/>
                  <a:pt x="18133" y="18962"/>
                </a:cubicBezTo>
                <a:cubicBezTo>
                  <a:pt x="18134" y="18971"/>
                  <a:pt x="18134" y="18980"/>
                  <a:pt x="18133" y="18989"/>
                </a:cubicBezTo>
                <a:cubicBezTo>
                  <a:pt x="18132" y="19008"/>
                  <a:pt x="18129" y="19024"/>
                  <a:pt x="18122" y="19039"/>
                </a:cubicBezTo>
                <a:cubicBezTo>
                  <a:pt x="18116" y="19055"/>
                  <a:pt x="18109" y="19066"/>
                  <a:pt x="18099" y="19073"/>
                </a:cubicBezTo>
                <a:cubicBezTo>
                  <a:pt x="18094" y="19077"/>
                  <a:pt x="18089" y="19079"/>
                  <a:pt x="18084" y="19080"/>
                </a:cubicBezTo>
                <a:cubicBezTo>
                  <a:pt x="18079" y="19082"/>
                  <a:pt x="18074" y="19082"/>
                  <a:pt x="18069" y="19081"/>
                </a:cubicBezTo>
                <a:cubicBezTo>
                  <a:pt x="18064" y="19080"/>
                  <a:pt x="18059" y="19077"/>
                  <a:pt x="18055" y="19074"/>
                </a:cubicBezTo>
                <a:cubicBezTo>
                  <a:pt x="18050" y="19071"/>
                  <a:pt x="18046" y="19066"/>
                  <a:pt x="18042" y="19060"/>
                </a:cubicBezTo>
                <a:close/>
                <a:moveTo>
                  <a:pt x="18735" y="19060"/>
                </a:moveTo>
                <a:cubicBezTo>
                  <a:pt x="18730" y="19054"/>
                  <a:pt x="18727" y="19048"/>
                  <a:pt x="18724" y="19041"/>
                </a:cubicBezTo>
                <a:cubicBezTo>
                  <a:pt x="18721" y="19034"/>
                  <a:pt x="18718" y="19026"/>
                  <a:pt x="18716" y="19017"/>
                </a:cubicBezTo>
                <a:cubicBezTo>
                  <a:pt x="18712" y="19000"/>
                  <a:pt x="18710" y="18983"/>
                  <a:pt x="18712" y="18964"/>
                </a:cubicBezTo>
                <a:cubicBezTo>
                  <a:pt x="18713" y="18945"/>
                  <a:pt x="18717" y="18930"/>
                  <a:pt x="18723" y="18914"/>
                </a:cubicBezTo>
                <a:cubicBezTo>
                  <a:pt x="18726" y="18906"/>
                  <a:pt x="18730" y="18900"/>
                  <a:pt x="18734" y="18894"/>
                </a:cubicBezTo>
                <a:cubicBezTo>
                  <a:pt x="18737" y="18889"/>
                  <a:pt x="18742" y="18884"/>
                  <a:pt x="18746" y="18880"/>
                </a:cubicBezTo>
                <a:cubicBezTo>
                  <a:pt x="18756" y="18873"/>
                  <a:pt x="18766" y="18870"/>
                  <a:pt x="18776" y="18872"/>
                </a:cubicBezTo>
                <a:cubicBezTo>
                  <a:pt x="18787" y="18875"/>
                  <a:pt x="18796" y="18882"/>
                  <a:pt x="18804" y="18893"/>
                </a:cubicBezTo>
                <a:cubicBezTo>
                  <a:pt x="18808" y="18899"/>
                  <a:pt x="18812" y="18905"/>
                  <a:pt x="18815" y="18912"/>
                </a:cubicBezTo>
                <a:cubicBezTo>
                  <a:pt x="18818" y="18919"/>
                  <a:pt x="18820" y="18926"/>
                  <a:pt x="18822" y="18935"/>
                </a:cubicBezTo>
                <a:cubicBezTo>
                  <a:pt x="18827" y="18953"/>
                  <a:pt x="18828" y="18970"/>
                  <a:pt x="18827" y="18989"/>
                </a:cubicBezTo>
                <a:cubicBezTo>
                  <a:pt x="18825" y="19008"/>
                  <a:pt x="18822" y="19024"/>
                  <a:pt x="18815" y="19039"/>
                </a:cubicBezTo>
                <a:cubicBezTo>
                  <a:pt x="18809" y="19055"/>
                  <a:pt x="18802" y="19066"/>
                  <a:pt x="18792" y="19073"/>
                </a:cubicBezTo>
                <a:cubicBezTo>
                  <a:pt x="18787" y="19077"/>
                  <a:pt x="18782" y="19079"/>
                  <a:pt x="18777" y="19080"/>
                </a:cubicBezTo>
                <a:cubicBezTo>
                  <a:pt x="18772" y="19082"/>
                  <a:pt x="18767" y="19082"/>
                  <a:pt x="18762" y="19081"/>
                </a:cubicBezTo>
                <a:cubicBezTo>
                  <a:pt x="18757" y="19080"/>
                  <a:pt x="18752" y="19077"/>
                  <a:pt x="18748" y="19074"/>
                </a:cubicBezTo>
                <a:cubicBezTo>
                  <a:pt x="18743" y="19071"/>
                  <a:pt x="18739" y="19066"/>
                  <a:pt x="18735" y="19060"/>
                </a:cubicBezTo>
                <a:close/>
                <a:moveTo>
                  <a:pt x="19428" y="19060"/>
                </a:moveTo>
                <a:cubicBezTo>
                  <a:pt x="19423" y="19054"/>
                  <a:pt x="19420" y="19048"/>
                  <a:pt x="19417" y="19041"/>
                </a:cubicBezTo>
                <a:cubicBezTo>
                  <a:pt x="19414" y="19034"/>
                  <a:pt x="19411" y="19026"/>
                  <a:pt x="19409" y="19017"/>
                </a:cubicBezTo>
                <a:cubicBezTo>
                  <a:pt x="19405" y="19000"/>
                  <a:pt x="19403" y="18983"/>
                  <a:pt x="19405" y="18964"/>
                </a:cubicBezTo>
                <a:cubicBezTo>
                  <a:pt x="19406" y="18945"/>
                  <a:pt x="19410" y="18930"/>
                  <a:pt x="19416" y="18914"/>
                </a:cubicBezTo>
                <a:cubicBezTo>
                  <a:pt x="19419" y="18906"/>
                  <a:pt x="19423" y="18900"/>
                  <a:pt x="19427" y="18894"/>
                </a:cubicBezTo>
                <a:cubicBezTo>
                  <a:pt x="19430" y="18889"/>
                  <a:pt x="19435" y="18884"/>
                  <a:pt x="19439" y="18880"/>
                </a:cubicBezTo>
                <a:cubicBezTo>
                  <a:pt x="19449" y="18873"/>
                  <a:pt x="19459" y="18870"/>
                  <a:pt x="19469" y="18872"/>
                </a:cubicBezTo>
                <a:cubicBezTo>
                  <a:pt x="19480" y="18875"/>
                  <a:pt x="19489" y="18882"/>
                  <a:pt x="19497" y="18893"/>
                </a:cubicBezTo>
                <a:cubicBezTo>
                  <a:pt x="19506" y="18905"/>
                  <a:pt x="19511" y="18918"/>
                  <a:pt x="19515" y="18935"/>
                </a:cubicBezTo>
                <a:cubicBezTo>
                  <a:pt x="19520" y="18953"/>
                  <a:pt x="19521" y="18970"/>
                  <a:pt x="19520" y="18989"/>
                </a:cubicBezTo>
                <a:cubicBezTo>
                  <a:pt x="19518" y="19008"/>
                  <a:pt x="19515" y="19024"/>
                  <a:pt x="19508" y="19039"/>
                </a:cubicBezTo>
                <a:cubicBezTo>
                  <a:pt x="19505" y="19047"/>
                  <a:pt x="19502" y="19054"/>
                  <a:pt x="19498" y="19059"/>
                </a:cubicBezTo>
                <a:cubicBezTo>
                  <a:pt x="19494" y="19065"/>
                  <a:pt x="19490" y="19069"/>
                  <a:pt x="19485" y="19073"/>
                </a:cubicBezTo>
                <a:cubicBezTo>
                  <a:pt x="19480" y="19077"/>
                  <a:pt x="19475" y="19079"/>
                  <a:pt x="19470" y="19080"/>
                </a:cubicBezTo>
                <a:cubicBezTo>
                  <a:pt x="19465" y="19082"/>
                  <a:pt x="19460" y="19082"/>
                  <a:pt x="19455" y="19081"/>
                </a:cubicBezTo>
                <a:cubicBezTo>
                  <a:pt x="19450" y="19080"/>
                  <a:pt x="19445" y="19077"/>
                  <a:pt x="19441" y="19074"/>
                </a:cubicBezTo>
                <a:cubicBezTo>
                  <a:pt x="19436" y="19071"/>
                  <a:pt x="19432" y="19066"/>
                  <a:pt x="19428" y="19060"/>
                </a:cubicBezTo>
                <a:close/>
                <a:moveTo>
                  <a:pt x="20121" y="19060"/>
                </a:moveTo>
                <a:cubicBezTo>
                  <a:pt x="20116" y="19054"/>
                  <a:pt x="20113" y="19048"/>
                  <a:pt x="20110" y="19041"/>
                </a:cubicBezTo>
                <a:cubicBezTo>
                  <a:pt x="20107" y="19034"/>
                  <a:pt x="20104" y="19026"/>
                  <a:pt x="20102" y="19017"/>
                </a:cubicBezTo>
                <a:cubicBezTo>
                  <a:pt x="20098" y="19000"/>
                  <a:pt x="20096" y="18983"/>
                  <a:pt x="20098" y="18964"/>
                </a:cubicBezTo>
                <a:cubicBezTo>
                  <a:pt x="20099" y="18945"/>
                  <a:pt x="20103" y="18930"/>
                  <a:pt x="20109" y="18914"/>
                </a:cubicBezTo>
                <a:cubicBezTo>
                  <a:pt x="20112" y="18906"/>
                  <a:pt x="20116" y="18900"/>
                  <a:pt x="20120" y="18894"/>
                </a:cubicBezTo>
                <a:cubicBezTo>
                  <a:pt x="20124" y="18889"/>
                  <a:pt x="20128" y="18884"/>
                  <a:pt x="20133" y="18880"/>
                </a:cubicBezTo>
                <a:cubicBezTo>
                  <a:pt x="20143" y="18873"/>
                  <a:pt x="20152" y="18870"/>
                  <a:pt x="20162" y="18872"/>
                </a:cubicBezTo>
                <a:cubicBezTo>
                  <a:pt x="20173" y="18875"/>
                  <a:pt x="20182" y="18882"/>
                  <a:pt x="20190" y="18893"/>
                </a:cubicBezTo>
                <a:cubicBezTo>
                  <a:pt x="20199" y="18905"/>
                  <a:pt x="20204" y="18918"/>
                  <a:pt x="20208" y="18935"/>
                </a:cubicBezTo>
                <a:cubicBezTo>
                  <a:pt x="20213" y="18953"/>
                  <a:pt x="20214" y="18970"/>
                  <a:pt x="20213" y="18989"/>
                </a:cubicBezTo>
                <a:cubicBezTo>
                  <a:pt x="20211" y="19008"/>
                  <a:pt x="20208" y="19024"/>
                  <a:pt x="20201" y="19039"/>
                </a:cubicBezTo>
                <a:cubicBezTo>
                  <a:pt x="20198" y="19047"/>
                  <a:pt x="20195" y="19054"/>
                  <a:pt x="20191" y="19059"/>
                </a:cubicBezTo>
                <a:cubicBezTo>
                  <a:pt x="20187" y="19065"/>
                  <a:pt x="20183" y="19069"/>
                  <a:pt x="20178" y="19073"/>
                </a:cubicBezTo>
                <a:cubicBezTo>
                  <a:pt x="20173" y="19077"/>
                  <a:pt x="20168" y="19079"/>
                  <a:pt x="20163" y="19080"/>
                </a:cubicBezTo>
                <a:cubicBezTo>
                  <a:pt x="20158" y="19082"/>
                  <a:pt x="20153" y="19082"/>
                  <a:pt x="20148" y="19081"/>
                </a:cubicBezTo>
                <a:cubicBezTo>
                  <a:pt x="20143" y="19080"/>
                  <a:pt x="20138" y="19077"/>
                  <a:pt x="20134" y="19074"/>
                </a:cubicBezTo>
                <a:cubicBezTo>
                  <a:pt x="20129" y="19071"/>
                  <a:pt x="20125" y="19066"/>
                  <a:pt x="20121" y="19060"/>
                </a:cubicBezTo>
                <a:close/>
                <a:moveTo>
                  <a:pt x="20814" y="19060"/>
                </a:moveTo>
                <a:cubicBezTo>
                  <a:pt x="20809" y="19054"/>
                  <a:pt x="20806" y="19048"/>
                  <a:pt x="20803" y="19041"/>
                </a:cubicBezTo>
                <a:cubicBezTo>
                  <a:pt x="20800" y="19034"/>
                  <a:pt x="20797" y="19026"/>
                  <a:pt x="20795" y="19017"/>
                </a:cubicBezTo>
                <a:cubicBezTo>
                  <a:pt x="20791" y="19000"/>
                  <a:pt x="20789" y="18983"/>
                  <a:pt x="20791" y="18964"/>
                </a:cubicBezTo>
                <a:cubicBezTo>
                  <a:pt x="20792" y="18945"/>
                  <a:pt x="20796" y="18930"/>
                  <a:pt x="20802" y="18914"/>
                </a:cubicBezTo>
                <a:cubicBezTo>
                  <a:pt x="20805" y="18906"/>
                  <a:pt x="20809" y="18900"/>
                  <a:pt x="20813" y="18894"/>
                </a:cubicBezTo>
                <a:cubicBezTo>
                  <a:pt x="20817" y="18889"/>
                  <a:pt x="20821" y="18884"/>
                  <a:pt x="20826" y="18880"/>
                </a:cubicBezTo>
                <a:cubicBezTo>
                  <a:pt x="20836" y="18873"/>
                  <a:pt x="20845" y="18870"/>
                  <a:pt x="20855" y="18872"/>
                </a:cubicBezTo>
                <a:cubicBezTo>
                  <a:pt x="20866" y="18875"/>
                  <a:pt x="20875" y="18882"/>
                  <a:pt x="20883" y="18893"/>
                </a:cubicBezTo>
                <a:cubicBezTo>
                  <a:pt x="20892" y="18905"/>
                  <a:pt x="20897" y="18918"/>
                  <a:pt x="20901" y="18935"/>
                </a:cubicBezTo>
                <a:cubicBezTo>
                  <a:pt x="20906" y="18953"/>
                  <a:pt x="20907" y="18970"/>
                  <a:pt x="20906" y="18989"/>
                </a:cubicBezTo>
                <a:cubicBezTo>
                  <a:pt x="20904" y="19008"/>
                  <a:pt x="20901" y="19024"/>
                  <a:pt x="20894" y="19039"/>
                </a:cubicBezTo>
                <a:cubicBezTo>
                  <a:pt x="20891" y="19047"/>
                  <a:pt x="20888" y="19054"/>
                  <a:pt x="20884" y="19059"/>
                </a:cubicBezTo>
                <a:cubicBezTo>
                  <a:pt x="20880" y="19065"/>
                  <a:pt x="20876" y="19069"/>
                  <a:pt x="20871" y="19073"/>
                </a:cubicBezTo>
                <a:cubicBezTo>
                  <a:pt x="20866" y="19077"/>
                  <a:pt x="20861" y="19079"/>
                  <a:pt x="20856" y="19080"/>
                </a:cubicBezTo>
                <a:cubicBezTo>
                  <a:pt x="20852" y="19082"/>
                  <a:pt x="20846" y="19082"/>
                  <a:pt x="20841" y="19081"/>
                </a:cubicBezTo>
                <a:cubicBezTo>
                  <a:pt x="20836" y="19080"/>
                  <a:pt x="20831" y="19077"/>
                  <a:pt x="20827" y="19074"/>
                </a:cubicBezTo>
                <a:cubicBezTo>
                  <a:pt x="20822" y="19071"/>
                  <a:pt x="20818" y="19066"/>
                  <a:pt x="20814" y="19060"/>
                </a:cubicBezTo>
                <a:close/>
                <a:moveTo>
                  <a:pt x="21507" y="19060"/>
                </a:moveTo>
                <a:cubicBezTo>
                  <a:pt x="21498" y="19048"/>
                  <a:pt x="21493" y="19035"/>
                  <a:pt x="21488" y="19017"/>
                </a:cubicBezTo>
                <a:cubicBezTo>
                  <a:pt x="21484" y="19000"/>
                  <a:pt x="21482" y="18983"/>
                  <a:pt x="21484" y="18964"/>
                </a:cubicBezTo>
                <a:cubicBezTo>
                  <a:pt x="21485" y="18945"/>
                  <a:pt x="21489" y="18930"/>
                  <a:pt x="21495" y="18914"/>
                </a:cubicBezTo>
                <a:cubicBezTo>
                  <a:pt x="21498" y="18906"/>
                  <a:pt x="21502" y="18900"/>
                  <a:pt x="21506" y="18894"/>
                </a:cubicBezTo>
                <a:cubicBezTo>
                  <a:pt x="21510" y="18889"/>
                  <a:pt x="21514" y="18884"/>
                  <a:pt x="21519" y="18880"/>
                </a:cubicBezTo>
                <a:cubicBezTo>
                  <a:pt x="21529" y="18873"/>
                  <a:pt x="21538" y="18870"/>
                  <a:pt x="21548" y="18872"/>
                </a:cubicBezTo>
                <a:cubicBezTo>
                  <a:pt x="21559" y="18875"/>
                  <a:pt x="21568" y="18882"/>
                  <a:pt x="21576" y="18893"/>
                </a:cubicBezTo>
                <a:cubicBezTo>
                  <a:pt x="21585" y="18905"/>
                  <a:pt x="21590" y="18918"/>
                  <a:pt x="21594" y="18935"/>
                </a:cubicBezTo>
                <a:cubicBezTo>
                  <a:pt x="21599" y="18953"/>
                  <a:pt x="21600" y="18970"/>
                  <a:pt x="21599" y="18989"/>
                </a:cubicBezTo>
                <a:cubicBezTo>
                  <a:pt x="21597" y="19008"/>
                  <a:pt x="21594" y="19024"/>
                  <a:pt x="21587" y="19039"/>
                </a:cubicBezTo>
                <a:cubicBezTo>
                  <a:pt x="21584" y="19047"/>
                  <a:pt x="21581" y="19054"/>
                  <a:pt x="21577" y="19059"/>
                </a:cubicBezTo>
                <a:cubicBezTo>
                  <a:pt x="21573" y="19065"/>
                  <a:pt x="21569" y="19069"/>
                  <a:pt x="21564" y="19073"/>
                </a:cubicBezTo>
                <a:cubicBezTo>
                  <a:pt x="21559" y="19077"/>
                  <a:pt x="21554" y="19079"/>
                  <a:pt x="21549" y="19080"/>
                </a:cubicBezTo>
                <a:cubicBezTo>
                  <a:pt x="21545" y="19082"/>
                  <a:pt x="21539" y="19082"/>
                  <a:pt x="21534" y="19081"/>
                </a:cubicBezTo>
                <a:cubicBezTo>
                  <a:pt x="21524" y="19078"/>
                  <a:pt x="21515" y="19072"/>
                  <a:pt x="21507" y="19060"/>
                </a:cubicBezTo>
                <a:close/>
                <a:moveTo>
                  <a:pt x="23" y="20318"/>
                </a:moveTo>
                <a:cubicBezTo>
                  <a:pt x="15" y="20306"/>
                  <a:pt x="9" y="20294"/>
                  <a:pt x="5" y="20275"/>
                </a:cubicBezTo>
                <a:cubicBezTo>
                  <a:pt x="3" y="20267"/>
                  <a:pt x="1" y="20258"/>
                  <a:pt x="1" y="20249"/>
                </a:cubicBezTo>
                <a:cubicBezTo>
                  <a:pt x="0" y="20240"/>
                  <a:pt x="0" y="20232"/>
                  <a:pt x="1" y="20222"/>
                </a:cubicBezTo>
                <a:cubicBezTo>
                  <a:pt x="1" y="20212"/>
                  <a:pt x="2" y="20204"/>
                  <a:pt x="4" y="20196"/>
                </a:cubicBezTo>
                <a:cubicBezTo>
                  <a:pt x="6" y="20188"/>
                  <a:pt x="8" y="20180"/>
                  <a:pt x="12" y="20172"/>
                </a:cubicBezTo>
                <a:cubicBezTo>
                  <a:pt x="15" y="20164"/>
                  <a:pt x="18" y="20158"/>
                  <a:pt x="22" y="20152"/>
                </a:cubicBezTo>
                <a:cubicBezTo>
                  <a:pt x="26" y="20147"/>
                  <a:pt x="30" y="20142"/>
                  <a:pt x="35" y="20138"/>
                </a:cubicBezTo>
                <a:cubicBezTo>
                  <a:pt x="45" y="20131"/>
                  <a:pt x="54" y="20128"/>
                  <a:pt x="65" y="20130"/>
                </a:cubicBezTo>
                <a:cubicBezTo>
                  <a:pt x="75" y="20133"/>
                  <a:pt x="84" y="20140"/>
                  <a:pt x="92" y="20151"/>
                </a:cubicBezTo>
                <a:cubicBezTo>
                  <a:pt x="96" y="20157"/>
                  <a:pt x="100" y="20163"/>
                  <a:pt x="103" y="20170"/>
                </a:cubicBezTo>
                <a:cubicBezTo>
                  <a:pt x="106" y="20177"/>
                  <a:pt x="109" y="20185"/>
                  <a:pt x="111" y="20193"/>
                </a:cubicBezTo>
                <a:cubicBezTo>
                  <a:pt x="115" y="20212"/>
                  <a:pt x="116" y="20228"/>
                  <a:pt x="115" y="20247"/>
                </a:cubicBezTo>
                <a:cubicBezTo>
                  <a:pt x="114" y="20267"/>
                  <a:pt x="110" y="20282"/>
                  <a:pt x="104" y="20298"/>
                </a:cubicBezTo>
                <a:cubicBezTo>
                  <a:pt x="100" y="20305"/>
                  <a:pt x="97" y="20312"/>
                  <a:pt x="93" y="20317"/>
                </a:cubicBezTo>
                <a:cubicBezTo>
                  <a:pt x="89" y="20323"/>
                  <a:pt x="85" y="20327"/>
                  <a:pt x="80" y="20331"/>
                </a:cubicBezTo>
                <a:cubicBezTo>
                  <a:pt x="75" y="20335"/>
                  <a:pt x="71" y="20337"/>
                  <a:pt x="66" y="20339"/>
                </a:cubicBezTo>
                <a:cubicBezTo>
                  <a:pt x="61" y="20340"/>
                  <a:pt x="56" y="20340"/>
                  <a:pt x="51" y="20339"/>
                </a:cubicBezTo>
                <a:cubicBezTo>
                  <a:pt x="40" y="20337"/>
                  <a:pt x="31" y="20330"/>
                  <a:pt x="23" y="20318"/>
                </a:cubicBezTo>
                <a:close/>
                <a:moveTo>
                  <a:pt x="716" y="20318"/>
                </a:moveTo>
                <a:cubicBezTo>
                  <a:pt x="708" y="20306"/>
                  <a:pt x="702" y="20294"/>
                  <a:pt x="698" y="20275"/>
                </a:cubicBezTo>
                <a:cubicBezTo>
                  <a:pt x="693" y="20258"/>
                  <a:pt x="692" y="20241"/>
                  <a:pt x="694" y="20222"/>
                </a:cubicBezTo>
                <a:cubicBezTo>
                  <a:pt x="695" y="20203"/>
                  <a:pt x="698" y="20188"/>
                  <a:pt x="705" y="20172"/>
                </a:cubicBezTo>
                <a:cubicBezTo>
                  <a:pt x="711" y="20157"/>
                  <a:pt x="718" y="20146"/>
                  <a:pt x="728" y="20138"/>
                </a:cubicBezTo>
                <a:cubicBezTo>
                  <a:pt x="738" y="20131"/>
                  <a:pt x="747" y="20128"/>
                  <a:pt x="758" y="20130"/>
                </a:cubicBezTo>
                <a:cubicBezTo>
                  <a:pt x="768" y="20133"/>
                  <a:pt x="777" y="20140"/>
                  <a:pt x="785" y="20151"/>
                </a:cubicBezTo>
                <a:cubicBezTo>
                  <a:pt x="789" y="20157"/>
                  <a:pt x="793" y="20163"/>
                  <a:pt x="796" y="20170"/>
                </a:cubicBezTo>
                <a:cubicBezTo>
                  <a:pt x="799" y="20177"/>
                  <a:pt x="802" y="20185"/>
                  <a:pt x="804" y="20193"/>
                </a:cubicBezTo>
                <a:cubicBezTo>
                  <a:pt x="808" y="20212"/>
                  <a:pt x="809" y="20228"/>
                  <a:pt x="808" y="20247"/>
                </a:cubicBezTo>
                <a:cubicBezTo>
                  <a:pt x="807" y="20267"/>
                  <a:pt x="803" y="20282"/>
                  <a:pt x="797" y="20298"/>
                </a:cubicBezTo>
                <a:cubicBezTo>
                  <a:pt x="793" y="20305"/>
                  <a:pt x="790" y="20312"/>
                  <a:pt x="786" y="20317"/>
                </a:cubicBezTo>
                <a:cubicBezTo>
                  <a:pt x="782" y="20323"/>
                  <a:pt x="778" y="20327"/>
                  <a:pt x="773" y="20331"/>
                </a:cubicBezTo>
                <a:cubicBezTo>
                  <a:pt x="768" y="20335"/>
                  <a:pt x="764" y="20337"/>
                  <a:pt x="759" y="20339"/>
                </a:cubicBezTo>
                <a:cubicBezTo>
                  <a:pt x="754" y="20340"/>
                  <a:pt x="749" y="20340"/>
                  <a:pt x="744" y="20339"/>
                </a:cubicBezTo>
                <a:cubicBezTo>
                  <a:pt x="733" y="20337"/>
                  <a:pt x="724" y="20330"/>
                  <a:pt x="716" y="20318"/>
                </a:cubicBezTo>
                <a:close/>
                <a:moveTo>
                  <a:pt x="1409" y="20318"/>
                </a:moveTo>
                <a:cubicBezTo>
                  <a:pt x="1401" y="20306"/>
                  <a:pt x="1395" y="20294"/>
                  <a:pt x="1391" y="20275"/>
                </a:cubicBezTo>
                <a:cubicBezTo>
                  <a:pt x="1386" y="20258"/>
                  <a:pt x="1385" y="20241"/>
                  <a:pt x="1387" y="20222"/>
                </a:cubicBezTo>
                <a:cubicBezTo>
                  <a:pt x="1388" y="20203"/>
                  <a:pt x="1391" y="20188"/>
                  <a:pt x="1398" y="20172"/>
                </a:cubicBezTo>
                <a:cubicBezTo>
                  <a:pt x="1404" y="20157"/>
                  <a:pt x="1412" y="20146"/>
                  <a:pt x="1421" y="20138"/>
                </a:cubicBezTo>
                <a:cubicBezTo>
                  <a:pt x="1431" y="20131"/>
                  <a:pt x="1440" y="20128"/>
                  <a:pt x="1451" y="20130"/>
                </a:cubicBezTo>
                <a:cubicBezTo>
                  <a:pt x="1461" y="20133"/>
                  <a:pt x="1470" y="20140"/>
                  <a:pt x="1479" y="20151"/>
                </a:cubicBezTo>
                <a:cubicBezTo>
                  <a:pt x="1483" y="20157"/>
                  <a:pt x="1486" y="20163"/>
                  <a:pt x="1489" y="20170"/>
                </a:cubicBezTo>
                <a:cubicBezTo>
                  <a:pt x="1492" y="20177"/>
                  <a:pt x="1495" y="20185"/>
                  <a:pt x="1497" y="20193"/>
                </a:cubicBezTo>
                <a:cubicBezTo>
                  <a:pt x="1501" y="20212"/>
                  <a:pt x="1502" y="20228"/>
                  <a:pt x="1501" y="20247"/>
                </a:cubicBezTo>
                <a:cubicBezTo>
                  <a:pt x="1500" y="20267"/>
                  <a:pt x="1496" y="20282"/>
                  <a:pt x="1490" y="20298"/>
                </a:cubicBezTo>
                <a:cubicBezTo>
                  <a:pt x="1486" y="20305"/>
                  <a:pt x="1483" y="20312"/>
                  <a:pt x="1479" y="20317"/>
                </a:cubicBezTo>
                <a:cubicBezTo>
                  <a:pt x="1475" y="20323"/>
                  <a:pt x="1471" y="20327"/>
                  <a:pt x="1466" y="20331"/>
                </a:cubicBezTo>
                <a:cubicBezTo>
                  <a:pt x="1461" y="20335"/>
                  <a:pt x="1457" y="20337"/>
                  <a:pt x="1452" y="20339"/>
                </a:cubicBezTo>
                <a:cubicBezTo>
                  <a:pt x="1447" y="20340"/>
                  <a:pt x="1442" y="20340"/>
                  <a:pt x="1437" y="20339"/>
                </a:cubicBezTo>
                <a:cubicBezTo>
                  <a:pt x="1426" y="20337"/>
                  <a:pt x="1417" y="20330"/>
                  <a:pt x="1409" y="20318"/>
                </a:cubicBezTo>
                <a:close/>
                <a:moveTo>
                  <a:pt x="2102" y="20318"/>
                </a:moveTo>
                <a:cubicBezTo>
                  <a:pt x="2094" y="20306"/>
                  <a:pt x="2088" y="20294"/>
                  <a:pt x="2084" y="20275"/>
                </a:cubicBezTo>
                <a:cubicBezTo>
                  <a:pt x="2079" y="20258"/>
                  <a:pt x="2078" y="20241"/>
                  <a:pt x="2080" y="20222"/>
                </a:cubicBezTo>
                <a:cubicBezTo>
                  <a:pt x="2081" y="20203"/>
                  <a:pt x="2084" y="20188"/>
                  <a:pt x="2091" y="20172"/>
                </a:cubicBezTo>
                <a:cubicBezTo>
                  <a:pt x="2097" y="20157"/>
                  <a:pt x="2105" y="20146"/>
                  <a:pt x="2114" y="20138"/>
                </a:cubicBezTo>
                <a:cubicBezTo>
                  <a:pt x="2124" y="20131"/>
                  <a:pt x="2133" y="20128"/>
                  <a:pt x="2144" y="20130"/>
                </a:cubicBezTo>
                <a:cubicBezTo>
                  <a:pt x="2154" y="20133"/>
                  <a:pt x="2163" y="20140"/>
                  <a:pt x="2172" y="20151"/>
                </a:cubicBezTo>
                <a:cubicBezTo>
                  <a:pt x="2176" y="20157"/>
                  <a:pt x="2179" y="20163"/>
                  <a:pt x="2182" y="20170"/>
                </a:cubicBezTo>
                <a:cubicBezTo>
                  <a:pt x="2185" y="20177"/>
                  <a:pt x="2188" y="20185"/>
                  <a:pt x="2190" y="20193"/>
                </a:cubicBezTo>
                <a:cubicBezTo>
                  <a:pt x="2194" y="20212"/>
                  <a:pt x="2195" y="20228"/>
                  <a:pt x="2194" y="20247"/>
                </a:cubicBezTo>
                <a:cubicBezTo>
                  <a:pt x="2193" y="20267"/>
                  <a:pt x="2189" y="20282"/>
                  <a:pt x="2183" y="20298"/>
                </a:cubicBezTo>
                <a:cubicBezTo>
                  <a:pt x="2180" y="20305"/>
                  <a:pt x="2176" y="20312"/>
                  <a:pt x="2172" y="20317"/>
                </a:cubicBezTo>
                <a:cubicBezTo>
                  <a:pt x="2169" y="20323"/>
                  <a:pt x="2164" y="20327"/>
                  <a:pt x="2159" y="20331"/>
                </a:cubicBezTo>
                <a:cubicBezTo>
                  <a:pt x="2155" y="20335"/>
                  <a:pt x="2150" y="20337"/>
                  <a:pt x="2145" y="20339"/>
                </a:cubicBezTo>
                <a:cubicBezTo>
                  <a:pt x="2140" y="20340"/>
                  <a:pt x="2135" y="20340"/>
                  <a:pt x="2130" y="20339"/>
                </a:cubicBezTo>
                <a:cubicBezTo>
                  <a:pt x="2119" y="20337"/>
                  <a:pt x="2110" y="20330"/>
                  <a:pt x="2102" y="20318"/>
                </a:cubicBezTo>
                <a:close/>
                <a:moveTo>
                  <a:pt x="2795" y="20318"/>
                </a:moveTo>
                <a:cubicBezTo>
                  <a:pt x="2791" y="20312"/>
                  <a:pt x="2787" y="20306"/>
                  <a:pt x="2784" y="20299"/>
                </a:cubicBezTo>
                <a:cubicBezTo>
                  <a:pt x="2781" y="20292"/>
                  <a:pt x="2779" y="20284"/>
                  <a:pt x="2777" y="20275"/>
                </a:cubicBezTo>
                <a:cubicBezTo>
                  <a:pt x="2772" y="20258"/>
                  <a:pt x="2771" y="20241"/>
                  <a:pt x="2773" y="20222"/>
                </a:cubicBezTo>
                <a:cubicBezTo>
                  <a:pt x="2774" y="20203"/>
                  <a:pt x="2777" y="20188"/>
                  <a:pt x="2784" y="20172"/>
                </a:cubicBezTo>
                <a:cubicBezTo>
                  <a:pt x="2790" y="20157"/>
                  <a:pt x="2798" y="20146"/>
                  <a:pt x="2807" y="20138"/>
                </a:cubicBezTo>
                <a:cubicBezTo>
                  <a:pt x="2817" y="20131"/>
                  <a:pt x="2826" y="20128"/>
                  <a:pt x="2837" y="20130"/>
                </a:cubicBezTo>
                <a:cubicBezTo>
                  <a:pt x="2848" y="20133"/>
                  <a:pt x="2856" y="20140"/>
                  <a:pt x="2865" y="20151"/>
                </a:cubicBezTo>
                <a:cubicBezTo>
                  <a:pt x="2869" y="20157"/>
                  <a:pt x="2872" y="20163"/>
                  <a:pt x="2875" y="20170"/>
                </a:cubicBezTo>
                <a:cubicBezTo>
                  <a:pt x="2878" y="20177"/>
                  <a:pt x="2881" y="20185"/>
                  <a:pt x="2883" y="20193"/>
                </a:cubicBezTo>
                <a:cubicBezTo>
                  <a:pt x="2887" y="20212"/>
                  <a:pt x="2888" y="20228"/>
                  <a:pt x="2887" y="20247"/>
                </a:cubicBezTo>
                <a:cubicBezTo>
                  <a:pt x="2886" y="20267"/>
                  <a:pt x="2882" y="20282"/>
                  <a:pt x="2876" y="20298"/>
                </a:cubicBezTo>
                <a:cubicBezTo>
                  <a:pt x="2873" y="20305"/>
                  <a:pt x="2869" y="20312"/>
                  <a:pt x="2865" y="20317"/>
                </a:cubicBezTo>
                <a:cubicBezTo>
                  <a:pt x="2862" y="20323"/>
                  <a:pt x="2857" y="20327"/>
                  <a:pt x="2852" y="20331"/>
                </a:cubicBezTo>
                <a:cubicBezTo>
                  <a:pt x="2848" y="20335"/>
                  <a:pt x="2843" y="20337"/>
                  <a:pt x="2838" y="20339"/>
                </a:cubicBezTo>
                <a:cubicBezTo>
                  <a:pt x="2833" y="20340"/>
                  <a:pt x="2828" y="20340"/>
                  <a:pt x="2823" y="20339"/>
                </a:cubicBezTo>
                <a:cubicBezTo>
                  <a:pt x="2817" y="20338"/>
                  <a:pt x="2813" y="20336"/>
                  <a:pt x="2808" y="20332"/>
                </a:cubicBezTo>
                <a:cubicBezTo>
                  <a:pt x="2804" y="20329"/>
                  <a:pt x="2799" y="20324"/>
                  <a:pt x="2795" y="20318"/>
                </a:cubicBezTo>
                <a:close/>
                <a:moveTo>
                  <a:pt x="3488" y="20318"/>
                </a:moveTo>
                <a:cubicBezTo>
                  <a:pt x="3484" y="20312"/>
                  <a:pt x="3480" y="20306"/>
                  <a:pt x="3477" y="20299"/>
                </a:cubicBezTo>
                <a:cubicBezTo>
                  <a:pt x="3474" y="20292"/>
                  <a:pt x="3472" y="20284"/>
                  <a:pt x="3470" y="20275"/>
                </a:cubicBezTo>
                <a:cubicBezTo>
                  <a:pt x="3465" y="20258"/>
                  <a:pt x="3464" y="20241"/>
                  <a:pt x="3466" y="20222"/>
                </a:cubicBezTo>
                <a:cubicBezTo>
                  <a:pt x="3467" y="20203"/>
                  <a:pt x="3470" y="20188"/>
                  <a:pt x="3477" y="20172"/>
                </a:cubicBezTo>
                <a:cubicBezTo>
                  <a:pt x="3483" y="20157"/>
                  <a:pt x="3491" y="20146"/>
                  <a:pt x="3500" y="20138"/>
                </a:cubicBezTo>
                <a:cubicBezTo>
                  <a:pt x="3510" y="20131"/>
                  <a:pt x="3519" y="20128"/>
                  <a:pt x="3530" y="20130"/>
                </a:cubicBezTo>
                <a:cubicBezTo>
                  <a:pt x="3541" y="20133"/>
                  <a:pt x="3549" y="20140"/>
                  <a:pt x="3558" y="20151"/>
                </a:cubicBezTo>
                <a:cubicBezTo>
                  <a:pt x="3562" y="20157"/>
                  <a:pt x="3565" y="20163"/>
                  <a:pt x="3568" y="20170"/>
                </a:cubicBezTo>
                <a:cubicBezTo>
                  <a:pt x="3571" y="20177"/>
                  <a:pt x="3574" y="20185"/>
                  <a:pt x="3576" y="20193"/>
                </a:cubicBezTo>
                <a:cubicBezTo>
                  <a:pt x="3580" y="20212"/>
                  <a:pt x="3581" y="20228"/>
                  <a:pt x="3580" y="20247"/>
                </a:cubicBezTo>
                <a:cubicBezTo>
                  <a:pt x="3579" y="20267"/>
                  <a:pt x="3575" y="20282"/>
                  <a:pt x="3569" y="20298"/>
                </a:cubicBezTo>
                <a:cubicBezTo>
                  <a:pt x="3566" y="20305"/>
                  <a:pt x="3562" y="20312"/>
                  <a:pt x="3558" y="20317"/>
                </a:cubicBezTo>
                <a:cubicBezTo>
                  <a:pt x="3555" y="20323"/>
                  <a:pt x="3550" y="20327"/>
                  <a:pt x="3546" y="20331"/>
                </a:cubicBezTo>
                <a:cubicBezTo>
                  <a:pt x="3541" y="20335"/>
                  <a:pt x="3536" y="20337"/>
                  <a:pt x="3531" y="20339"/>
                </a:cubicBezTo>
                <a:cubicBezTo>
                  <a:pt x="3526" y="20340"/>
                  <a:pt x="3521" y="20340"/>
                  <a:pt x="3516" y="20339"/>
                </a:cubicBezTo>
                <a:cubicBezTo>
                  <a:pt x="3510" y="20338"/>
                  <a:pt x="3506" y="20336"/>
                  <a:pt x="3501" y="20332"/>
                </a:cubicBezTo>
                <a:cubicBezTo>
                  <a:pt x="3497" y="20329"/>
                  <a:pt x="3492" y="20324"/>
                  <a:pt x="3488" y="20318"/>
                </a:cubicBezTo>
                <a:close/>
                <a:moveTo>
                  <a:pt x="4181" y="20318"/>
                </a:moveTo>
                <a:cubicBezTo>
                  <a:pt x="4177" y="20312"/>
                  <a:pt x="4173" y="20306"/>
                  <a:pt x="4170" y="20299"/>
                </a:cubicBezTo>
                <a:cubicBezTo>
                  <a:pt x="4167" y="20292"/>
                  <a:pt x="4165" y="20284"/>
                  <a:pt x="4163" y="20275"/>
                </a:cubicBezTo>
                <a:cubicBezTo>
                  <a:pt x="4158" y="20258"/>
                  <a:pt x="4157" y="20241"/>
                  <a:pt x="4159" y="20222"/>
                </a:cubicBezTo>
                <a:cubicBezTo>
                  <a:pt x="4160" y="20203"/>
                  <a:pt x="4163" y="20188"/>
                  <a:pt x="4170" y="20172"/>
                </a:cubicBezTo>
                <a:cubicBezTo>
                  <a:pt x="4176" y="20157"/>
                  <a:pt x="4184" y="20146"/>
                  <a:pt x="4193" y="20138"/>
                </a:cubicBezTo>
                <a:cubicBezTo>
                  <a:pt x="4203" y="20131"/>
                  <a:pt x="4213" y="20128"/>
                  <a:pt x="4223" y="20130"/>
                </a:cubicBezTo>
                <a:cubicBezTo>
                  <a:pt x="4234" y="20133"/>
                  <a:pt x="4242" y="20140"/>
                  <a:pt x="4251" y="20151"/>
                </a:cubicBezTo>
                <a:cubicBezTo>
                  <a:pt x="4255" y="20157"/>
                  <a:pt x="4258" y="20163"/>
                  <a:pt x="4261" y="20170"/>
                </a:cubicBezTo>
                <a:cubicBezTo>
                  <a:pt x="4264" y="20177"/>
                  <a:pt x="4267" y="20185"/>
                  <a:pt x="4269" y="20193"/>
                </a:cubicBezTo>
                <a:cubicBezTo>
                  <a:pt x="4273" y="20212"/>
                  <a:pt x="4274" y="20228"/>
                  <a:pt x="4273" y="20247"/>
                </a:cubicBezTo>
                <a:cubicBezTo>
                  <a:pt x="4272" y="20267"/>
                  <a:pt x="4268" y="20282"/>
                  <a:pt x="4262" y="20298"/>
                </a:cubicBezTo>
                <a:cubicBezTo>
                  <a:pt x="4259" y="20305"/>
                  <a:pt x="4255" y="20312"/>
                  <a:pt x="4252" y="20317"/>
                </a:cubicBezTo>
                <a:cubicBezTo>
                  <a:pt x="4248" y="20323"/>
                  <a:pt x="4243" y="20327"/>
                  <a:pt x="4239" y="20331"/>
                </a:cubicBezTo>
                <a:cubicBezTo>
                  <a:pt x="4234" y="20335"/>
                  <a:pt x="4229" y="20337"/>
                  <a:pt x="4224" y="20339"/>
                </a:cubicBezTo>
                <a:cubicBezTo>
                  <a:pt x="4219" y="20340"/>
                  <a:pt x="4214" y="20340"/>
                  <a:pt x="4209" y="20339"/>
                </a:cubicBezTo>
                <a:cubicBezTo>
                  <a:pt x="4204" y="20338"/>
                  <a:pt x="4199" y="20336"/>
                  <a:pt x="4194" y="20332"/>
                </a:cubicBezTo>
                <a:cubicBezTo>
                  <a:pt x="4190" y="20329"/>
                  <a:pt x="4185" y="20324"/>
                  <a:pt x="4181" y="20318"/>
                </a:cubicBezTo>
                <a:close/>
                <a:moveTo>
                  <a:pt x="4874" y="20318"/>
                </a:moveTo>
                <a:cubicBezTo>
                  <a:pt x="4870" y="20312"/>
                  <a:pt x="4866" y="20306"/>
                  <a:pt x="4863" y="20299"/>
                </a:cubicBezTo>
                <a:cubicBezTo>
                  <a:pt x="4860" y="20292"/>
                  <a:pt x="4858" y="20284"/>
                  <a:pt x="4856" y="20275"/>
                </a:cubicBezTo>
                <a:cubicBezTo>
                  <a:pt x="4851" y="20258"/>
                  <a:pt x="4850" y="20241"/>
                  <a:pt x="4852" y="20222"/>
                </a:cubicBezTo>
                <a:cubicBezTo>
                  <a:pt x="4853" y="20203"/>
                  <a:pt x="4856" y="20188"/>
                  <a:pt x="4863" y="20172"/>
                </a:cubicBezTo>
                <a:cubicBezTo>
                  <a:pt x="4869" y="20157"/>
                  <a:pt x="4877" y="20146"/>
                  <a:pt x="4886" y="20138"/>
                </a:cubicBezTo>
                <a:cubicBezTo>
                  <a:pt x="4896" y="20131"/>
                  <a:pt x="4906" y="20128"/>
                  <a:pt x="4916" y="20130"/>
                </a:cubicBezTo>
                <a:cubicBezTo>
                  <a:pt x="4927" y="20133"/>
                  <a:pt x="4935" y="20140"/>
                  <a:pt x="4944" y="20151"/>
                </a:cubicBezTo>
                <a:cubicBezTo>
                  <a:pt x="4948" y="20157"/>
                  <a:pt x="4951" y="20163"/>
                  <a:pt x="4954" y="20170"/>
                </a:cubicBezTo>
                <a:cubicBezTo>
                  <a:pt x="4957" y="20177"/>
                  <a:pt x="4960" y="20185"/>
                  <a:pt x="4962" y="20193"/>
                </a:cubicBezTo>
                <a:cubicBezTo>
                  <a:pt x="4966" y="20212"/>
                  <a:pt x="4967" y="20228"/>
                  <a:pt x="4966" y="20247"/>
                </a:cubicBezTo>
                <a:cubicBezTo>
                  <a:pt x="4965" y="20267"/>
                  <a:pt x="4961" y="20282"/>
                  <a:pt x="4955" y="20298"/>
                </a:cubicBezTo>
                <a:cubicBezTo>
                  <a:pt x="4952" y="20305"/>
                  <a:pt x="4948" y="20312"/>
                  <a:pt x="4945" y="20317"/>
                </a:cubicBezTo>
                <a:cubicBezTo>
                  <a:pt x="4941" y="20323"/>
                  <a:pt x="4936" y="20327"/>
                  <a:pt x="4932" y="20331"/>
                </a:cubicBezTo>
                <a:cubicBezTo>
                  <a:pt x="4927" y="20335"/>
                  <a:pt x="4922" y="20337"/>
                  <a:pt x="4917" y="20339"/>
                </a:cubicBezTo>
                <a:cubicBezTo>
                  <a:pt x="4912" y="20340"/>
                  <a:pt x="4907" y="20340"/>
                  <a:pt x="4902" y="20339"/>
                </a:cubicBezTo>
                <a:cubicBezTo>
                  <a:pt x="4897" y="20338"/>
                  <a:pt x="4892" y="20336"/>
                  <a:pt x="4887" y="20332"/>
                </a:cubicBezTo>
                <a:cubicBezTo>
                  <a:pt x="4883" y="20329"/>
                  <a:pt x="4878" y="20324"/>
                  <a:pt x="4874" y="20318"/>
                </a:cubicBezTo>
                <a:close/>
                <a:moveTo>
                  <a:pt x="5567" y="20318"/>
                </a:moveTo>
                <a:cubicBezTo>
                  <a:pt x="5563" y="20312"/>
                  <a:pt x="5559" y="20306"/>
                  <a:pt x="5556" y="20299"/>
                </a:cubicBezTo>
                <a:cubicBezTo>
                  <a:pt x="5553" y="20292"/>
                  <a:pt x="5551" y="20284"/>
                  <a:pt x="5549" y="20275"/>
                </a:cubicBezTo>
                <a:cubicBezTo>
                  <a:pt x="5544" y="20258"/>
                  <a:pt x="5543" y="20241"/>
                  <a:pt x="5545" y="20222"/>
                </a:cubicBezTo>
                <a:cubicBezTo>
                  <a:pt x="5546" y="20203"/>
                  <a:pt x="5550" y="20188"/>
                  <a:pt x="5556" y="20172"/>
                </a:cubicBezTo>
                <a:cubicBezTo>
                  <a:pt x="5562" y="20157"/>
                  <a:pt x="5569" y="20146"/>
                  <a:pt x="5579" y="20138"/>
                </a:cubicBezTo>
                <a:cubicBezTo>
                  <a:pt x="5589" y="20131"/>
                  <a:pt x="5599" y="20128"/>
                  <a:pt x="5609" y="20130"/>
                </a:cubicBezTo>
                <a:cubicBezTo>
                  <a:pt x="5620" y="20133"/>
                  <a:pt x="5628" y="20140"/>
                  <a:pt x="5637" y="20151"/>
                </a:cubicBezTo>
                <a:cubicBezTo>
                  <a:pt x="5641" y="20157"/>
                  <a:pt x="5644" y="20163"/>
                  <a:pt x="5647" y="20170"/>
                </a:cubicBezTo>
                <a:cubicBezTo>
                  <a:pt x="5651" y="20177"/>
                  <a:pt x="5653" y="20185"/>
                  <a:pt x="5655" y="20193"/>
                </a:cubicBezTo>
                <a:cubicBezTo>
                  <a:pt x="5659" y="20212"/>
                  <a:pt x="5660" y="20228"/>
                  <a:pt x="5659" y="20247"/>
                </a:cubicBezTo>
                <a:cubicBezTo>
                  <a:pt x="5658" y="20267"/>
                  <a:pt x="5654" y="20282"/>
                  <a:pt x="5648" y="20298"/>
                </a:cubicBezTo>
                <a:cubicBezTo>
                  <a:pt x="5645" y="20305"/>
                  <a:pt x="5641" y="20312"/>
                  <a:pt x="5638" y="20317"/>
                </a:cubicBezTo>
                <a:cubicBezTo>
                  <a:pt x="5634" y="20323"/>
                  <a:pt x="5629" y="20327"/>
                  <a:pt x="5625" y="20331"/>
                </a:cubicBezTo>
                <a:cubicBezTo>
                  <a:pt x="5620" y="20335"/>
                  <a:pt x="5615" y="20337"/>
                  <a:pt x="5610" y="20339"/>
                </a:cubicBezTo>
                <a:cubicBezTo>
                  <a:pt x="5605" y="20340"/>
                  <a:pt x="5600" y="20340"/>
                  <a:pt x="5595" y="20339"/>
                </a:cubicBezTo>
                <a:cubicBezTo>
                  <a:pt x="5590" y="20338"/>
                  <a:pt x="5585" y="20336"/>
                  <a:pt x="5580" y="20332"/>
                </a:cubicBezTo>
                <a:cubicBezTo>
                  <a:pt x="5576" y="20329"/>
                  <a:pt x="5571" y="20324"/>
                  <a:pt x="5567" y="20318"/>
                </a:cubicBezTo>
                <a:close/>
                <a:moveTo>
                  <a:pt x="6260" y="20318"/>
                </a:moveTo>
                <a:cubicBezTo>
                  <a:pt x="6256" y="20312"/>
                  <a:pt x="6252" y="20306"/>
                  <a:pt x="6249" y="20299"/>
                </a:cubicBezTo>
                <a:cubicBezTo>
                  <a:pt x="6246" y="20292"/>
                  <a:pt x="6244" y="20284"/>
                  <a:pt x="6242" y="20275"/>
                </a:cubicBezTo>
                <a:cubicBezTo>
                  <a:pt x="6238" y="20258"/>
                  <a:pt x="6236" y="20241"/>
                  <a:pt x="6238" y="20222"/>
                </a:cubicBezTo>
                <a:cubicBezTo>
                  <a:pt x="6239" y="20203"/>
                  <a:pt x="6243" y="20188"/>
                  <a:pt x="6249" y="20172"/>
                </a:cubicBezTo>
                <a:cubicBezTo>
                  <a:pt x="6255" y="20157"/>
                  <a:pt x="6262" y="20146"/>
                  <a:pt x="6272" y="20138"/>
                </a:cubicBezTo>
                <a:cubicBezTo>
                  <a:pt x="6282" y="20131"/>
                  <a:pt x="6292" y="20128"/>
                  <a:pt x="6302" y="20130"/>
                </a:cubicBezTo>
                <a:cubicBezTo>
                  <a:pt x="6313" y="20133"/>
                  <a:pt x="6321" y="20140"/>
                  <a:pt x="6330" y="20151"/>
                </a:cubicBezTo>
                <a:cubicBezTo>
                  <a:pt x="6334" y="20157"/>
                  <a:pt x="6337" y="20163"/>
                  <a:pt x="6340" y="20170"/>
                </a:cubicBezTo>
                <a:cubicBezTo>
                  <a:pt x="6344" y="20177"/>
                  <a:pt x="6346" y="20185"/>
                  <a:pt x="6348" y="20193"/>
                </a:cubicBezTo>
                <a:cubicBezTo>
                  <a:pt x="6352" y="20212"/>
                  <a:pt x="6353" y="20228"/>
                  <a:pt x="6352" y="20247"/>
                </a:cubicBezTo>
                <a:cubicBezTo>
                  <a:pt x="6351" y="20267"/>
                  <a:pt x="6347" y="20282"/>
                  <a:pt x="6341" y="20298"/>
                </a:cubicBezTo>
                <a:cubicBezTo>
                  <a:pt x="6338" y="20305"/>
                  <a:pt x="6334" y="20312"/>
                  <a:pt x="6331" y="20317"/>
                </a:cubicBezTo>
                <a:cubicBezTo>
                  <a:pt x="6327" y="20323"/>
                  <a:pt x="6322" y="20327"/>
                  <a:pt x="6318" y="20331"/>
                </a:cubicBezTo>
                <a:cubicBezTo>
                  <a:pt x="6312" y="20335"/>
                  <a:pt x="6308" y="20337"/>
                  <a:pt x="6303" y="20339"/>
                </a:cubicBezTo>
                <a:cubicBezTo>
                  <a:pt x="6298" y="20340"/>
                  <a:pt x="6293" y="20340"/>
                  <a:pt x="6288" y="20339"/>
                </a:cubicBezTo>
                <a:cubicBezTo>
                  <a:pt x="6283" y="20338"/>
                  <a:pt x="6278" y="20336"/>
                  <a:pt x="6273" y="20332"/>
                </a:cubicBezTo>
                <a:cubicBezTo>
                  <a:pt x="6269" y="20329"/>
                  <a:pt x="6265" y="20324"/>
                  <a:pt x="6260" y="20318"/>
                </a:cubicBezTo>
                <a:close/>
                <a:moveTo>
                  <a:pt x="6954" y="20318"/>
                </a:moveTo>
                <a:cubicBezTo>
                  <a:pt x="6949" y="20312"/>
                  <a:pt x="6945" y="20306"/>
                  <a:pt x="6942" y="20299"/>
                </a:cubicBezTo>
                <a:cubicBezTo>
                  <a:pt x="6939" y="20292"/>
                  <a:pt x="6937" y="20284"/>
                  <a:pt x="6935" y="20275"/>
                </a:cubicBezTo>
                <a:cubicBezTo>
                  <a:pt x="6931" y="20258"/>
                  <a:pt x="6929" y="20241"/>
                  <a:pt x="6931" y="20222"/>
                </a:cubicBezTo>
                <a:cubicBezTo>
                  <a:pt x="6932" y="20203"/>
                  <a:pt x="6936" y="20188"/>
                  <a:pt x="6942" y="20172"/>
                </a:cubicBezTo>
                <a:cubicBezTo>
                  <a:pt x="6948" y="20157"/>
                  <a:pt x="6955" y="20146"/>
                  <a:pt x="6965" y="20138"/>
                </a:cubicBezTo>
                <a:cubicBezTo>
                  <a:pt x="6975" y="20131"/>
                  <a:pt x="6985" y="20128"/>
                  <a:pt x="6995" y="20130"/>
                </a:cubicBezTo>
                <a:cubicBezTo>
                  <a:pt x="7006" y="20133"/>
                  <a:pt x="7014" y="20140"/>
                  <a:pt x="7023" y="20151"/>
                </a:cubicBezTo>
                <a:cubicBezTo>
                  <a:pt x="7027" y="20157"/>
                  <a:pt x="7031" y="20163"/>
                  <a:pt x="7034" y="20170"/>
                </a:cubicBezTo>
                <a:cubicBezTo>
                  <a:pt x="7037" y="20177"/>
                  <a:pt x="7039" y="20185"/>
                  <a:pt x="7041" y="20193"/>
                </a:cubicBezTo>
                <a:cubicBezTo>
                  <a:pt x="7043" y="20202"/>
                  <a:pt x="7045" y="20211"/>
                  <a:pt x="7045" y="20220"/>
                </a:cubicBezTo>
                <a:cubicBezTo>
                  <a:pt x="7046" y="20229"/>
                  <a:pt x="7046" y="20238"/>
                  <a:pt x="7046" y="20247"/>
                </a:cubicBezTo>
                <a:cubicBezTo>
                  <a:pt x="7044" y="20267"/>
                  <a:pt x="7041" y="20282"/>
                  <a:pt x="7034" y="20298"/>
                </a:cubicBezTo>
                <a:cubicBezTo>
                  <a:pt x="7028" y="20313"/>
                  <a:pt x="7020" y="20324"/>
                  <a:pt x="7011" y="20331"/>
                </a:cubicBezTo>
                <a:cubicBezTo>
                  <a:pt x="7005" y="20335"/>
                  <a:pt x="7001" y="20337"/>
                  <a:pt x="6996" y="20339"/>
                </a:cubicBezTo>
                <a:cubicBezTo>
                  <a:pt x="6991" y="20340"/>
                  <a:pt x="6986" y="20340"/>
                  <a:pt x="6981" y="20339"/>
                </a:cubicBezTo>
                <a:cubicBezTo>
                  <a:pt x="6976" y="20338"/>
                  <a:pt x="6971" y="20336"/>
                  <a:pt x="6966" y="20332"/>
                </a:cubicBezTo>
                <a:cubicBezTo>
                  <a:pt x="6962" y="20329"/>
                  <a:pt x="6958" y="20324"/>
                  <a:pt x="6954" y="20318"/>
                </a:cubicBezTo>
                <a:close/>
                <a:moveTo>
                  <a:pt x="7647" y="20318"/>
                </a:moveTo>
                <a:cubicBezTo>
                  <a:pt x="7642" y="20312"/>
                  <a:pt x="7639" y="20306"/>
                  <a:pt x="7635" y="20299"/>
                </a:cubicBezTo>
                <a:cubicBezTo>
                  <a:pt x="7632" y="20292"/>
                  <a:pt x="7630" y="20284"/>
                  <a:pt x="7628" y="20275"/>
                </a:cubicBezTo>
                <a:cubicBezTo>
                  <a:pt x="7624" y="20258"/>
                  <a:pt x="7622" y="20241"/>
                  <a:pt x="7624" y="20222"/>
                </a:cubicBezTo>
                <a:cubicBezTo>
                  <a:pt x="7625" y="20203"/>
                  <a:pt x="7629" y="20188"/>
                  <a:pt x="7635" y="20172"/>
                </a:cubicBezTo>
                <a:cubicBezTo>
                  <a:pt x="7641" y="20157"/>
                  <a:pt x="7648" y="20146"/>
                  <a:pt x="7658" y="20138"/>
                </a:cubicBezTo>
                <a:cubicBezTo>
                  <a:pt x="7668" y="20131"/>
                  <a:pt x="7678" y="20128"/>
                  <a:pt x="7688" y="20130"/>
                </a:cubicBezTo>
                <a:cubicBezTo>
                  <a:pt x="7699" y="20133"/>
                  <a:pt x="7707" y="20140"/>
                  <a:pt x="7716" y="20151"/>
                </a:cubicBezTo>
                <a:cubicBezTo>
                  <a:pt x="7720" y="20157"/>
                  <a:pt x="7723" y="20163"/>
                  <a:pt x="7726" y="20170"/>
                </a:cubicBezTo>
                <a:cubicBezTo>
                  <a:pt x="7730" y="20177"/>
                  <a:pt x="7732" y="20185"/>
                  <a:pt x="7734" y="20193"/>
                </a:cubicBezTo>
                <a:cubicBezTo>
                  <a:pt x="7738" y="20212"/>
                  <a:pt x="7740" y="20228"/>
                  <a:pt x="7739" y="20247"/>
                </a:cubicBezTo>
                <a:cubicBezTo>
                  <a:pt x="7737" y="20267"/>
                  <a:pt x="7734" y="20282"/>
                  <a:pt x="7727" y="20298"/>
                </a:cubicBezTo>
                <a:cubicBezTo>
                  <a:pt x="7721" y="20313"/>
                  <a:pt x="7713" y="20324"/>
                  <a:pt x="7704" y="20331"/>
                </a:cubicBezTo>
                <a:cubicBezTo>
                  <a:pt x="7698" y="20335"/>
                  <a:pt x="7694" y="20337"/>
                  <a:pt x="7689" y="20339"/>
                </a:cubicBezTo>
                <a:cubicBezTo>
                  <a:pt x="7684" y="20340"/>
                  <a:pt x="7679" y="20340"/>
                  <a:pt x="7674" y="20339"/>
                </a:cubicBezTo>
                <a:cubicBezTo>
                  <a:pt x="7669" y="20338"/>
                  <a:pt x="7664" y="20336"/>
                  <a:pt x="7659" y="20332"/>
                </a:cubicBezTo>
                <a:cubicBezTo>
                  <a:pt x="7655" y="20329"/>
                  <a:pt x="7651" y="20324"/>
                  <a:pt x="7647" y="20318"/>
                </a:cubicBezTo>
                <a:close/>
                <a:moveTo>
                  <a:pt x="8340" y="20318"/>
                </a:moveTo>
                <a:cubicBezTo>
                  <a:pt x="8335" y="20312"/>
                  <a:pt x="8332" y="20306"/>
                  <a:pt x="8328" y="20299"/>
                </a:cubicBezTo>
                <a:cubicBezTo>
                  <a:pt x="8325" y="20292"/>
                  <a:pt x="8323" y="20284"/>
                  <a:pt x="8321" y="20275"/>
                </a:cubicBezTo>
                <a:cubicBezTo>
                  <a:pt x="8317" y="20258"/>
                  <a:pt x="8315" y="20241"/>
                  <a:pt x="8317" y="20222"/>
                </a:cubicBezTo>
                <a:cubicBezTo>
                  <a:pt x="8318" y="20203"/>
                  <a:pt x="8322" y="20188"/>
                  <a:pt x="8328" y="20172"/>
                </a:cubicBezTo>
                <a:cubicBezTo>
                  <a:pt x="8334" y="20157"/>
                  <a:pt x="8341" y="20146"/>
                  <a:pt x="8351" y="20138"/>
                </a:cubicBezTo>
                <a:cubicBezTo>
                  <a:pt x="8361" y="20131"/>
                  <a:pt x="8371" y="20128"/>
                  <a:pt x="8381" y="20130"/>
                </a:cubicBezTo>
                <a:cubicBezTo>
                  <a:pt x="8392" y="20133"/>
                  <a:pt x="8400" y="20140"/>
                  <a:pt x="8409" y="20151"/>
                </a:cubicBezTo>
                <a:cubicBezTo>
                  <a:pt x="8413" y="20157"/>
                  <a:pt x="8416" y="20163"/>
                  <a:pt x="8420" y="20170"/>
                </a:cubicBezTo>
                <a:cubicBezTo>
                  <a:pt x="8423" y="20177"/>
                  <a:pt x="8425" y="20185"/>
                  <a:pt x="8427" y="20193"/>
                </a:cubicBezTo>
                <a:cubicBezTo>
                  <a:pt x="8431" y="20212"/>
                  <a:pt x="8433" y="20228"/>
                  <a:pt x="8432" y="20247"/>
                </a:cubicBezTo>
                <a:cubicBezTo>
                  <a:pt x="8430" y="20267"/>
                  <a:pt x="8426" y="20282"/>
                  <a:pt x="8420" y="20298"/>
                </a:cubicBezTo>
                <a:cubicBezTo>
                  <a:pt x="8417" y="20305"/>
                  <a:pt x="8413" y="20312"/>
                  <a:pt x="8410" y="20317"/>
                </a:cubicBezTo>
                <a:cubicBezTo>
                  <a:pt x="8406" y="20323"/>
                  <a:pt x="8401" y="20327"/>
                  <a:pt x="8397" y="20331"/>
                </a:cubicBezTo>
                <a:cubicBezTo>
                  <a:pt x="8391" y="20335"/>
                  <a:pt x="8387" y="20337"/>
                  <a:pt x="8382" y="20339"/>
                </a:cubicBezTo>
                <a:cubicBezTo>
                  <a:pt x="8377" y="20340"/>
                  <a:pt x="8372" y="20340"/>
                  <a:pt x="8367" y="20339"/>
                </a:cubicBezTo>
                <a:cubicBezTo>
                  <a:pt x="8362" y="20338"/>
                  <a:pt x="8357" y="20336"/>
                  <a:pt x="8353" y="20332"/>
                </a:cubicBezTo>
                <a:cubicBezTo>
                  <a:pt x="8348" y="20329"/>
                  <a:pt x="8344" y="20324"/>
                  <a:pt x="8340" y="20318"/>
                </a:cubicBezTo>
                <a:close/>
                <a:moveTo>
                  <a:pt x="9033" y="20318"/>
                </a:moveTo>
                <a:cubicBezTo>
                  <a:pt x="9028" y="20312"/>
                  <a:pt x="9025" y="20306"/>
                  <a:pt x="9021" y="20299"/>
                </a:cubicBezTo>
                <a:cubicBezTo>
                  <a:pt x="9018" y="20292"/>
                  <a:pt x="9016" y="20284"/>
                  <a:pt x="9014" y="20275"/>
                </a:cubicBezTo>
                <a:cubicBezTo>
                  <a:pt x="9010" y="20258"/>
                  <a:pt x="9008" y="20241"/>
                  <a:pt x="9010" y="20222"/>
                </a:cubicBezTo>
                <a:cubicBezTo>
                  <a:pt x="9011" y="20203"/>
                  <a:pt x="9015" y="20188"/>
                  <a:pt x="9021" y="20172"/>
                </a:cubicBezTo>
                <a:cubicBezTo>
                  <a:pt x="9027" y="20157"/>
                  <a:pt x="9035" y="20146"/>
                  <a:pt x="9045" y="20138"/>
                </a:cubicBezTo>
                <a:cubicBezTo>
                  <a:pt x="9054" y="20131"/>
                  <a:pt x="9064" y="20128"/>
                  <a:pt x="9074" y="20130"/>
                </a:cubicBezTo>
                <a:cubicBezTo>
                  <a:pt x="9085" y="20133"/>
                  <a:pt x="9093" y="20140"/>
                  <a:pt x="9102" y="20151"/>
                </a:cubicBezTo>
                <a:cubicBezTo>
                  <a:pt x="9106" y="20157"/>
                  <a:pt x="9109" y="20163"/>
                  <a:pt x="9113" y="20170"/>
                </a:cubicBezTo>
                <a:cubicBezTo>
                  <a:pt x="9116" y="20177"/>
                  <a:pt x="9118" y="20185"/>
                  <a:pt x="9120" y="20193"/>
                </a:cubicBezTo>
                <a:cubicBezTo>
                  <a:pt x="9124" y="20212"/>
                  <a:pt x="9126" y="20228"/>
                  <a:pt x="9125" y="20247"/>
                </a:cubicBezTo>
                <a:cubicBezTo>
                  <a:pt x="9123" y="20267"/>
                  <a:pt x="9119" y="20282"/>
                  <a:pt x="9113" y="20298"/>
                </a:cubicBezTo>
                <a:cubicBezTo>
                  <a:pt x="9110" y="20305"/>
                  <a:pt x="9106" y="20312"/>
                  <a:pt x="9103" y="20317"/>
                </a:cubicBezTo>
                <a:cubicBezTo>
                  <a:pt x="9099" y="20323"/>
                  <a:pt x="9094" y="20327"/>
                  <a:pt x="9090" y="20331"/>
                </a:cubicBezTo>
                <a:cubicBezTo>
                  <a:pt x="9084" y="20335"/>
                  <a:pt x="9080" y="20337"/>
                  <a:pt x="9075" y="20339"/>
                </a:cubicBezTo>
                <a:cubicBezTo>
                  <a:pt x="9070" y="20340"/>
                  <a:pt x="9065" y="20340"/>
                  <a:pt x="9060" y="20339"/>
                </a:cubicBezTo>
                <a:cubicBezTo>
                  <a:pt x="9055" y="20338"/>
                  <a:pt x="9050" y="20336"/>
                  <a:pt x="9046" y="20332"/>
                </a:cubicBezTo>
                <a:cubicBezTo>
                  <a:pt x="9041" y="20329"/>
                  <a:pt x="9037" y="20324"/>
                  <a:pt x="9033" y="20318"/>
                </a:cubicBezTo>
                <a:close/>
                <a:moveTo>
                  <a:pt x="9726" y="20318"/>
                </a:moveTo>
                <a:cubicBezTo>
                  <a:pt x="9721" y="20312"/>
                  <a:pt x="9718" y="20306"/>
                  <a:pt x="9714" y="20299"/>
                </a:cubicBezTo>
                <a:cubicBezTo>
                  <a:pt x="9711" y="20292"/>
                  <a:pt x="9709" y="20284"/>
                  <a:pt x="9707" y="20275"/>
                </a:cubicBezTo>
                <a:cubicBezTo>
                  <a:pt x="9703" y="20258"/>
                  <a:pt x="9701" y="20241"/>
                  <a:pt x="9703" y="20222"/>
                </a:cubicBezTo>
                <a:cubicBezTo>
                  <a:pt x="9704" y="20203"/>
                  <a:pt x="9708" y="20188"/>
                  <a:pt x="9714" y="20172"/>
                </a:cubicBezTo>
                <a:cubicBezTo>
                  <a:pt x="9720" y="20157"/>
                  <a:pt x="9728" y="20146"/>
                  <a:pt x="9738" y="20138"/>
                </a:cubicBezTo>
                <a:cubicBezTo>
                  <a:pt x="9747" y="20131"/>
                  <a:pt x="9757" y="20128"/>
                  <a:pt x="9767" y="20130"/>
                </a:cubicBezTo>
                <a:cubicBezTo>
                  <a:pt x="9778" y="20133"/>
                  <a:pt x="9786" y="20140"/>
                  <a:pt x="9795" y="20151"/>
                </a:cubicBezTo>
                <a:cubicBezTo>
                  <a:pt x="9799" y="20157"/>
                  <a:pt x="9802" y="20163"/>
                  <a:pt x="9806" y="20170"/>
                </a:cubicBezTo>
                <a:cubicBezTo>
                  <a:pt x="9809" y="20177"/>
                  <a:pt x="9811" y="20185"/>
                  <a:pt x="9813" y="20193"/>
                </a:cubicBezTo>
                <a:cubicBezTo>
                  <a:pt x="9817" y="20212"/>
                  <a:pt x="9819" y="20228"/>
                  <a:pt x="9818" y="20247"/>
                </a:cubicBezTo>
                <a:cubicBezTo>
                  <a:pt x="9816" y="20267"/>
                  <a:pt x="9812" y="20282"/>
                  <a:pt x="9806" y="20298"/>
                </a:cubicBezTo>
                <a:cubicBezTo>
                  <a:pt x="9803" y="20305"/>
                  <a:pt x="9800" y="20312"/>
                  <a:pt x="9796" y="20317"/>
                </a:cubicBezTo>
                <a:cubicBezTo>
                  <a:pt x="9792" y="20323"/>
                  <a:pt x="9788" y="20327"/>
                  <a:pt x="9783" y="20331"/>
                </a:cubicBezTo>
                <a:cubicBezTo>
                  <a:pt x="9778" y="20335"/>
                  <a:pt x="9773" y="20337"/>
                  <a:pt x="9768" y="20339"/>
                </a:cubicBezTo>
                <a:cubicBezTo>
                  <a:pt x="9763" y="20340"/>
                  <a:pt x="9758" y="20340"/>
                  <a:pt x="9753" y="20339"/>
                </a:cubicBezTo>
                <a:cubicBezTo>
                  <a:pt x="9748" y="20338"/>
                  <a:pt x="9743" y="20336"/>
                  <a:pt x="9739" y="20332"/>
                </a:cubicBezTo>
                <a:cubicBezTo>
                  <a:pt x="9734" y="20329"/>
                  <a:pt x="9730" y="20324"/>
                  <a:pt x="9726" y="20318"/>
                </a:cubicBezTo>
                <a:close/>
                <a:moveTo>
                  <a:pt x="10419" y="20318"/>
                </a:moveTo>
                <a:cubicBezTo>
                  <a:pt x="10410" y="20306"/>
                  <a:pt x="10404" y="20294"/>
                  <a:pt x="10400" y="20275"/>
                </a:cubicBezTo>
                <a:cubicBezTo>
                  <a:pt x="10396" y="20258"/>
                  <a:pt x="10394" y="20241"/>
                  <a:pt x="10396" y="20222"/>
                </a:cubicBezTo>
                <a:cubicBezTo>
                  <a:pt x="10397" y="20203"/>
                  <a:pt x="10401" y="20188"/>
                  <a:pt x="10407" y="20172"/>
                </a:cubicBezTo>
                <a:cubicBezTo>
                  <a:pt x="10410" y="20164"/>
                  <a:pt x="10414" y="20158"/>
                  <a:pt x="10418" y="20152"/>
                </a:cubicBezTo>
                <a:cubicBezTo>
                  <a:pt x="10421" y="20147"/>
                  <a:pt x="10426" y="20142"/>
                  <a:pt x="10431" y="20138"/>
                </a:cubicBezTo>
                <a:cubicBezTo>
                  <a:pt x="10440" y="20131"/>
                  <a:pt x="10450" y="20128"/>
                  <a:pt x="10460" y="20130"/>
                </a:cubicBezTo>
                <a:cubicBezTo>
                  <a:pt x="10471" y="20133"/>
                  <a:pt x="10479" y="20140"/>
                  <a:pt x="10488" y="20151"/>
                </a:cubicBezTo>
                <a:cubicBezTo>
                  <a:pt x="10492" y="20157"/>
                  <a:pt x="10495" y="20163"/>
                  <a:pt x="10499" y="20170"/>
                </a:cubicBezTo>
                <a:cubicBezTo>
                  <a:pt x="10502" y="20177"/>
                  <a:pt x="10504" y="20185"/>
                  <a:pt x="10506" y="20193"/>
                </a:cubicBezTo>
                <a:cubicBezTo>
                  <a:pt x="10510" y="20212"/>
                  <a:pt x="10512" y="20228"/>
                  <a:pt x="10511" y="20247"/>
                </a:cubicBezTo>
                <a:cubicBezTo>
                  <a:pt x="10509" y="20267"/>
                  <a:pt x="10505" y="20282"/>
                  <a:pt x="10499" y="20298"/>
                </a:cubicBezTo>
                <a:cubicBezTo>
                  <a:pt x="10496" y="20305"/>
                  <a:pt x="10493" y="20312"/>
                  <a:pt x="10489" y="20317"/>
                </a:cubicBezTo>
                <a:cubicBezTo>
                  <a:pt x="10485" y="20323"/>
                  <a:pt x="10481" y="20327"/>
                  <a:pt x="10476" y="20331"/>
                </a:cubicBezTo>
                <a:cubicBezTo>
                  <a:pt x="10471" y="20335"/>
                  <a:pt x="10466" y="20337"/>
                  <a:pt x="10461" y="20339"/>
                </a:cubicBezTo>
                <a:cubicBezTo>
                  <a:pt x="10456" y="20340"/>
                  <a:pt x="10451" y="20340"/>
                  <a:pt x="10446" y="20339"/>
                </a:cubicBezTo>
                <a:cubicBezTo>
                  <a:pt x="10436" y="20337"/>
                  <a:pt x="10427" y="20330"/>
                  <a:pt x="10419" y="20318"/>
                </a:cubicBezTo>
                <a:close/>
                <a:moveTo>
                  <a:pt x="11111" y="20318"/>
                </a:moveTo>
                <a:cubicBezTo>
                  <a:pt x="11103" y="20306"/>
                  <a:pt x="11097" y="20294"/>
                  <a:pt x="11093" y="20275"/>
                </a:cubicBezTo>
                <a:cubicBezTo>
                  <a:pt x="11091" y="20267"/>
                  <a:pt x="11089" y="20258"/>
                  <a:pt x="11089" y="20249"/>
                </a:cubicBezTo>
                <a:cubicBezTo>
                  <a:pt x="11088" y="20240"/>
                  <a:pt x="11088" y="20232"/>
                  <a:pt x="11088" y="20222"/>
                </a:cubicBezTo>
                <a:cubicBezTo>
                  <a:pt x="11089" y="20212"/>
                  <a:pt x="11090" y="20204"/>
                  <a:pt x="11092" y="20196"/>
                </a:cubicBezTo>
                <a:cubicBezTo>
                  <a:pt x="11094" y="20188"/>
                  <a:pt x="11096" y="20180"/>
                  <a:pt x="11100" y="20172"/>
                </a:cubicBezTo>
                <a:cubicBezTo>
                  <a:pt x="11103" y="20164"/>
                  <a:pt x="11106" y="20158"/>
                  <a:pt x="11110" y="20152"/>
                </a:cubicBezTo>
                <a:cubicBezTo>
                  <a:pt x="11114" y="20147"/>
                  <a:pt x="11119" y="20142"/>
                  <a:pt x="11123" y="20138"/>
                </a:cubicBezTo>
                <a:cubicBezTo>
                  <a:pt x="11133" y="20131"/>
                  <a:pt x="11142" y="20128"/>
                  <a:pt x="11153" y="20130"/>
                </a:cubicBezTo>
                <a:cubicBezTo>
                  <a:pt x="11163" y="20133"/>
                  <a:pt x="11172" y="20140"/>
                  <a:pt x="11180" y="20151"/>
                </a:cubicBezTo>
                <a:cubicBezTo>
                  <a:pt x="11189" y="20163"/>
                  <a:pt x="11195" y="20176"/>
                  <a:pt x="11199" y="20193"/>
                </a:cubicBezTo>
                <a:cubicBezTo>
                  <a:pt x="11203" y="20212"/>
                  <a:pt x="11205" y="20228"/>
                  <a:pt x="11203" y="20247"/>
                </a:cubicBezTo>
                <a:cubicBezTo>
                  <a:pt x="11202" y="20267"/>
                  <a:pt x="11198" y="20282"/>
                  <a:pt x="11192" y="20298"/>
                </a:cubicBezTo>
                <a:cubicBezTo>
                  <a:pt x="11189" y="20305"/>
                  <a:pt x="11185" y="20312"/>
                  <a:pt x="11182" y="20317"/>
                </a:cubicBezTo>
                <a:cubicBezTo>
                  <a:pt x="11178" y="20323"/>
                  <a:pt x="11174" y="20327"/>
                  <a:pt x="11169" y="20331"/>
                </a:cubicBezTo>
                <a:cubicBezTo>
                  <a:pt x="11164" y="20335"/>
                  <a:pt x="11159" y="20337"/>
                  <a:pt x="11154" y="20339"/>
                </a:cubicBezTo>
                <a:cubicBezTo>
                  <a:pt x="11149" y="20340"/>
                  <a:pt x="11144" y="20340"/>
                  <a:pt x="11139" y="20339"/>
                </a:cubicBezTo>
                <a:cubicBezTo>
                  <a:pt x="11128" y="20337"/>
                  <a:pt x="11119" y="20330"/>
                  <a:pt x="11111" y="20318"/>
                </a:cubicBezTo>
                <a:close/>
                <a:moveTo>
                  <a:pt x="11804" y="20318"/>
                </a:moveTo>
                <a:cubicBezTo>
                  <a:pt x="11796" y="20306"/>
                  <a:pt x="11790" y="20294"/>
                  <a:pt x="11786" y="20275"/>
                </a:cubicBezTo>
                <a:cubicBezTo>
                  <a:pt x="11782" y="20258"/>
                  <a:pt x="11780" y="20241"/>
                  <a:pt x="11782" y="20222"/>
                </a:cubicBezTo>
                <a:cubicBezTo>
                  <a:pt x="11783" y="20203"/>
                  <a:pt x="11787" y="20188"/>
                  <a:pt x="11793" y="20172"/>
                </a:cubicBezTo>
                <a:cubicBezTo>
                  <a:pt x="11796" y="20164"/>
                  <a:pt x="11799" y="20158"/>
                  <a:pt x="11803" y="20152"/>
                </a:cubicBezTo>
                <a:cubicBezTo>
                  <a:pt x="11807" y="20147"/>
                  <a:pt x="11812" y="20142"/>
                  <a:pt x="11816" y="20138"/>
                </a:cubicBezTo>
                <a:cubicBezTo>
                  <a:pt x="11826" y="20131"/>
                  <a:pt x="11835" y="20128"/>
                  <a:pt x="11846" y="20130"/>
                </a:cubicBezTo>
                <a:cubicBezTo>
                  <a:pt x="11856" y="20133"/>
                  <a:pt x="11865" y="20140"/>
                  <a:pt x="11873" y="20151"/>
                </a:cubicBezTo>
                <a:cubicBezTo>
                  <a:pt x="11882" y="20163"/>
                  <a:pt x="11888" y="20176"/>
                  <a:pt x="11892" y="20193"/>
                </a:cubicBezTo>
                <a:cubicBezTo>
                  <a:pt x="11896" y="20212"/>
                  <a:pt x="11898" y="20228"/>
                  <a:pt x="11896" y="20247"/>
                </a:cubicBezTo>
                <a:cubicBezTo>
                  <a:pt x="11895" y="20267"/>
                  <a:pt x="11891" y="20282"/>
                  <a:pt x="11885" y="20298"/>
                </a:cubicBezTo>
                <a:cubicBezTo>
                  <a:pt x="11882" y="20305"/>
                  <a:pt x="11878" y="20312"/>
                  <a:pt x="11875" y="20317"/>
                </a:cubicBezTo>
                <a:cubicBezTo>
                  <a:pt x="11871" y="20323"/>
                  <a:pt x="11867" y="20327"/>
                  <a:pt x="11862" y="20331"/>
                </a:cubicBezTo>
                <a:cubicBezTo>
                  <a:pt x="11857" y="20335"/>
                  <a:pt x="11852" y="20337"/>
                  <a:pt x="11847" y="20339"/>
                </a:cubicBezTo>
                <a:cubicBezTo>
                  <a:pt x="11842" y="20340"/>
                  <a:pt x="11837" y="20340"/>
                  <a:pt x="11832" y="20339"/>
                </a:cubicBezTo>
                <a:cubicBezTo>
                  <a:pt x="11821" y="20337"/>
                  <a:pt x="11812" y="20330"/>
                  <a:pt x="11804" y="20318"/>
                </a:cubicBezTo>
                <a:close/>
                <a:moveTo>
                  <a:pt x="12497" y="20318"/>
                </a:moveTo>
                <a:cubicBezTo>
                  <a:pt x="12489" y="20306"/>
                  <a:pt x="12483" y="20294"/>
                  <a:pt x="12479" y="20275"/>
                </a:cubicBezTo>
                <a:cubicBezTo>
                  <a:pt x="12475" y="20258"/>
                  <a:pt x="12473" y="20241"/>
                  <a:pt x="12475" y="20222"/>
                </a:cubicBezTo>
                <a:cubicBezTo>
                  <a:pt x="12476" y="20203"/>
                  <a:pt x="12480" y="20188"/>
                  <a:pt x="12486" y="20172"/>
                </a:cubicBezTo>
                <a:cubicBezTo>
                  <a:pt x="12489" y="20164"/>
                  <a:pt x="12492" y="20158"/>
                  <a:pt x="12496" y="20152"/>
                </a:cubicBezTo>
                <a:cubicBezTo>
                  <a:pt x="12500" y="20147"/>
                  <a:pt x="12505" y="20142"/>
                  <a:pt x="12509" y="20138"/>
                </a:cubicBezTo>
                <a:cubicBezTo>
                  <a:pt x="12519" y="20131"/>
                  <a:pt x="12528" y="20128"/>
                  <a:pt x="12539" y="20130"/>
                </a:cubicBezTo>
                <a:cubicBezTo>
                  <a:pt x="12549" y="20133"/>
                  <a:pt x="12558" y="20140"/>
                  <a:pt x="12567" y="20151"/>
                </a:cubicBezTo>
                <a:cubicBezTo>
                  <a:pt x="12576" y="20163"/>
                  <a:pt x="12581" y="20176"/>
                  <a:pt x="12585" y="20193"/>
                </a:cubicBezTo>
                <a:cubicBezTo>
                  <a:pt x="12590" y="20212"/>
                  <a:pt x="12591" y="20228"/>
                  <a:pt x="12589" y="20247"/>
                </a:cubicBezTo>
                <a:cubicBezTo>
                  <a:pt x="12588" y="20267"/>
                  <a:pt x="12584" y="20282"/>
                  <a:pt x="12578" y="20298"/>
                </a:cubicBezTo>
                <a:cubicBezTo>
                  <a:pt x="12575" y="20305"/>
                  <a:pt x="12571" y="20312"/>
                  <a:pt x="12568" y="20317"/>
                </a:cubicBezTo>
                <a:cubicBezTo>
                  <a:pt x="12564" y="20323"/>
                  <a:pt x="12560" y="20327"/>
                  <a:pt x="12555" y="20331"/>
                </a:cubicBezTo>
                <a:cubicBezTo>
                  <a:pt x="12550" y="20335"/>
                  <a:pt x="12545" y="20337"/>
                  <a:pt x="12540" y="20339"/>
                </a:cubicBezTo>
                <a:cubicBezTo>
                  <a:pt x="12535" y="20340"/>
                  <a:pt x="12530" y="20340"/>
                  <a:pt x="12525" y="20339"/>
                </a:cubicBezTo>
                <a:cubicBezTo>
                  <a:pt x="12514" y="20337"/>
                  <a:pt x="12505" y="20330"/>
                  <a:pt x="12497" y="20318"/>
                </a:cubicBezTo>
                <a:close/>
                <a:moveTo>
                  <a:pt x="13190" y="20318"/>
                </a:moveTo>
                <a:cubicBezTo>
                  <a:pt x="13182" y="20306"/>
                  <a:pt x="13176" y="20294"/>
                  <a:pt x="13172" y="20275"/>
                </a:cubicBezTo>
                <a:cubicBezTo>
                  <a:pt x="13168" y="20258"/>
                  <a:pt x="13166" y="20241"/>
                  <a:pt x="13168" y="20222"/>
                </a:cubicBezTo>
                <a:cubicBezTo>
                  <a:pt x="13169" y="20203"/>
                  <a:pt x="13173" y="20188"/>
                  <a:pt x="13179" y="20172"/>
                </a:cubicBezTo>
                <a:cubicBezTo>
                  <a:pt x="13182" y="20164"/>
                  <a:pt x="13185" y="20158"/>
                  <a:pt x="13189" y="20152"/>
                </a:cubicBezTo>
                <a:cubicBezTo>
                  <a:pt x="13193" y="20147"/>
                  <a:pt x="13198" y="20142"/>
                  <a:pt x="13202" y="20138"/>
                </a:cubicBezTo>
                <a:cubicBezTo>
                  <a:pt x="13212" y="20131"/>
                  <a:pt x="13221" y="20128"/>
                  <a:pt x="13232" y="20130"/>
                </a:cubicBezTo>
                <a:cubicBezTo>
                  <a:pt x="13242" y="20133"/>
                  <a:pt x="13252" y="20140"/>
                  <a:pt x="13260" y="20151"/>
                </a:cubicBezTo>
                <a:cubicBezTo>
                  <a:pt x="13269" y="20163"/>
                  <a:pt x="13274" y="20176"/>
                  <a:pt x="13278" y="20193"/>
                </a:cubicBezTo>
                <a:cubicBezTo>
                  <a:pt x="13283" y="20212"/>
                  <a:pt x="13284" y="20228"/>
                  <a:pt x="13282" y="20247"/>
                </a:cubicBezTo>
                <a:cubicBezTo>
                  <a:pt x="13281" y="20267"/>
                  <a:pt x="13278" y="20282"/>
                  <a:pt x="13271" y="20298"/>
                </a:cubicBezTo>
                <a:cubicBezTo>
                  <a:pt x="13268" y="20305"/>
                  <a:pt x="13265" y="20312"/>
                  <a:pt x="13261" y="20317"/>
                </a:cubicBezTo>
                <a:cubicBezTo>
                  <a:pt x="13257" y="20323"/>
                  <a:pt x="13252" y="20327"/>
                  <a:pt x="13248" y="20331"/>
                </a:cubicBezTo>
                <a:cubicBezTo>
                  <a:pt x="13243" y="20335"/>
                  <a:pt x="13238" y="20337"/>
                  <a:pt x="13233" y="20339"/>
                </a:cubicBezTo>
                <a:cubicBezTo>
                  <a:pt x="13228" y="20340"/>
                  <a:pt x="13223" y="20340"/>
                  <a:pt x="13218" y="20339"/>
                </a:cubicBezTo>
                <a:cubicBezTo>
                  <a:pt x="13207" y="20337"/>
                  <a:pt x="13198" y="20330"/>
                  <a:pt x="13190" y="20318"/>
                </a:cubicBezTo>
                <a:close/>
                <a:moveTo>
                  <a:pt x="13883" y="20318"/>
                </a:moveTo>
                <a:cubicBezTo>
                  <a:pt x="13879" y="20312"/>
                  <a:pt x="13875" y="20306"/>
                  <a:pt x="13872" y="20299"/>
                </a:cubicBezTo>
                <a:cubicBezTo>
                  <a:pt x="13869" y="20292"/>
                  <a:pt x="13867" y="20284"/>
                  <a:pt x="13865" y="20275"/>
                </a:cubicBezTo>
                <a:cubicBezTo>
                  <a:pt x="13861" y="20258"/>
                  <a:pt x="13859" y="20241"/>
                  <a:pt x="13861" y="20222"/>
                </a:cubicBezTo>
                <a:cubicBezTo>
                  <a:pt x="13862" y="20203"/>
                  <a:pt x="13866" y="20188"/>
                  <a:pt x="13872" y="20172"/>
                </a:cubicBezTo>
                <a:cubicBezTo>
                  <a:pt x="13875" y="20164"/>
                  <a:pt x="13878" y="20158"/>
                  <a:pt x="13882" y="20152"/>
                </a:cubicBezTo>
                <a:cubicBezTo>
                  <a:pt x="13886" y="20147"/>
                  <a:pt x="13891" y="20142"/>
                  <a:pt x="13895" y="20138"/>
                </a:cubicBezTo>
                <a:cubicBezTo>
                  <a:pt x="13905" y="20131"/>
                  <a:pt x="13914" y="20128"/>
                  <a:pt x="13925" y="20130"/>
                </a:cubicBezTo>
                <a:cubicBezTo>
                  <a:pt x="13936" y="20133"/>
                  <a:pt x="13945" y="20140"/>
                  <a:pt x="13953" y="20151"/>
                </a:cubicBezTo>
                <a:cubicBezTo>
                  <a:pt x="13962" y="20163"/>
                  <a:pt x="13967" y="20176"/>
                  <a:pt x="13971" y="20193"/>
                </a:cubicBezTo>
                <a:cubicBezTo>
                  <a:pt x="13976" y="20212"/>
                  <a:pt x="13977" y="20228"/>
                  <a:pt x="13975" y="20247"/>
                </a:cubicBezTo>
                <a:cubicBezTo>
                  <a:pt x="13974" y="20267"/>
                  <a:pt x="13971" y="20282"/>
                  <a:pt x="13964" y="20298"/>
                </a:cubicBezTo>
                <a:cubicBezTo>
                  <a:pt x="13961" y="20305"/>
                  <a:pt x="13958" y="20312"/>
                  <a:pt x="13954" y="20317"/>
                </a:cubicBezTo>
                <a:cubicBezTo>
                  <a:pt x="13950" y="20323"/>
                  <a:pt x="13945" y="20327"/>
                  <a:pt x="13941" y="20331"/>
                </a:cubicBezTo>
                <a:cubicBezTo>
                  <a:pt x="13936" y="20335"/>
                  <a:pt x="13931" y="20337"/>
                  <a:pt x="13926" y="20339"/>
                </a:cubicBezTo>
                <a:cubicBezTo>
                  <a:pt x="13921" y="20340"/>
                  <a:pt x="13916" y="20340"/>
                  <a:pt x="13911" y="20339"/>
                </a:cubicBezTo>
                <a:cubicBezTo>
                  <a:pt x="13905" y="20338"/>
                  <a:pt x="13901" y="20336"/>
                  <a:pt x="13896" y="20332"/>
                </a:cubicBezTo>
                <a:cubicBezTo>
                  <a:pt x="13892" y="20329"/>
                  <a:pt x="13887" y="20324"/>
                  <a:pt x="13883" y="20318"/>
                </a:cubicBezTo>
                <a:close/>
                <a:moveTo>
                  <a:pt x="14576" y="20318"/>
                </a:moveTo>
                <a:cubicBezTo>
                  <a:pt x="14572" y="20312"/>
                  <a:pt x="14568" y="20306"/>
                  <a:pt x="14565" y="20299"/>
                </a:cubicBezTo>
                <a:cubicBezTo>
                  <a:pt x="14562" y="20292"/>
                  <a:pt x="14560" y="20284"/>
                  <a:pt x="14558" y="20275"/>
                </a:cubicBezTo>
                <a:cubicBezTo>
                  <a:pt x="14554" y="20258"/>
                  <a:pt x="14552" y="20241"/>
                  <a:pt x="14554" y="20222"/>
                </a:cubicBezTo>
                <a:cubicBezTo>
                  <a:pt x="14555" y="20203"/>
                  <a:pt x="14559" y="20188"/>
                  <a:pt x="14565" y="20172"/>
                </a:cubicBezTo>
                <a:cubicBezTo>
                  <a:pt x="14568" y="20164"/>
                  <a:pt x="14571" y="20158"/>
                  <a:pt x="14575" y="20152"/>
                </a:cubicBezTo>
                <a:cubicBezTo>
                  <a:pt x="14579" y="20147"/>
                  <a:pt x="14584" y="20142"/>
                  <a:pt x="14588" y="20138"/>
                </a:cubicBezTo>
                <a:cubicBezTo>
                  <a:pt x="14598" y="20131"/>
                  <a:pt x="14607" y="20128"/>
                  <a:pt x="14618" y="20130"/>
                </a:cubicBezTo>
                <a:cubicBezTo>
                  <a:pt x="14629" y="20133"/>
                  <a:pt x="14638" y="20140"/>
                  <a:pt x="14646" y="20151"/>
                </a:cubicBezTo>
                <a:cubicBezTo>
                  <a:pt x="14655" y="20163"/>
                  <a:pt x="14660" y="20176"/>
                  <a:pt x="14664" y="20193"/>
                </a:cubicBezTo>
                <a:cubicBezTo>
                  <a:pt x="14669" y="20212"/>
                  <a:pt x="14670" y="20228"/>
                  <a:pt x="14668" y="20247"/>
                </a:cubicBezTo>
                <a:cubicBezTo>
                  <a:pt x="14667" y="20267"/>
                  <a:pt x="14664" y="20282"/>
                  <a:pt x="14657" y="20298"/>
                </a:cubicBezTo>
                <a:cubicBezTo>
                  <a:pt x="14654" y="20305"/>
                  <a:pt x="14651" y="20312"/>
                  <a:pt x="14647" y="20317"/>
                </a:cubicBezTo>
                <a:cubicBezTo>
                  <a:pt x="14643" y="20323"/>
                  <a:pt x="14638" y="20327"/>
                  <a:pt x="14634" y="20331"/>
                </a:cubicBezTo>
                <a:cubicBezTo>
                  <a:pt x="14629" y="20335"/>
                  <a:pt x="14624" y="20337"/>
                  <a:pt x="14619" y="20339"/>
                </a:cubicBezTo>
                <a:cubicBezTo>
                  <a:pt x="14614" y="20340"/>
                  <a:pt x="14609" y="20340"/>
                  <a:pt x="14604" y="20339"/>
                </a:cubicBezTo>
                <a:cubicBezTo>
                  <a:pt x="14598" y="20338"/>
                  <a:pt x="14594" y="20336"/>
                  <a:pt x="14589" y="20332"/>
                </a:cubicBezTo>
                <a:cubicBezTo>
                  <a:pt x="14585" y="20329"/>
                  <a:pt x="14580" y="20324"/>
                  <a:pt x="14576" y="20318"/>
                </a:cubicBezTo>
                <a:close/>
                <a:moveTo>
                  <a:pt x="15269" y="20318"/>
                </a:moveTo>
                <a:cubicBezTo>
                  <a:pt x="15265" y="20312"/>
                  <a:pt x="15261" y="20306"/>
                  <a:pt x="15258" y="20299"/>
                </a:cubicBezTo>
                <a:cubicBezTo>
                  <a:pt x="15255" y="20292"/>
                  <a:pt x="15253" y="20284"/>
                  <a:pt x="15251" y="20275"/>
                </a:cubicBezTo>
                <a:cubicBezTo>
                  <a:pt x="15247" y="20258"/>
                  <a:pt x="15245" y="20241"/>
                  <a:pt x="15247" y="20222"/>
                </a:cubicBezTo>
                <a:cubicBezTo>
                  <a:pt x="15248" y="20203"/>
                  <a:pt x="15252" y="20188"/>
                  <a:pt x="15258" y="20172"/>
                </a:cubicBezTo>
                <a:cubicBezTo>
                  <a:pt x="15261" y="20164"/>
                  <a:pt x="15264" y="20158"/>
                  <a:pt x="15268" y="20152"/>
                </a:cubicBezTo>
                <a:cubicBezTo>
                  <a:pt x="15272" y="20147"/>
                  <a:pt x="15277" y="20142"/>
                  <a:pt x="15281" y="20138"/>
                </a:cubicBezTo>
                <a:cubicBezTo>
                  <a:pt x="15291" y="20131"/>
                  <a:pt x="15301" y="20128"/>
                  <a:pt x="15311" y="20130"/>
                </a:cubicBezTo>
                <a:cubicBezTo>
                  <a:pt x="15322" y="20133"/>
                  <a:pt x="15331" y="20140"/>
                  <a:pt x="15339" y="20151"/>
                </a:cubicBezTo>
                <a:cubicBezTo>
                  <a:pt x="15348" y="20163"/>
                  <a:pt x="15353" y="20176"/>
                  <a:pt x="15357" y="20193"/>
                </a:cubicBezTo>
                <a:cubicBezTo>
                  <a:pt x="15362" y="20212"/>
                  <a:pt x="15363" y="20228"/>
                  <a:pt x="15361" y="20247"/>
                </a:cubicBezTo>
                <a:cubicBezTo>
                  <a:pt x="15360" y="20267"/>
                  <a:pt x="15357" y="20282"/>
                  <a:pt x="15350" y="20298"/>
                </a:cubicBezTo>
                <a:cubicBezTo>
                  <a:pt x="15347" y="20305"/>
                  <a:pt x="15344" y="20312"/>
                  <a:pt x="15340" y="20317"/>
                </a:cubicBezTo>
                <a:cubicBezTo>
                  <a:pt x="15336" y="20323"/>
                  <a:pt x="15331" y="20327"/>
                  <a:pt x="15327" y="20331"/>
                </a:cubicBezTo>
                <a:cubicBezTo>
                  <a:pt x="15322" y="20335"/>
                  <a:pt x="15317" y="20337"/>
                  <a:pt x="15312" y="20339"/>
                </a:cubicBezTo>
                <a:cubicBezTo>
                  <a:pt x="15307" y="20340"/>
                  <a:pt x="15302" y="20340"/>
                  <a:pt x="15297" y="20339"/>
                </a:cubicBezTo>
                <a:cubicBezTo>
                  <a:pt x="15292" y="20338"/>
                  <a:pt x="15287" y="20336"/>
                  <a:pt x="15282" y="20332"/>
                </a:cubicBezTo>
                <a:cubicBezTo>
                  <a:pt x="15278" y="20329"/>
                  <a:pt x="15273" y="20324"/>
                  <a:pt x="15269" y="20318"/>
                </a:cubicBezTo>
                <a:close/>
                <a:moveTo>
                  <a:pt x="15962" y="20318"/>
                </a:moveTo>
                <a:cubicBezTo>
                  <a:pt x="15958" y="20312"/>
                  <a:pt x="15954" y="20306"/>
                  <a:pt x="15951" y="20299"/>
                </a:cubicBezTo>
                <a:cubicBezTo>
                  <a:pt x="15948" y="20292"/>
                  <a:pt x="15946" y="20284"/>
                  <a:pt x="15944" y="20275"/>
                </a:cubicBezTo>
                <a:cubicBezTo>
                  <a:pt x="15940" y="20258"/>
                  <a:pt x="15938" y="20241"/>
                  <a:pt x="15940" y="20222"/>
                </a:cubicBezTo>
                <a:cubicBezTo>
                  <a:pt x="15941" y="20203"/>
                  <a:pt x="15945" y="20188"/>
                  <a:pt x="15951" y="20172"/>
                </a:cubicBezTo>
                <a:cubicBezTo>
                  <a:pt x="15954" y="20164"/>
                  <a:pt x="15958" y="20158"/>
                  <a:pt x="15961" y="20152"/>
                </a:cubicBezTo>
                <a:cubicBezTo>
                  <a:pt x="15965" y="20147"/>
                  <a:pt x="15970" y="20142"/>
                  <a:pt x="15974" y="20138"/>
                </a:cubicBezTo>
                <a:cubicBezTo>
                  <a:pt x="15984" y="20131"/>
                  <a:pt x="15994" y="20128"/>
                  <a:pt x="16004" y="20130"/>
                </a:cubicBezTo>
                <a:cubicBezTo>
                  <a:pt x="16015" y="20133"/>
                  <a:pt x="16024" y="20140"/>
                  <a:pt x="16032" y="20151"/>
                </a:cubicBezTo>
                <a:cubicBezTo>
                  <a:pt x="16036" y="20157"/>
                  <a:pt x="16040" y="20163"/>
                  <a:pt x="16043" y="20170"/>
                </a:cubicBezTo>
                <a:cubicBezTo>
                  <a:pt x="16046" y="20177"/>
                  <a:pt x="16048" y="20185"/>
                  <a:pt x="16050" y="20193"/>
                </a:cubicBezTo>
                <a:cubicBezTo>
                  <a:pt x="16055" y="20212"/>
                  <a:pt x="16056" y="20228"/>
                  <a:pt x="16054" y="20247"/>
                </a:cubicBezTo>
                <a:cubicBezTo>
                  <a:pt x="16053" y="20267"/>
                  <a:pt x="16050" y="20282"/>
                  <a:pt x="16043" y="20298"/>
                </a:cubicBezTo>
                <a:cubicBezTo>
                  <a:pt x="16040" y="20305"/>
                  <a:pt x="16037" y="20312"/>
                  <a:pt x="16033" y="20317"/>
                </a:cubicBezTo>
                <a:cubicBezTo>
                  <a:pt x="16029" y="20323"/>
                  <a:pt x="16024" y="20327"/>
                  <a:pt x="16020" y="20331"/>
                </a:cubicBezTo>
                <a:cubicBezTo>
                  <a:pt x="16015" y="20335"/>
                  <a:pt x="16010" y="20337"/>
                  <a:pt x="16005" y="20339"/>
                </a:cubicBezTo>
                <a:cubicBezTo>
                  <a:pt x="16000" y="20340"/>
                  <a:pt x="15995" y="20340"/>
                  <a:pt x="15990" y="20339"/>
                </a:cubicBezTo>
                <a:cubicBezTo>
                  <a:pt x="15985" y="20338"/>
                  <a:pt x="15980" y="20336"/>
                  <a:pt x="15975" y="20332"/>
                </a:cubicBezTo>
                <a:cubicBezTo>
                  <a:pt x="15971" y="20329"/>
                  <a:pt x="15966" y="20324"/>
                  <a:pt x="15962" y="20318"/>
                </a:cubicBezTo>
                <a:close/>
                <a:moveTo>
                  <a:pt x="16655" y="20318"/>
                </a:moveTo>
                <a:cubicBezTo>
                  <a:pt x="16651" y="20312"/>
                  <a:pt x="16647" y="20306"/>
                  <a:pt x="16644" y="20299"/>
                </a:cubicBezTo>
                <a:cubicBezTo>
                  <a:pt x="16641" y="20292"/>
                  <a:pt x="16639" y="20284"/>
                  <a:pt x="16637" y="20275"/>
                </a:cubicBezTo>
                <a:cubicBezTo>
                  <a:pt x="16633" y="20258"/>
                  <a:pt x="16631" y="20241"/>
                  <a:pt x="16633" y="20222"/>
                </a:cubicBezTo>
                <a:cubicBezTo>
                  <a:pt x="16634" y="20203"/>
                  <a:pt x="16638" y="20188"/>
                  <a:pt x="16644" y="20172"/>
                </a:cubicBezTo>
                <a:cubicBezTo>
                  <a:pt x="16647" y="20164"/>
                  <a:pt x="16651" y="20158"/>
                  <a:pt x="16655" y="20152"/>
                </a:cubicBezTo>
                <a:cubicBezTo>
                  <a:pt x="16658" y="20147"/>
                  <a:pt x="16663" y="20142"/>
                  <a:pt x="16667" y="20138"/>
                </a:cubicBezTo>
                <a:cubicBezTo>
                  <a:pt x="16677" y="20131"/>
                  <a:pt x="16687" y="20128"/>
                  <a:pt x="16697" y="20130"/>
                </a:cubicBezTo>
                <a:cubicBezTo>
                  <a:pt x="16708" y="20133"/>
                  <a:pt x="16717" y="20140"/>
                  <a:pt x="16725" y="20151"/>
                </a:cubicBezTo>
                <a:cubicBezTo>
                  <a:pt x="16729" y="20157"/>
                  <a:pt x="16733" y="20163"/>
                  <a:pt x="16736" y="20170"/>
                </a:cubicBezTo>
                <a:cubicBezTo>
                  <a:pt x="16739" y="20177"/>
                  <a:pt x="16741" y="20185"/>
                  <a:pt x="16743" y="20193"/>
                </a:cubicBezTo>
                <a:cubicBezTo>
                  <a:pt x="16748" y="20212"/>
                  <a:pt x="16749" y="20228"/>
                  <a:pt x="16747" y="20247"/>
                </a:cubicBezTo>
                <a:cubicBezTo>
                  <a:pt x="16746" y="20267"/>
                  <a:pt x="16743" y="20282"/>
                  <a:pt x="16736" y="20298"/>
                </a:cubicBezTo>
                <a:cubicBezTo>
                  <a:pt x="16733" y="20305"/>
                  <a:pt x="16730" y="20312"/>
                  <a:pt x="16726" y="20317"/>
                </a:cubicBezTo>
                <a:cubicBezTo>
                  <a:pt x="16722" y="20323"/>
                  <a:pt x="16717" y="20327"/>
                  <a:pt x="16713" y="20331"/>
                </a:cubicBezTo>
                <a:cubicBezTo>
                  <a:pt x="16708" y="20335"/>
                  <a:pt x="16703" y="20337"/>
                  <a:pt x="16698" y="20339"/>
                </a:cubicBezTo>
                <a:cubicBezTo>
                  <a:pt x="16693" y="20340"/>
                  <a:pt x="16688" y="20340"/>
                  <a:pt x="16683" y="20339"/>
                </a:cubicBezTo>
                <a:cubicBezTo>
                  <a:pt x="16678" y="20338"/>
                  <a:pt x="16673" y="20336"/>
                  <a:pt x="16668" y="20332"/>
                </a:cubicBezTo>
                <a:cubicBezTo>
                  <a:pt x="16664" y="20329"/>
                  <a:pt x="16659" y="20324"/>
                  <a:pt x="16655" y="20318"/>
                </a:cubicBezTo>
                <a:close/>
                <a:moveTo>
                  <a:pt x="17349" y="20318"/>
                </a:moveTo>
                <a:cubicBezTo>
                  <a:pt x="17344" y="20312"/>
                  <a:pt x="17341" y="20306"/>
                  <a:pt x="17338" y="20299"/>
                </a:cubicBezTo>
                <a:cubicBezTo>
                  <a:pt x="17335" y="20292"/>
                  <a:pt x="17332" y="20284"/>
                  <a:pt x="17330" y="20275"/>
                </a:cubicBezTo>
                <a:cubicBezTo>
                  <a:pt x="17326" y="20258"/>
                  <a:pt x="17324" y="20241"/>
                  <a:pt x="17326" y="20222"/>
                </a:cubicBezTo>
                <a:cubicBezTo>
                  <a:pt x="17327" y="20203"/>
                  <a:pt x="17331" y="20188"/>
                  <a:pt x="17337" y="20172"/>
                </a:cubicBezTo>
                <a:cubicBezTo>
                  <a:pt x="17340" y="20164"/>
                  <a:pt x="17344" y="20158"/>
                  <a:pt x="17348" y="20152"/>
                </a:cubicBezTo>
                <a:cubicBezTo>
                  <a:pt x="17351" y="20147"/>
                  <a:pt x="17356" y="20142"/>
                  <a:pt x="17360" y="20138"/>
                </a:cubicBezTo>
                <a:cubicBezTo>
                  <a:pt x="17370" y="20131"/>
                  <a:pt x="17380" y="20128"/>
                  <a:pt x="17390" y="20130"/>
                </a:cubicBezTo>
                <a:cubicBezTo>
                  <a:pt x="17401" y="20133"/>
                  <a:pt x="17410" y="20140"/>
                  <a:pt x="17418" y="20151"/>
                </a:cubicBezTo>
                <a:cubicBezTo>
                  <a:pt x="17422" y="20157"/>
                  <a:pt x="17426" y="20163"/>
                  <a:pt x="17429" y="20170"/>
                </a:cubicBezTo>
                <a:cubicBezTo>
                  <a:pt x="17432" y="20177"/>
                  <a:pt x="17434" y="20185"/>
                  <a:pt x="17436" y="20193"/>
                </a:cubicBezTo>
                <a:cubicBezTo>
                  <a:pt x="17441" y="20212"/>
                  <a:pt x="17442" y="20228"/>
                  <a:pt x="17440" y="20247"/>
                </a:cubicBezTo>
                <a:cubicBezTo>
                  <a:pt x="17439" y="20267"/>
                  <a:pt x="17436" y="20282"/>
                  <a:pt x="17429" y="20298"/>
                </a:cubicBezTo>
                <a:cubicBezTo>
                  <a:pt x="17426" y="20305"/>
                  <a:pt x="17423" y="20312"/>
                  <a:pt x="17419" y="20317"/>
                </a:cubicBezTo>
                <a:cubicBezTo>
                  <a:pt x="17415" y="20323"/>
                  <a:pt x="17411" y="20327"/>
                  <a:pt x="17406" y="20331"/>
                </a:cubicBezTo>
                <a:cubicBezTo>
                  <a:pt x="17401" y="20335"/>
                  <a:pt x="17396" y="20337"/>
                  <a:pt x="17391" y="20339"/>
                </a:cubicBezTo>
                <a:cubicBezTo>
                  <a:pt x="17386" y="20340"/>
                  <a:pt x="17381" y="20340"/>
                  <a:pt x="17376" y="20339"/>
                </a:cubicBezTo>
                <a:cubicBezTo>
                  <a:pt x="17371" y="20338"/>
                  <a:pt x="17366" y="20336"/>
                  <a:pt x="17362" y="20332"/>
                </a:cubicBezTo>
                <a:cubicBezTo>
                  <a:pt x="17357" y="20329"/>
                  <a:pt x="17353" y="20324"/>
                  <a:pt x="17349" y="20318"/>
                </a:cubicBezTo>
                <a:close/>
                <a:moveTo>
                  <a:pt x="18042" y="20318"/>
                </a:moveTo>
                <a:cubicBezTo>
                  <a:pt x="18037" y="20312"/>
                  <a:pt x="18034" y="20306"/>
                  <a:pt x="18031" y="20299"/>
                </a:cubicBezTo>
                <a:cubicBezTo>
                  <a:pt x="18028" y="20292"/>
                  <a:pt x="18025" y="20284"/>
                  <a:pt x="18023" y="20275"/>
                </a:cubicBezTo>
                <a:cubicBezTo>
                  <a:pt x="18019" y="20258"/>
                  <a:pt x="18017" y="20241"/>
                  <a:pt x="18019" y="20222"/>
                </a:cubicBezTo>
                <a:cubicBezTo>
                  <a:pt x="18020" y="20203"/>
                  <a:pt x="18024" y="20188"/>
                  <a:pt x="18030" y="20172"/>
                </a:cubicBezTo>
                <a:cubicBezTo>
                  <a:pt x="18033" y="20164"/>
                  <a:pt x="18037" y="20158"/>
                  <a:pt x="18041" y="20152"/>
                </a:cubicBezTo>
                <a:cubicBezTo>
                  <a:pt x="18044" y="20147"/>
                  <a:pt x="18049" y="20142"/>
                  <a:pt x="18053" y="20138"/>
                </a:cubicBezTo>
                <a:cubicBezTo>
                  <a:pt x="18063" y="20131"/>
                  <a:pt x="18073" y="20128"/>
                  <a:pt x="18083" y="20130"/>
                </a:cubicBezTo>
                <a:cubicBezTo>
                  <a:pt x="18094" y="20133"/>
                  <a:pt x="18103" y="20140"/>
                  <a:pt x="18111" y="20151"/>
                </a:cubicBezTo>
                <a:cubicBezTo>
                  <a:pt x="18115" y="20157"/>
                  <a:pt x="18119" y="20163"/>
                  <a:pt x="18122" y="20170"/>
                </a:cubicBezTo>
                <a:cubicBezTo>
                  <a:pt x="18125" y="20177"/>
                  <a:pt x="18127" y="20185"/>
                  <a:pt x="18129" y="20193"/>
                </a:cubicBezTo>
                <a:cubicBezTo>
                  <a:pt x="18131" y="20202"/>
                  <a:pt x="18133" y="20211"/>
                  <a:pt x="18133" y="20220"/>
                </a:cubicBezTo>
                <a:cubicBezTo>
                  <a:pt x="18134" y="20229"/>
                  <a:pt x="18134" y="20238"/>
                  <a:pt x="18133" y="20247"/>
                </a:cubicBezTo>
                <a:cubicBezTo>
                  <a:pt x="18132" y="20267"/>
                  <a:pt x="18129" y="20282"/>
                  <a:pt x="18122" y="20298"/>
                </a:cubicBezTo>
                <a:cubicBezTo>
                  <a:pt x="18116" y="20313"/>
                  <a:pt x="18109" y="20324"/>
                  <a:pt x="18099" y="20331"/>
                </a:cubicBezTo>
                <a:cubicBezTo>
                  <a:pt x="18094" y="20335"/>
                  <a:pt x="18089" y="20337"/>
                  <a:pt x="18084" y="20339"/>
                </a:cubicBezTo>
                <a:cubicBezTo>
                  <a:pt x="18079" y="20340"/>
                  <a:pt x="18074" y="20340"/>
                  <a:pt x="18069" y="20339"/>
                </a:cubicBezTo>
                <a:cubicBezTo>
                  <a:pt x="18064" y="20338"/>
                  <a:pt x="18059" y="20336"/>
                  <a:pt x="18055" y="20332"/>
                </a:cubicBezTo>
                <a:cubicBezTo>
                  <a:pt x="18050" y="20329"/>
                  <a:pt x="18046" y="20324"/>
                  <a:pt x="18042" y="20318"/>
                </a:cubicBezTo>
                <a:close/>
                <a:moveTo>
                  <a:pt x="18735" y="20318"/>
                </a:moveTo>
                <a:cubicBezTo>
                  <a:pt x="18730" y="20312"/>
                  <a:pt x="18727" y="20306"/>
                  <a:pt x="18724" y="20299"/>
                </a:cubicBezTo>
                <a:cubicBezTo>
                  <a:pt x="18721" y="20292"/>
                  <a:pt x="18718" y="20284"/>
                  <a:pt x="18716" y="20275"/>
                </a:cubicBezTo>
                <a:cubicBezTo>
                  <a:pt x="18712" y="20258"/>
                  <a:pt x="18710" y="20241"/>
                  <a:pt x="18712" y="20222"/>
                </a:cubicBezTo>
                <a:cubicBezTo>
                  <a:pt x="18713" y="20203"/>
                  <a:pt x="18717" y="20188"/>
                  <a:pt x="18723" y="20172"/>
                </a:cubicBezTo>
                <a:cubicBezTo>
                  <a:pt x="18726" y="20164"/>
                  <a:pt x="18730" y="20158"/>
                  <a:pt x="18734" y="20152"/>
                </a:cubicBezTo>
                <a:cubicBezTo>
                  <a:pt x="18737" y="20147"/>
                  <a:pt x="18742" y="20142"/>
                  <a:pt x="18746" y="20138"/>
                </a:cubicBezTo>
                <a:cubicBezTo>
                  <a:pt x="18756" y="20131"/>
                  <a:pt x="18766" y="20128"/>
                  <a:pt x="18776" y="20130"/>
                </a:cubicBezTo>
                <a:cubicBezTo>
                  <a:pt x="18787" y="20133"/>
                  <a:pt x="18796" y="20140"/>
                  <a:pt x="18804" y="20151"/>
                </a:cubicBezTo>
                <a:cubicBezTo>
                  <a:pt x="18808" y="20157"/>
                  <a:pt x="18812" y="20163"/>
                  <a:pt x="18815" y="20170"/>
                </a:cubicBezTo>
                <a:cubicBezTo>
                  <a:pt x="18818" y="20177"/>
                  <a:pt x="18820" y="20185"/>
                  <a:pt x="18822" y="20193"/>
                </a:cubicBezTo>
                <a:cubicBezTo>
                  <a:pt x="18827" y="20212"/>
                  <a:pt x="18828" y="20228"/>
                  <a:pt x="18827" y="20247"/>
                </a:cubicBezTo>
                <a:cubicBezTo>
                  <a:pt x="18825" y="20267"/>
                  <a:pt x="18822" y="20282"/>
                  <a:pt x="18815" y="20298"/>
                </a:cubicBezTo>
                <a:cubicBezTo>
                  <a:pt x="18809" y="20313"/>
                  <a:pt x="18802" y="20324"/>
                  <a:pt x="18792" y="20331"/>
                </a:cubicBezTo>
                <a:cubicBezTo>
                  <a:pt x="18787" y="20335"/>
                  <a:pt x="18782" y="20337"/>
                  <a:pt x="18777" y="20339"/>
                </a:cubicBezTo>
                <a:cubicBezTo>
                  <a:pt x="18772" y="20340"/>
                  <a:pt x="18767" y="20340"/>
                  <a:pt x="18762" y="20339"/>
                </a:cubicBezTo>
                <a:cubicBezTo>
                  <a:pt x="18757" y="20338"/>
                  <a:pt x="18752" y="20336"/>
                  <a:pt x="18748" y="20332"/>
                </a:cubicBezTo>
                <a:cubicBezTo>
                  <a:pt x="18743" y="20329"/>
                  <a:pt x="18739" y="20324"/>
                  <a:pt x="18735" y="20318"/>
                </a:cubicBezTo>
                <a:close/>
                <a:moveTo>
                  <a:pt x="19428" y="20318"/>
                </a:moveTo>
                <a:cubicBezTo>
                  <a:pt x="19423" y="20312"/>
                  <a:pt x="19420" y="20306"/>
                  <a:pt x="19417" y="20299"/>
                </a:cubicBezTo>
                <a:cubicBezTo>
                  <a:pt x="19414" y="20292"/>
                  <a:pt x="19411" y="20284"/>
                  <a:pt x="19409" y="20275"/>
                </a:cubicBezTo>
                <a:cubicBezTo>
                  <a:pt x="19405" y="20258"/>
                  <a:pt x="19403" y="20241"/>
                  <a:pt x="19405" y="20222"/>
                </a:cubicBezTo>
                <a:cubicBezTo>
                  <a:pt x="19406" y="20203"/>
                  <a:pt x="19410" y="20188"/>
                  <a:pt x="19416" y="20172"/>
                </a:cubicBezTo>
                <a:cubicBezTo>
                  <a:pt x="19419" y="20164"/>
                  <a:pt x="19423" y="20158"/>
                  <a:pt x="19427" y="20152"/>
                </a:cubicBezTo>
                <a:cubicBezTo>
                  <a:pt x="19430" y="20147"/>
                  <a:pt x="19435" y="20142"/>
                  <a:pt x="19439" y="20138"/>
                </a:cubicBezTo>
                <a:cubicBezTo>
                  <a:pt x="19449" y="20131"/>
                  <a:pt x="19459" y="20128"/>
                  <a:pt x="19469" y="20130"/>
                </a:cubicBezTo>
                <a:cubicBezTo>
                  <a:pt x="19480" y="20133"/>
                  <a:pt x="19489" y="20140"/>
                  <a:pt x="19497" y="20151"/>
                </a:cubicBezTo>
                <a:cubicBezTo>
                  <a:pt x="19506" y="20163"/>
                  <a:pt x="19511" y="20176"/>
                  <a:pt x="19515" y="20193"/>
                </a:cubicBezTo>
                <a:cubicBezTo>
                  <a:pt x="19520" y="20212"/>
                  <a:pt x="19521" y="20228"/>
                  <a:pt x="19520" y="20247"/>
                </a:cubicBezTo>
                <a:cubicBezTo>
                  <a:pt x="19518" y="20267"/>
                  <a:pt x="19515" y="20282"/>
                  <a:pt x="19508" y="20298"/>
                </a:cubicBezTo>
                <a:cubicBezTo>
                  <a:pt x="19505" y="20305"/>
                  <a:pt x="19502" y="20312"/>
                  <a:pt x="19498" y="20317"/>
                </a:cubicBezTo>
                <a:cubicBezTo>
                  <a:pt x="19494" y="20323"/>
                  <a:pt x="19490" y="20327"/>
                  <a:pt x="19485" y="20331"/>
                </a:cubicBezTo>
                <a:cubicBezTo>
                  <a:pt x="19480" y="20335"/>
                  <a:pt x="19475" y="20337"/>
                  <a:pt x="19470" y="20339"/>
                </a:cubicBezTo>
                <a:cubicBezTo>
                  <a:pt x="19465" y="20340"/>
                  <a:pt x="19460" y="20340"/>
                  <a:pt x="19455" y="20339"/>
                </a:cubicBezTo>
                <a:cubicBezTo>
                  <a:pt x="19450" y="20338"/>
                  <a:pt x="19445" y="20336"/>
                  <a:pt x="19441" y="20332"/>
                </a:cubicBezTo>
                <a:cubicBezTo>
                  <a:pt x="19436" y="20329"/>
                  <a:pt x="19432" y="20324"/>
                  <a:pt x="19428" y="20318"/>
                </a:cubicBezTo>
                <a:close/>
                <a:moveTo>
                  <a:pt x="20121" y="20318"/>
                </a:moveTo>
                <a:cubicBezTo>
                  <a:pt x="20116" y="20312"/>
                  <a:pt x="20113" y="20306"/>
                  <a:pt x="20110" y="20299"/>
                </a:cubicBezTo>
                <a:cubicBezTo>
                  <a:pt x="20107" y="20292"/>
                  <a:pt x="20104" y="20284"/>
                  <a:pt x="20102" y="20275"/>
                </a:cubicBezTo>
                <a:cubicBezTo>
                  <a:pt x="20098" y="20258"/>
                  <a:pt x="20096" y="20241"/>
                  <a:pt x="20098" y="20222"/>
                </a:cubicBezTo>
                <a:cubicBezTo>
                  <a:pt x="20099" y="20203"/>
                  <a:pt x="20103" y="20188"/>
                  <a:pt x="20109" y="20172"/>
                </a:cubicBezTo>
                <a:cubicBezTo>
                  <a:pt x="20112" y="20164"/>
                  <a:pt x="20116" y="20158"/>
                  <a:pt x="20120" y="20152"/>
                </a:cubicBezTo>
                <a:cubicBezTo>
                  <a:pt x="20124" y="20147"/>
                  <a:pt x="20128" y="20142"/>
                  <a:pt x="20133" y="20138"/>
                </a:cubicBezTo>
                <a:cubicBezTo>
                  <a:pt x="20143" y="20131"/>
                  <a:pt x="20152" y="20128"/>
                  <a:pt x="20162" y="20130"/>
                </a:cubicBezTo>
                <a:cubicBezTo>
                  <a:pt x="20173" y="20133"/>
                  <a:pt x="20182" y="20140"/>
                  <a:pt x="20190" y="20151"/>
                </a:cubicBezTo>
                <a:cubicBezTo>
                  <a:pt x="20199" y="20163"/>
                  <a:pt x="20204" y="20176"/>
                  <a:pt x="20208" y="20193"/>
                </a:cubicBezTo>
                <a:cubicBezTo>
                  <a:pt x="20213" y="20212"/>
                  <a:pt x="20214" y="20228"/>
                  <a:pt x="20213" y="20247"/>
                </a:cubicBezTo>
                <a:cubicBezTo>
                  <a:pt x="20211" y="20267"/>
                  <a:pt x="20208" y="20282"/>
                  <a:pt x="20201" y="20298"/>
                </a:cubicBezTo>
                <a:cubicBezTo>
                  <a:pt x="20198" y="20305"/>
                  <a:pt x="20195" y="20312"/>
                  <a:pt x="20191" y="20317"/>
                </a:cubicBezTo>
                <a:cubicBezTo>
                  <a:pt x="20187" y="20323"/>
                  <a:pt x="20183" y="20327"/>
                  <a:pt x="20178" y="20331"/>
                </a:cubicBezTo>
                <a:cubicBezTo>
                  <a:pt x="20173" y="20335"/>
                  <a:pt x="20168" y="20337"/>
                  <a:pt x="20163" y="20339"/>
                </a:cubicBezTo>
                <a:cubicBezTo>
                  <a:pt x="20158" y="20340"/>
                  <a:pt x="20153" y="20340"/>
                  <a:pt x="20148" y="20339"/>
                </a:cubicBezTo>
                <a:cubicBezTo>
                  <a:pt x="20143" y="20338"/>
                  <a:pt x="20138" y="20336"/>
                  <a:pt x="20134" y="20332"/>
                </a:cubicBezTo>
                <a:cubicBezTo>
                  <a:pt x="20129" y="20329"/>
                  <a:pt x="20125" y="20324"/>
                  <a:pt x="20121" y="20318"/>
                </a:cubicBezTo>
                <a:close/>
                <a:moveTo>
                  <a:pt x="20814" y="20318"/>
                </a:moveTo>
                <a:cubicBezTo>
                  <a:pt x="20809" y="20312"/>
                  <a:pt x="20806" y="20306"/>
                  <a:pt x="20803" y="20299"/>
                </a:cubicBezTo>
                <a:cubicBezTo>
                  <a:pt x="20800" y="20292"/>
                  <a:pt x="20797" y="20284"/>
                  <a:pt x="20795" y="20275"/>
                </a:cubicBezTo>
                <a:cubicBezTo>
                  <a:pt x="20791" y="20258"/>
                  <a:pt x="20789" y="20241"/>
                  <a:pt x="20791" y="20222"/>
                </a:cubicBezTo>
                <a:cubicBezTo>
                  <a:pt x="20792" y="20203"/>
                  <a:pt x="20796" y="20188"/>
                  <a:pt x="20802" y="20172"/>
                </a:cubicBezTo>
                <a:cubicBezTo>
                  <a:pt x="20805" y="20164"/>
                  <a:pt x="20809" y="20158"/>
                  <a:pt x="20813" y="20152"/>
                </a:cubicBezTo>
                <a:cubicBezTo>
                  <a:pt x="20817" y="20147"/>
                  <a:pt x="20821" y="20142"/>
                  <a:pt x="20826" y="20138"/>
                </a:cubicBezTo>
                <a:cubicBezTo>
                  <a:pt x="20836" y="20131"/>
                  <a:pt x="20845" y="20128"/>
                  <a:pt x="20855" y="20130"/>
                </a:cubicBezTo>
                <a:cubicBezTo>
                  <a:pt x="20866" y="20133"/>
                  <a:pt x="20875" y="20140"/>
                  <a:pt x="20883" y="20151"/>
                </a:cubicBezTo>
                <a:cubicBezTo>
                  <a:pt x="20892" y="20163"/>
                  <a:pt x="20897" y="20176"/>
                  <a:pt x="20901" y="20193"/>
                </a:cubicBezTo>
                <a:cubicBezTo>
                  <a:pt x="20906" y="20212"/>
                  <a:pt x="20907" y="20228"/>
                  <a:pt x="20906" y="20247"/>
                </a:cubicBezTo>
                <a:cubicBezTo>
                  <a:pt x="20904" y="20267"/>
                  <a:pt x="20901" y="20282"/>
                  <a:pt x="20894" y="20298"/>
                </a:cubicBezTo>
                <a:cubicBezTo>
                  <a:pt x="20891" y="20305"/>
                  <a:pt x="20888" y="20312"/>
                  <a:pt x="20884" y="20317"/>
                </a:cubicBezTo>
                <a:cubicBezTo>
                  <a:pt x="20880" y="20323"/>
                  <a:pt x="20876" y="20327"/>
                  <a:pt x="20871" y="20331"/>
                </a:cubicBezTo>
                <a:cubicBezTo>
                  <a:pt x="20866" y="20335"/>
                  <a:pt x="20861" y="20337"/>
                  <a:pt x="20856" y="20339"/>
                </a:cubicBezTo>
                <a:cubicBezTo>
                  <a:pt x="20852" y="20340"/>
                  <a:pt x="20846" y="20340"/>
                  <a:pt x="20841" y="20339"/>
                </a:cubicBezTo>
                <a:cubicBezTo>
                  <a:pt x="20836" y="20338"/>
                  <a:pt x="20831" y="20336"/>
                  <a:pt x="20827" y="20332"/>
                </a:cubicBezTo>
                <a:cubicBezTo>
                  <a:pt x="20822" y="20329"/>
                  <a:pt x="20818" y="20324"/>
                  <a:pt x="20814" y="20318"/>
                </a:cubicBezTo>
                <a:close/>
                <a:moveTo>
                  <a:pt x="21507" y="20318"/>
                </a:moveTo>
                <a:cubicBezTo>
                  <a:pt x="21498" y="20306"/>
                  <a:pt x="21493" y="20294"/>
                  <a:pt x="21488" y="20275"/>
                </a:cubicBezTo>
                <a:cubicBezTo>
                  <a:pt x="21484" y="20258"/>
                  <a:pt x="21482" y="20241"/>
                  <a:pt x="21484" y="20222"/>
                </a:cubicBezTo>
                <a:cubicBezTo>
                  <a:pt x="21485" y="20203"/>
                  <a:pt x="21489" y="20188"/>
                  <a:pt x="21495" y="20172"/>
                </a:cubicBezTo>
                <a:cubicBezTo>
                  <a:pt x="21498" y="20164"/>
                  <a:pt x="21502" y="20158"/>
                  <a:pt x="21506" y="20152"/>
                </a:cubicBezTo>
                <a:cubicBezTo>
                  <a:pt x="21510" y="20147"/>
                  <a:pt x="21514" y="20142"/>
                  <a:pt x="21519" y="20138"/>
                </a:cubicBezTo>
                <a:cubicBezTo>
                  <a:pt x="21529" y="20131"/>
                  <a:pt x="21538" y="20128"/>
                  <a:pt x="21548" y="20130"/>
                </a:cubicBezTo>
                <a:cubicBezTo>
                  <a:pt x="21559" y="20133"/>
                  <a:pt x="21568" y="20140"/>
                  <a:pt x="21576" y="20151"/>
                </a:cubicBezTo>
                <a:cubicBezTo>
                  <a:pt x="21585" y="20163"/>
                  <a:pt x="21590" y="20176"/>
                  <a:pt x="21594" y="20193"/>
                </a:cubicBezTo>
                <a:cubicBezTo>
                  <a:pt x="21599" y="20212"/>
                  <a:pt x="21600" y="20228"/>
                  <a:pt x="21599" y="20247"/>
                </a:cubicBezTo>
                <a:cubicBezTo>
                  <a:pt x="21597" y="20267"/>
                  <a:pt x="21594" y="20282"/>
                  <a:pt x="21587" y="20298"/>
                </a:cubicBezTo>
                <a:cubicBezTo>
                  <a:pt x="21584" y="20305"/>
                  <a:pt x="21581" y="20312"/>
                  <a:pt x="21577" y="20317"/>
                </a:cubicBezTo>
                <a:cubicBezTo>
                  <a:pt x="21573" y="20323"/>
                  <a:pt x="21569" y="20327"/>
                  <a:pt x="21564" y="20331"/>
                </a:cubicBezTo>
                <a:cubicBezTo>
                  <a:pt x="21559" y="20335"/>
                  <a:pt x="21554" y="20337"/>
                  <a:pt x="21549" y="20339"/>
                </a:cubicBezTo>
                <a:cubicBezTo>
                  <a:pt x="21545" y="20340"/>
                  <a:pt x="21539" y="20340"/>
                  <a:pt x="21534" y="20339"/>
                </a:cubicBezTo>
                <a:cubicBezTo>
                  <a:pt x="21524" y="20337"/>
                  <a:pt x="21515" y="20330"/>
                  <a:pt x="21507" y="20318"/>
                </a:cubicBezTo>
                <a:close/>
                <a:moveTo>
                  <a:pt x="23" y="21576"/>
                </a:moveTo>
                <a:cubicBezTo>
                  <a:pt x="15" y="21565"/>
                  <a:pt x="9" y="21552"/>
                  <a:pt x="5" y="21534"/>
                </a:cubicBezTo>
                <a:cubicBezTo>
                  <a:pt x="3" y="21525"/>
                  <a:pt x="1" y="21516"/>
                  <a:pt x="1" y="21507"/>
                </a:cubicBezTo>
                <a:cubicBezTo>
                  <a:pt x="0" y="21499"/>
                  <a:pt x="0" y="21490"/>
                  <a:pt x="1" y="21480"/>
                </a:cubicBezTo>
                <a:cubicBezTo>
                  <a:pt x="1" y="21471"/>
                  <a:pt x="2" y="21462"/>
                  <a:pt x="4" y="21454"/>
                </a:cubicBezTo>
                <a:cubicBezTo>
                  <a:pt x="6" y="21446"/>
                  <a:pt x="8" y="21438"/>
                  <a:pt x="12" y="21430"/>
                </a:cubicBezTo>
                <a:cubicBezTo>
                  <a:pt x="15" y="21422"/>
                  <a:pt x="18" y="21416"/>
                  <a:pt x="22" y="21411"/>
                </a:cubicBezTo>
                <a:cubicBezTo>
                  <a:pt x="26" y="21405"/>
                  <a:pt x="30" y="21401"/>
                  <a:pt x="35" y="21397"/>
                </a:cubicBezTo>
                <a:cubicBezTo>
                  <a:pt x="45" y="21389"/>
                  <a:pt x="54" y="21386"/>
                  <a:pt x="65" y="21389"/>
                </a:cubicBezTo>
                <a:cubicBezTo>
                  <a:pt x="75" y="21391"/>
                  <a:pt x="84" y="21398"/>
                  <a:pt x="92" y="21409"/>
                </a:cubicBezTo>
                <a:cubicBezTo>
                  <a:pt x="96" y="21415"/>
                  <a:pt x="100" y="21421"/>
                  <a:pt x="103" y="21428"/>
                </a:cubicBezTo>
                <a:cubicBezTo>
                  <a:pt x="106" y="21435"/>
                  <a:pt x="109" y="21443"/>
                  <a:pt x="111" y="21451"/>
                </a:cubicBezTo>
                <a:cubicBezTo>
                  <a:pt x="115" y="21470"/>
                  <a:pt x="116" y="21487"/>
                  <a:pt x="115" y="21506"/>
                </a:cubicBezTo>
                <a:cubicBezTo>
                  <a:pt x="114" y="21525"/>
                  <a:pt x="110" y="21541"/>
                  <a:pt x="104" y="21556"/>
                </a:cubicBezTo>
                <a:cubicBezTo>
                  <a:pt x="100" y="21563"/>
                  <a:pt x="97" y="21570"/>
                  <a:pt x="93" y="21576"/>
                </a:cubicBezTo>
                <a:cubicBezTo>
                  <a:pt x="89" y="21581"/>
                  <a:pt x="85" y="21586"/>
                  <a:pt x="80" y="21589"/>
                </a:cubicBezTo>
                <a:cubicBezTo>
                  <a:pt x="75" y="21593"/>
                  <a:pt x="71" y="21596"/>
                  <a:pt x="66" y="21597"/>
                </a:cubicBezTo>
                <a:cubicBezTo>
                  <a:pt x="61" y="21598"/>
                  <a:pt x="56" y="21598"/>
                  <a:pt x="51" y="21597"/>
                </a:cubicBezTo>
                <a:cubicBezTo>
                  <a:pt x="40" y="21595"/>
                  <a:pt x="31" y="21588"/>
                  <a:pt x="23" y="21576"/>
                </a:cubicBezTo>
                <a:close/>
                <a:moveTo>
                  <a:pt x="716" y="21576"/>
                </a:moveTo>
                <a:cubicBezTo>
                  <a:pt x="708" y="21565"/>
                  <a:pt x="702" y="21552"/>
                  <a:pt x="698" y="21534"/>
                </a:cubicBezTo>
                <a:cubicBezTo>
                  <a:pt x="693" y="21516"/>
                  <a:pt x="692" y="21499"/>
                  <a:pt x="694" y="21480"/>
                </a:cubicBezTo>
                <a:cubicBezTo>
                  <a:pt x="695" y="21461"/>
                  <a:pt x="698" y="21446"/>
                  <a:pt x="705" y="21430"/>
                </a:cubicBezTo>
                <a:cubicBezTo>
                  <a:pt x="711" y="21415"/>
                  <a:pt x="718" y="21404"/>
                  <a:pt x="728" y="21397"/>
                </a:cubicBezTo>
                <a:cubicBezTo>
                  <a:pt x="738" y="21389"/>
                  <a:pt x="747" y="21386"/>
                  <a:pt x="758" y="21389"/>
                </a:cubicBezTo>
                <a:cubicBezTo>
                  <a:pt x="768" y="21391"/>
                  <a:pt x="777" y="21398"/>
                  <a:pt x="785" y="21409"/>
                </a:cubicBezTo>
                <a:cubicBezTo>
                  <a:pt x="789" y="21415"/>
                  <a:pt x="793" y="21421"/>
                  <a:pt x="796" y="21428"/>
                </a:cubicBezTo>
                <a:cubicBezTo>
                  <a:pt x="799" y="21435"/>
                  <a:pt x="802" y="21443"/>
                  <a:pt x="804" y="21451"/>
                </a:cubicBezTo>
                <a:cubicBezTo>
                  <a:pt x="808" y="21470"/>
                  <a:pt x="809" y="21487"/>
                  <a:pt x="808" y="21506"/>
                </a:cubicBezTo>
                <a:cubicBezTo>
                  <a:pt x="807" y="21525"/>
                  <a:pt x="803" y="21541"/>
                  <a:pt x="797" y="21556"/>
                </a:cubicBezTo>
                <a:cubicBezTo>
                  <a:pt x="793" y="21563"/>
                  <a:pt x="790" y="21570"/>
                  <a:pt x="786" y="21576"/>
                </a:cubicBezTo>
                <a:cubicBezTo>
                  <a:pt x="782" y="21581"/>
                  <a:pt x="778" y="21586"/>
                  <a:pt x="773" y="21589"/>
                </a:cubicBezTo>
                <a:cubicBezTo>
                  <a:pt x="768" y="21593"/>
                  <a:pt x="764" y="21596"/>
                  <a:pt x="759" y="21597"/>
                </a:cubicBezTo>
                <a:cubicBezTo>
                  <a:pt x="754" y="21598"/>
                  <a:pt x="749" y="21598"/>
                  <a:pt x="744" y="21597"/>
                </a:cubicBezTo>
                <a:cubicBezTo>
                  <a:pt x="733" y="21595"/>
                  <a:pt x="724" y="21588"/>
                  <a:pt x="716" y="21576"/>
                </a:cubicBezTo>
                <a:close/>
                <a:moveTo>
                  <a:pt x="1409" y="21576"/>
                </a:moveTo>
                <a:cubicBezTo>
                  <a:pt x="1401" y="21565"/>
                  <a:pt x="1395" y="21552"/>
                  <a:pt x="1391" y="21534"/>
                </a:cubicBezTo>
                <a:cubicBezTo>
                  <a:pt x="1386" y="21516"/>
                  <a:pt x="1385" y="21499"/>
                  <a:pt x="1387" y="21480"/>
                </a:cubicBezTo>
                <a:cubicBezTo>
                  <a:pt x="1388" y="21461"/>
                  <a:pt x="1391" y="21446"/>
                  <a:pt x="1398" y="21430"/>
                </a:cubicBezTo>
                <a:cubicBezTo>
                  <a:pt x="1404" y="21415"/>
                  <a:pt x="1412" y="21404"/>
                  <a:pt x="1421" y="21397"/>
                </a:cubicBezTo>
                <a:cubicBezTo>
                  <a:pt x="1431" y="21389"/>
                  <a:pt x="1440" y="21386"/>
                  <a:pt x="1451" y="21389"/>
                </a:cubicBezTo>
                <a:cubicBezTo>
                  <a:pt x="1461" y="21391"/>
                  <a:pt x="1470" y="21398"/>
                  <a:pt x="1479" y="21409"/>
                </a:cubicBezTo>
                <a:cubicBezTo>
                  <a:pt x="1483" y="21415"/>
                  <a:pt x="1486" y="21421"/>
                  <a:pt x="1489" y="21428"/>
                </a:cubicBezTo>
                <a:cubicBezTo>
                  <a:pt x="1492" y="21435"/>
                  <a:pt x="1495" y="21443"/>
                  <a:pt x="1497" y="21451"/>
                </a:cubicBezTo>
                <a:cubicBezTo>
                  <a:pt x="1501" y="21470"/>
                  <a:pt x="1502" y="21487"/>
                  <a:pt x="1501" y="21506"/>
                </a:cubicBezTo>
                <a:cubicBezTo>
                  <a:pt x="1500" y="21525"/>
                  <a:pt x="1496" y="21541"/>
                  <a:pt x="1490" y="21556"/>
                </a:cubicBezTo>
                <a:cubicBezTo>
                  <a:pt x="1486" y="21563"/>
                  <a:pt x="1483" y="21570"/>
                  <a:pt x="1479" y="21576"/>
                </a:cubicBezTo>
                <a:cubicBezTo>
                  <a:pt x="1475" y="21581"/>
                  <a:pt x="1471" y="21586"/>
                  <a:pt x="1466" y="21589"/>
                </a:cubicBezTo>
                <a:cubicBezTo>
                  <a:pt x="1461" y="21593"/>
                  <a:pt x="1457" y="21596"/>
                  <a:pt x="1452" y="21597"/>
                </a:cubicBezTo>
                <a:cubicBezTo>
                  <a:pt x="1447" y="21598"/>
                  <a:pt x="1442" y="21598"/>
                  <a:pt x="1437" y="21597"/>
                </a:cubicBezTo>
                <a:cubicBezTo>
                  <a:pt x="1426" y="21595"/>
                  <a:pt x="1417" y="21588"/>
                  <a:pt x="1409" y="21576"/>
                </a:cubicBezTo>
                <a:close/>
                <a:moveTo>
                  <a:pt x="2102" y="21576"/>
                </a:moveTo>
                <a:cubicBezTo>
                  <a:pt x="2094" y="21565"/>
                  <a:pt x="2088" y="21552"/>
                  <a:pt x="2084" y="21534"/>
                </a:cubicBezTo>
                <a:cubicBezTo>
                  <a:pt x="2079" y="21516"/>
                  <a:pt x="2078" y="21499"/>
                  <a:pt x="2080" y="21480"/>
                </a:cubicBezTo>
                <a:cubicBezTo>
                  <a:pt x="2081" y="21461"/>
                  <a:pt x="2084" y="21446"/>
                  <a:pt x="2091" y="21430"/>
                </a:cubicBezTo>
                <a:cubicBezTo>
                  <a:pt x="2097" y="21415"/>
                  <a:pt x="2105" y="21404"/>
                  <a:pt x="2114" y="21397"/>
                </a:cubicBezTo>
                <a:cubicBezTo>
                  <a:pt x="2124" y="21389"/>
                  <a:pt x="2133" y="21386"/>
                  <a:pt x="2144" y="21389"/>
                </a:cubicBezTo>
                <a:cubicBezTo>
                  <a:pt x="2154" y="21391"/>
                  <a:pt x="2163" y="21398"/>
                  <a:pt x="2172" y="21409"/>
                </a:cubicBezTo>
                <a:cubicBezTo>
                  <a:pt x="2176" y="21415"/>
                  <a:pt x="2179" y="21421"/>
                  <a:pt x="2182" y="21428"/>
                </a:cubicBezTo>
                <a:cubicBezTo>
                  <a:pt x="2185" y="21435"/>
                  <a:pt x="2188" y="21443"/>
                  <a:pt x="2190" y="21451"/>
                </a:cubicBezTo>
                <a:cubicBezTo>
                  <a:pt x="2194" y="21470"/>
                  <a:pt x="2195" y="21487"/>
                  <a:pt x="2194" y="21506"/>
                </a:cubicBezTo>
                <a:cubicBezTo>
                  <a:pt x="2193" y="21525"/>
                  <a:pt x="2189" y="21541"/>
                  <a:pt x="2183" y="21556"/>
                </a:cubicBezTo>
                <a:cubicBezTo>
                  <a:pt x="2180" y="21563"/>
                  <a:pt x="2176" y="21570"/>
                  <a:pt x="2172" y="21576"/>
                </a:cubicBezTo>
                <a:cubicBezTo>
                  <a:pt x="2169" y="21581"/>
                  <a:pt x="2164" y="21586"/>
                  <a:pt x="2159" y="21589"/>
                </a:cubicBezTo>
                <a:cubicBezTo>
                  <a:pt x="2155" y="21593"/>
                  <a:pt x="2150" y="21596"/>
                  <a:pt x="2145" y="21597"/>
                </a:cubicBezTo>
                <a:cubicBezTo>
                  <a:pt x="2140" y="21598"/>
                  <a:pt x="2135" y="21598"/>
                  <a:pt x="2130" y="21597"/>
                </a:cubicBezTo>
                <a:cubicBezTo>
                  <a:pt x="2119" y="21595"/>
                  <a:pt x="2110" y="21588"/>
                  <a:pt x="2102" y="21576"/>
                </a:cubicBezTo>
                <a:close/>
                <a:moveTo>
                  <a:pt x="2795" y="21576"/>
                </a:moveTo>
                <a:cubicBezTo>
                  <a:pt x="2791" y="21571"/>
                  <a:pt x="2787" y="21564"/>
                  <a:pt x="2784" y="21557"/>
                </a:cubicBezTo>
                <a:cubicBezTo>
                  <a:pt x="2781" y="21550"/>
                  <a:pt x="2779" y="21543"/>
                  <a:pt x="2777" y="21534"/>
                </a:cubicBezTo>
                <a:cubicBezTo>
                  <a:pt x="2772" y="21516"/>
                  <a:pt x="2771" y="21499"/>
                  <a:pt x="2773" y="21480"/>
                </a:cubicBezTo>
                <a:cubicBezTo>
                  <a:pt x="2774" y="21461"/>
                  <a:pt x="2777" y="21446"/>
                  <a:pt x="2784" y="21430"/>
                </a:cubicBezTo>
                <a:cubicBezTo>
                  <a:pt x="2790" y="21415"/>
                  <a:pt x="2798" y="21404"/>
                  <a:pt x="2807" y="21397"/>
                </a:cubicBezTo>
                <a:cubicBezTo>
                  <a:pt x="2817" y="21389"/>
                  <a:pt x="2826" y="21386"/>
                  <a:pt x="2837" y="21389"/>
                </a:cubicBezTo>
                <a:cubicBezTo>
                  <a:pt x="2848" y="21391"/>
                  <a:pt x="2856" y="21398"/>
                  <a:pt x="2865" y="21409"/>
                </a:cubicBezTo>
                <a:cubicBezTo>
                  <a:pt x="2869" y="21415"/>
                  <a:pt x="2872" y="21421"/>
                  <a:pt x="2875" y="21428"/>
                </a:cubicBezTo>
                <a:cubicBezTo>
                  <a:pt x="2878" y="21435"/>
                  <a:pt x="2881" y="21443"/>
                  <a:pt x="2883" y="21451"/>
                </a:cubicBezTo>
                <a:cubicBezTo>
                  <a:pt x="2887" y="21470"/>
                  <a:pt x="2888" y="21487"/>
                  <a:pt x="2887" y="21506"/>
                </a:cubicBezTo>
                <a:cubicBezTo>
                  <a:pt x="2886" y="21525"/>
                  <a:pt x="2882" y="21541"/>
                  <a:pt x="2876" y="21556"/>
                </a:cubicBezTo>
                <a:cubicBezTo>
                  <a:pt x="2873" y="21563"/>
                  <a:pt x="2869" y="21570"/>
                  <a:pt x="2865" y="21576"/>
                </a:cubicBezTo>
                <a:cubicBezTo>
                  <a:pt x="2862" y="21581"/>
                  <a:pt x="2857" y="21586"/>
                  <a:pt x="2852" y="21589"/>
                </a:cubicBezTo>
                <a:cubicBezTo>
                  <a:pt x="2848" y="21593"/>
                  <a:pt x="2843" y="21596"/>
                  <a:pt x="2838" y="21597"/>
                </a:cubicBezTo>
                <a:cubicBezTo>
                  <a:pt x="2833" y="21598"/>
                  <a:pt x="2828" y="21598"/>
                  <a:pt x="2823" y="21597"/>
                </a:cubicBezTo>
                <a:cubicBezTo>
                  <a:pt x="2817" y="21596"/>
                  <a:pt x="2813" y="21594"/>
                  <a:pt x="2808" y="21590"/>
                </a:cubicBezTo>
                <a:cubicBezTo>
                  <a:pt x="2804" y="21587"/>
                  <a:pt x="2799" y="21582"/>
                  <a:pt x="2795" y="21576"/>
                </a:cubicBezTo>
                <a:close/>
                <a:moveTo>
                  <a:pt x="3488" y="21576"/>
                </a:moveTo>
                <a:cubicBezTo>
                  <a:pt x="3484" y="21571"/>
                  <a:pt x="3480" y="21564"/>
                  <a:pt x="3477" y="21557"/>
                </a:cubicBezTo>
                <a:cubicBezTo>
                  <a:pt x="3474" y="21550"/>
                  <a:pt x="3472" y="21543"/>
                  <a:pt x="3470" y="21534"/>
                </a:cubicBezTo>
                <a:cubicBezTo>
                  <a:pt x="3465" y="21516"/>
                  <a:pt x="3464" y="21499"/>
                  <a:pt x="3466" y="21480"/>
                </a:cubicBezTo>
                <a:cubicBezTo>
                  <a:pt x="3467" y="21461"/>
                  <a:pt x="3470" y="21446"/>
                  <a:pt x="3477" y="21430"/>
                </a:cubicBezTo>
                <a:cubicBezTo>
                  <a:pt x="3483" y="21415"/>
                  <a:pt x="3491" y="21404"/>
                  <a:pt x="3500" y="21397"/>
                </a:cubicBezTo>
                <a:cubicBezTo>
                  <a:pt x="3510" y="21389"/>
                  <a:pt x="3519" y="21386"/>
                  <a:pt x="3530" y="21389"/>
                </a:cubicBezTo>
                <a:cubicBezTo>
                  <a:pt x="3541" y="21391"/>
                  <a:pt x="3549" y="21398"/>
                  <a:pt x="3558" y="21409"/>
                </a:cubicBezTo>
                <a:cubicBezTo>
                  <a:pt x="3562" y="21415"/>
                  <a:pt x="3565" y="21421"/>
                  <a:pt x="3568" y="21428"/>
                </a:cubicBezTo>
                <a:cubicBezTo>
                  <a:pt x="3571" y="21435"/>
                  <a:pt x="3574" y="21443"/>
                  <a:pt x="3576" y="21451"/>
                </a:cubicBezTo>
                <a:cubicBezTo>
                  <a:pt x="3580" y="21470"/>
                  <a:pt x="3581" y="21487"/>
                  <a:pt x="3580" y="21506"/>
                </a:cubicBezTo>
                <a:cubicBezTo>
                  <a:pt x="3579" y="21525"/>
                  <a:pt x="3575" y="21541"/>
                  <a:pt x="3569" y="21556"/>
                </a:cubicBezTo>
                <a:cubicBezTo>
                  <a:pt x="3566" y="21563"/>
                  <a:pt x="3562" y="21570"/>
                  <a:pt x="3558" y="21576"/>
                </a:cubicBezTo>
                <a:cubicBezTo>
                  <a:pt x="3555" y="21581"/>
                  <a:pt x="3550" y="21586"/>
                  <a:pt x="3546" y="21589"/>
                </a:cubicBezTo>
                <a:cubicBezTo>
                  <a:pt x="3541" y="21593"/>
                  <a:pt x="3536" y="21596"/>
                  <a:pt x="3531" y="21597"/>
                </a:cubicBezTo>
                <a:cubicBezTo>
                  <a:pt x="3526" y="21598"/>
                  <a:pt x="3521" y="21598"/>
                  <a:pt x="3516" y="21597"/>
                </a:cubicBezTo>
                <a:cubicBezTo>
                  <a:pt x="3510" y="21596"/>
                  <a:pt x="3506" y="21594"/>
                  <a:pt x="3501" y="21590"/>
                </a:cubicBezTo>
                <a:cubicBezTo>
                  <a:pt x="3497" y="21587"/>
                  <a:pt x="3492" y="21582"/>
                  <a:pt x="3488" y="21576"/>
                </a:cubicBezTo>
                <a:close/>
                <a:moveTo>
                  <a:pt x="4181" y="21576"/>
                </a:moveTo>
                <a:cubicBezTo>
                  <a:pt x="4177" y="21571"/>
                  <a:pt x="4173" y="21564"/>
                  <a:pt x="4170" y="21557"/>
                </a:cubicBezTo>
                <a:cubicBezTo>
                  <a:pt x="4167" y="21550"/>
                  <a:pt x="4165" y="21543"/>
                  <a:pt x="4163" y="21534"/>
                </a:cubicBezTo>
                <a:cubicBezTo>
                  <a:pt x="4158" y="21516"/>
                  <a:pt x="4157" y="21499"/>
                  <a:pt x="4159" y="21480"/>
                </a:cubicBezTo>
                <a:cubicBezTo>
                  <a:pt x="4160" y="21461"/>
                  <a:pt x="4163" y="21446"/>
                  <a:pt x="4170" y="21430"/>
                </a:cubicBezTo>
                <a:cubicBezTo>
                  <a:pt x="4176" y="21415"/>
                  <a:pt x="4184" y="21404"/>
                  <a:pt x="4193" y="21397"/>
                </a:cubicBezTo>
                <a:cubicBezTo>
                  <a:pt x="4203" y="21389"/>
                  <a:pt x="4213" y="21386"/>
                  <a:pt x="4223" y="21389"/>
                </a:cubicBezTo>
                <a:cubicBezTo>
                  <a:pt x="4234" y="21391"/>
                  <a:pt x="4242" y="21398"/>
                  <a:pt x="4251" y="21409"/>
                </a:cubicBezTo>
                <a:cubicBezTo>
                  <a:pt x="4255" y="21415"/>
                  <a:pt x="4258" y="21421"/>
                  <a:pt x="4261" y="21428"/>
                </a:cubicBezTo>
                <a:cubicBezTo>
                  <a:pt x="4264" y="21435"/>
                  <a:pt x="4267" y="21443"/>
                  <a:pt x="4269" y="21451"/>
                </a:cubicBezTo>
                <a:cubicBezTo>
                  <a:pt x="4273" y="21470"/>
                  <a:pt x="4274" y="21487"/>
                  <a:pt x="4273" y="21506"/>
                </a:cubicBezTo>
                <a:cubicBezTo>
                  <a:pt x="4272" y="21525"/>
                  <a:pt x="4268" y="21541"/>
                  <a:pt x="4262" y="21556"/>
                </a:cubicBezTo>
                <a:cubicBezTo>
                  <a:pt x="4259" y="21563"/>
                  <a:pt x="4255" y="21570"/>
                  <a:pt x="4252" y="21576"/>
                </a:cubicBezTo>
                <a:cubicBezTo>
                  <a:pt x="4248" y="21581"/>
                  <a:pt x="4243" y="21586"/>
                  <a:pt x="4239" y="21589"/>
                </a:cubicBezTo>
                <a:cubicBezTo>
                  <a:pt x="4234" y="21593"/>
                  <a:pt x="4229" y="21596"/>
                  <a:pt x="4224" y="21597"/>
                </a:cubicBezTo>
                <a:cubicBezTo>
                  <a:pt x="4219" y="21598"/>
                  <a:pt x="4214" y="21598"/>
                  <a:pt x="4209" y="21597"/>
                </a:cubicBezTo>
                <a:cubicBezTo>
                  <a:pt x="4204" y="21596"/>
                  <a:pt x="4199" y="21594"/>
                  <a:pt x="4194" y="21590"/>
                </a:cubicBezTo>
                <a:cubicBezTo>
                  <a:pt x="4190" y="21587"/>
                  <a:pt x="4185" y="21582"/>
                  <a:pt x="4181" y="21576"/>
                </a:cubicBezTo>
                <a:close/>
                <a:moveTo>
                  <a:pt x="4874" y="21576"/>
                </a:moveTo>
                <a:cubicBezTo>
                  <a:pt x="4870" y="21571"/>
                  <a:pt x="4866" y="21564"/>
                  <a:pt x="4863" y="21557"/>
                </a:cubicBezTo>
                <a:cubicBezTo>
                  <a:pt x="4860" y="21550"/>
                  <a:pt x="4858" y="21543"/>
                  <a:pt x="4856" y="21534"/>
                </a:cubicBezTo>
                <a:cubicBezTo>
                  <a:pt x="4851" y="21516"/>
                  <a:pt x="4850" y="21499"/>
                  <a:pt x="4852" y="21480"/>
                </a:cubicBezTo>
                <a:cubicBezTo>
                  <a:pt x="4853" y="21461"/>
                  <a:pt x="4856" y="21446"/>
                  <a:pt x="4863" y="21430"/>
                </a:cubicBezTo>
                <a:cubicBezTo>
                  <a:pt x="4869" y="21415"/>
                  <a:pt x="4877" y="21404"/>
                  <a:pt x="4886" y="21397"/>
                </a:cubicBezTo>
                <a:cubicBezTo>
                  <a:pt x="4896" y="21389"/>
                  <a:pt x="4906" y="21386"/>
                  <a:pt x="4916" y="21389"/>
                </a:cubicBezTo>
                <a:cubicBezTo>
                  <a:pt x="4927" y="21391"/>
                  <a:pt x="4935" y="21398"/>
                  <a:pt x="4944" y="21409"/>
                </a:cubicBezTo>
                <a:cubicBezTo>
                  <a:pt x="4948" y="21415"/>
                  <a:pt x="4951" y="21421"/>
                  <a:pt x="4954" y="21428"/>
                </a:cubicBezTo>
                <a:cubicBezTo>
                  <a:pt x="4957" y="21435"/>
                  <a:pt x="4960" y="21443"/>
                  <a:pt x="4962" y="21451"/>
                </a:cubicBezTo>
                <a:cubicBezTo>
                  <a:pt x="4966" y="21470"/>
                  <a:pt x="4967" y="21487"/>
                  <a:pt x="4966" y="21506"/>
                </a:cubicBezTo>
                <a:cubicBezTo>
                  <a:pt x="4965" y="21525"/>
                  <a:pt x="4961" y="21541"/>
                  <a:pt x="4955" y="21556"/>
                </a:cubicBezTo>
                <a:cubicBezTo>
                  <a:pt x="4952" y="21563"/>
                  <a:pt x="4948" y="21570"/>
                  <a:pt x="4945" y="21576"/>
                </a:cubicBezTo>
                <a:cubicBezTo>
                  <a:pt x="4941" y="21581"/>
                  <a:pt x="4936" y="21586"/>
                  <a:pt x="4932" y="21589"/>
                </a:cubicBezTo>
                <a:cubicBezTo>
                  <a:pt x="4927" y="21593"/>
                  <a:pt x="4922" y="21596"/>
                  <a:pt x="4917" y="21597"/>
                </a:cubicBezTo>
                <a:cubicBezTo>
                  <a:pt x="4912" y="21598"/>
                  <a:pt x="4907" y="21598"/>
                  <a:pt x="4902" y="21597"/>
                </a:cubicBezTo>
                <a:cubicBezTo>
                  <a:pt x="4897" y="21596"/>
                  <a:pt x="4892" y="21594"/>
                  <a:pt x="4887" y="21590"/>
                </a:cubicBezTo>
                <a:cubicBezTo>
                  <a:pt x="4883" y="21587"/>
                  <a:pt x="4878" y="21582"/>
                  <a:pt x="4874" y="21576"/>
                </a:cubicBezTo>
                <a:close/>
                <a:moveTo>
                  <a:pt x="5567" y="21576"/>
                </a:moveTo>
                <a:cubicBezTo>
                  <a:pt x="5563" y="21571"/>
                  <a:pt x="5559" y="21564"/>
                  <a:pt x="5556" y="21557"/>
                </a:cubicBezTo>
                <a:cubicBezTo>
                  <a:pt x="5553" y="21550"/>
                  <a:pt x="5551" y="21543"/>
                  <a:pt x="5549" y="21534"/>
                </a:cubicBezTo>
                <a:cubicBezTo>
                  <a:pt x="5544" y="21516"/>
                  <a:pt x="5543" y="21499"/>
                  <a:pt x="5545" y="21480"/>
                </a:cubicBezTo>
                <a:cubicBezTo>
                  <a:pt x="5546" y="21461"/>
                  <a:pt x="5550" y="21446"/>
                  <a:pt x="5556" y="21430"/>
                </a:cubicBezTo>
                <a:cubicBezTo>
                  <a:pt x="5562" y="21415"/>
                  <a:pt x="5569" y="21404"/>
                  <a:pt x="5579" y="21397"/>
                </a:cubicBezTo>
                <a:cubicBezTo>
                  <a:pt x="5589" y="21389"/>
                  <a:pt x="5599" y="21386"/>
                  <a:pt x="5609" y="21389"/>
                </a:cubicBezTo>
                <a:cubicBezTo>
                  <a:pt x="5620" y="21391"/>
                  <a:pt x="5628" y="21398"/>
                  <a:pt x="5637" y="21409"/>
                </a:cubicBezTo>
                <a:cubicBezTo>
                  <a:pt x="5641" y="21415"/>
                  <a:pt x="5644" y="21421"/>
                  <a:pt x="5647" y="21428"/>
                </a:cubicBezTo>
                <a:cubicBezTo>
                  <a:pt x="5651" y="21435"/>
                  <a:pt x="5653" y="21443"/>
                  <a:pt x="5655" y="21451"/>
                </a:cubicBezTo>
                <a:cubicBezTo>
                  <a:pt x="5659" y="21470"/>
                  <a:pt x="5660" y="21487"/>
                  <a:pt x="5659" y="21506"/>
                </a:cubicBezTo>
                <a:cubicBezTo>
                  <a:pt x="5658" y="21525"/>
                  <a:pt x="5654" y="21541"/>
                  <a:pt x="5648" y="21556"/>
                </a:cubicBezTo>
                <a:cubicBezTo>
                  <a:pt x="5645" y="21563"/>
                  <a:pt x="5641" y="21570"/>
                  <a:pt x="5638" y="21576"/>
                </a:cubicBezTo>
                <a:cubicBezTo>
                  <a:pt x="5634" y="21581"/>
                  <a:pt x="5629" y="21586"/>
                  <a:pt x="5625" y="21589"/>
                </a:cubicBezTo>
                <a:cubicBezTo>
                  <a:pt x="5620" y="21593"/>
                  <a:pt x="5615" y="21596"/>
                  <a:pt x="5610" y="21597"/>
                </a:cubicBezTo>
                <a:cubicBezTo>
                  <a:pt x="5605" y="21598"/>
                  <a:pt x="5600" y="21598"/>
                  <a:pt x="5595" y="21597"/>
                </a:cubicBezTo>
                <a:cubicBezTo>
                  <a:pt x="5590" y="21596"/>
                  <a:pt x="5585" y="21594"/>
                  <a:pt x="5580" y="21590"/>
                </a:cubicBezTo>
                <a:cubicBezTo>
                  <a:pt x="5576" y="21587"/>
                  <a:pt x="5571" y="21582"/>
                  <a:pt x="5567" y="21576"/>
                </a:cubicBezTo>
                <a:close/>
                <a:moveTo>
                  <a:pt x="6260" y="21576"/>
                </a:moveTo>
                <a:cubicBezTo>
                  <a:pt x="6256" y="21571"/>
                  <a:pt x="6252" y="21564"/>
                  <a:pt x="6249" y="21557"/>
                </a:cubicBezTo>
                <a:cubicBezTo>
                  <a:pt x="6246" y="21550"/>
                  <a:pt x="6244" y="21543"/>
                  <a:pt x="6242" y="21534"/>
                </a:cubicBezTo>
                <a:cubicBezTo>
                  <a:pt x="6238" y="21516"/>
                  <a:pt x="6236" y="21499"/>
                  <a:pt x="6238" y="21480"/>
                </a:cubicBezTo>
                <a:cubicBezTo>
                  <a:pt x="6239" y="21461"/>
                  <a:pt x="6243" y="21446"/>
                  <a:pt x="6249" y="21430"/>
                </a:cubicBezTo>
                <a:cubicBezTo>
                  <a:pt x="6255" y="21415"/>
                  <a:pt x="6262" y="21404"/>
                  <a:pt x="6272" y="21397"/>
                </a:cubicBezTo>
                <a:cubicBezTo>
                  <a:pt x="6282" y="21389"/>
                  <a:pt x="6292" y="21386"/>
                  <a:pt x="6302" y="21389"/>
                </a:cubicBezTo>
                <a:cubicBezTo>
                  <a:pt x="6313" y="21391"/>
                  <a:pt x="6321" y="21398"/>
                  <a:pt x="6330" y="21409"/>
                </a:cubicBezTo>
                <a:cubicBezTo>
                  <a:pt x="6334" y="21415"/>
                  <a:pt x="6337" y="21421"/>
                  <a:pt x="6340" y="21428"/>
                </a:cubicBezTo>
                <a:cubicBezTo>
                  <a:pt x="6344" y="21435"/>
                  <a:pt x="6346" y="21443"/>
                  <a:pt x="6348" y="21451"/>
                </a:cubicBezTo>
                <a:cubicBezTo>
                  <a:pt x="6352" y="21470"/>
                  <a:pt x="6353" y="21487"/>
                  <a:pt x="6352" y="21506"/>
                </a:cubicBezTo>
                <a:cubicBezTo>
                  <a:pt x="6351" y="21525"/>
                  <a:pt x="6347" y="21541"/>
                  <a:pt x="6341" y="21556"/>
                </a:cubicBezTo>
                <a:cubicBezTo>
                  <a:pt x="6338" y="21563"/>
                  <a:pt x="6334" y="21570"/>
                  <a:pt x="6331" y="21576"/>
                </a:cubicBezTo>
                <a:cubicBezTo>
                  <a:pt x="6327" y="21581"/>
                  <a:pt x="6322" y="21586"/>
                  <a:pt x="6318" y="21589"/>
                </a:cubicBezTo>
                <a:cubicBezTo>
                  <a:pt x="6312" y="21593"/>
                  <a:pt x="6308" y="21596"/>
                  <a:pt x="6303" y="21597"/>
                </a:cubicBezTo>
                <a:cubicBezTo>
                  <a:pt x="6298" y="21598"/>
                  <a:pt x="6293" y="21598"/>
                  <a:pt x="6288" y="21597"/>
                </a:cubicBezTo>
                <a:cubicBezTo>
                  <a:pt x="6283" y="21596"/>
                  <a:pt x="6278" y="21594"/>
                  <a:pt x="6273" y="21590"/>
                </a:cubicBezTo>
                <a:cubicBezTo>
                  <a:pt x="6269" y="21587"/>
                  <a:pt x="6265" y="21582"/>
                  <a:pt x="6260" y="21576"/>
                </a:cubicBezTo>
                <a:close/>
                <a:moveTo>
                  <a:pt x="6954" y="21576"/>
                </a:moveTo>
                <a:cubicBezTo>
                  <a:pt x="6949" y="21571"/>
                  <a:pt x="6945" y="21564"/>
                  <a:pt x="6942" y="21557"/>
                </a:cubicBezTo>
                <a:cubicBezTo>
                  <a:pt x="6939" y="21550"/>
                  <a:pt x="6937" y="21543"/>
                  <a:pt x="6935" y="21534"/>
                </a:cubicBezTo>
                <a:cubicBezTo>
                  <a:pt x="6931" y="21516"/>
                  <a:pt x="6929" y="21499"/>
                  <a:pt x="6931" y="21480"/>
                </a:cubicBezTo>
                <a:cubicBezTo>
                  <a:pt x="6932" y="21461"/>
                  <a:pt x="6936" y="21446"/>
                  <a:pt x="6942" y="21430"/>
                </a:cubicBezTo>
                <a:cubicBezTo>
                  <a:pt x="6948" y="21415"/>
                  <a:pt x="6955" y="21404"/>
                  <a:pt x="6965" y="21397"/>
                </a:cubicBezTo>
                <a:cubicBezTo>
                  <a:pt x="6975" y="21389"/>
                  <a:pt x="6985" y="21386"/>
                  <a:pt x="6995" y="21389"/>
                </a:cubicBezTo>
                <a:cubicBezTo>
                  <a:pt x="7006" y="21391"/>
                  <a:pt x="7014" y="21398"/>
                  <a:pt x="7023" y="21409"/>
                </a:cubicBezTo>
                <a:cubicBezTo>
                  <a:pt x="7027" y="21415"/>
                  <a:pt x="7031" y="21421"/>
                  <a:pt x="7034" y="21428"/>
                </a:cubicBezTo>
                <a:cubicBezTo>
                  <a:pt x="7037" y="21435"/>
                  <a:pt x="7039" y="21443"/>
                  <a:pt x="7041" y="21451"/>
                </a:cubicBezTo>
                <a:cubicBezTo>
                  <a:pt x="7043" y="21461"/>
                  <a:pt x="7045" y="21469"/>
                  <a:pt x="7045" y="21478"/>
                </a:cubicBezTo>
                <a:cubicBezTo>
                  <a:pt x="7046" y="21487"/>
                  <a:pt x="7046" y="21496"/>
                  <a:pt x="7046" y="21506"/>
                </a:cubicBezTo>
                <a:cubicBezTo>
                  <a:pt x="7044" y="21525"/>
                  <a:pt x="7041" y="21541"/>
                  <a:pt x="7034" y="21556"/>
                </a:cubicBezTo>
                <a:cubicBezTo>
                  <a:pt x="7028" y="21571"/>
                  <a:pt x="7020" y="21582"/>
                  <a:pt x="7011" y="21589"/>
                </a:cubicBezTo>
                <a:cubicBezTo>
                  <a:pt x="7005" y="21593"/>
                  <a:pt x="7001" y="21596"/>
                  <a:pt x="6996" y="21597"/>
                </a:cubicBezTo>
                <a:cubicBezTo>
                  <a:pt x="6991" y="21598"/>
                  <a:pt x="6986" y="21598"/>
                  <a:pt x="6981" y="21597"/>
                </a:cubicBezTo>
                <a:cubicBezTo>
                  <a:pt x="6976" y="21596"/>
                  <a:pt x="6971" y="21594"/>
                  <a:pt x="6966" y="21590"/>
                </a:cubicBezTo>
                <a:cubicBezTo>
                  <a:pt x="6962" y="21587"/>
                  <a:pt x="6958" y="21582"/>
                  <a:pt x="6954" y="21576"/>
                </a:cubicBezTo>
                <a:close/>
                <a:moveTo>
                  <a:pt x="7647" y="21576"/>
                </a:moveTo>
                <a:cubicBezTo>
                  <a:pt x="7642" y="21571"/>
                  <a:pt x="7639" y="21564"/>
                  <a:pt x="7635" y="21557"/>
                </a:cubicBezTo>
                <a:cubicBezTo>
                  <a:pt x="7632" y="21550"/>
                  <a:pt x="7630" y="21543"/>
                  <a:pt x="7628" y="21534"/>
                </a:cubicBezTo>
                <a:cubicBezTo>
                  <a:pt x="7624" y="21516"/>
                  <a:pt x="7622" y="21499"/>
                  <a:pt x="7624" y="21480"/>
                </a:cubicBezTo>
                <a:cubicBezTo>
                  <a:pt x="7625" y="21461"/>
                  <a:pt x="7629" y="21446"/>
                  <a:pt x="7635" y="21430"/>
                </a:cubicBezTo>
                <a:cubicBezTo>
                  <a:pt x="7641" y="21415"/>
                  <a:pt x="7648" y="21404"/>
                  <a:pt x="7658" y="21397"/>
                </a:cubicBezTo>
                <a:cubicBezTo>
                  <a:pt x="7668" y="21389"/>
                  <a:pt x="7678" y="21386"/>
                  <a:pt x="7688" y="21389"/>
                </a:cubicBezTo>
                <a:cubicBezTo>
                  <a:pt x="7699" y="21391"/>
                  <a:pt x="7707" y="21398"/>
                  <a:pt x="7716" y="21409"/>
                </a:cubicBezTo>
                <a:cubicBezTo>
                  <a:pt x="7720" y="21415"/>
                  <a:pt x="7723" y="21421"/>
                  <a:pt x="7726" y="21428"/>
                </a:cubicBezTo>
                <a:cubicBezTo>
                  <a:pt x="7730" y="21435"/>
                  <a:pt x="7732" y="21443"/>
                  <a:pt x="7734" y="21451"/>
                </a:cubicBezTo>
                <a:cubicBezTo>
                  <a:pt x="7738" y="21470"/>
                  <a:pt x="7740" y="21487"/>
                  <a:pt x="7739" y="21506"/>
                </a:cubicBezTo>
                <a:cubicBezTo>
                  <a:pt x="7737" y="21525"/>
                  <a:pt x="7734" y="21541"/>
                  <a:pt x="7727" y="21556"/>
                </a:cubicBezTo>
                <a:cubicBezTo>
                  <a:pt x="7721" y="21571"/>
                  <a:pt x="7713" y="21582"/>
                  <a:pt x="7704" y="21589"/>
                </a:cubicBezTo>
                <a:cubicBezTo>
                  <a:pt x="7698" y="21593"/>
                  <a:pt x="7694" y="21596"/>
                  <a:pt x="7689" y="21597"/>
                </a:cubicBezTo>
                <a:cubicBezTo>
                  <a:pt x="7684" y="21598"/>
                  <a:pt x="7679" y="21598"/>
                  <a:pt x="7674" y="21597"/>
                </a:cubicBezTo>
                <a:cubicBezTo>
                  <a:pt x="7669" y="21596"/>
                  <a:pt x="7664" y="21594"/>
                  <a:pt x="7659" y="21590"/>
                </a:cubicBezTo>
                <a:cubicBezTo>
                  <a:pt x="7655" y="21587"/>
                  <a:pt x="7651" y="21582"/>
                  <a:pt x="7647" y="21576"/>
                </a:cubicBezTo>
                <a:close/>
                <a:moveTo>
                  <a:pt x="8340" y="21576"/>
                </a:moveTo>
                <a:cubicBezTo>
                  <a:pt x="8335" y="21571"/>
                  <a:pt x="8332" y="21564"/>
                  <a:pt x="8328" y="21557"/>
                </a:cubicBezTo>
                <a:cubicBezTo>
                  <a:pt x="8325" y="21550"/>
                  <a:pt x="8323" y="21543"/>
                  <a:pt x="8321" y="21534"/>
                </a:cubicBezTo>
                <a:cubicBezTo>
                  <a:pt x="8317" y="21516"/>
                  <a:pt x="8315" y="21499"/>
                  <a:pt x="8317" y="21480"/>
                </a:cubicBezTo>
                <a:cubicBezTo>
                  <a:pt x="8318" y="21461"/>
                  <a:pt x="8322" y="21446"/>
                  <a:pt x="8328" y="21430"/>
                </a:cubicBezTo>
                <a:cubicBezTo>
                  <a:pt x="8334" y="21415"/>
                  <a:pt x="8341" y="21404"/>
                  <a:pt x="8351" y="21397"/>
                </a:cubicBezTo>
                <a:cubicBezTo>
                  <a:pt x="8361" y="21389"/>
                  <a:pt x="8371" y="21386"/>
                  <a:pt x="8381" y="21389"/>
                </a:cubicBezTo>
                <a:cubicBezTo>
                  <a:pt x="8392" y="21391"/>
                  <a:pt x="8400" y="21398"/>
                  <a:pt x="8409" y="21409"/>
                </a:cubicBezTo>
                <a:cubicBezTo>
                  <a:pt x="8413" y="21415"/>
                  <a:pt x="8416" y="21421"/>
                  <a:pt x="8420" y="21428"/>
                </a:cubicBezTo>
                <a:cubicBezTo>
                  <a:pt x="8423" y="21435"/>
                  <a:pt x="8425" y="21443"/>
                  <a:pt x="8427" y="21451"/>
                </a:cubicBezTo>
                <a:cubicBezTo>
                  <a:pt x="8431" y="21470"/>
                  <a:pt x="8433" y="21487"/>
                  <a:pt x="8432" y="21506"/>
                </a:cubicBezTo>
                <a:cubicBezTo>
                  <a:pt x="8430" y="21525"/>
                  <a:pt x="8426" y="21541"/>
                  <a:pt x="8420" y="21556"/>
                </a:cubicBezTo>
                <a:cubicBezTo>
                  <a:pt x="8417" y="21563"/>
                  <a:pt x="8413" y="21570"/>
                  <a:pt x="8410" y="21576"/>
                </a:cubicBezTo>
                <a:cubicBezTo>
                  <a:pt x="8406" y="21581"/>
                  <a:pt x="8401" y="21586"/>
                  <a:pt x="8397" y="21589"/>
                </a:cubicBezTo>
                <a:cubicBezTo>
                  <a:pt x="8391" y="21593"/>
                  <a:pt x="8387" y="21596"/>
                  <a:pt x="8382" y="21597"/>
                </a:cubicBezTo>
                <a:cubicBezTo>
                  <a:pt x="8377" y="21598"/>
                  <a:pt x="8372" y="21598"/>
                  <a:pt x="8367" y="21597"/>
                </a:cubicBezTo>
                <a:cubicBezTo>
                  <a:pt x="8362" y="21596"/>
                  <a:pt x="8357" y="21594"/>
                  <a:pt x="8353" y="21590"/>
                </a:cubicBezTo>
                <a:cubicBezTo>
                  <a:pt x="8348" y="21587"/>
                  <a:pt x="8344" y="21582"/>
                  <a:pt x="8340" y="21576"/>
                </a:cubicBezTo>
                <a:close/>
                <a:moveTo>
                  <a:pt x="9033" y="21576"/>
                </a:moveTo>
                <a:cubicBezTo>
                  <a:pt x="9028" y="21571"/>
                  <a:pt x="9025" y="21564"/>
                  <a:pt x="9021" y="21557"/>
                </a:cubicBezTo>
                <a:cubicBezTo>
                  <a:pt x="9018" y="21550"/>
                  <a:pt x="9016" y="21543"/>
                  <a:pt x="9014" y="21534"/>
                </a:cubicBezTo>
                <a:cubicBezTo>
                  <a:pt x="9010" y="21516"/>
                  <a:pt x="9008" y="21499"/>
                  <a:pt x="9010" y="21480"/>
                </a:cubicBezTo>
                <a:cubicBezTo>
                  <a:pt x="9011" y="21461"/>
                  <a:pt x="9015" y="21446"/>
                  <a:pt x="9021" y="21430"/>
                </a:cubicBezTo>
                <a:cubicBezTo>
                  <a:pt x="9027" y="21415"/>
                  <a:pt x="9035" y="21404"/>
                  <a:pt x="9045" y="21397"/>
                </a:cubicBezTo>
                <a:cubicBezTo>
                  <a:pt x="9054" y="21389"/>
                  <a:pt x="9064" y="21386"/>
                  <a:pt x="9074" y="21389"/>
                </a:cubicBezTo>
                <a:cubicBezTo>
                  <a:pt x="9085" y="21391"/>
                  <a:pt x="9093" y="21398"/>
                  <a:pt x="9102" y="21409"/>
                </a:cubicBezTo>
                <a:cubicBezTo>
                  <a:pt x="9106" y="21415"/>
                  <a:pt x="9109" y="21421"/>
                  <a:pt x="9113" y="21428"/>
                </a:cubicBezTo>
                <a:cubicBezTo>
                  <a:pt x="9116" y="21435"/>
                  <a:pt x="9118" y="21443"/>
                  <a:pt x="9120" y="21451"/>
                </a:cubicBezTo>
                <a:cubicBezTo>
                  <a:pt x="9124" y="21470"/>
                  <a:pt x="9126" y="21487"/>
                  <a:pt x="9125" y="21506"/>
                </a:cubicBezTo>
                <a:cubicBezTo>
                  <a:pt x="9123" y="21525"/>
                  <a:pt x="9119" y="21541"/>
                  <a:pt x="9113" y="21556"/>
                </a:cubicBezTo>
                <a:cubicBezTo>
                  <a:pt x="9110" y="21563"/>
                  <a:pt x="9106" y="21570"/>
                  <a:pt x="9103" y="21576"/>
                </a:cubicBezTo>
                <a:cubicBezTo>
                  <a:pt x="9099" y="21581"/>
                  <a:pt x="9094" y="21586"/>
                  <a:pt x="9090" y="21589"/>
                </a:cubicBezTo>
                <a:cubicBezTo>
                  <a:pt x="9084" y="21593"/>
                  <a:pt x="9080" y="21596"/>
                  <a:pt x="9075" y="21597"/>
                </a:cubicBezTo>
                <a:cubicBezTo>
                  <a:pt x="9070" y="21598"/>
                  <a:pt x="9065" y="21598"/>
                  <a:pt x="9060" y="21597"/>
                </a:cubicBezTo>
                <a:cubicBezTo>
                  <a:pt x="9055" y="21596"/>
                  <a:pt x="9050" y="21594"/>
                  <a:pt x="9046" y="21590"/>
                </a:cubicBezTo>
                <a:cubicBezTo>
                  <a:pt x="9041" y="21587"/>
                  <a:pt x="9037" y="21582"/>
                  <a:pt x="9033" y="21576"/>
                </a:cubicBezTo>
                <a:close/>
                <a:moveTo>
                  <a:pt x="9726" y="21576"/>
                </a:moveTo>
                <a:cubicBezTo>
                  <a:pt x="9721" y="21571"/>
                  <a:pt x="9718" y="21564"/>
                  <a:pt x="9714" y="21557"/>
                </a:cubicBezTo>
                <a:cubicBezTo>
                  <a:pt x="9711" y="21550"/>
                  <a:pt x="9709" y="21543"/>
                  <a:pt x="9707" y="21534"/>
                </a:cubicBezTo>
                <a:cubicBezTo>
                  <a:pt x="9703" y="21516"/>
                  <a:pt x="9701" y="21499"/>
                  <a:pt x="9703" y="21480"/>
                </a:cubicBezTo>
                <a:cubicBezTo>
                  <a:pt x="9704" y="21461"/>
                  <a:pt x="9708" y="21446"/>
                  <a:pt x="9714" y="21430"/>
                </a:cubicBezTo>
                <a:cubicBezTo>
                  <a:pt x="9720" y="21415"/>
                  <a:pt x="9728" y="21404"/>
                  <a:pt x="9738" y="21397"/>
                </a:cubicBezTo>
                <a:cubicBezTo>
                  <a:pt x="9747" y="21389"/>
                  <a:pt x="9757" y="21386"/>
                  <a:pt x="9767" y="21389"/>
                </a:cubicBezTo>
                <a:cubicBezTo>
                  <a:pt x="9778" y="21391"/>
                  <a:pt x="9786" y="21398"/>
                  <a:pt x="9795" y="21409"/>
                </a:cubicBezTo>
                <a:cubicBezTo>
                  <a:pt x="9799" y="21415"/>
                  <a:pt x="9802" y="21421"/>
                  <a:pt x="9806" y="21428"/>
                </a:cubicBezTo>
                <a:cubicBezTo>
                  <a:pt x="9809" y="21435"/>
                  <a:pt x="9811" y="21443"/>
                  <a:pt x="9813" y="21451"/>
                </a:cubicBezTo>
                <a:cubicBezTo>
                  <a:pt x="9817" y="21470"/>
                  <a:pt x="9819" y="21487"/>
                  <a:pt x="9818" y="21506"/>
                </a:cubicBezTo>
                <a:cubicBezTo>
                  <a:pt x="9816" y="21525"/>
                  <a:pt x="9812" y="21541"/>
                  <a:pt x="9806" y="21556"/>
                </a:cubicBezTo>
                <a:cubicBezTo>
                  <a:pt x="9803" y="21563"/>
                  <a:pt x="9800" y="21570"/>
                  <a:pt x="9796" y="21576"/>
                </a:cubicBezTo>
                <a:cubicBezTo>
                  <a:pt x="9792" y="21581"/>
                  <a:pt x="9788" y="21586"/>
                  <a:pt x="9783" y="21589"/>
                </a:cubicBezTo>
                <a:cubicBezTo>
                  <a:pt x="9778" y="21593"/>
                  <a:pt x="9773" y="21596"/>
                  <a:pt x="9768" y="21597"/>
                </a:cubicBezTo>
                <a:cubicBezTo>
                  <a:pt x="9763" y="21598"/>
                  <a:pt x="9758" y="21598"/>
                  <a:pt x="9753" y="21597"/>
                </a:cubicBezTo>
                <a:cubicBezTo>
                  <a:pt x="9748" y="21596"/>
                  <a:pt x="9743" y="21594"/>
                  <a:pt x="9739" y="21590"/>
                </a:cubicBezTo>
                <a:cubicBezTo>
                  <a:pt x="9734" y="21587"/>
                  <a:pt x="9730" y="21582"/>
                  <a:pt x="9726" y="21576"/>
                </a:cubicBezTo>
                <a:close/>
                <a:moveTo>
                  <a:pt x="10419" y="21576"/>
                </a:moveTo>
                <a:cubicBezTo>
                  <a:pt x="10410" y="21565"/>
                  <a:pt x="10404" y="21552"/>
                  <a:pt x="10400" y="21534"/>
                </a:cubicBezTo>
                <a:cubicBezTo>
                  <a:pt x="10396" y="21516"/>
                  <a:pt x="10394" y="21499"/>
                  <a:pt x="10396" y="21480"/>
                </a:cubicBezTo>
                <a:cubicBezTo>
                  <a:pt x="10397" y="21461"/>
                  <a:pt x="10401" y="21446"/>
                  <a:pt x="10407" y="21430"/>
                </a:cubicBezTo>
                <a:cubicBezTo>
                  <a:pt x="10410" y="21422"/>
                  <a:pt x="10414" y="21416"/>
                  <a:pt x="10418" y="21411"/>
                </a:cubicBezTo>
                <a:cubicBezTo>
                  <a:pt x="10421" y="21405"/>
                  <a:pt x="10426" y="21401"/>
                  <a:pt x="10431" y="21397"/>
                </a:cubicBezTo>
                <a:cubicBezTo>
                  <a:pt x="10440" y="21389"/>
                  <a:pt x="10450" y="21386"/>
                  <a:pt x="10460" y="21389"/>
                </a:cubicBezTo>
                <a:cubicBezTo>
                  <a:pt x="10471" y="21391"/>
                  <a:pt x="10479" y="21398"/>
                  <a:pt x="10488" y="21409"/>
                </a:cubicBezTo>
                <a:cubicBezTo>
                  <a:pt x="10492" y="21415"/>
                  <a:pt x="10495" y="21421"/>
                  <a:pt x="10499" y="21428"/>
                </a:cubicBezTo>
                <a:cubicBezTo>
                  <a:pt x="10502" y="21435"/>
                  <a:pt x="10504" y="21443"/>
                  <a:pt x="10506" y="21451"/>
                </a:cubicBezTo>
                <a:cubicBezTo>
                  <a:pt x="10510" y="21470"/>
                  <a:pt x="10512" y="21487"/>
                  <a:pt x="10511" y="21506"/>
                </a:cubicBezTo>
                <a:cubicBezTo>
                  <a:pt x="10509" y="21525"/>
                  <a:pt x="10505" y="21541"/>
                  <a:pt x="10499" y="21556"/>
                </a:cubicBezTo>
                <a:cubicBezTo>
                  <a:pt x="10496" y="21563"/>
                  <a:pt x="10493" y="21570"/>
                  <a:pt x="10489" y="21576"/>
                </a:cubicBezTo>
                <a:cubicBezTo>
                  <a:pt x="10485" y="21581"/>
                  <a:pt x="10481" y="21586"/>
                  <a:pt x="10476" y="21589"/>
                </a:cubicBezTo>
                <a:cubicBezTo>
                  <a:pt x="10471" y="21593"/>
                  <a:pt x="10466" y="21596"/>
                  <a:pt x="10461" y="21597"/>
                </a:cubicBezTo>
                <a:cubicBezTo>
                  <a:pt x="10456" y="21598"/>
                  <a:pt x="10451" y="21598"/>
                  <a:pt x="10446" y="21597"/>
                </a:cubicBezTo>
                <a:cubicBezTo>
                  <a:pt x="10436" y="21595"/>
                  <a:pt x="10427" y="21588"/>
                  <a:pt x="10419" y="21576"/>
                </a:cubicBezTo>
                <a:close/>
                <a:moveTo>
                  <a:pt x="11111" y="21576"/>
                </a:moveTo>
                <a:cubicBezTo>
                  <a:pt x="11103" y="21565"/>
                  <a:pt x="11097" y="21552"/>
                  <a:pt x="11093" y="21534"/>
                </a:cubicBezTo>
                <a:cubicBezTo>
                  <a:pt x="11091" y="21525"/>
                  <a:pt x="11089" y="21516"/>
                  <a:pt x="11089" y="21507"/>
                </a:cubicBezTo>
                <a:cubicBezTo>
                  <a:pt x="11088" y="21499"/>
                  <a:pt x="11088" y="21490"/>
                  <a:pt x="11088" y="21480"/>
                </a:cubicBezTo>
                <a:cubicBezTo>
                  <a:pt x="11089" y="21471"/>
                  <a:pt x="11090" y="21462"/>
                  <a:pt x="11092" y="21454"/>
                </a:cubicBezTo>
                <a:cubicBezTo>
                  <a:pt x="11094" y="21446"/>
                  <a:pt x="11096" y="21438"/>
                  <a:pt x="11100" y="21430"/>
                </a:cubicBezTo>
                <a:cubicBezTo>
                  <a:pt x="11103" y="21422"/>
                  <a:pt x="11106" y="21416"/>
                  <a:pt x="11110" y="21411"/>
                </a:cubicBezTo>
                <a:cubicBezTo>
                  <a:pt x="11114" y="21405"/>
                  <a:pt x="11119" y="21401"/>
                  <a:pt x="11123" y="21397"/>
                </a:cubicBezTo>
                <a:cubicBezTo>
                  <a:pt x="11133" y="21389"/>
                  <a:pt x="11142" y="21386"/>
                  <a:pt x="11153" y="21389"/>
                </a:cubicBezTo>
                <a:cubicBezTo>
                  <a:pt x="11163" y="21391"/>
                  <a:pt x="11172" y="21398"/>
                  <a:pt x="11180" y="21409"/>
                </a:cubicBezTo>
                <a:cubicBezTo>
                  <a:pt x="11189" y="21421"/>
                  <a:pt x="11195" y="21434"/>
                  <a:pt x="11199" y="21451"/>
                </a:cubicBezTo>
                <a:cubicBezTo>
                  <a:pt x="11203" y="21470"/>
                  <a:pt x="11205" y="21487"/>
                  <a:pt x="11203" y="21506"/>
                </a:cubicBezTo>
                <a:cubicBezTo>
                  <a:pt x="11202" y="21525"/>
                  <a:pt x="11198" y="21541"/>
                  <a:pt x="11192" y="21556"/>
                </a:cubicBezTo>
                <a:cubicBezTo>
                  <a:pt x="11189" y="21563"/>
                  <a:pt x="11185" y="21570"/>
                  <a:pt x="11182" y="21576"/>
                </a:cubicBezTo>
                <a:cubicBezTo>
                  <a:pt x="11178" y="21581"/>
                  <a:pt x="11174" y="21586"/>
                  <a:pt x="11169" y="21589"/>
                </a:cubicBezTo>
                <a:cubicBezTo>
                  <a:pt x="11164" y="21593"/>
                  <a:pt x="11159" y="21596"/>
                  <a:pt x="11154" y="21597"/>
                </a:cubicBezTo>
                <a:cubicBezTo>
                  <a:pt x="11149" y="21598"/>
                  <a:pt x="11144" y="21598"/>
                  <a:pt x="11139" y="21597"/>
                </a:cubicBezTo>
                <a:cubicBezTo>
                  <a:pt x="11128" y="21595"/>
                  <a:pt x="11119" y="21588"/>
                  <a:pt x="11111" y="21576"/>
                </a:cubicBezTo>
                <a:close/>
                <a:moveTo>
                  <a:pt x="11804" y="21576"/>
                </a:moveTo>
                <a:cubicBezTo>
                  <a:pt x="11796" y="21565"/>
                  <a:pt x="11790" y="21552"/>
                  <a:pt x="11786" y="21534"/>
                </a:cubicBezTo>
                <a:cubicBezTo>
                  <a:pt x="11782" y="21516"/>
                  <a:pt x="11780" y="21499"/>
                  <a:pt x="11782" y="21480"/>
                </a:cubicBezTo>
                <a:cubicBezTo>
                  <a:pt x="11783" y="21461"/>
                  <a:pt x="11787" y="21446"/>
                  <a:pt x="11793" y="21430"/>
                </a:cubicBezTo>
                <a:cubicBezTo>
                  <a:pt x="11796" y="21422"/>
                  <a:pt x="11799" y="21416"/>
                  <a:pt x="11803" y="21411"/>
                </a:cubicBezTo>
                <a:cubicBezTo>
                  <a:pt x="11807" y="21405"/>
                  <a:pt x="11812" y="21401"/>
                  <a:pt x="11816" y="21397"/>
                </a:cubicBezTo>
                <a:cubicBezTo>
                  <a:pt x="11826" y="21389"/>
                  <a:pt x="11835" y="21386"/>
                  <a:pt x="11846" y="21389"/>
                </a:cubicBezTo>
                <a:cubicBezTo>
                  <a:pt x="11856" y="21391"/>
                  <a:pt x="11865" y="21398"/>
                  <a:pt x="11873" y="21409"/>
                </a:cubicBezTo>
                <a:cubicBezTo>
                  <a:pt x="11882" y="21421"/>
                  <a:pt x="11888" y="21434"/>
                  <a:pt x="11892" y="21451"/>
                </a:cubicBezTo>
                <a:cubicBezTo>
                  <a:pt x="11896" y="21470"/>
                  <a:pt x="11898" y="21487"/>
                  <a:pt x="11896" y="21506"/>
                </a:cubicBezTo>
                <a:cubicBezTo>
                  <a:pt x="11895" y="21525"/>
                  <a:pt x="11891" y="21541"/>
                  <a:pt x="11885" y="21556"/>
                </a:cubicBezTo>
                <a:cubicBezTo>
                  <a:pt x="11882" y="21563"/>
                  <a:pt x="11878" y="21570"/>
                  <a:pt x="11875" y="21576"/>
                </a:cubicBezTo>
                <a:cubicBezTo>
                  <a:pt x="11871" y="21581"/>
                  <a:pt x="11867" y="21586"/>
                  <a:pt x="11862" y="21589"/>
                </a:cubicBezTo>
                <a:cubicBezTo>
                  <a:pt x="11857" y="21593"/>
                  <a:pt x="11852" y="21596"/>
                  <a:pt x="11847" y="21597"/>
                </a:cubicBezTo>
                <a:cubicBezTo>
                  <a:pt x="11842" y="21598"/>
                  <a:pt x="11837" y="21598"/>
                  <a:pt x="11832" y="21597"/>
                </a:cubicBezTo>
                <a:cubicBezTo>
                  <a:pt x="11821" y="21595"/>
                  <a:pt x="11812" y="21588"/>
                  <a:pt x="11804" y="21576"/>
                </a:cubicBezTo>
                <a:close/>
                <a:moveTo>
                  <a:pt x="12497" y="21576"/>
                </a:moveTo>
                <a:cubicBezTo>
                  <a:pt x="12489" y="21565"/>
                  <a:pt x="12483" y="21552"/>
                  <a:pt x="12479" y="21534"/>
                </a:cubicBezTo>
                <a:cubicBezTo>
                  <a:pt x="12475" y="21516"/>
                  <a:pt x="12473" y="21499"/>
                  <a:pt x="12475" y="21480"/>
                </a:cubicBezTo>
                <a:cubicBezTo>
                  <a:pt x="12476" y="21461"/>
                  <a:pt x="12480" y="21446"/>
                  <a:pt x="12486" y="21430"/>
                </a:cubicBezTo>
                <a:cubicBezTo>
                  <a:pt x="12489" y="21422"/>
                  <a:pt x="12492" y="21416"/>
                  <a:pt x="12496" y="21411"/>
                </a:cubicBezTo>
                <a:cubicBezTo>
                  <a:pt x="12500" y="21405"/>
                  <a:pt x="12505" y="21401"/>
                  <a:pt x="12509" y="21397"/>
                </a:cubicBezTo>
                <a:cubicBezTo>
                  <a:pt x="12519" y="21389"/>
                  <a:pt x="12528" y="21386"/>
                  <a:pt x="12539" y="21389"/>
                </a:cubicBezTo>
                <a:cubicBezTo>
                  <a:pt x="12549" y="21391"/>
                  <a:pt x="12558" y="21398"/>
                  <a:pt x="12567" y="21409"/>
                </a:cubicBezTo>
                <a:cubicBezTo>
                  <a:pt x="12576" y="21421"/>
                  <a:pt x="12581" y="21434"/>
                  <a:pt x="12585" y="21451"/>
                </a:cubicBezTo>
                <a:cubicBezTo>
                  <a:pt x="12590" y="21470"/>
                  <a:pt x="12591" y="21487"/>
                  <a:pt x="12589" y="21506"/>
                </a:cubicBezTo>
                <a:cubicBezTo>
                  <a:pt x="12588" y="21525"/>
                  <a:pt x="12584" y="21541"/>
                  <a:pt x="12578" y="21556"/>
                </a:cubicBezTo>
                <a:cubicBezTo>
                  <a:pt x="12575" y="21563"/>
                  <a:pt x="12571" y="21570"/>
                  <a:pt x="12568" y="21576"/>
                </a:cubicBezTo>
                <a:cubicBezTo>
                  <a:pt x="12564" y="21581"/>
                  <a:pt x="12560" y="21586"/>
                  <a:pt x="12555" y="21589"/>
                </a:cubicBezTo>
                <a:cubicBezTo>
                  <a:pt x="12550" y="21593"/>
                  <a:pt x="12545" y="21596"/>
                  <a:pt x="12540" y="21597"/>
                </a:cubicBezTo>
                <a:cubicBezTo>
                  <a:pt x="12535" y="21598"/>
                  <a:pt x="12530" y="21598"/>
                  <a:pt x="12525" y="21597"/>
                </a:cubicBezTo>
                <a:cubicBezTo>
                  <a:pt x="12514" y="21595"/>
                  <a:pt x="12505" y="21588"/>
                  <a:pt x="12497" y="21576"/>
                </a:cubicBezTo>
                <a:close/>
                <a:moveTo>
                  <a:pt x="13190" y="21576"/>
                </a:moveTo>
                <a:cubicBezTo>
                  <a:pt x="13182" y="21565"/>
                  <a:pt x="13176" y="21552"/>
                  <a:pt x="13172" y="21534"/>
                </a:cubicBezTo>
                <a:cubicBezTo>
                  <a:pt x="13168" y="21516"/>
                  <a:pt x="13166" y="21499"/>
                  <a:pt x="13168" y="21480"/>
                </a:cubicBezTo>
                <a:cubicBezTo>
                  <a:pt x="13169" y="21461"/>
                  <a:pt x="13173" y="21446"/>
                  <a:pt x="13179" y="21430"/>
                </a:cubicBezTo>
                <a:cubicBezTo>
                  <a:pt x="13182" y="21422"/>
                  <a:pt x="13185" y="21416"/>
                  <a:pt x="13189" y="21411"/>
                </a:cubicBezTo>
                <a:cubicBezTo>
                  <a:pt x="13193" y="21405"/>
                  <a:pt x="13198" y="21401"/>
                  <a:pt x="13202" y="21397"/>
                </a:cubicBezTo>
                <a:cubicBezTo>
                  <a:pt x="13212" y="21389"/>
                  <a:pt x="13221" y="21386"/>
                  <a:pt x="13232" y="21389"/>
                </a:cubicBezTo>
                <a:cubicBezTo>
                  <a:pt x="13242" y="21391"/>
                  <a:pt x="13252" y="21398"/>
                  <a:pt x="13260" y="21409"/>
                </a:cubicBezTo>
                <a:cubicBezTo>
                  <a:pt x="13269" y="21421"/>
                  <a:pt x="13274" y="21434"/>
                  <a:pt x="13278" y="21451"/>
                </a:cubicBezTo>
                <a:cubicBezTo>
                  <a:pt x="13283" y="21470"/>
                  <a:pt x="13284" y="21487"/>
                  <a:pt x="13282" y="21506"/>
                </a:cubicBezTo>
                <a:cubicBezTo>
                  <a:pt x="13281" y="21525"/>
                  <a:pt x="13278" y="21541"/>
                  <a:pt x="13271" y="21556"/>
                </a:cubicBezTo>
                <a:cubicBezTo>
                  <a:pt x="13268" y="21563"/>
                  <a:pt x="13265" y="21570"/>
                  <a:pt x="13261" y="21576"/>
                </a:cubicBezTo>
                <a:cubicBezTo>
                  <a:pt x="13257" y="21581"/>
                  <a:pt x="13252" y="21586"/>
                  <a:pt x="13248" y="21589"/>
                </a:cubicBezTo>
                <a:cubicBezTo>
                  <a:pt x="13243" y="21593"/>
                  <a:pt x="13238" y="21596"/>
                  <a:pt x="13233" y="21597"/>
                </a:cubicBezTo>
                <a:cubicBezTo>
                  <a:pt x="13228" y="21598"/>
                  <a:pt x="13223" y="21598"/>
                  <a:pt x="13218" y="21597"/>
                </a:cubicBezTo>
                <a:cubicBezTo>
                  <a:pt x="13207" y="21595"/>
                  <a:pt x="13198" y="21588"/>
                  <a:pt x="13190" y="21576"/>
                </a:cubicBezTo>
                <a:close/>
                <a:moveTo>
                  <a:pt x="13883" y="21576"/>
                </a:moveTo>
                <a:cubicBezTo>
                  <a:pt x="13879" y="21571"/>
                  <a:pt x="13875" y="21564"/>
                  <a:pt x="13872" y="21557"/>
                </a:cubicBezTo>
                <a:cubicBezTo>
                  <a:pt x="13869" y="21550"/>
                  <a:pt x="13867" y="21543"/>
                  <a:pt x="13865" y="21534"/>
                </a:cubicBezTo>
                <a:cubicBezTo>
                  <a:pt x="13861" y="21516"/>
                  <a:pt x="13859" y="21499"/>
                  <a:pt x="13861" y="21480"/>
                </a:cubicBezTo>
                <a:cubicBezTo>
                  <a:pt x="13862" y="21461"/>
                  <a:pt x="13866" y="21446"/>
                  <a:pt x="13872" y="21430"/>
                </a:cubicBezTo>
                <a:cubicBezTo>
                  <a:pt x="13875" y="21422"/>
                  <a:pt x="13878" y="21416"/>
                  <a:pt x="13882" y="21411"/>
                </a:cubicBezTo>
                <a:cubicBezTo>
                  <a:pt x="13886" y="21405"/>
                  <a:pt x="13891" y="21401"/>
                  <a:pt x="13895" y="21397"/>
                </a:cubicBezTo>
                <a:cubicBezTo>
                  <a:pt x="13905" y="21389"/>
                  <a:pt x="13914" y="21386"/>
                  <a:pt x="13925" y="21389"/>
                </a:cubicBezTo>
                <a:cubicBezTo>
                  <a:pt x="13936" y="21391"/>
                  <a:pt x="13945" y="21398"/>
                  <a:pt x="13953" y="21409"/>
                </a:cubicBezTo>
                <a:cubicBezTo>
                  <a:pt x="13962" y="21421"/>
                  <a:pt x="13967" y="21434"/>
                  <a:pt x="13971" y="21451"/>
                </a:cubicBezTo>
                <a:cubicBezTo>
                  <a:pt x="13976" y="21470"/>
                  <a:pt x="13977" y="21487"/>
                  <a:pt x="13975" y="21506"/>
                </a:cubicBezTo>
                <a:cubicBezTo>
                  <a:pt x="13974" y="21525"/>
                  <a:pt x="13971" y="21541"/>
                  <a:pt x="13964" y="21556"/>
                </a:cubicBezTo>
                <a:cubicBezTo>
                  <a:pt x="13961" y="21563"/>
                  <a:pt x="13958" y="21570"/>
                  <a:pt x="13954" y="21576"/>
                </a:cubicBezTo>
                <a:cubicBezTo>
                  <a:pt x="13950" y="21581"/>
                  <a:pt x="13945" y="21586"/>
                  <a:pt x="13941" y="21589"/>
                </a:cubicBezTo>
                <a:cubicBezTo>
                  <a:pt x="13936" y="21593"/>
                  <a:pt x="13931" y="21596"/>
                  <a:pt x="13926" y="21597"/>
                </a:cubicBezTo>
                <a:cubicBezTo>
                  <a:pt x="13921" y="21598"/>
                  <a:pt x="13916" y="21598"/>
                  <a:pt x="13911" y="21597"/>
                </a:cubicBezTo>
                <a:cubicBezTo>
                  <a:pt x="13905" y="21596"/>
                  <a:pt x="13901" y="21594"/>
                  <a:pt x="13896" y="21590"/>
                </a:cubicBezTo>
                <a:cubicBezTo>
                  <a:pt x="13892" y="21587"/>
                  <a:pt x="13887" y="21582"/>
                  <a:pt x="13883" y="21576"/>
                </a:cubicBezTo>
                <a:close/>
                <a:moveTo>
                  <a:pt x="14576" y="21576"/>
                </a:moveTo>
                <a:cubicBezTo>
                  <a:pt x="14572" y="21571"/>
                  <a:pt x="14568" y="21564"/>
                  <a:pt x="14565" y="21557"/>
                </a:cubicBezTo>
                <a:cubicBezTo>
                  <a:pt x="14562" y="21550"/>
                  <a:pt x="14560" y="21543"/>
                  <a:pt x="14558" y="21534"/>
                </a:cubicBezTo>
                <a:cubicBezTo>
                  <a:pt x="14554" y="21516"/>
                  <a:pt x="14552" y="21499"/>
                  <a:pt x="14554" y="21480"/>
                </a:cubicBezTo>
                <a:cubicBezTo>
                  <a:pt x="14555" y="21461"/>
                  <a:pt x="14559" y="21446"/>
                  <a:pt x="14565" y="21430"/>
                </a:cubicBezTo>
                <a:cubicBezTo>
                  <a:pt x="14568" y="21422"/>
                  <a:pt x="14571" y="21416"/>
                  <a:pt x="14575" y="21411"/>
                </a:cubicBezTo>
                <a:cubicBezTo>
                  <a:pt x="14579" y="21405"/>
                  <a:pt x="14584" y="21401"/>
                  <a:pt x="14588" y="21397"/>
                </a:cubicBezTo>
                <a:cubicBezTo>
                  <a:pt x="14598" y="21389"/>
                  <a:pt x="14607" y="21386"/>
                  <a:pt x="14618" y="21389"/>
                </a:cubicBezTo>
                <a:cubicBezTo>
                  <a:pt x="14629" y="21391"/>
                  <a:pt x="14638" y="21398"/>
                  <a:pt x="14646" y="21409"/>
                </a:cubicBezTo>
                <a:cubicBezTo>
                  <a:pt x="14655" y="21421"/>
                  <a:pt x="14660" y="21434"/>
                  <a:pt x="14664" y="21451"/>
                </a:cubicBezTo>
                <a:cubicBezTo>
                  <a:pt x="14669" y="21470"/>
                  <a:pt x="14670" y="21487"/>
                  <a:pt x="14668" y="21506"/>
                </a:cubicBezTo>
                <a:cubicBezTo>
                  <a:pt x="14667" y="21525"/>
                  <a:pt x="14664" y="21541"/>
                  <a:pt x="14657" y="21556"/>
                </a:cubicBezTo>
                <a:cubicBezTo>
                  <a:pt x="14654" y="21563"/>
                  <a:pt x="14651" y="21570"/>
                  <a:pt x="14647" y="21576"/>
                </a:cubicBezTo>
                <a:cubicBezTo>
                  <a:pt x="14643" y="21581"/>
                  <a:pt x="14638" y="21586"/>
                  <a:pt x="14634" y="21589"/>
                </a:cubicBezTo>
                <a:cubicBezTo>
                  <a:pt x="14629" y="21593"/>
                  <a:pt x="14624" y="21596"/>
                  <a:pt x="14619" y="21597"/>
                </a:cubicBezTo>
                <a:cubicBezTo>
                  <a:pt x="14614" y="21598"/>
                  <a:pt x="14609" y="21598"/>
                  <a:pt x="14604" y="21597"/>
                </a:cubicBezTo>
                <a:cubicBezTo>
                  <a:pt x="14598" y="21596"/>
                  <a:pt x="14594" y="21594"/>
                  <a:pt x="14589" y="21590"/>
                </a:cubicBezTo>
                <a:cubicBezTo>
                  <a:pt x="14585" y="21587"/>
                  <a:pt x="14580" y="21582"/>
                  <a:pt x="14576" y="21576"/>
                </a:cubicBezTo>
                <a:close/>
                <a:moveTo>
                  <a:pt x="15269" y="21576"/>
                </a:moveTo>
                <a:cubicBezTo>
                  <a:pt x="15265" y="21571"/>
                  <a:pt x="15261" y="21564"/>
                  <a:pt x="15258" y="21557"/>
                </a:cubicBezTo>
                <a:cubicBezTo>
                  <a:pt x="15255" y="21550"/>
                  <a:pt x="15253" y="21543"/>
                  <a:pt x="15251" y="21534"/>
                </a:cubicBezTo>
                <a:cubicBezTo>
                  <a:pt x="15247" y="21516"/>
                  <a:pt x="15245" y="21499"/>
                  <a:pt x="15247" y="21480"/>
                </a:cubicBezTo>
                <a:cubicBezTo>
                  <a:pt x="15248" y="21461"/>
                  <a:pt x="15252" y="21446"/>
                  <a:pt x="15258" y="21430"/>
                </a:cubicBezTo>
                <a:cubicBezTo>
                  <a:pt x="15261" y="21422"/>
                  <a:pt x="15264" y="21416"/>
                  <a:pt x="15268" y="21411"/>
                </a:cubicBezTo>
                <a:cubicBezTo>
                  <a:pt x="15272" y="21405"/>
                  <a:pt x="15277" y="21401"/>
                  <a:pt x="15281" y="21397"/>
                </a:cubicBezTo>
                <a:cubicBezTo>
                  <a:pt x="15291" y="21389"/>
                  <a:pt x="15301" y="21386"/>
                  <a:pt x="15311" y="21389"/>
                </a:cubicBezTo>
                <a:cubicBezTo>
                  <a:pt x="15322" y="21391"/>
                  <a:pt x="15331" y="21398"/>
                  <a:pt x="15339" y="21409"/>
                </a:cubicBezTo>
                <a:cubicBezTo>
                  <a:pt x="15348" y="21421"/>
                  <a:pt x="15353" y="21434"/>
                  <a:pt x="15357" y="21451"/>
                </a:cubicBezTo>
                <a:cubicBezTo>
                  <a:pt x="15362" y="21470"/>
                  <a:pt x="15363" y="21487"/>
                  <a:pt x="15361" y="21506"/>
                </a:cubicBezTo>
                <a:cubicBezTo>
                  <a:pt x="15360" y="21525"/>
                  <a:pt x="15357" y="21541"/>
                  <a:pt x="15350" y="21556"/>
                </a:cubicBezTo>
                <a:cubicBezTo>
                  <a:pt x="15347" y="21563"/>
                  <a:pt x="15344" y="21570"/>
                  <a:pt x="15340" y="21576"/>
                </a:cubicBezTo>
                <a:cubicBezTo>
                  <a:pt x="15336" y="21581"/>
                  <a:pt x="15331" y="21586"/>
                  <a:pt x="15327" y="21589"/>
                </a:cubicBezTo>
                <a:cubicBezTo>
                  <a:pt x="15322" y="21593"/>
                  <a:pt x="15317" y="21596"/>
                  <a:pt x="15312" y="21597"/>
                </a:cubicBezTo>
                <a:cubicBezTo>
                  <a:pt x="15307" y="21598"/>
                  <a:pt x="15302" y="21598"/>
                  <a:pt x="15297" y="21597"/>
                </a:cubicBezTo>
                <a:cubicBezTo>
                  <a:pt x="15292" y="21596"/>
                  <a:pt x="15287" y="21594"/>
                  <a:pt x="15282" y="21590"/>
                </a:cubicBezTo>
                <a:cubicBezTo>
                  <a:pt x="15278" y="21587"/>
                  <a:pt x="15273" y="21582"/>
                  <a:pt x="15269" y="21576"/>
                </a:cubicBezTo>
                <a:close/>
                <a:moveTo>
                  <a:pt x="15962" y="21576"/>
                </a:moveTo>
                <a:cubicBezTo>
                  <a:pt x="15958" y="21571"/>
                  <a:pt x="15954" y="21564"/>
                  <a:pt x="15951" y="21557"/>
                </a:cubicBezTo>
                <a:cubicBezTo>
                  <a:pt x="15948" y="21550"/>
                  <a:pt x="15946" y="21543"/>
                  <a:pt x="15944" y="21534"/>
                </a:cubicBezTo>
                <a:cubicBezTo>
                  <a:pt x="15940" y="21516"/>
                  <a:pt x="15938" y="21499"/>
                  <a:pt x="15940" y="21480"/>
                </a:cubicBezTo>
                <a:cubicBezTo>
                  <a:pt x="15941" y="21461"/>
                  <a:pt x="15945" y="21446"/>
                  <a:pt x="15951" y="21430"/>
                </a:cubicBezTo>
                <a:cubicBezTo>
                  <a:pt x="15954" y="21422"/>
                  <a:pt x="15958" y="21416"/>
                  <a:pt x="15961" y="21411"/>
                </a:cubicBezTo>
                <a:cubicBezTo>
                  <a:pt x="15965" y="21405"/>
                  <a:pt x="15970" y="21401"/>
                  <a:pt x="15974" y="21397"/>
                </a:cubicBezTo>
                <a:cubicBezTo>
                  <a:pt x="15984" y="21389"/>
                  <a:pt x="15994" y="21386"/>
                  <a:pt x="16004" y="21389"/>
                </a:cubicBezTo>
                <a:cubicBezTo>
                  <a:pt x="16015" y="21391"/>
                  <a:pt x="16024" y="21398"/>
                  <a:pt x="16032" y="21409"/>
                </a:cubicBezTo>
                <a:cubicBezTo>
                  <a:pt x="16036" y="21415"/>
                  <a:pt x="16040" y="21421"/>
                  <a:pt x="16043" y="21428"/>
                </a:cubicBezTo>
                <a:cubicBezTo>
                  <a:pt x="16046" y="21435"/>
                  <a:pt x="16048" y="21443"/>
                  <a:pt x="16050" y="21451"/>
                </a:cubicBezTo>
                <a:cubicBezTo>
                  <a:pt x="16055" y="21470"/>
                  <a:pt x="16056" y="21487"/>
                  <a:pt x="16054" y="21506"/>
                </a:cubicBezTo>
                <a:cubicBezTo>
                  <a:pt x="16053" y="21525"/>
                  <a:pt x="16050" y="21541"/>
                  <a:pt x="16043" y="21556"/>
                </a:cubicBezTo>
                <a:cubicBezTo>
                  <a:pt x="16040" y="21563"/>
                  <a:pt x="16037" y="21570"/>
                  <a:pt x="16033" y="21576"/>
                </a:cubicBezTo>
                <a:cubicBezTo>
                  <a:pt x="16029" y="21581"/>
                  <a:pt x="16024" y="21586"/>
                  <a:pt x="16020" y="21589"/>
                </a:cubicBezTo>
                <a:cubicBezTo>
                  <a:pt x="16015" y="21593"/>
                  <a:pt x="16010" y="21596"/>
                  <a:pt x="16005" y="21597"/>
                </a:cubicBezTo>
                <a:cubicBezTo>
                  <a:pt x="16000" y="21598"/>
                  <a:pt x="15995" y="21598"/>
                  <a:pt x="15990" y="21597"/>
                </a:cubicBezTo>
                <a:cubicBezTo>
                  <a:pt x="15985" y="21596"/>
                  <a:pt x="15980" y="21594"/>
                  <a:pt x="15975" y="21590"/>
                </a:cubicBezTo>
                <a:cubicBezTo>
                  <a:pt x="15971" y="21587"/>
                  <a:pt x="15966" y="21582"/>
                  <a:pt x="15962" y="21576"/>
                </a:cubicBezTo>
                <a:close/>
                <a:moveTo>
                  <a:pt x="16655" y="21576"/>
                </a:moveTo>
                <a:cubicBezTo>
                  <a:pt x="16651" y="21571"/>
                  <a:pt x="16647" y="21564"/>
                  <a:pt x="16644" y="21557"/>
                </a:cubicBezTo>
                <a:cubicBezTo>
                  <a:pt x="16641" y="21550"/>
                  <a:pt x="16639" y="21543"/>
                  <a:pt x="16637" y="21534"/>
                </a:cubicBezTo>
                <a:cubicBezTo>
                  <a:pt x="16633" y="21516"/>
                  <a:pt x="16631" y="21499"/>
                  <a:pt x="16633" y="21480"/>
                </a:cubicBezTo>
                <a:cubicBezTo>
                  <a:pt x="16634" y="21461"/>
                  <a:pt x="16638" y="21446"/>
                  <a:pt x="16644" y="21430"/>
                </a:cubicBezTo>
                <a:cubicBezTo>
                  <a:pt x="16647" y="21422"/>
                  <a:pt x="16651" y="21416"/>
                  <a:pt x="16655" y="21411"/>
                </a:cubicBezTo>
                <a:cubicBezTo>
                  <a:pt x="16658" y="21405"/>
                  <a:pt x="16663" y="21401"/>
                  <a:pt x="16667" y="21397"/>
                </a:cubicBezTo>
                <a:cubicBezTo>
                  <a:pt x="16677" y="21389"/>
                  <a:pt x="16687" y="21386"/>
                  <a:pt x="16697" y="21389"/>
                </a:cubicBezTo>
                <a:cubicBezTo>
                  <a:pt x="16708" y="21391"/>
                  <a:pt x="16717" y="21398"/>
                  <a:pt x="16725" y="21409"/>
                </a:cubicBezTo>
                <a:cubicBezTo>
                  <a:pt x="16729" y="21415"/>
                  <a:pt x="16733" y="21421"/>
                  <a:pt x="16736" y="21428"/>
                </a:cubicBezTo>
                <a:cubicBezTo>
                  <a:pt x="16739" y="21435"/>
                  <a:pt x="16741" y="21443"/>
                  <a:pt x="16743" y="21451"/>
                </a:cubicBezTo>
                <a:cubicBezTo>
                  <a:pt x="16748" y="21470"/>
                  <a:pt x="16749" y="21487"/>
                  <a:pt x="16747" y="21506"/>
                </a:cubicBezTo>
                <a:cubicBezTo>
                  <a:pt x="16746" y="21525"/>
                  <a:pt x="16743" y="21541"/>
                  <a:pt x="16736" y="21556"/>
                </a:cubicBezTo>
                <a:cubicBezTo>
                  <a:pt x="16733" y="21563"/>
                  <a:pt x="16730" y="21570"/>
                  <a:pt x="16726" y="21576"/>
                </a:cubicBezTo>
                <a:cubicBezTo>
                  <a:pt x="16722" y="21581"/>
                  <a:pt x="16717" y="21586"/>
                  <a:pt x="16713" y="21589"/>
                </a:cubicBezTo>
                <a:cubicBezTo>
                  <a:pt x="16708" y="21593"/>
                  <a:pt x="16703" y="21596"/>
                  <a:pt x="16698" y="21597"/>
                </a:cubicBezTo>
                <a:cubicBezTo>
                  <a:pt x="16693" y="21598"/>
                  <a:pt x="16688" y="21598"/>
                  <a:pt x="16683" y="21597"/>
                </a:cubicBezTo>
                <a:cubicBezTo>
                  <a:pt x="16678" y="21596"/>
                  <a:pt x="16673" y="21594"/>
                  <a:pt x="16668" y="21590"/>
                </a:cubicBezTo>
                <a:cubicBezTo>
                  <a:pt x="16664" y="21587"/>
                  <a:pt x="16659" y="21582"/>
                  <a:pt x="16655" y="21576"/>
                </a:cubicBezTo>
                <a:close/>
                <a:moveTo>
                  <a:pt x="17349" y="21576"/>
                </a:moveTo>
                <a:cubicBezTo>
                  <a:pt x="17344" y="21571"/>
                  <a:pt x="17341" y="21564"/>
                  <a:pt x="17338" y="21557"/>
                </a:cubicBezTo>
                <a:cubicBezTo>
                  <a:pt x="17335" y="21550"/>
                  <a:pt x="17332" y="21543"/>
                  <a:pt x="17330" y="21534"/>
                </a:cubicBezTo>
                <a:cubicBezTo>
                  <a:pt x="17326" y="21516"/>
                  <a:pt x="17324" y="21499"/>
                  <a:pt x="17326" y="21480"/>
                </a:cubicBezTo>
                <a:cubicBezTo>
                  <a:pt x="17327" y="21461"/>
                  <a:pt x="17331" y="21446"/>
                  <a:pt x="17337" y="21430"/>
                </a:cubicBezTo>
                <a:cubicBezTo>
                  <a:pt x="17340" y="21422"/>
                  <a:pt x="17344" y="21416"/>
                  <a:pt x="17348" y="21411"/>
                </a:cubicBezTo>
                <a:cubicBezTo>
                  <a:pt x="17351" y="21405"/>
                  <a:pt x="17356" y="21401"/>
                  <a:pt x="17360" y="21397"/>
                </a:cubicBezTo>
                <a:cubicBezTo>
                  <a:pt x="17370" y="21389"/>
                  <a:pt x="17380" y="21386"/>
                  <a:pt x="17390" y="21389"/>
                </a:cubicBezTo>
                <a:cubicBezTo>
                  <a:pt x="17401" y="21391"/>
                  <a:pt x="17410" y="21398"/>
                  <a:pt x="17418" y="21409"/>
                </a:cubicBezTo>
                <a:cubicBezTo>
                  <a:pt x="17422" y="21415"/>
                  <a:pt x="17426" y="21421"/>
                  <a:pt x="17429" y="21428"/>
                </a:cubicBezTo>
                <a:cubicBezTo>
                  <a:pt x="17432" y="21435"/>
                  <a:pt x="17434" y="21443"/>
                  <a:pt x="17436" y="21451"/>
                </a:cubicBezTo>
                <a:cubicBezTo>
                  <a:pt x="17441" y="21470"/>
                  <a:pt x="17442" y="21487"/>
                  <a:pt x="17440" y="21506"/>
                </a:cubicBezTo>
                <a:cubicBezTo>
                  <a:pt x="17439" y="21525"/>
                  <a:pt x="17436" y="21541"/>
                  <a:pt x="17429" y="21556"/>
                </a:cubicBezTo>
                <a:cubicBezTo>
                  <a:pt x="17426" y="21563"/>
                  <a:pt x="17423" y="21570"/>
                  <a:pt x="17419" y="21576"/>
                </a:cubicBezTo>
                <a:cubicBezTo>
                  <a:pt x="17415" y="21581"/>
                  <a:pt x="17411" y="21586"/>
                  <a:pt x="17406" y="21589"/>
                </a:cubicBezTo>
                <a:cubicBezTo>
                  <a:pt x="17401" y="21593"/>
                  <a:pt x="17396" y="21596"/>
                  <a:pt x="17391" y="21597"/>
                </a:cubicBezTo>
                <a:cubicBezTo>
                  <a:pt x="17386" y="21598"/>
                  <a:pt x="17381" y="21598"/>
                  <a:pt x="17376" y="21597"/>
                </a:cubicBezTo>
                <a:cubicBezTo>
                  <a:pt x="17371" y="21596"/>
                  <a:pt x="17366" y="21594"/>
                  <a:pt x="17362" y="21590"/>
                </a:cubicBezTo>
                <a:cubicBezTo>
                  <a:pt x="17357" y="21587"/>
                  <a:pt x="17353" y="21582"/>
                  <a:pt x="17349" y="21576"/>
                </a:cubicBezTo>
                <a:close/>
                <a:moveTo>
                  <a:pt x="18042" y="21576"/>
                </a:moveTo>
                <a:cubicBezTo>
                  <a:pt x="18037" y="21571"/>
                  <a:pt x="18034" y="21564"/>
                  <a:pt x="18031" y="21557"/>
                </a:cubicBezTo>
                <a:cubicBezTo>
                  <a:pt x="18028" y="21550"/>
                  <a:pt x="18025" y="21543"/>
                  <a:pt x="18023" y="21534"/>
                </a:cubicBezTo>
                <a:cubicBezTo>
                  <a:pt x="18019" y="21516"/>
                  <a:pt x="18017" y="21499"/>
                  <a:pt x="18019" y="21480"/>
                </a:cubicBezTo>
                <a:cubicBezTo>
                  <a:pt x="18020" y="21461"/>
                  <a:pt x="18024" y="21446"/>
                  <a:pt x="18030" y="21430"/>
                </a:cubicBezTo>
                <a:cubicBezTo>
                  <a:pt x="18033" y="21422"/>
                  <a:pt x="18037" y="21416"/>
                  <a:pt x="18041" y="21411"/>
                </a:cubicBezTo>
                <a:cubicBezTo>
                  <a:pt x="18044" y="21405"/>
                  <a:pt x="18049" y="21401"/>
                  <a:pt x="18053" y="21397"/>
                </a:cubicBezTo>
                <a:cubicBezTo>
                  <a:pt x="18063" y="21389"/>
                  <a:pt x="18073" y="21386"/>
                  <a:pt x="18083" y="21389"/>
                </a:cubicBezTo>
                <a:cubicBezTo>
                  <a:pt x="18094" y="21391"/>
                  <a:pt x="18103" y="21398"/>
                  <a:pt x="18111" y="21409"/>
                </a:cubicBezTo>
                <a:cubicBezTo>
                  <a:pt x="18115" y="21415"/>
                  <a:pt x="18119" y="21421"/>
                  <a:pt x="18122" y="21428"/>
                </a:cubicBezTo>
                <a:cubicBezTo>
                  <a:pt x="18125" y="21435"/>
                  <a:pt x="18127" y="21443"/>
                  <a:pt x="18129" y="21451"/>
                </a:cubicBezTo>
                <a:cubicBezTo>
                  <a:pt x="18131" y="21461"/>
                  <a:pt x="18133" y="21469"/>
                  <a:pt x="18133" y="21478"/>
                </a:cubicBezTo>
                <a:cubicBezTo>
                  <a:pt x="18134" y="21487"/>
                  <a:pt x="18134" y="21496"/>
                  <a:pt x="18133" y="21506"/>
                </a:cubicBezTo>
                <a:cubicBezTo>
                  <a:pt x="18132" y="21525"/>
                  <a:pt x="18129" y="21541"/>
                  <a:pt x="18122" y="21556"/>
                </a:cubicBezTo>
                <a:cubicBezTo>
                  <a:pt x="18116" y="21571"/>
                  <a:pt x="18109" y="21582"/>
                  <a:pt x="18099" y="21589"/>
                </a:cubicBezTo>
                <a:cubicBezTo>
                  <a:pt x="18094" y="21593"/>
                  <a:pt x="18089" y="21596"/>
                  <a:pt x="18084" y="21597"/>
                </a:cubicBezTo>
                <a:cubicBezTo>
                  <a:pt x="18079" y="21598"/>
                  <a:pt x="18074" y="21598"/>
                  <a:pt x="18069" y="21597"/>
                </a:cubicBezTo>
                <a:cubicBezTo>
                  <a:pt x="18064" y="21596"/>
                  <a:pt x="18059" y="21594"/>
                  <a:pt x="18055" y="21590"/>
                </a:cubicBezTo>
                <a:cubicBezTo>
                  <a:pt x="18050" y="21587"/>
                  <a:pt x="18046" y="21582"/>
                  <a:pt x="18042" y="21576"/>
                </a:cubicBezTo>
                <a:close/>
                <a:moveTo>
                  <a:pt x="18735" y="21576"/>
                </a:moveTo>
                <a:cubicBezTo>
                  <a:pt x="18730" y="21571"/>
                  <a:pt x="18727" y="21564"/>
                  <a:pt x="18724" y="21557"/>
                </a:cubicBezTo>
                <a:cubicBezTo>
                  <a:pt x="18721" y="21550"/>
                  <a:pt x="18718" y="21543"/>
                  <a:pt x="18716" y="21534"/>
                </a:cubicBezTo>
                <a:cubicBezTo>
                  <a:pt x="18712" y="21516"/>
                  <a:pt x="18710" y="21499"/>
                  <a:pt x="18712" y="21480"/>
                </a:cubicBezTo>
                <a:cubicBezTo>
                  <a:pt x="18713" y="21461"/>
                  <a:pt x="18717" y="21446"/>
                  <a:pt x="18723" y="21430"/>
                </a:cubicBezTo>
                <a:cubicBezTo>
                  <a:pt x="18726" y="21422"/>
                  <a:pt x="18730" y="21416"/>
                  <a:pt x="18734" y="21411"/>
                </a:cubicBezTo>
                <a:cubicBezTo>
                  <a:pt x="18737" y="21405"/>
                  <a:pt x="18742" y="21401"/>
                  <a:pt x="18746" y="21397"/>
                </a:cubicBezTo>
                <a:cubicBezTo>
                  <a:pt x="18756" y="21389"/>
                  <a:pt x="18766" y="21386"/>
                  <a:pt x="18776" y="21389"/>
                </a:cubicBezTo>
                <a:cubicBezTo>
                  <a:pt x="18787" y="21391"/>
                  <a:pt x="18796" y="21398"/>
                  <a:pt x="18804" y="21409"/>
                </a:cubicBezTo>
                <a:cubicBezTo>
                  <a:pt x="18808" y="21415"/>
                  <a:pt x="18812" y="21421"/>
                  <a:pt x="18815" y="21428"/>
                </a:cubicBezTo>
                <a:cubicBezTo>
                  <a:pt x="18818" y="21435"/>
                  <a:pt x="18820" y="21443"/>
                  <a:pt x="18822" y="21451"/>
                </a:cubicBezTo>
                <a:cubicBezTo>
                  <a:pt x="18827" y="21470"/>
                  <a:pt x="18828" y="21487"/>
                  <a:pt x="18827" y="21506"/>
                </a:cubicBezTo>
                <a:cubicBezTo>
                  <a:pt x="18825" y="21525"/>
                  <a:pt x="18822" y="21541"/>
                  <a:pt x="18815" y="21556"/>
                </a:cubicBezTo>
                <a:cubicBezTo>
                  <a:pt x="18809" y="21571"/>
                  <a:pt x="18802" y="21582"/>
                  <a:pt x="18792" y="21589"/>
                </a:cubicBezTo>
                <a:cubicBezTo>
                  <a:pt x="18787" y="21593"/>
                  <a:pt x="18782" y="21596"/>
                  <a:pt x="18777" y="21597"/>
                </a:cubicBezTo>
                <a:cubicBezTo>
                  <a:pt x="18772" y="21598"/>
                  <a:pt x="18767" y="21598"/>
                  <a:pt x="18762" y="21597"/>
                </a:cubicBezTo>
                <a:cubicBezTo>
                  <a:pt x="18757" y="21596"/>
                  <a:pt x="18752" y="21594"/>
                  <a:pt x="18748" y="21590"/>
                </a:cubicBezTo>
                <a:cubicBezTo>
                  <a:pt x="18743" y="21587"/>
                  <a:pt x="18739" y="21582"/>
                  <a:pt x="18735" y="21576"/>
                </a:cubicBezTo>
                <a:close/>
                <a:moveTo>
                  <a:pt x="19428" y="21576"/>
                </a:moveTo>
                <a:cubicBezTo>
                  <a:pt x="19423" y="21571"/>
                  <a:pt x="19420" y="21564"/>
                  <a:pt x="19417" y="21557"/>
                </a:cubicBezTo>
                <a:cubicBezTo>
                  <a:pt x="19414" y="21550"/>
                  <a:pt x="19411" y="21543"/>
                  <a:pt x="19409" y="21534"/>
                </a:cubicBezTo>
                <a:cubicBezTo>
                  <a:pt x="19405" y="21516"/>
                  <a:pt x="19403" y="21499"/>
                  <a:pt x="19405" y="21480"/>
                </a:cubicBezTo>
                <a:cubicBezTo>
                  <a:pt x="19406" y="21461"/>
                  <a:pt x="19410" y="21446"/>
                  <a:pt x="19416" y="21430"/>
                </a:cubicBezTo>
                <a:cubicBezTo>
                  <a:pt x="19419" y="21422"/>
                  <a:pt x="19423" y="21416"/>
                  <a:pt x="19427" y="21411"/>
                </a:cubicBezTo>
                <a:cubicBezTo>
                  <a:pt x="19430" y="21405"/>
                  <a:pt x="19435" y="21401"/>
                  <a:pt x="19439" y="21397"/>
                </a:cubicBezTo>
                <a:cubicBezTo>
                  <a:pt x="19449" y="21389"/>
                  <a:pt x="19459" y="21386"/>
                  <a:pt x="19469" y="21389"/>
                </a:cubicBezTo>
                <a:cubicBezTo>
                  <a:pt x="19480" y="21391"/>
                  <a:pt x="19489" y="21398"/>
                  <a:pt x="19497" y="21409"/>
                </a:cubicBezTo>
                <a:cubicBezTo>
                  <a:pt x="19506" y="21421"/>
                  <a:pt x="19511" y="21434"/>
                  <a:pt x="19515" y="21451"/>
                </a:cubicBezTo>
                <a:cubicBezTo>
                  <a:pt x="19520" y="21470"/>
                  <a:pt x="19521" y="21487"/>
                  <a:pt x="19520" y="21506"/>
                </a:cubicBezTo>
                <a:cubicBezTo>
                  <a:pt x="19518" y="21525"/>
                  <a:pt x="19515" y="21541"/>
                  <a:pt x="19508" y="21556"/>
                </a:cubicBezTo>
                <a:cubicBezTo>
                  <a:pt x="19505" y="21563"/>
                  <a:pt x="19502" y="21570"/>
                  <a:pt x="19498" y="21576"/>
                </a:cubicBezTo>
                <a:cubicBezTo>
                  <a:pt x="19494" y="21581"/>
                  <a:pt x="19490" y="21586"/>
                  <a:pt x="19485" y="21589"/>
                </a:cubicBezTo>
                <a:cubicBezTo>
                  <a:pt x="19480" y="21593"/>
                  <a:pt x="19475" y="21596"/>
                  <a:pt x="19470" y="21597"/>
                </a:cubicBezTo>
                <a:cubicBezTo>
                  <a:pt x="19465" y="21598"/>
                  <a:pt x="19460" y="21598"/>
                  <a:pt x="19455" y="21597"/>
                </a:cubicBezTo>
                <a:cubicBezTo>
                  <a:pt x="19450" y="21596"/>
                  <a:pt x="19445" y="21594"/>
                  <a:pt x="19441" y="21590"/>
                </a:cubicBezTo>
                <a:cubicBezTo>
                  <a:pt x="19436" y="21587"/>
                  <a:pt x="19432" y="21582"/>
                  <a:pt x="19428" y="21576"/>
                </a:cubicBezTo>
                <a:close/>
                <a:moveTo>
                  <a:pt x="20121" y="21576"/>
                </a:moveTo>
                <a:cubicBezTo>
                  <a:pt x="20116" y="21571"/>
                  <a:pt x="20113" y="21564"/>
                  <a:pt x="20110" y="21557"/>
                </a:cubicBezTo>
                <a:cubicBezTo>
                  <a:pt x="20107" y="21550"/>
                  <a:pt x="20104" y="21543"/>
                  <a:pt x="20102" y="21534"/>
                </a:cubicBezTo>
                <a:cubicBezTo>
                  <a:pt x="20098" y="21516"/>
                  <a:pt x="20096" y="21499"/>
                  <a:pt x="20098" y="21480"/>
                </a:cubicBezTo>
                <a:cubicBezTo>
                  <a:pt x="20099" y="21461"/>
                  <a:pt x="20103" y="21446"/>
                  <a:pt x="20109" y="21430"/>
                </a:cubicBezTo>
                <a:cubicBezTo>
                  <a:pt x="20112" y="21422"/>
                  <a:pt x="20116" y="21416"/>
                  <a:pt x="20120" y="21411"/>
                </a:cubicBezTo>
                <a:cubicBezTo>
                  <a:pt x="20124" y="21405"/>
                  <a:pt x="20128" y="21401"/>
                  <a:pt x="20133" y="21397"/>
                </a:cubicBezTo>
                <a:cubicBezTo>
                  <a:pt x="20143" y="21389"/>
                  <a:pt x="20152" y="21386"/>
                  <a:pt x="20162" y="21389"/>
                </a:cubicBezTo>
                <a:cubicBezTo>
                  <a:pt x="20173" y="21391"/>
                  <a:pt x="20182" y="21398"/>
                  <a:pt x="20190" y="21409"/>
                </a:cubicBezTo>
                <a:cubicBezTo>
                  <a:pt x="20199" y="21421"/>
                  <a:pt x="20204" y="21434"/>
                  <a:pt x="20208" y="21451"/>
                </a:cubicBezTo>
                <a:cubicBezTo>
                  <a:pt x="20213" y="21470"/>
                  <a:pt x="20214" y="21487"/>
                  <a:pt x="20213" y="21506"/>
                </a:cubicBezTo>
                <a:cubicBezTo>
                  <a:pt x="20211" y="21525"/>
                  <a:pt x="20208" y="21541"/>
                  <a:pt x="20201" y="21556"/>
                </a:cubicBezTo>
                <a:cubicBezTo>
                  <a:pt x="20198" y="21563"/>
                  <a:pt x="20195" y="21570"/>
                  <a:pt x="20191" y="21576"/>
                </a:cubicBezTo>
                <a:cubicBezTo>
                  <a:pt x="20187" y="21581"/>
                  <a:pt x="20183" y="21586"/>
                  <a:pt x="20178" y="21589"/>
                </a:cubicBezTo>
                <a:cubicBezTo>
                  <a:pt x="20173" y="21593"/>
                  <a:pt x="20168" y="21596"/>
                  <a:pt x="20163" y="21597"/>
                </a:cubicBezTo>
                <a:cubicBezTo>
                  <a:pt x="20158" y="21598"/>
                  <a:pt x="20153" y="21598"/>
                  <a:pt x="20148" y="21597"/>
                </a:cubicBezTo>
                <a:cubicBezTo>
                  <a:pt x="20143" y="21596"/>
                  <a:pt x="20138" y="21594"/>
                  <a:pt x="20134" y="21590"/>
                </a:cubicBezTo>
                <a:cubicBezTo>
                  <a:pt x="20129" y="21587"/>
                  <a:pt x="20125" y="21582"/>
                  <a:pt x="20121" y="21576"/>
                </a:cubicBezTo>
                <a:close/>
                <a:moveTo>
                  <a:pt x="20814" y="21576"/>
                </a:moveTo>
                <a:cubicBezTo>
                  <a:pt x="20809" y="21571"/>
                  <a:pt x="20806" y="21564"/>
                  <a:pt x="20803" y="21557"/>
                </a:cubicBezTo>
                <a:cubicBezTo>
                  <a:pt x="20800" y="21550"/>
                  <a:pt x="20797" y="21543"/>
                  <a:pt x="20795" y="21534"/>
                </a:cubicBezTo>
                <a:cubicBezTo>
                  <a:pt x="20791" y="21516"/>
                  <a:pt x="20789" y="21499"/>
                  <a:pt x="20791" y="21480"/>
                </a:cubicBezTo>
                <a:cubicBezTo>
                  <a:pt x="20792" y="21461"/>
                  <a:pt x="20796" y="21446"/>
                  <a:pt x="20802" y="21430"/>
                </a:cubicBezTo>
                <a:cubicBezTo>
                  <a:pt x="20805" y="21422"/>
                  <a:pt x="20809" y="21416"/>
                  <a:pt x="20813" y="21411"/>
                </a:cubicBezTo>
                <a:cubicBezTo>
                  <a:pt x="20817" y="21405"/>
                  <a:pt x="20821" y="21401"/>
                  <a:pt x="20826" y="21397"/>
                </a:cubicBezTo>
                <a:cubicBezTo>
                  <a:pt x="20836" y="21389"/>
                  <a:pt x="20845" y="21386"/>
                  <a:pt x="20855" y="21389"/>
                </a:cubicBezTo>
                <a:cubicBezTo>
                  <a:pt x="20866" y="21391"/>
                  <a:pt x="20875" y="21398"/>
                  <a:pt x="20883" y="21409"/>
                </a:cubicBezTo>
                <a:cubicBezTo>
                  <a:pt x="20892" y="21421"/>
                  <a:pt x="20897" y="21434"/>
                  <a:pt x="20901" y="21451"/>
                </a:cubicBezTo>
                <a:cubicBezTo>
                  <a:pt x="20906" y="21470"/>
                  <a:pt x="20907" y="21487"/>
                  <a:pt x="20906" y="21506"/>
                </a:cubicBezTo>
                <a:cubicBezTo>
                  <a:pt x="20904" y="21525"/>
                  <a:pt x="20901" y="21541"/>
                  <a:pt x="20894" y="21556"/>
                </a:cubicBezTo>
                <a:cubicBezTo>
                  <a:pt x="20891" y="21563"/>
                  <a:pt x="20888" y="21570"/>
                  <a:pt x="20884" y="21576"/>
                </a:cubicBezTo>
                <a:cubicBezTo>
                  <a:pt x="20880" y="21581"/>
                  <a:pt x="20876" y="21586"/>
                  <a:pt x="20871" y="21589"/>
                </a:cubicBezTo>
                <a:cubicBezTo>
                  <a:pt x="20866" y="21593"/>
                  <a:pt x="20861" y="21596"/>
                  <a:pt x="20856" y="21597"/>
                </a:cubicBezTo>
                <a:cubicBezTo>
                  <a:pt x="20852" y="21598"/>
                  <a:pt x="20846" y="21598"/>
                  <a:pt x="20841" y="21597"/>
                </a:cubicBezTo>
                <a:cubicBezTo>
                  <a:pt x="20836" y="21596"/>
                  <a:pt x="20831" y="21594"/>
                  <a:pt x="20827" y="21590"/>
                </a:cubicBezTo>
                <a:cubicBezTo>
                  <a:pt x="20822" y="21587"/>
                  <a:pt x="20818" y="21582"/>
                  <a:pt x="20814" y="21576"/>
                </a:cubicBezTo>
                <a:close/>
                <a:moveTo>
                  <a:pt x="21507" y="21576"/>
                </a:moveTo>
                <a:cubicBezTo>
                  <a:pt x="21498" y="21565"/>
                  <a:pt x="21493" y="21552"/>
                  <a:pt x="21488" y="21534"/>
                </a:cubicBezTo>
                <a:cubicBezTo>
                  <a:pt x="21484" y="21516"/>
                  <a:pt x="21482" y="21499"/>
                  <a:pt x="21484" y="21480"/>
                </a:cubicBezTo>
                <a:cubicBezTo>
                  <a:pt x="21485" y="21461"/>
                  <a:pt x="21489" y="21446"/>
                  <a:pt x="21495" y="21430"/>
                </a:cubicBezTo>
                <a:cubicBezTo>
                  <a:pt x="21498" y="21422"/>
                  <a:pt x="21502" y="21416"/>
                  <a:pt x="21506" y="21411"/>
                </a:cubicBezTo>
                <a:cubicBezTo>
                  <a:pt x="21510" y="21405"/>
                  <a:pt x="21514" y="21401"/>
                  <a:pt x="21519" y="21397"/>
                </a:cubicBezTo>
                <a:cubicBezTo>
                  <a:pt x="21529" y="21389"/>
                  <a:pt x="21538" y="21386"/>
                  <a:pt x="21548" y="21389"/>
                </a:cubicBezTo>
                <a:cubicBezTo>
                  <a:pt x="21559" y="21391"/>
                  <a:pt x="21568" y="21398"/>
                  <a:pt x="21576" y="21409"/>
                </a:cubicBezTo>
                <a:cubicBezTo>
                  <a:pt x="21585" y="21421"/>
                  <a:pt x="21590" y="21434"/>
                  <a:pt x="21594" y="21451"/>
                </a:cubicBezTo>
                <a:cubicBezTo>
                  <a:pt x="21599" y="21470"/>
                  <a:pt x="21600" y="21487"/>
                  <a:pt x="21599" y="21506"/>
                </a:cubicBezTo>
                <a:cubicBezTo>
                  <a:pt x="21597" y="21525"/>
                  <a:pt x="21594" y="21541"/>
                  <a:pt x="21587" y="21556"/>
                </a:cubicBezTo>
                <a:cubicBezTo>
                  <a:pt x="21584" y="21563"/>
                  <a:pt x="21581" y="21570"/>
                  <a:pt x="21577" y="21576"/>
                </a:cubicBezTo>
                <a:cubicBezTo>
                  <a:pt x="21573" y="21581"/>
                  <a:pt x="21569" y="21586"/>
                  <a:pt x="21564" y="21589"/>
                </a:cubicBezTo>
                <a:cubicBezTo>
                  <a:pt x="21559" y="21593"/>
                  <a:pt x="21554" y="21596"/>
                  <a:pt x="21549" y="21597"/>
                </a:cubicBezTo>
                <a:cubicBezTo>
                  <a:pt x="21545" y="21598"/>
                  <a:pt x="21539" y="21598"/>
                  <a:pt x="21534" y="21597"/>
                </a:cubicBezTo>
                <a:cubicBezTo>
                  <a:pt x="21524" y="21595"/>
                  <a:pt x="21515" y="21588"/>
                  <a:pt x="21507" y="21576"/>
                </a:cubicBezTo>
                <a:close/>
              </a:path>
            </a:pathLst>
          </a:custGeom>
          <a:solidFill>
            <a:srgbClr val="43575A"/>
          </a:solidFill>
          <a:ln w="12700">
            <a:miter lim="400000"/>
          </a:ln>
        </p:spPr>
        <p:txBody>
          <a:bodyPr lIns="45719" rIns="45719" anchor="ctr"/>
          <a:lstStyle/>
          <a:p>
            <a:pPr algn="l" defTabSz="457200">
              <a:lnSpc>
                <a:spcPct val="93000"/>
              </a:lnSpc>
              <a:defRPr sz="1800" spc="0">
                <a:solidFill>
                  <a:srgbClr val="000000"/>
                </a:solidFill>
                <a:latin typeface="Arial" panose="020B0604020202020204"/>
                <a:ea typeface="Arial" panose="020B0604020202020204"/>
                <a:cs typeface="Arial" panose="020B0604020202020204"/>
                <a:sym typeface="Arial" panose="020B0604020202020204"/>
              </a:defRPr>
            </a:pPr>
          </a:p>
        </p:txBody>
      </p:sp>
      <p:sp>
        <p:nvSpPr>
          <p:cNvPr id="412" name="Rectangle"/>
          <p:cNvSpPr/>
          <p:nvPr/>
        </p:nvSpPr>
        <p:spPr>
          <a:xfrm>
            <a:off x="14280515" y="1889760"/>
            <a:ext cx="9091295" cy="10728325"/>
          </a:xfrm>
          <a:prstGeom prst="rect">
            <a:avLst/>
          </a:prstGeom>
          <a:solidFill>
            <a:srgbClr val="3D9CC3"/>
          </a:solidFill>
          <a:ln w="12700">
            <a:miter lim="400000"/>
          </a:ln>
        </p:spPr>
        <p:txBody>
          <a:bodyPr lIns="0" tIns="0" rIns="0" bIns="0" anchor="ctr"/>
          <a:lstStyle/>
          <a:p>
            <a:pPr>
              <a:defRPr sz="3200" spc="0">
                <a:latin typeface="+mn-lt"/>
                <a:ea typeface="+mn-ea"/>
                <a:cs typeface="+mn-cs"/>
                <a:sym typeface="Helvetica Neue Medium"/>
              </a:defRPr>
            </a:pPr>
          </a:p>
        </p:txBody>
      </p:sp>
      <p:sp>
        <p:nvSpPr>
          <p:cNvPr id="413" name="Aenean eu leo quam. Pellentesque ornare sem lacinia quam venenatis vestibulum. Lorem ipsum dolor sit amet."/>
          <p:cNvSpPr txBox="1"/>
          <p:nvPr/>
        </p:nvSpPr>
        <p:spPr>
          <a:xfrm>
            <a:off x="15268956" y="1601682"/>
            <a:ext cx="7113977" cy="231584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marL="571500" lvl="0" indent="-571500" algn="ctr">
              <a:buFont typeface="Wingdings" panose="05000000000000000000" charset="0"/>
              <a:buChar char="Ø"/>
            </a:pPr>
            <a:r>
              <a:rPr lang="en-US" sz="4800" b="1">
                <a:latin typeface="Montserrat Medium" panose="00000600000000000000" charset="0"/>
                <a:cs typeface="Montserrat Medium" panose="00000600000000000000" charset="0"/>
                <a:sym typeface="+mn-ea"/>
              </a:rPr>
              <a:t> </a:t>
            </a:r>
            <a:r>
              <a:rPr lang="en-US" sz="4400" b="1">
                <a:latin typeface="Montserrat Medium" panose="00000600000000000000" charset="0"/>
                <a:cs typeface="Montserrat Medium" panose="00000600000000000000" charset="0"/>
                <a:sym typeface="+mn-ea"/>
              </a:rPr>
              <a:t>Github </a:t>
            </a:r>
            <a:r>
              <a:rPr lang="en-US" sz="3600">
                <a:latin typeface="Montserrat Medium" panose="00000600000000000000" charset="0"/>
                <a:cs typeface="Montserrat Medium" panose="00000600000000000000" charset="0"/>
                <a:sym typeface="+mn-ea"/>
              </a:rPr>
              <a:t>and other software open-source contribution platforms</a:t>
            </a:r>
            <a:endParaRPr lang="en-US" sz="3600">
              <a:latin typeface="Montserrat Medium" panose="00000600000000000000" charset="0"/>
              <a:cs typeface="Montserrat Medium" panose="00000600000000000000" charset="0"/>
              <a:sym typeface="+mn-ea"/>
            </a:endParaRPr>
          </a:p>
        </p:txBody>
      </p:sp>
      <p:sp>
        <p:nvSpPr>
          <p:cNvPr id="415" name="Rectangle"/>
          <p:cNvSpPr/>
          <p:nvPr/>
        </p:nvSpPr>
        <p:spPr>
          <a:xfrm>
            <a:off x="107950" y="3571240"/>
            <a:ext cx="13829030" cy="7905115"/>
          </a:xfrm>
          <a:prstGeom prst="rect">
            <a:avLst/>
          </a:prstGeom>
          <a:solidFill>
            <a:srgbClr val="3D9CC3"/>
          </a:solidFill>
          <a:ln w="12700">
            <a:miter lim="400000"/>
          </a:ln>
        </p:spPr>
        <p:txBody>
          <a:bodyPr lIns="0" tIns="0" rIns="0" bIns="0" anchor="ctr"/>
          <a:lstStyle/>
          <a:p>
            <a:pPr>
              <a:defRPr sz="3200" spc="0">
                <a:latin typeface="+mn-lt"/>
                <a:ea typeface="+mn-ea"/>
                <a:cs typeface="+mn-cs"/>
                <a:sym typeface="Helvetica Neue Medium"/>
              </a:defRPr>
            </a:pPr>
          </a:p>
        </p:txBody>
      </p:sp>
      <p:pic>
        <p:nvPicPr>
          <p:cNvPr id="416" name="Image" descr="Image"/>
          <p:cNvPicPr>
            <a:picLocks noChangeAspect="1"/>
          </p:cNvPicPr>
          <p:nvPr/>
        </p:nvPicPr>
        <p:blipFill>
          <a:blip r:embed="rId1"/>
          <a:stretch>
            <a:fillRect/>
          </a:stretch>
        </p:blipFill>
        <p:spPr>
          <a:xfrm>
            <a:off x="368300" y="3834130"/>
            <a:ext cx="13175615" cy="7510780"/>
          </a:xfrm>
          <a:prstGeom prst="rect">
            <a:avLst/>
          </a:prstGeom>
          <a:ln w="12700">
            <a:miter lim="400000"/>
            <a:headEnd/>
            <a:tailEnd/>
          </a:ln>
        </p:spPr>
      </p:pic>
      <p:pic>
        <p:nvPicPr>
          <p:cNvPr id="417" name="Image" descr="Image"/>
          <p:cNvPicPr/>
          <p:nvPr/>
        </p:nvPicPr>
        <p:blipFill>
          <a:blip r:embed="rId2"/>
          <a:srcRect t="10043" b="7466"/>
          <a:stretch>
            <a:fillRect/>
          </a:stretch>
        </p:blipFill>
        <p:spPr>
          <a:xfrm>
            <a:off x="437515" y="5561965"/>
            <a:ext cx="13037185" cy="5669915"/>
          </a:xfrm>
          <a:prstGeom prst="rect">
            <a:avLst/>
          </a:prstGeom>
          <a:ln w="12700">
            <a:miter lim="400000"/>
            <a:headEnd/>
            <a:tailEnd/>
          </a:ln>
        </p:spPr>
      </p:pic>
      <p:sp>
        <p:nvSpPr>
          <p:cNvPr id="2" name="Rectangle"/>
          <p:cNvSpPr/>
          <p:nvPr/>
        </p:nvSpPr>
        <p:spPr>
          <a:xfrm>
            <a:off x="1036320" y="1003935"/>
            <a:ext cx="11277600" cy="2122805"/>
          </a:xfrm>
          <a:prstGeom prst="rect">
            <a:avLst/>
          </a:prstGeom>
          <a:solidFill>
            <a:srgbClr val="3D9CC3"/>
          </a:solidFill>
          <a:ln w="12700">
            <a:miter lim="400000"/>
          </a:ln>
        </p:spPr>
        <p:txBody>
          <a:bodyPr lIns="0" tIns="0" rIns="0" bIns="0" anchor="ctr"/>
          <a:p>
            <a:pPr>
              <a:defRPr sz="3200" spc="0">
                <a:latin typeface="+mn-lt"/>
                <a:ea typeface="+mn-ea"/>
                <a:cs typeface="+mn-cs"/>
                <a:sym typeface="Helvetica Neue Medium"/>
              </a:defRPr>
            </a:pPr>
          </a:p>
        </p:txBody>
      </p:sp>
      <p:sp>
        <p:nvSpPr>
          <p:cNvPr id="169" name="THE  PROBLEM"/>
          <p:cNvSpPr txBox="1"/>
          <p:nvPr/>
        </p:nvSpPr>
        <p:spPr>
          <a:xfrm>
            <a:off x="526645" y="1003726"/>
            <a:ext cx="12146417" cy="1793875"/>
          </a:xfrm>
          <a:prstGeom prst="rect">
            <a:avLst/>
          </a:prstGeom>
          <a:ln w="12700">
            <a:miter lim="400000"/>
          </a:ln>
          <a:effectLst>
            <a:outerShdw blurRad="50800" dist="38100" dir="2700000" algn="tl" rotWithShape="0">
              <a:prstClr val="black">
                <a:alpha val="40000"/>
              </a:prstClr>
            </a:outerShdw>
          </a:effectLst>
        </p:spPr>
        <p:txBody>
          <a:bodyPr vert="horz" wrap="square" lIns="50800" tIns="50800" rIns="50800" bIns="50800" rtlCol="0" anchor="ctr">
            <a:spAutoFit/>
          </a:bodyPr>
          <a:p>
            <a:pPr lvl="0" indent="-635000" algn="ctr">
              <a:defRPr sz="20000" u="sng" spc="0"/>
            </a:pPr>
            <a:r>
              <a:rPr lang="en-US" sz="11000">
                <a:latin typeface="Montserrat ExtraBold" panose="00000900000000000000" charset="0"/>
                <a:cs typeface="Montserrat ExtraBold" panose="00000900000000000000" charset="0"/>
                <a:sym typeface="+mn-ea"/>
              </a:rPr>
              <a:t>COMPETITION</a:t>
            </a:r>
            <a:endParaRPr lang="en-US" sz="11000">
              <a:latin typeface="Montserrat ExtraBold" panose="00000900000000000000" charset="0"/>
              <a:cs typeface="Montserrat ExtraBold" panose="00000900000000000000" charset="0"/>
              <a:sym typeface="+mn-ea"/>
            </a:endParaRPr>
          </a:p>
        </p:txBody>
      </p:sp>
      <p:pic>
        <p:nvPicPr>
          <p:cNvPr id="5" name="Picture Placeholder 4"/>
          <p:cNvPicPr>
            <a:picLocks noChangeAspect="1"/>
          </p:cNvPicPr>
          <p:nvPr>
            <p:ph type="pic" idx="15"/>
          </p:nvPr>
        </p:nvPicPr>
        <p:blipFill>
          <a:blip r:embed="rId3"/>
          <a:srcRect t="9932"/>
          <a:stretch>
            <a:fillRect/>
          </a:stretch>
        </p:blipFill>
        <p:spPr>
          <a:xfrm>
            <a:off x="454660" y="4625975"/>
            <a:ext cx="13037185" cy="6605270"/>
          </a:xfrm>
          <a:prstGeom prst="rect">
            <a:avLst/>
          </a:prstGeom>
        </p:spPr>
      </p:pic>
      <p:sp>
        <p:nvSpPr>
          <p:cNvPr id="3" name="Aenean eu leo quam. Pellentesque ornare sem lacinia quam venenatis vestibulum. Lorem ipsum dolor sit amet."/>
          <p:cNvSpPr txBox="1"/>
          <p:nvPr/>
        </p:nvSpPr>
        <p:spPr>
          <a:xfrm>
            <a:off x="14763750" y="4368165"/>
            <a:ext cx="8552815" cy="7487920"/>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marL="342900" lvl="0" indent="-342900" algn="l">
              <a:buFont typeface="Arial" panose="020B0604020202020204" pitchFamily="34" charset="0"/>
              <a:buChar char="•"/>
            </a:pPr>
            <a:r>
              <a:rPr lang="en-US" sz="2500">
                <a:latin typeface="Montserrat Medium" panose="00000600000000000000" charset="0"/>
                <a:cs typeface="Montserrat Medium" panose="00000600000000000000" charset="0"/>
                <a:sym typeface="+mn-ea"/>
              </a:rPr>
              <a:t>We are different because Our initiative is centred on youth.</a:t>
            </a:r>
            <a:endParaRPr lang="en-US" sz="2500">
              <a:latin typeface="Montserrat Medium" panose="00000600000000000000" charset="0"/>
              <a:cs typeface="Montserrat Medium" panose="00000600000000000000" charset="0"/>
              <a:sym typeface="+mn-ea"/>
            </a:endParaRPr>
          </a:p>
          <a:p>
            <a:pPr lvl="0" algn="l">
              <a:buFont typeface="Arial" panose="020B0604020202020204" pitchFamily="34" charset="0"/>
            </a:pPr>
            <a:r>
              <a:rPr lang="en-US" sz="2500">
                <a:latin typeface="Montserrat Medium" panose="00000600000000000000" charset="0"/>
                <a:cs typeface="Montserrat Medium" panose="00000600000000000000" charset="0"/>
                <a:sym typeface="+mn-ea"/>
              </a:rPr>
              <a:t> </a:t>
            </a:r>
            <a:endParaRPr lang="en-US" sz="2500">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r>
              <a:rPr lang="en-US" sz="2500">
                <a:latin typeface="Montserrat Medium" panose="00000600000000000000" charset="0"/>
                <a:cs typeface="Montserrat Medium" panose="00000600000000000000" charset="0"/>
                <a:sym typeface="+mn-ea"/>
              </a:rPr>
              <a:t>We not only support Software Open Sourcing, but we also support Hardware Open Sourcing.</a:t>
            </a:r>
            <a:endParaRPr lang="en-US" sz="2500">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endParaRPr lang="en-US" sz="2500">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r>
              <a:rPr lang="en-US" sz="2500">
                <a:latin typeface="Montserrat Medium" panose="00000600000000000000" charset="0"/>
                <a:cs typeface="Montserrat Medium" panose="00000600000000000000" charset="0"/>
                <a:sym typeface="+mn-ea"/>
              </a:rPr>
              <a:t>User can look for projects in his/her field and contribute.</a:t>
            </a:r>
            <a:endParaRPr lang="en-US" sz="2500">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endParaRPr lang="en-US" sz="2500">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r>
              <a:rPr lang="en-US" sz="2500">
                <a:latin typeface="Montserrat Medium" panose="00000600000000000000" charset="0"/>
                <a:cs typeface="Montserrat Medium" panose="00000600000000000000" charset="0"/>
                <a:sym typeface="+mn-ea"/>
              </a:rPr>
              <a:t>Users can publicise their initiative and engage with others in order to solicit contributions.</a:t>
            </a:r>
            <a:endParaRPr lang="en-US" sz="2500">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endParaRPr lang="en-US" sz="2500">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r>
              <a:rPr lang="en-US" sz="2500">
                <a:latin typeface="Montserrat Medium" panose="00000600000000000000" charset="0"/>
                <a:cs typeface="Montserrat Medium" panose="00000600000000000000" charset="0"/>
                <a:sym typeface="+mn-ea"/>
              </a:rPr>
              <a:t>We  also support project plagiarism and individual recognition</a:t>
            </a:r>
            <a:endParaRPr lang="en-US" sz="2500">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endParaRPr lang="en-US" sz="2500">
              <a:latin typeface="Montserrat Medium" panose="00000600000000000000" charset="0"/>
              <a:cs typeface="Montserrat Medium" panose="00000600000000000000" charset="0"/>
              <a:sym typeface="+mn-ea"/>
            </a:endParaRPr>
          </a:p>
          <a:p>
            <a:pPr marL="342900" lvl="0" indent="-342900" algn="l">
              <a:buFont typeface="Arial" panose="020B0604020202020204" pitchFamily="34" charset="0"/>
              <a:buChar char="•"/>
            </a:pPr>
            <a:r>
              <a:rPr lang="en-US" sz="2500">
                <a:latin typeface="Montserrat Medium" panose="00000600000000000000" charset="0"/>
                <a:cs typeface="Montserrat Medium" panose="00000600000000000000" charset="0"/>
                <a:sym typeface="+mn-ea"/>
              </a:rPr>
              <a:t>We also provide user/community engagement</a:t>
            </a:r>
            <a:endParaRPr lang="en-US" sz="2500">
              <a:latin typeface="Montserrat Medium" panose="00000600000000000000" charset="0"/>
              <a:cs typeface="Montserrat Medium" panose="00000600000000000000" charset="0"/>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9CC3"/>
        </a:solidFill>
        <a:effectLst/>
      </p:bgPr>
    </p:bg>
    <p:spTree>
      <p:nvGrpSpPr>
        <p:cNvPr id="1" name=""/>
        <p:cNvGrpSpPr/>
        <p:nvPr/>
      </p:nvGrpSpPr>
      <p:grpSpPr>
        <a:xfrm>
          <a:off x="0" y="0"/>
          <a:ext cx="0" cy="0"/>
          <a:chOff x="0" y="0"/>
          <a:chExt cx="0" cy="0"/>
        </a:xfrm>
      </p:grpSpPr>
      <p:pic>
        <p:nvPicPr>
          <p:cNvPr id="20" name="Picture Placeholder 19" descr="Group 12"/>
          <p:cNvPicPr>
            <a:picLocks noChangeAspect="1"/>
          </p:cNvPicPr>
          <p:nvPr>
            <p:ph type="pic" idx="13"/>
          </p:nvPr>
        </p:nvPicPr>
        <p:blipFill>
          <a:blip r:embed="rId1">
            <a:alphaModFix amt="40000"/>
          </a:blip>
          <a:stretch>
            <a:fillRect/>
          </a:stretch>
        </p:blipFill>
        <p:spPr>
          <a:xfrm>
            <a:off x="23495" y="17145"/>
            <a:ext cx="24384000" cy="13716000"/>
          </a:xfrm>
          <a:prstGeom prst="rect">
            <a:avLst/>
          </a:prstGeom>
        </p:spPr>
      </p:pic>
      <p:sp>
        <p:nvSpPr>
          <p:cNvPr id="188" name="Circle"/>
          <p:cNvSpPr/>
          <p:nvPr/>
        </p:nvSpPr>
        <p:spPr>
          <a:xfrm>
            <a:off x="10175875" y="318135"/>
            <a:ext cx="4001770" cy="3941445"/>
          </a:xfrm>
          <a:prstGeom prst="ellipse">
            <a:avLst/>
          </a:prstGeom>
          <a:solidFill>
            <a:srgbClr val="43575A"/>
          </a:solidFill>
          <a:ln w="76200">
            <a:solidFill>
              <a:srgbClr val="43575A"/>
            </a:solidFill>
            <a:miter lim="400000"/>
          </a:ln>
        </p:spPr>
        <p:txBody>
          <a:bodyPr lIns="0" tIns="0" rIns="0" bIns="0" anchor="ctr"/>
          <a:lstStyle/>
          <a:p>
            <a:pPr>
              <a:defRPr sz="3200" spc="0">
                <a:latin typeface="+mn-lt"/>
                <a:ea typeface="+mn-ea"/>
                <a:cs typeface="+mn-cs"/>
                <a:sym typeface="Helvetica Neue Medium"/>
              </a:defRPr>
            </a:pPr>
          </a:p>
        </p:txBody>
      </p:sp>
      <p:sp>
        <p:nvSpPr>
          <p:cNvPr id="189" name="THE  PROBLEM"/>
          <p:cNvSpPr txBox="1"/>
          <p:nvPr/>
        </p:nvSpPr>
        <p:spPr>
          <a:xfrm>
            <a:off x="670560" y="376873"/>
            <a:ext cx="6410174" cy="1793875"/>
          </a:xfrm>
          <a:prstGeom prst="rect">
            <a:avLst/>
          </a:prstGeom>
          <a:ln w="12700">
            <a:miter lim="400000"/>
          </a:ln>
          <a:effectLst>
            <a:outerShdw blurRad="50800" dist="38100" dir="2700000" algn="tl" rotWithShape="0">
              <a:prstClr val="black">
                <a:alpha val="40000"/>
              </a:prstClr>
            </a:outerShdw>
          </a:effectLst>
        </p:spPr>
        <p:txBody>
          <a:bodyPr vert="horz" wrap="square" lIns="50800" tIns="50800" rIns="50800" bIns="50800" rtlCol="0" anchor="ctr">
            <a:spAutoFit/>
          </a:bodyPr>
          <a:lstStyle/>
          <a:p>
            <a:pPr lvl="0" indent="-635000" algn="ctr">
              <a:defRPr sz="20000" u="sng" spc="0"/>
            </a:pPr>
            <a:r>
              <a:rPr lang="en-US" sz="11000">
                <a:latin typeface="Montserrat ExtraBold" panose="00000900000000000000" charset="0"/>
                <a:cs typeface="Montserrat ExtraBold" panose="00000900000000000000" charset="0"/>
                <a:sym typeface="+mn-ea"/>
              </a:rPr>
              <a:t>TEAM</a:t>
            </a:r>
            <a:endParaRPr lang="en-US" sz="11000">
              <a:latin typeface="Montserrat ExtraBold" panose="00000900000000000000" charset="0"/>
              <a:cs typeface="Montserrat ExtraBold" panose="00000900000000000000" charset="0"/>
              <a:sym typeface="+mn-ea"/>
            </a:endParaRPr>
          </a:p>
        </p:txBody>
      </p:sp>
      <p:sp>
        <p:nvSpPr>
          <p:cNvPr id="191" name="PROBLEM 1"/>
          <p:cNvSpPr txBox="1"/>
          <p:nvPr/>
        </p:nvSpPr>
        <p:spPr>
          <a:xfrm>
            <a:off x="10455516" y="4553335"/>
            <a:ext cx="3493613" cy="148653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lvl="0" algn="ctr">
              <a:buFont typeface="Arial" panose="020B0604020202020204" pitchFamily="34" charset="0"/>
            </a:pPr>
            <a:r>
              <a:rPr lang="en-US" sz="2500">
                <a:latin typeface="Montserrat Medium" panose="00000600000000000000" charset="0"/>
                <a:cs typeface="Montserrat Medium" panose="00000600000000000000" charset="0"/>
                <a:sym typeface="+mn-ea"/>
              </a:rPr>
              <a:t>Jheel Soni</a:t>
            </a:r>
            <a:endParaRPr lang="en-US" sz="2500">
              <a:latin typeface="Montserrat Medium" panose="00000600000000000000" charset="0"/>
              <a:cs typeface="Montserrat Medium" panose="00000600000000000000" charset="0"/>
              <a:sym typeface="+mn-ea"/>
            </a:endParaRPr>
          </a:p>
          <a:p>
            <a:pPr lvl="0" algn="ctr">
              <a:buFont typeface="Arial" panose="020B0604020202020204" pitchFamily="34" charset="0"/>
            </a:pPr>
            <a:r>
              <a:rPr lang="en-US" sz="2500">
                <a:latin typeface="Montserrat Medium" panose="00000600000000000000" charset="0"/>
                <a:cs typeface="Montserrat Medium" panose="00000600000000000000" charset="0"/>
                <a:sym typeface="+mn-ea"/>
              </a:rPr>
              <a:t>B.Tech CSE </a:t>
            </a:r>
            <a:endParaRPr lang="en-US" sz="2500">
              <a:latin typeface="Montserrat Medium" panose="00000600000000000000" charset="0"/>
              <a:cs typeface="Montserrat Medium" panose="00000600000000000000" charset="0"/>
              <a:sym typeface="+mn-ea"/>
            </a:endParaRPr>
          </a:p>
          <a:p>
            <a:pPr lvl="0" algn="ctr">
              <a:buFont typeface="Arial" panose="020B0604020202020204" pitchFamily="34" charset="0"/>
            </a:pPr>
            <a:r>
              <a:rPr lang="en-US" sz="2500">
                <a:latin typeface="Montserrat Medium" panose="00000600000000000000" charset="0"/>
                <a:cs typeface="Montserrat Medium" panose="00000600000000000000" charset="0"/>
                <a:sym typeface="+mn-ea"/>
              </a:rPr>
              <a:t>2nd Year</a:t>
            </a:r>
            <a:endParaRPr lang="en-US" sz="2500">
              <a:latin typeface="Montserrat Medium" panose="00000600000000000000" charset="0"/>
              <a:cs typeface="Montserrat Medium" panose="00000600000000000000" charset="0"/>
              <a:sym typeface="+mn-ea"/>
            </a:endParaRPr>
          </a:p>
        </p:txBody>
      </p:sp>
      <p:sp>
        <p:nvSpPr>
          <p:cNvPr id="5" name="Circle"/>
          <p:cNvSpPr/>
          <p:nvPr/>
        </p:nvSpPr>
        <p:spPr>
          <a:xfrm>
            <a:off x="15648305" y="7167880"/>
            <a:ext cx="4001770" cy="3941445"/>
          </a:xfrm>
          <a:prstGeom prst="ellipse">
            <a:avLst/>
          </a:prstGeom>
          <a:solidFill>
            <a:srgbClr val="43575A"/>
          </a:solidFill>
          <a:ln w="76200">
            <a:solidFill>
              <a:srgbClr val="43575A"/>
            </a:solidFill>
            <a:miter lim="400000"/>
          </a:ln>
        </p:spPr>
        <p:txBody>
          <a:bodyPr lIns="0" tIns="0" rIns="0" bIns="0" anchor="ctr"/>
          <a:p>
            <a:pPr>
              <a:defRPr sz="3200" spc="0">
                <a:latin typeface="+mn-lt"/>
                <a:ea typeface="+mn-ea"/>
                <a:cs typeface="+mn-cs"/>
                <a:sym typeface="Helvetica Neue Medium"/>
              </a:defRPr>
            </a:pPr>
          </a:p>
        </p:txBody>
      </p:sp>
      <p:sp>
        <p:nvSpPr>
          <p:cNvPr id="6" name="Circle"/>
          <p:cNvSpPr/>
          <p:nvPr/>
        </p:nvSpPr>
        <p:spPr>
          <a:xfrm>
            <a:off x="15648305" y="2608580"/>
            <a:ext cx="4001770" cy="3941445"/>
          </a:xfrm>
          <a:prstGeom prst="ellipse">
            <a:avLst/>
          </a:prstGeom>
          <a:solidFill>
            <a:srgbClr val="43575A"/>
          </a:solidFill>
          <a:ln w="76200">
            <a:solidFill>
              <a:srgbClr val="43575A"/>
            </a:solidFill>
            <a:miter lim="400000"/>
          </a:ln>
        </p:spPr>
        <p:txBody>
          <a:bodyPr lIns="0" tIns="0" rIns="0" bIns="0" anchor="ctr"/>
          <a:lstStyle/>
          <a:p>
            <a:pPr>
              <a:defRPr sz="3200" spc="0">
                <a:latin typeface="+mn-lt"/>
                <a:ea typeface="+mn-ea"/>
                <a:cs typeface="+mn-cs"/>
                <a:sym typeface="Helvetica Neue Medium"/>
              </a:defRPr>
            </a:pPr>
          </a:p>
        </p:txBody>
      </p:sp>
      <p:sp>
        <p:nvSpPr>
          <p:cNvPr id="7" name="Circle"/>
          <p:cNvSpPr/>
          <p:nvPr/>
        </p:nvSpPr>
        <p:spPr>
          <a:xfrm>
            <a:off x="4703445" y="7289800"/>
            <a:ext cx="4001770" cy="4008120"/>
          </a:xfrm>
          <a:prstGeom prst="ellipse">
            <a:avLst/>
          </a:prstGeom>
          <a:solidFill>
            <a:srgbClr val="43575A"/>
          </a:solidFill>
          <a:ln w="76200">
            <a:solidFill>
              <a:srgbClr val="43575A"/>
            </a:solidFill>
            <a:miter lim="400000"/>
          </a:ln>
        </p:spPr>
        <p:txBody>
          <a:bodyPr lIns="0" tIns="0" rIns="0" bIns="0" anchor="ctr"/>
          <a:lstStyle/>
          <a:p>
            <a:pPr>
              <a:defRPr sz="3200" spc="0">
                <a:latin typeface="+mn-lt"/>
                <a:ea typeface="+mn-ea"/>
                <a:cs typeface="+mn-cs"/>
                <a:sym typeface="Helvetica Neue Medium"/>
              </a:defRPr>
            </a:pPr>
          </a:p>
        </p:txBody>
      </p:sp>
      <p:sp>
        <p:nvSpPr>
          <p:cNvPr id="8" name="Circle"/>
          <p:cNvSpPr/>
          <p:nvPr/>
        </p:nvSpPr>
        <p:spPr>
          <a:xfrm>
            <a:off x="4703445" y="2609850"/>
            <a:ext cx="4001770" cy="3941445"/>
          </a:xfrm>
          <a:prstGeom prst="ellipse">
            <a:avLst/>
          </a:prstGeom>
          <a:solidFill>
            <a:srgbClr val="43575A"/>
          </a:solidFill>
          <a:ln w="76200">
            <a:solidFill>
              <a:srgbClr val="43575A"/>
            </a:solidFill>
            <a:miter lim="400000"/>
          </a:ln>
        </p:spPr>
        <p:txBody>
          <a:bodyPr lIns="0" tIns="0" rIns="0" bIns="0" anchor="ctr"/>
          <a:lstStyle/>
          <a:p>
            <a:pPr>
              <a:defRPr sz="3200" spc="0">
                <a:latin typeface="+mn-lt"/>
                <a:ea typeface="+mn-ea"/>
                <a:cs typeface="+mn-cs"/>
                <a:sym typeface="Helvetica Neue Medium"/>
              </a:defRPr>
            </a:pPr>
          </a:p>
        </p:txBody>
      </p:sp>
      <p:sp>
        <p:nvSpPr>
          <p:cNvPr id="9" name="Circle"/>
          <p:cNvSpPr/>
          <p:nvPr/>
        </p:nvSpPr>
        <p:spPr>
          <a:xfrm>
            <a:off x="10191115" y="9666605"/>
            <a:ext cx="4001770" cy="3941445"/>
          </a:xfrm>
          <a:prstGeom prst="ellipse">
            <a:avLst/>
          </a:prstGeom>
          <a:solidFill>
            <a:srgbClr val="43575A"/>
          </a:solidFill>
          <a:ln w="76200">
            <a:solidFill>
              <a:srgbClr val="43575A"/>
            </a:solidFill>
            <a:miter lim="400000"/>
          </a:ln>
        </p:spPr>
        <p:txBody>
          <a:bodyPr lIns="0" tIns="0" rIns="0" bIns="0" anchor="ctr"/>
          <a:lstStyle/>
          <a:p>
            <a:pPr>
              <a:defRPr sz="3200" spc="0">
                <a:latin typeface="+mn-lt"/>
                <a:ea typeface="+mn-ea"/>
                <a:cs typeface="+mn-cs"/>
                <a:sym typeface="Helvetica Neue Medium"/>
              </a:defRPr>
            </a:pPr>
          </a:p>
        </p:txBody>
      </p:sp>
      <p:sp>
        <p:nvSpPr>
          <p:cNvPr id="10" name="PROBLEM 1"/>
          <p:cNvSpPr txBox="1"/>
          <p:nvPr/>
        </p:nvSpPr>
        <p:spPr>
          <a:xfrm>
            <a:off x="19824941" y="4050415"/>
            <a:ext cx="3493613" cy="148653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lvl="0" algn="l">
              <a:buFont typeface="Arial" panose="020B0604020202020204" pitchFamily="34" charset="0"/>
            </a:pPr>
            <a:r>
              <a:rPr lang="en-US" sz="2500">
                <a:latin typeface="Montserrat Medium" panose="00000600000000000000" charset="0"/>
                <a:cs typeface="Montserrat Medium" panose="00000600000000000000" charset="0"/>
                <a:sym typeface="+mn-ea"/>
              </a:rPr>
              <a:t>Harshit sharma</a:t>
            </a:r>
            <a:endParaRPr lang="en-US" sz="2500">
              <a:latin typeface="Montserrat Medium" panose="00000600000000000000" charset="0"/>
              <a:cs typeface="Montserrat Medium" panose="00000600000000000000" charset="0"/>
              <a:sym typeface="+mn-ea"/>
            </a:endParaRPr>
          </a:p>
          <a:p>
            <a:pPr lvl="0" algn="l">
              <a:buFont typeface="Arial" panose="020B0604020202020204" pitchFamily="34" charset="0"/>
            </a:pPr>
            <a:r>
              <a:rPr lang="en-US" sz="2500">
                <a:latin typeface="Montserrat Medium" panose="00000600000000000000" charset="0"/>
                <a:cs typeface="Montserrat Medium" panose="00000600000000000000" charset="0"/>
                <a:sym typeface="+mn-ea"/>
              </a:rPr>
              <a:t>B.Tech CSE </a:t>
            </a:r>
            <a:endParaRPr lang="en-US" sz="2500">
              <a:latin typeface="Montserrat Medium" panose="00000600000000000000" charset="0"/>
              <a:cs typeface="Montserrat Medium" panose="00000600000000000000" charset="0"/>
              <a:sym typeface="+mn-ea"/>
            </a:endParaRPr>
          </a:p>
          <a:p>
            <a:pPr lvl="0" algn="l">
              <a:buFont typeface="Arial" panose="020B0604020202020204" pitchFamily="34" charset="0"/>
            </a:pPr>
            <a:r>
              <a:rPr lang="en-US" sz="2500">
                <a:latin typeface="Montserrat Medium" panose="00000600000000000000" charset="0"/>
                <a:cs typeface="Montserrat Medium" panose="00000600000000000000" charset="0"/>
                <a:sym typeface="+mn-ea"/>
              </a:rPr>
              <a:t>2nd Year</a:t>
            </a:r>
            <a:endParaRPr lang="en-US" sz="2500">
              <a:latin typeface="Montserrat Medium" panose="00000600000000000000" charset="0"/>
              <a:cs typeface="Montserrat Medium" panose="00000600000000000000" charset="0"/>
              <a:sym typeface="+mn-ea"/>
            </a:endParaRPr>
          </a:p>
        </p:txBody>
      </p:sp>
      <p:sp>
        <p:nvSpPr>
          <p:cNvPr id="11" name="PROBLEM 1"/>
          <p:cNvSpPr txBox="1"/>
          <p:nvPr/>
        </p:nvSpPr>
        <p:spPr>
          <a:xfrm>
            <a:off x="19897331" y="8081395"/>
            <a:ext cx="3493613" cy="148653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lvl="0" algn="l">
              <a:buFont typeface="Arial" panose="020B0604020202020204" pitchFamily="34" charset="0"/>
            </a:pPr>
            <a:r>
              <a:rPr lang="en-US" sz="2500">
                <a:latin typeface="Montserrat Medium" panose="00000600000000000000" charset="0"/>
                <a:cs typeface="Montserrat Medium" panose="00000600000000000000" charset="0"/>
                <a:sym typeface="+mn-ea"/>
              </a:rPr>
              <a:t>Kushagra Gupta</a:t>
            </a:r>
            <a:endParaRPr lang="en-US" sz="2500">
              <a:latin typeface="Montserrat Medium" panose="00000600000000000000" charset="0"/>
              <a:cs typeface="Montserrat Medium" panose="00000600000000000000" charset="0"/>
              <a:sym typeface="+mn-ea"/>
            </a:endParaRPr>
          </a:p>
          <a:p>
            <a:pPr lvl="0" algn="l">
              <a:buFont typeface="Arial" panose="020B0604020202020204" pitchFamily="34" charset="0"/>
            </a:pPr>
            <a:r>
              <a:rPr lang="en-US" sz="2500">
                <a:latin typeface="Montserrat Medium" panose="00000600000000000000" charset="0"/>
                <a:cs typeface="Montserrat Medium" panose="00000600000000000000" charset="0"/>
                <a:sym typeface="+mn-ea"/>
              </a:rPr>
              <a:t>B.Tech CSE </a:t>
            </a:r>
            <a:endParaRPr lang="en-US" sz="2500">
              <a:latin typeface="Montserrat Medium" panose="00000600000000000000" charset="0"/>
              <a:cs typeface="Montserrat Medium" panose="00000600000000000000" charset="0"/>
              <a:sym typeface="+mn-ea"/>
            </a:endParaRPr>
          </a:p>
          <a:p>
            <a:pPr lvl="0" algn="l">
              <a:buFont typeface="Arial" panose="020B0604020202020204" pitchFamily="34" charset="0"/>
            </a:pPr>
            <a:r>
              <a:rPr lang="en-US" sz="2500">
                <a:latin typeface="Montserrat Medium" panose="00000600000000000000" charset="0"/>
                <a:cs typeface="Montserrat Medium" panose="00000600000000000000" charset="0"/>
                <a:sym typeface="+mn-ea"/>
              </a:rPr>
              <a:t>2nd Year</a:t>
            </a:r>
            <a:endParaRPr lang="en-US" sz="2500">
              <a:latin typeface="Montserrat Medium" panose="00000600000000000000" charset="0"/>
              <a:cs typeface="Montserrat Medium" panose="00000600000000000000" charset="0"/>
              <a:sym typeface="+mn-ea"/>
            </a:endParaRPr>
          </a:p>
        </p:txBody>
      </p:sp>
      <p:sp>
        <p:nvSpPr>
          <p:cNvPr id="12" name="PROBLEM 1"/>
          <p:cNvSpPr txBox="1"/>
          <p:nvPr/>
        </p:nvSpPr>
        <p:spPr>
          <a:xfrm>
            <a:off x="10430116" y="8081395"/>
            <a:ext cx="3493613" cy="148653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lvl="0" algn="ctr">
              <a:buFont typeface="Arial" panose="020B0604020202020204" pitchFamily="34" charset="0"/>
            </a:pPr>
            <a:r>
              <a:rPr lang="en-US" sz="2500">
                <a:latin typeface="Montserrat Medium" panose="00000600000000000000" charset="0"/>
                <a:cs typeface="Montserrat Medium" panose="00000600000000000000" charset="0"/>
                <a:sym typeface="+mn-ea"/>
              </a:rPr>
              <a:t>Vaishnavi Vaishnav</a:t>
            </a:r>
            <a:endParaRPr lang="en-US" sz="2500">
              <a:latin typeface="Montserrat Medium" panose="00000600000000000000" charset="0"/>
              <a:cs typeface="Montserrat Medium" panose="00000600000000000000" charset="0"/>
              <a:sym typeface="+mn-ea"/>
            </a:endParaRPr>
          </a:p>
          <a:p>
            <a:pPr lvl="0" algn="ctr">
              <a:buFont typeface="Arial" panose="020B0604020202020204" pitchFamily="34" charset="0"/>
            </a:pPr>
            <a:r>
              <a:rPr lang="en-US" sz="2500">
                <a:latin typeface="Montserrat Medium" panose="00000600000000000000" charset="0"/>
                <a:cs typeface="Montserrat Medium" panose="00000600000000000000" charset="0"/>
                <a:sym typeface="+mn-ea"/>
              </a:rPr>
              <a:t>B.Tech CSE </a:t>
            </a:r>
            <a:endParaRPr lang="en-US" sz="2500">
              <a:latin typeface="Montserrat Medium" panose="00000600000000000000" charset="0"/>
              <a:cs typeface="Montserrat Medium" panose="00000600000000000000" charset="0"/>
              <a:sym typeface="+mn-ea"/>
            </a:endParaRPr>
          </a:p>
          <a:p>
            <a:pPr lvl="0" algn="ctr">
              <a:buFont typeface="Arial" panose="020B0604020202020204" pitchFamily="34" charset="0"/>
            </a:pPr>
            <a:r>
              <a:rPr lang="en-US" sz="2500">
                <a:latin typeface="Montserrat Medium" panose="00000600000000000000" charset="0"/>
                <a:cs typeface="Montserrat Medium" panose="00000600000000000000" charset="0"/>
                <a:sym typeface="+mn-ea"/>
              </a:rPr>
              <a:t>2nd Year</a:t>
            </a:r>
            <a:endParaRPr lang="en-US" sz="2500">
              <a:latin typeface="Montserrat Medium" panose="00000600000000000000" charset="0"/>
              <a:cs typeface="Montserrat Medium" panose="00000600000000000000" charset="0"/>
              <a:sym typeface="+mn-ea"/>
            </a:endParaRPr>
          </a:p>
        </p:txBody>
      </p:sp>
      <p:sp>
        <p:nvSpPr>
          <p:cNvPr id="13" name="PROBLEM 1"/>
          <p:cNvSpPr txBox="1"/>
          <p:nvPr/>
        </p:nvSpPr>
        <p:spPr>
          <a:xfrm>
            <a:off x="887336" y="8086475"/>
            <a:ext cx="3493613" cy="148653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lvl="0" algn="r">
              <a:buFont typeface="Arial" panose="020B0604020202020204" pitchFamily="34" charset="0"/>
            </a:pPr>
            <a:r>
              <a:rPr lang="en-US" sz="2500">
                <a:latin typeface="Montserrat Medium" panose="00000600000000000000" charset="0"/>
                <a:cs typeface="Montserrat Medium" panose="00000600000000000000" charset="0"/>
                <a:sym typeface="+mn-ea"/>
              </a:rPr>
              <a:t>Aditya Shekhawat</a:t>
            </a:r>
            <a:endParaRPr lang="en-US" sz="2500">
              <a:latin typeface="Montserrat Medium" panose="00000600000000000000" charset="0"/>
              <a:cs typeface="Montserrat Medium" panose="00000600000000000000" charset="0"/>
              <a:sym typeface="+mn-ea"/>
            </a:endParaRPr>
          </a:p>
          <a:p>
            <a:pPr lvl="0" algn="r">
              <a:buFont typeface="Arial" panose="020B0604020202020204" pitchFamily="34" charset="0"/>
            </a:pPr>
            <a:r>
              <a:rPr lang="en-US" sz="2500">
                <a:latin typeface="Montserrat Medium" panose="00000600000000000000" charset="0"/>
                <a:cs typeface="Montserrat Medium" panose="00000600000000000000" charset="0"/>
                <a:sym typeface="+mn-ea"/>
              </a:rPr>
              <a:t>B.Tech CSE </a:t>
            </a:r>
            <a:endParaRPr lang="en-US" sz="2500">
              <a:latin typeface="Montserrat Medium" panose="00000600000000000000" charset="0"/>
              <a:cs typeface="Montserrat Medium" panose="00000600000000000000" charset="0"/>
              <a:sym typeface="+mn-ea"/>
            </a:endParaRPr>
          </a:p>
          <a:p>
            <a:pPr lvl="0" algn="r">
              <a:buFont typeface="Arial" panose="020B0604020202020204" pitchFamily="34" charset="0"/>
            </a:pPr>
            <a:r>
              <a:rPr lang="en-US" sz="2500">
                <a:latin typeface="Montserrat Medium" panose="00000600000000000000" charset="0"/>
                <a:cs typeface="Montserrat Medium" panose="00000600000000000000" charset="0"/>
                <a:sym typeface="+mn-ea"/>
              </a:rPr>
              <a:t>2nd Year</a:t>
            </a:r>
            <a:endParaRPr lang="en-US" sz="2500">
              <a:latin typeface="Montserrat Medium" panose="00000600000000000000" charset="0"/>
              <a:cs typeface="Montserrat Medium" panose="00000600000000000000" charset="0"/>
              <a:sym typeface="+mn-ea"/>
            </a:endParaRPr>
          </a:p>
        </p:txBody>
      </p:sp>
      <p:sp>
        <p:nvSpPr>
          <p:cNvPr id="14" name="PROBLEM 1"/>
          <p:cNvSpPr txBox="1"/>
          <p:nvPr/>
        </p:nvSpPr>
        <p:spPr>
          <a:xfrm>
            <a:off x="814946" y="4194560"/>
            <a:ext cx="3493613" cy="1486535"/>
          </a:xfrm>
          <a:prstGeom prst="rect">
            <a:avLst/>
          </a:prstGeom>
          <a:ln w="12700">
            <a:noFill/>
            <a:miter lim="400000"/>
          </a:ln>
          <a:effectLst>
            <a:outerShdw blurRad="50800" dist="38100" dir="2700000" algn="tl" rotWithShape="0">
              <a:prstClr val="black">
                <a:alpha val="40000"/>
              </a:prstClr>
            </a:outerShdw>
          </a:effectLst>
        </p:spPr>
        <p:txBody>
          <a:bodyPr wrap="square" lIns="50800" tIns="50800" rIns="50800" bIns="50800" anchor="ctr">
            <a:spAutoFit/>
          </a:bodyPr>
          <a:lstStyle>
            <a:lvl1pPr algn="l">
              <a:lnSpc>
                <a:spcPct val="120000"/>
              </a:lnSpc>
              <a:defRPr sz="3200" spc="0">
                <a:latin typeface="Arbutus Slab"/>
                <a:ea typeface="Arbutus Slab"/>
                <a:cs typeface="Arbutus Slab"/>
                <a:sym typeface="Arbutus Slab"/>
              </a:defRPr>
            </a:lvl1pPr>
          </a:lstStyle>
          <a:p>
            <a:pPr lvl="0" algn="r">
              <a:buFont typeface="Arial" panose="020B0604020202020204" pitchFamily="34" charset="0"/>
            </a:pPr>
            <a:r>
              <a:rPr lang="en-US" sz="2500">
                <a:latin typeface="Montserrat Medium" panose="00000600000000000000" charset="0"/>
                <a:cs typeface="Montserrat Medium" panose="00000600000000000000" charset="0"/>
                <a:sym typeface="+mn-ea"/>
              </a:rPr>
              <a:t>Piyush Lakheda</a:t>
            </a:r>
            <a:endParaRPr lang="en-US" sz="2500">
              <a:latin typeface="Montserrat Medium" panose="00000600000000000000" charset="0"/>
              <a:cs typeface="Montserrat Medium" panose="00000600000000000000" charset="0"/>
              <a:sym typeface="+mn-ea"/>
            </a:endParaRPr>
          </a:p>
          <a:p>
            <a:pPr lvl="0" algn="r">
              <a:buFont typeface="Arial" panose="020B0604020202020204" pitchFamily="34" charset="0"/>
            </a:pPr>
            <a:r>
              <a:rPr lang="en-US" sz="2500">
                <a:latin typeface="Montserrat Medium" panose="00000600000000000000" charset="0"/>
                <a:cs typeface="Montserrat Medium" panose="00000600000000000000" charset="0"/>
                <a:sym typeface="+mn-ea"/>
              </a:rPr>
              <a:t>B.Tech CSE </a:t>
            </a:r>
            <a:endParaRPr lang="en-US" sz="2500">
              <a:latin typeface="Montserrat Medium" panose="00000600000000000000" charset="0"/>
              <a:cs typeface="Montserrat Medium" panose="00000600000000000000" charset="0"/>
              <a:sym typeface="+mn-ea"/>
            </a:endParaRPr>
          </a:p>
          <a:p>
            <a:pPr lvl="0" algn="r">
              <a:buFont typeface="Arial" panose="020B0604020202020204" pitchFamily="34" charset="0"/>
            </a:pPr>
            <a:r>
              <a:rPr lang="en-US" sz="2500">
                <a:latin typeface="Montserrat Medium" panose="00000600000000000000" charset="0"/>
                <a:cs typeface="Montserrat Medium" panose="00000600000000000000" charset="0"/>
                <a:sym typeface="+mn-ea"/>
              </a:rPr>
              <a:t>2nd Year</a:t>
            </a:r>
            <a:endParaRPr lang="en-US" sz="2500">
              <a:latin typeface="Montserrat Medium" panose="00000600000000000000" charset="0"/>
              <a:cs typeface="Montserrat Medium" panose="00000600000000000000" charset="0"/>
              <a:sym typeface="+mn-ea"/>
            </a:endParaRPr>
          </a:p>
        </p:txBody>
      </p:sp>
      <p:pic>
        <p:nvPicPr>
          <p:cNvPr id="2" name="Picture 1" descr="IMG_1476 2"/>
          <p:cNvPicPr>
            <a:picLocks noChangeAspect="1"/>
          </p:cNvPicPr>
          <p:nvPr/>
        </p:nvPicPr>
        <p:blipFill>
          <a:blip r:embed="rId2"/>
          <a:srcRect b="32637"/>
          <a:stretch>
            <a:fillRect/>
          </a:stretch>
        </p:blipFill>
        <p:spPr>
          <a:xfrm>
            <a:off x="10247630" y="9737725"/>
            <a:ext cx="3858260" cy="3785870"/>
          </a:xfrm>
          <a:prstGeom prst="ellipse">
            <a:avLst/>
          </a:prstGeom>
        </p:spPr>
      </p:pic>
      <p:pic>
        <p:nvPicPr>
          <p:cNvPr id="15" name="Picture 14" descr="aditya"/>
          <p:cNvPicPr>
            <a:picLocks noChangeAspect="1"/>
          </p:cNvPicPr>
          <p:nvPr/>
        </p:nvPicPr>
        <p:blipFill>
          <a:blip r:embed="rId3"/>
          <a:stretch>
            <a:fillRect/>
          </a:stretch>
        </p:blipFill>
        <p:spPr>
          <a:xfrm>
            <a:off x="4785360" y="7343140"/>
            <a:ext cx="3834765" cy="3834765"/>
          </a:xfrm>
          <a:prstGeom prst="ellipse">
            <a:avLst/>
          </a:prstGeom>
        </p:spPr>
      </p:pic>
      <p:pic>
        <p:nvPicPr>
          <p:cNvPr id="16" name="Picture 15" descr="harshit"/>
          <p:cNvPicPr>
            <a:picLocks noChangeAspect="1"/>
          </p:cNvPicPr>
          <p:nvPr/>
        </p:nvPicPr>
        <p:blipFill>
          <a:blip r:embed="rId4"/>
          <a:stretch>
            <a:fillRect/>
          </a:stretch>
        </p:blipFill>
        <p:spPr>
          <a:xfrm>
            <a:off x="15750540" y="2668270"/>
            <a:ext cx="3799205" cy="3799205"/>
          </a:xfrm>
          <a:prstGeom prst="ellipse">
            <a:avLst/>
          </a:prstGeom>
        </p:spPr>
      </p:pic>
      <p:pic>
        <p:nvPicPr>
          <p:cNvPr id="17" name="Picture 16" descr="jheel"/>
          <p:cNvPicPr>
            <a:picLocks noChangeAspect="1"/>
          </p:cNvPicPr>
          <p:nvPr/>
        </p:nvPicPr>
        <p:blipFill>
          <a:blip r:embed="rId5"/>
          <a:stretch>
            <a:fillRect/>
          </a:stretch>
        </p:blipFill>
        <p:spPr>
          <a:xfrm>
            <a:off x="10293985" y="377190"/>
            <a:ext cx="3778885" cy="3778885"/>
          </a:xfrm>
          <a:prstGeom prst="ellipse">
            <a:avLst/>
          </a:prstGeom>
        </p:spPr>
      </p:pic>
      <p:pic>
        <p:nvPicPr>
          <p:cNvPr id="18" name="Picture 17" descr="piyush"/>
          <p:cNvPicPr>
            <a:picLocks noChangeAspect="1"/>
          </p:cNvPicPr>
          <p:nvPr/>
        </p:nvPicPr>
        <p:blipFill>
          <a:blip r:embed="rId6"/>
          <a:stretch>
            <a:fillRect/>
          </a:stretch>
        </p:blipFill>
        <p:spPr>
          <a:xfrm>
            <a:off x="4846955" y="2708910"/>
            <a:ext cx="3769360" cy="3769360"/>
          </a:xfrm>
          <a:prstGeom prst="ellipse">
            <a:avLst/>
          </a:prstGeom>
        </p:spPr>
      </p:pic>
      <p:pic>
        <p:nvPicPr>
          <p:cNvPr id="19" name="Picture 18" descr="kushagra"/>
          <p:cNvPicPr>
            <a:picLocks noChangeAspect="1"/>
          </p:cNvPicPr>
          <p:nvPr/>
        </p:nvPicPr>
        <p:blipFill>
          <a:blip r:embed="rId7"/>
          <a:stretch>
            <a:fillRect/>
          </a:stretch>
        </p:blipFill>
        <p:spPr>
          <a:xfrm>
            <a:off x="15720695" y="7218045"/>
            <a:ext cx="3883025" cy="3883025"/>
          </a:xfrm>
          <a:prstGeom prst="ellipse">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9CC3"/>
        </a:solidFill>
        <a:effectLst/>
      </p:bgPr>
    </p:bg>
    <p:spTree>
      <p:nvGrpSpPr>
        <p:cNvPr id="1" name=""/>
        <p:cNvGrpSpPr/>
        <p:nvPr/>
      </p:nvGrpSpPr>
      <p:grpSpPr>
        <a:xfrm>
          <a:off x="0" y="0"/>
          <a:ext cx="0" cy="0"/>
          <a:chOff x="0" y="0"/>
          <a:chExt cx="0" cy="0"/>
        </a:xfrm>
      </p:grpSpPr>
      <p:sp>
        <p:nvSpPr>
          <p:cNvPr id="447" name="Shape"/>
          <p:cNvSpPr/>
          <p:nvPr/>
        </p:nvSpPr>
        <p:spPr>
          <a:xfrm>
            <a:off x="551537" y="446110"/>
            <a:ext cx="23280925" cy="12823780"/>
          </a:xfrm>
          <a:custGeom>
            <a:avLst/>
            <a:gdLst/>
            <a:ahLst/>
            <a:cxnLst>
              <a:cxn ang="0">
                <a:pos x="wd2" y="hd2"/>
              </a:cxn>
              <a:cxn ang="5400000">
                <a:pos x="wd2" y="hd2"/>
              </a:cxn>
              <a:cxn ang="10800000">
                <a:pos x="wd2" y="hd2"/>
              </a:cxn>
              <a:cxn ang="16200000">
                <a:pos x="wd2" y="hd2"/>
              </a:cxn>
            </a:cxnLst>
            <a:rect l="0" t="0" r="r" b="b"/>
            <a:pathLst>
              <a:path w="21599" h="21598" extrusionOk="0">
                <a:moveTo>
                  <a:pt x="23" y="188"/>
                </a:moveTo>
                <a:cubicBezTo>
                  <a:pt x="15" y="176"/>
                  <a:pt x="9" y="163"/>
                  <a:pt x="5" y="145"/>
                </a:cubicBezTo>
                <a:cubicBezTo>
                  <a:pt x="3" y="136"/>
                  <a:pt x="1" y="128"/>
                  <a:pt x="1" y="119"/>
                </a:cubicBezTo>
                <a:cubicBezTo>
                  <a:pt x="0" y="110"/>
                  <a:pt x="0" y="102"/>
                  <a:pt x="1" y="92"/>
                </a:cubicBezTo>
                <a:cubicBezTo>
                  <a:pt x="1" y="82"/>
                  <a:pt x="2" y="74"/>
                  <a:pt x="4" y="65"/>
                </a:cubicBezTo>
                <a:cubicBezTo>
                  <a:pt x="6" y="57"/>
                  <a:pt x="8" y="49"/>
                  <a:pt x="12" y="42"/>
                </a:cubicBezTo>
                <a:cubicBezTo>
                  <a:pt x="15" y="34"/>
                  <a:pt x="18" y="27"/>
                  <a:pt x="22" y="22"/>
                </a:cubicBezTo>
                <a:cubicBezTo>
                  <a:pt x="26" y="16"/>
                  <a:pt x="30" y="12"/>
                  <a:pt x="35" y="8"/>
                </a:cubicBezTo>
                <a:cubicBezTo>
                  <a:pt x="45" y="0"/>
                  <a:pt x="54" y="-2"/>
                  <a:pt x="65" y="0"/>
                </a:cubicBezTo>
                <a:cubicBezTo>
                  <a:pt x="75" y="3"/>
                  <a:pt x="84" y="9"/>
                  <a:pt x="92" y="21"/>
                </a:cubicBezTo>
                <a:cubicBezTo>
                  <a:pt x="101" y="32"/>
                  <a:pt x="106" y="45"/>
                  <a:pt x="111" y="63"/>
                </a:cubicBezTo>
                <a:cubicBezTo>
                  <a:pt x="115" y="81"/>
                  <a:pt x="116" y="98"/>
                  <a:pt x="115" y="117"/>
                </a:cubicBezTo>
                <a:cubicBezTo>
                  <a:pt x="114" y="137"/>
                  <a:pt x="110" y="152"/>
                  <a:pt x="104" y="168"/>
                </a:cubicBezTo>
                <a:cubicBezTo>
                  <a:pt x="100" y="175"/>
                  <a:pt x="97" y="182"/>
                  <a:pt x="93" y="187"/>
                </a:cubicBezTo>
                <a:cubicBezTo>
                  <a:pt x="89" y="192"/>
                  <a:pt x="85" y="197"/>
                  <a:pt x="80" y="201"/>
                </a:cubicBezTo>
                <a:cubicBezTo>
                  <a:pt x="75" y="205"/>
                  <a:pt x="71" y="207"/>
                  <a:pt x="66" y="208"/>
                </a:cubicBezTo>
                <a:cubicBezTo>
                  <a:pt x="61" y="210"/>
                  <a:pt x="56" y="210"/>
                  <a:pt x="51" y="209"/>
                </a:cubicBezTo>
                <a:cubicBezTo>
                  <a:pt x="40" y="207"/>
                  <a:pt x="31" y="200"/>
                  <a:pt x="23" y="188"/>
                </a:cubicBezTo>
                <a:close/>
                <a:moveTo>
                  <a:pt x="716" y="188"/>
                </a:moveTo>
                <a:cubicBezTo>
                  <a:pt x="708" y="176"/>
                  <a:pt x="702" y="163"/>
                  <a:pt x="698" y="145"/>
                </a:cubicBezTo>
                <a:cubicBezTo>
                  <a:pt x="693" y="127"/>
                  <a:pt x="692" y="111"/>
                  <a:pt x="694" y="92"/>
                </a:cubicBezTo>
                <a:cubicBezTo>
                  <a:pt x="695" y="73"/>
                  <a:pt x="698" y="57"/>
                  <a:pt x="705" y="42"/>
                </a:cubicBezTo>
                <a:cubicBezTo>
                  <a:pt x="708" y="34"/>
                  <a:pt x="711" y="27"/>
                  <a:pt x="715" y="22"/>
                </a:cubicBezTo>
                <a:cubicBezTo>
                  <a:pt x="719" y="16"/>
                  <a:pt x="723" y="12"/>
                  <a:pt x="728" y="8"/>
                </a:cubicBezTo>
                <a:cubicBezTo>
                  <a:pt x="738" y="0"/>
                  <a:pt x="747" y="-2"/>
                  <a:pt x="758" y="0"/>
                </a:cubicBezTo>
                <a:cubicBezTo>
                  <a:pt x="768" y="3"/>
                  <a:pt x="777" y="9"/>
                  <a:pt x="785" y="21"/>
                </a:cubicBezTo>
                <a:cubicBezTo>
                  <a:pt x="794" y="32"/>
                  <a:pt x="799" y="45"/>
                  <a:pt x="804" y="63"/>
                </a:cubicBezTo>
                <a:cubicBezTo>
                  <a:pt x="808" y="81"/>
                  <a:pt x="809" y="98"/>
                  <a:pt x="808" y="117"/>
                </a:cubicBezTo>
                <a:cubicBezTo>
                  <a:pt x="807" y="137"/>
                  <a:pt x="803" y="152"/>
                  <a:pt x="797" y="168"/>
                </a:cubicBezTo>
                <a:cubicBezTo>
                  <a:pt x="793" y="175"/>
                  <a:pt x="790" y="182"/>
                  <a:pt x="786" y="187"/>
                </a:cubicBezTo>
                <a:cubicBezTo>
                  <a:pt x="782" y="192"/>
                  <a:pt x="778" y="197"/>
                  <a:pt x="773" y="201"/>
                </a:cubicBezTo>
                <a:cubicBezTo>
                  <a:pt x="768" y="205"/>
                  <a:pt x="764" y="207"/>
                  <a:pt x="759" y="208"/>
                </a:cubicBezTo>
                <a:cubicBezTo>
                  <a:pt x="754" y="210"/>
                  <a:pt x="749" y="210"/>
                  <a:pt x="744" y="209"/>
                </a:cubicBezTo>
                <a:cubicBezTo>
                  <a:pt x="733" y="207"/>
                  <a:pt x="724" y="200"/>
                  <a:pt x="716" y="188"/>
                </a:cubicBezTo>
                <a:close/>
                <a:moveTo>
                  <a:pt x="1409" y="188"/>
                </a:moveTo>
                <a:cubicBezTo>
                  <a:pt x="1401" y="176"/>
                  <a:pt x="1395" y="163"/>
                  <a:pt x="1391" y="145"/>
                </a:cubicBezTo>
                <a:cubicBezTo>
                  <a:pt x="1386" y="127"/>
                  <a:pt x="1385" y="111"/>
                  <a:pt x="1387" y="92"/>
                </a:cubicBezTo>
                <a:cubicBezTo>
                  <a:pt x="1388" y="73"/>
                  <a:pt x="1391" y="57"/>
                  <a:pt x="1398" y="42"/>
                </a:cubicBezTo>
                <a:cubicBezTo>
                  <a:pt x="1401" y="34"/>
                  <a:pt x="1404" y="27"/>
                  <a:pt x="1408" y="22"/>
                </a:cubicBezTo>
                <a:cubicBezTo>
                  <a:pt x="1412" y="16"/>
                  <a:pt x="1416" y="12"/>
                  <a:pt x="1421" y="8"/>
                </a:cubicBezTo>
                <a:cubicBezTo>
                  <a:pt x="1431" y="0"/>
                  <a:pt x="1440" y="-2"/>
                  <a:pt x="1451" y="0"/>
                </a:cubicBezTo>
                <a:cubicBezTo>
                  <a:pt x="1461" y="3"/>
                  <a:pt x="1470" y="9"/>
                  <a:pt x="1479" y="21"/>
                </a:cubicBezTo>
                <a:cubicBezTo>
                  <a:pt x="1487" y="32"/>
                  <a:pt x="1493" y="45"/>
                  <a:pt x="1497" y="63"/>
                </a:cubicBezTo>
                <a:cubicBezTo>
                  <a:pt x="1501" y="81"/>
                  <a:pt x="1502" y="98"/>
                  <a:pt x="1501" y="117"/>
                </a:cubicBezTo>
                <a:cubicBezTo>
                  <a:pt x="1500" y="137"/>
                  <a:pt x="1496" y="152"/>
                  <a:pt x="1490" y="168"/>
                </a:cubicBezTo>
                <a:cubicBezTo>
                  <a:pt x="1486" y="175"/>
                  <a:pt x="1483" y="182"/>
                  <a:pt x="1479" y="187"/>
                </a:cubicBezTo>
                <a:cubicBezTo>
                  <a:pt x="1475" y="192"/>
                  <a:pt x="1471" y="197"/>
                  <a:pt x="1466" y="201"/>
                </a:cubicBezTo>
                <a:cubicBezTo>
                  <a:pt x="1461" y="205"/>
                  <a:pt x="1457" y="207"/>
                  <a:pt x="1452" y="208"/>
                </a:cubicBezTo>
                <a:cubicBezTo>
                  <a:pt x="1447" y="210"/>
                  <a:pt x="1442" y="210"/>
                  <a:pt x="1437" y="209"/>
                </a:cubicBezTo>
                <a:cubicBezTo>
                  <a:pt x="1426" y="207"/>
                  <a:pt x="1417" y="200"/>
                  <a:pt x="1409" y="188"/>
                </a:cubicBezTo>
                <a:close/>
                <a:moveTo>
                  <a:pt x="2102" y="188"/>
                </a:moveTo>
                <a:cubicBezTo>
                  <a:pt x="2094" y="176"/>
                  <a:pt x="2088" y="163"/>
                  <a:pt x="2084" y="145"/>
                </a:cubicBezTo>
                <a:cubicBezTo>
                  <a:pt x="2079" y="127"/>
                  <a:pt x="2078" y="111"/>
                  <a:pt x="2080" y="92"/>
                </a:cubicBezTo>
                <a:cubicBezTo>
                  <a:pt x="2081" y="73"/>
                  <a:pt x="2084" y="57"/>
                  <a:pt x="2091" y="42"/>
                </a:cubicBezTo>
                <a:cubicBezTo>
                  <a:pt x="2094" y="34"/>
                  <a:pt x="2097" y="27"/>
                  <a:pt x="2101" y="22"/>
                </a:cubicBezTo>
                <a:cubicBezTo>
                  <a:pt x="2105" y="16"/>
                  <a:pt x="2109" y="12"/>
                  <a:pt x="2114" y="8"/>
                </a:cubicBezTo>
                <a:cubicBezTo>
                  <a:pt x="2124" y="0"/>
                  <a:pt x="2133" y="-2"/>
                  <a:pt x="2144" y="0"/>
                </a:cubicBezTo>
                <a:cubicBezTo>
                  <a:pt x="2154" y="3"/>
                  <a:pt x="2163" y="9"/>
                  <a:pt x="2172" y="21"/>
                </a:cubicBezTo>
                <a:cubicBezTo>
                  <a:pt x="2180" y="32"/>
                  <a:pt x="2186" y="45"/>
                  <a:pt x="2190" y="63"/>
                </a:cubicBezTo>
                <a:cubicBezTo>
                  <a:pt x="2194" y="81"/>
                  <a:pt x="2195" y="98"/>
                  <a:pt x="2194" y="117"/>
                </a:cubicBezTo>
                <a:cubicBezTo>
                  <a:pt x="2193" y="137"/>
                  <a:pt x="2189" y="152"/>
                  <a:pt x="2183" y="168"/>
                </a:cubicBezTo>
                <a:cubicBezTo>
                  <a:pt x="2180" y="175"/>
                  <a:pt x="2176" y="182"/>
                  <a:pt x="2172" y="187"/>
                </a:cubicBezTo>
                <a:cubicBezTo>
                  <a:pt x="2169" y="192"/>
                  <a:pt x="2164" y="197"/>
                  <a:pt x="2159" y="201"/>
                </a:cubicBezTo>
                <a:cubicBezTo>
                  <a:pt x="2155" y="205"/>
                  <a:pt x="2150" y="207"/>
                  <a:pt x="2145" y="208"/>
                </a:cubicBezTo>
                <a:cubicBezTo>
                  <a:pt x="2140" y="210"/>
                  <a:pt x="2135" y="210"/>
                  <a:pt x="2130" y="209"/>
                </a:cubicBezTo>
                <a:cubicBezTo>
                  <a:pt x="2119" y="207"/>
                  <a:pt x="2110" y="200"/>
                  <a:pt x="2102" y="188"/>
                </a:cubicBezTo>
                <a:close/>
                <a:moveTo>
                  <a:pt x="2795" y="188"/>
                </a:moveTo>
                <a:cubicBezTo>
                  <a:pt x="2791" y="182"/>
                  <a:pt x="2787" y="176"/>
                  <a:pt x="2784" y="169"/>
                </a:cubicBezTo>
                <a:cubicBezTo>
                  <a:pt x="2781" y="162"/>
                  <a:pt x="2779" y="154"/>
                  <a:pt x="2777" y="145"/>
                </a:cubicBezTo>
                <a:cubicBezTo>
                  <a:pt x="2772" y="127"/>
                  <a:pt x="2771" y="111"/>
                  <a:pt x="2773" y="92"/>
                </a:cubicBezTo>
                <a:cubicBezTo>
                  <a:pt x="2774" y="73"/>
                  <a:pt x="2777" y="57"/>
                  <a:pt x="2784" y="42"/>
                </a:cubicBezTo>
                <a:cubicBezTo>
                  <a:pt x="2787" y="34"/>
                  <a:pt x="2790" y="27"/>
                  <a:pt x="2794" y="22"/>
                </a:cubicBezTo>
                <a:cubicBezTo>
                  <a:pt x="2798" y="16"/>
                  <a:pt x="2802" y="12"/>
                  <a:pt x="2807" y="8"/>
                </a:cubicBezTo>
                <a:cubicBezTo>
                  <a:pt x="2817" y="0"/>
                  <a:pt x="2826" y="-2"/>
                  <a:pt x="2837" y="0"/>
                </a:cubicBezTo>
                <a:cubicBezTo>
                  <a:pt x="2848" y="3"/>
                  <a:pt x="2856" y="9"/>
                  <a:pt x="2865" y="21"/>
                </a:cubicBezTo>
                <a:cubicBezTo>
                  <a:pt x="2873" y="32"/>
                  <a:pt x="2879" y="45"/>
                  <a:pt x="2883" y="63"/>
                </a:cubicBezTo>
                <a:cubicBezTo>
                  <a:pt x="2887" y="81"/>
                  <a:pt x="2888" y="98"/>
                  <a:pt x="2887" y="117"/>
                </a:cubicBezTo>
                <a:cubicBezTo>
                  <a:pt x="2886" y="137"/>
                  <a:pt x="2882" y="152"/>
                  <a:pt x="2876" y="168"/>
                </a:cubicBezTo>
                <a:cubicBezTo>
                  <a:pt x="2873" y="175"/>
                  <a:pt x="2869" y="182"/>
                  <a:pt x="2865" y="187"/>
                </a:cubicBezTo>
                <a:cubicBezTo>
                  <a:pt x="2862" y="192"/>
                  <a:pt x="2857" y="197"/>
                  <a:pt x="2852" y="201"/>
                </a:cubicBezTo>
                <a:cubicBezTo>
                  <a:pt x="2848" y="205"/>
                  <a:pt x="2843" y="207"/>
                  <a:pt x="2838" y="208"/>
                </a:cubicBezTo>
                <a:cubicBezTo>
                  <a:pt x="2833" y="210"/>
                  <a:pt x="2828" y="210"/>
                  <a:pt x="2823" y="209"/>
                </a:cubicBezTo>
                <a:cubicBezTo>
                  <a:pt x="2817" y="208"/>
                  <a:pt x="2813" y="206"/>
                  <a:pt x="2808" y="202"/>
                </a:cubicBezTo>
                <a:cubicBezTo>
                  <a:pt x="2804" y="199"/>
                  <a:pt x="2799" y="194"/>
                  <a:pt x="2795" y="188"/>
                </a:cubicBezTo>
                <a:close/>
                <a:moveTo>
                  <a:pt x="3488" y="188"/>
                </a:moveTo>
                <a:cubicBezTo>
                  <a:pt x="3484" y="182"/>
                  <a:pt x="3480" y="176"/>
                  <a:pt x="3477" y="169"/>
                </a:cubicBezTo>
                <a:cubicBezTo>
                  <a:pt x="3474" y="162"/>
                  <a:pt x="3472" y="154"/>
                  <a:pt x="3470" y="145"/>
                </a:cubicBezTo>
                <a:cubicBezTo>
                  <a:pt x="3465" y="127"/>
                  <a:pt x="3464" y="111"/>
                  <a:pt x="3466" y="92"/>
                </a:cubicBezTo>
                <a:cubicBezTo>
                  <a:pt x="3467" y="73"/>
                  <a:pt x="3470" y="57"/>
                  <a:pt x="3477" y="42"/>
                </a:cubicBezTo>
                <a:cubicBezTo>
                  <a:pt x="3480" y="34"/>
                  <a:pt x="3483" y="27"/>
                  <a:pt x="3487" y="22"/>
                </a:cubicBezTo>
                <a:cubicBezTo>
                  <a:pt x="3491" y="16"/>
                  <a:pt x="3496" y="12"/>
                  <a:pt x="3500" y="8"/>
                </a:cubicBezTo>
                <a:cubicBezTo>
                  <a:pt x="3510" y="0"/>
                  <a:pt x="3519" y="-2"/>
                  <a:pt x="3530" y="0"/>
                </a:cubicBezTo>
                <a:cubicBezTo>
                  <a:pt x="3541" y="3"/>
                  <a:pt x="3549" y="9"/>
                  <a:pt x="3558" y="21"/>
                </a:cubicBezTo>
                <a:cubicBezTo>
                  <a:pt x="3566" y="32"/>
                  <a:pt x="3572" y="45"/>
                  <a:pt x="3576" y="63"/>
                </a:cubicBezTo>
                <a:cubicBezTo>
                  <a:pt x="3580" y="81"/>
                  <a:pt x="3581" y="98"/>
                  <a:pt x="3580" y="117"/>
                </a:cubicBezTo>
                <a:cubicBezTo>
                  <a:pt x="3579" y="137"/>
                  <a:pt x="3575" y="152"/>
                  <a:pt x="3569" y="168"/>
                </a:cubicBezTo>
                <a:cubicBezTo>
                  <a:pt x="3566" y="175"/>
                  <a:pt x="3562" y="182"/>
                  <a:pt x="3558" y="187"/>
                </a:cubicBezTo>
                <a:cubicBezTo>
                  <a:pt x="3555" y="192"/>
                  <a:pt x="3550" y="197"/>
                  <a:pt x="3546" y="201"/>
                </a:cubicBezTo>
                <a:cubicBezTo>
                  <a:pt x="3541" y="205"/>
                  <a:pt x="3536" y="207"/>
                  <a:pt x="3531" y="208"/>
                </a:cubicBezTo>
                <a:cubicBezTo>
                  <a:pt x="3526" y="210"/>
                  <a:pt x="3521" y="210"/>
                  <a:pt x="3516" y="209"/>
                </a:cubicBezTo>
                <a:cubicBezTo>
                  <a:pt x="3510" y="208"/>
                  <a:pt x="3506" y="206"/>
                  <a:pt x="3501" y="202"/>
                </a:cubicBezTo>
                <a:cubicBezTo>
                  <a:pt x="3497" y="199"/>
                  <a:pt x="3492" y="194"/>
                  <a:pt x="3488" y="188"/>
                </a:cubicBezTo>
                <a:close/>
                <a:moveTo>
                  <a:pt x="4181" y="188"/>
                </a:moveTo>
                <a:cubicBezTo>
                  <a:pt x="4177" y="182"/>
                  <a:pt x="4173" y="176"/>
                  <a:pt x="4170" y="169"/>
                </a:cubicBezTo>
                <a:cubicBezTo>
                  <a:pt x="4167" y="162"/>
                  <a:pt x="4165" y="154"/>
                  <a:pt x="4163" y="145"/>
                </a:cubicBezTo>
                <a:cubicBezTo>
                  <a:pt x="4158" y="127"/>
                  <a:pt x="4157" y="111"/>
                  <a:pt x="4159" y="92"/>
                </a:cubicBezTo>
                <a:cubicBezTo>
                  <a:pt x="4160" y="73"/>
                  <a:pt x="4163" y="57"/>
                  <a:pt x="4170" y="42"/>
                </a:cubicBezTo>
                <a:cubicBezTo>
                  <a:pt x="4173" y="34"/>
                  <a:pt x="4176" y="27"/>
                  <a:pt x="4180" y="22"/>
                </a:cubicBezTo>
                <a:cubicBezTo>
                  <a:pt x="4184" y="16"/>
                  <a:pt x="4189" y="12"/>
                  <a:pt x="4193" y="8"/>
                </a:cubicBezTo>
                <a:cubicBezTo>
                  <a:pt x="4203" y="0"/>
                  <a:pt x="4213" y="-2"/>
                  <a:pt x="4223" y="0"/>
                </a:cubicBezTo>
                <a:cubicBezTo>
                  <a:pt x="4234" y="3"/>
                  <a:pt x="4242" y="9"/>
                  <a:pt x="4251" y="21"/>
                </a:cubicBezTo>
                <a:cubicBezTo>
                  <a:pt x="4259" y="32"/>
                  <a:pt x="4265" y="45"/>
                  <a:pt x="4269" y="63"/>
                </a:cubicBezTo>
                <a:cubicBezTo>
                  <a:pt x="4273" y="81"/>
                  <a:pt x="4274" y="98"/>
                  <a:pt x="4273" y="117"/>
                </a:cubicBezTo>
                <a:cubicBezTo>
                  <a:pt x="4272" y="137"/>
                  <a:pt x="4268" y="152"/>
                  <a:pt x="4262" y="168"/>
                </a:cubicBezTo>
                <a:cubicBezTo>
                  <a:pt x="4259" y="175"/>
                  <a:pt x="4255" y="182"/>
                  <a:pt x="4252" y="187"/>
                </a:cubicBezTo>
                <a:cubicBezTo>
                  <a:pt x="4248" y="192"/>
                  <a:pt x="4243" y="197"/>
                  <a:pt x="4239" y="201"/>
                </a:cubicBezTo>
                <a:cubicBezTo>
                  <a:pt x="4234" y="205"/>
                  <a:pt x="4229" y="207"/>
                  <a:pt x="4224" y="208"/>
                </a:cubicBezTo>
                <a:cubicBezTo>
                  <a:pt x="4219" y="210"/>
                  <a:pt x="4214" y="210"/>
                  <a:pt x="4209" y="209"/>
                </a:cubicBezTo>
                <a:cubicBezTo>
                  <a:pt x="4204" y="208"/>
                  <a:pt x="4199" y="206"/>
                  <a:pt x="4194" y="202"/>
                </a:cubicBezTo>
                <a:cubicBezTo>
                  <a:pt x="4190" y="199"/>
                  <a:pt x="4185" y="194"/>
                  <a:pt x="4181" y="188"/>
                </a:cubicBezTo>
                <a:close/>
                <a:moveTo>
                  <a:pt x="4874" y="188"/>
                </a:moveTo>
                <a:cubicBezTo>
                  <a:pt x="4870" y="182"/>
                  <a:pt x="4866" y="176"/>
                  <a:pt x="4863" y="169"/>
                </a:cubicBezTo>
                <a:cubicBezTo>
                  <a:pt x="4860" y="162"/>
                  <a:pt x="4858" y="154"/>
                  <a:pt x="4856" y="145"/>
                </a:cubicBezTo>
                <a:cubicBezTo>
                  <a:pt x="4851" y="127"/>
                  <a:pt x="4850" y="111"/>
                  <a:pt x="4852" y="92"/>
                </a:cubicBezTo>
                <a:cubicBezTo>
                  <a:pt x="4853" y="73"/>
                  <a:pt x="4856" y="57"/>
                  <a:pt x="4863" y="42"/>
                </a:cubicBezTo>
                <a:cubicBezTo>
                  <a:pt x="4866" y="34"/>
                  <a:pt x="4869" y="27"/>
                  <a:pt x="4873" y="22"/>
                </a:cubicBezTo>
                <a:cubicBezTo>
                  <a:pt x="4877" y="16"/>
                  <a:pt x="4882" y="12"/>
                  <a:pt x="4886" y="8"/>
                </a:cubicBezTo>
                <a:cubicBezTo>
                  <a:pt x="4896" y="0"/>
                  <a:pt x="4906" y="-2"/>
                  <a:pt x="4916" y="0"/>
                </a:cubicBezTo>
                <a:cubicBezTo>
                  <a:pt x="4927" y="3"/>
                  <a:pt x="4935" y="9"/>
                  <a:pt x="4944" y="21"/>
                </a:cubicBezTo>
                <a:cubicBezTo>
                  <a:pt x="4948" y="27"/>
                  <a:pt x="4951" y="33"/>
                  <a:pt x="4954" y="40"/>
                </a:cubicBezTo>
                <a:cubicBezTo>
                  <a:pt x="4957" y="46"/>
                  <a:pt x="4960" y="54"/>
                  <a:pt x="4962" y="63"/>
                </a:cubicBezTo>
                <a:cubicBezTo>
                  <a:pt x="4966" y="81"/>
                  <a:pt x="4967" y="98"/>
                  <a:pt x="4966" y="117"/>
                </a:cubicBezTo>
                <a:cubicBezTo>
                  <a:pt x="4965" y="137"/>
                  <a:pt x="4961" y="152"/>
                  <a:pt x="4955" y="168"/>
                </a:cubicBezTo>
                <a:cubicBezTo>
                  <a:pt x="4952" y="175"/>
                  <a:pt x="4948" y="182"/>
                  <a:pt x="4945" y="187"/>
                </a:cubicBezTo>
                <a:cubicBezTo>
                  <a:pt x="4941" y="192"/>
                  <a:pt x="4936" y="197"/>
                  <a:pt x="4932" y="201"/>
                </a:cubicBezTo>
                <a:cubicBezTo>
                  <a:pt x="4927" y="205"/>
                  <a:pt x="4922" y="207"/>
                  <a:pt x="4917" y="208"/>
                </a:cubicBezTo>
                <a:cubicBezTo>
                  <a:pt x="4912" y="210"/>
                  <a:pt x="4907" y="210"/>
                  <a:pt x="4902" y="209"/>
                </a:cubicBezTo>
                <a:cubicBezTo>
                  <a:pt x="4897" y="208"/>
                  <a:pt x="4892" y="206"/>
                  <a:pt x="4887" y="202"/>
                </a:cubicBezTo>
                <a:cubicBezTo>
                  <a:pt x="4883" y="199"/>
                  <a:pt x="4878" y="194"/>
                  <a:pt x="4874" y="188"/>
                </a:cubicBezTo>
                <a:close/>
                <a:moveTo>
                  <a:pt x="5567" y="188"/>
                </a:moveTo>
                <a:cubicBezTo>
                  <a:pt x="5563" y="182"/>
                  <a:pt x="5559" y="176"/>
                  <a:pt x="5556" y="169"/>
                </a:cubicBezTo>
                <a:cubicBezTo>
                  <a:pt x="5553" y="162"/>
                  <a:pt x="5551" y="154"/>
                  <a:pt x="5549" y="145"/>
                </a:cubicBezTo>
                <a:cubicBezTo>
                  <a:pt x="5544" y="127"/>
                  <a:pt x="5543" y="111"/>
                  <a:pt x="5545" y="92"/>
                </a:cubicBezTo>
                <a:cubicBezTo>
                  <a:pt x="5546" y="73"/>
                  <a:pt x="5550" y="57"/>
                  <a:pt x="5556" y="42"/>
                </a:cubicBezTo>
                <a:cubicBezTo>
                  <a:pt x="5559" y="34"/>
                  <a:pt x="5562" y="27"/>
                  <a:pt x="5566" y="22"/>
                </a:cubicBezTo>
                <a:cubicBezTo>
                  <a:pt x="5570" y="16"/>
                  <a:pt x="5574" y="12"/>
                  <a:pt x="5579" y="8"/>
                </a:cubicBezTo>
                <a:cubicBezTo>
                  <a:pt x="5589" y="0"/>
                  <a:pt x="5599" y="-2"/>
                  <a:pt x="5609" y="0"/>
                </a:cubicBezTo>
                <a:cubicBezTo>
                  <a:pt x="5620" y="3"/>
                  <a:pt x="5628" y="9"/>
                  <a:pt x="5637" y="21"/>
                </a:cubicBezTo>
                <a:cubicBezTo>
                  <a:pt x="5641" y="27"/>
                  <a:pt x="5644" y="33"/>
                  <a:pt x="5647" y="40"/>
                </a:cubicBezTo>
                <a:cubicBezTo>
                  <a:pt x="5651" y="46"/>
                  <a:pt x="5653" y="54"/>
                  <a:pt x="5655" y="63"/>
                </a:cubicBezTo>
                <a:cubicBezTo>
                  <a:pt x="5659" y="81"/>
                  <a:pt x="5660" y="98"/>
                  <a:pt x="5659" y="117"/>
                </a:cubicBezTo>
                <a:cubicBezTo>
                  <a:pt x="5658" y="137"/>
                  <a:pt x="5654" y="152"/>
                  <a:pt x="5648" y="168"/>
                </a:cubicBezTo>
                <a:cubicBezTo>
                  <a:pt x="5645" y="175"/>
                  <a:pt x="5641" y="182"/>
                  <a:pt x="5638" y="187"/>
                </a:cubicBezTo>
                <a:cubicBezTo>
                  <a:pt x="5634" y="192"/>
                  <a:pt x="5629" y="197"/>
                  <a:pt x="5625" y="201"/>
                </a:cubicBezTo>
                <a:cubicBezTo>
                  <a:pt x="5620" y="205"/>
                  <a:pt x="5615" y="207"/>
                  <a:pt x="5610" y="208"/>
                </a:cubicBezTo>
                <a:cubicBezTo>
                  <a:pt x="5605" y="210"/>
                  <a:pt x="5600" y="210"/>
                  <a:pt x="5595" y="209"/>
                </a:cubicBezTo>
                <a:cubicBezTo>
                  <a:pt x="5590" y="208"/>
                  <a:pt x="5585" y="206"/>
                  <a:pt x="5580" y="202"/>
                </a:cubicBezTo>
                <a:cubicBezTo>
                  <a:pt x="5576" y="199"/>
                  <a:pt x="5571" y="194"/>
                  <a:pt x="5567" y="188"/>
                </a:cubicBezTo>
                <a:close/>
                <a:moveTo>
                  <a:pt x="6260" y="188"/>
                </a:moveTo>
                <a:cubicBezTo>
                  <a:pt x="6256" y="182"/>
                  <a:pt x="6252" y="176"/>
                  <a:pt x="6249" y="169"/>
                </a:cubicBezTo>
                <a:cubicBezTo>
                  <a:pt x="6246" y="162"/>
                  <a:pt x="6244" y="154"/>
                  <a:pt x="6242" y="145"/>
                </a:cubicBezTo>
                <a:cubicBezTo>
                  <a:pt x="6238" y="127"/>
                  <a:pt x="6236" y="111"/>
                  <a:pt x="6238" y="92"/>
                </a:cubicBezTo>
                <a:cubicBezTo>
                  <a:pt x="6239" y="73"/>
                  <a:pt x="6243" y="57"/>
                  <a:pt x="6249" y="42"/>
                </a:cubicBezTo>
                <a:cubicBezTo>
                  <a:pt x="6252" y="34"/>
                  <a:pt x="6255" y="27"/>
                  <a:pt x="6259" y="22"/>
                </a:cubicBezTo>
                <a:cubicBezTo>
                  <a:pt x="6263" y="16"/>
                  <a:pt x="6267" y="12"/>
                  <a:pt x="6272" y="8"/>
                </a:cubicBezTo>
                <a:cubicBezTo>
                  <a:pt x="6282" y="0"/>
                  <a:pt x="6292" y="-2"/>
                  <a:pt x="6302" y="0"/>
                </a:cubicBezTo>
                <a:cubicBezTo>
                  <a:pt x="6313" y="3"/>
                  <a:pt x="6321" y="9"/>
                  <a:pt x="6330" y="21"/>
                </a:cubicBezTo>
                <a:cubicBezTo>
                  <a:pt x="6334" y="27"/>
                  <a:pt x="6337" y="33"/>
                  <a:pt x="6340" y="40"/>
                </a:cubicBezTo>
                <a:cubicBezTo>
                  <a:pt x="6344" y="46"/>
                  <a:pt x="6346" y="54"/>
                  <a:pt x="6348" y="63"/>
                </a:cubicBezTo>
                <a:cubicBezTo>
                  <a:pt x="6352" y="81"/>
                  <a:pt x="6353" y="98"/>
                  <a:pt x="6352" y="117"/>
                </a:cubicBezTo>
                <a:cubicBezTo>
                  <a:pt x="6351" y="137"/>
                  <a:pt x="6347" y="152"/>
                  <a:pt x="6341" y="168"/>
                </a:cubicBezTo>
                <a:cubicBezTo>
                  <a:pt x="6338" y="175"/>
                  <a:pt x="6334" y="182"/>
                  <a:pt x="6331" y="187"/>
                </a:cubicBezTo>
                <a:cubicBezTo>
                  <a:pt x="6327" y="192"/>
                  <a:pt x="6322" y="197"/>
                  <a:pt x="6318" y="201"/>
                </a:cubicBezTo>
                <a:cubicBezTo>
                  <a:pt x="6312" y="205"/>
                  <a:pt x="6308" y="207"/>
                  <a:pt x="6303" y="208"/>
                </a:cubicBezTo>
                <a:cubicBezTo>
                  <a:pt x="6298" y="210"/>
                  <a:pt x="6293" y="210"/>
                  <a:pt x="6288" y="209"/>
                </a:cubicBezTo>
                <a:cubicBezTo>
                  <a:pt x="6283" y="208"/>
                  <a:pt x="6278" y="206"/>
                  <a:pt x="6273" y="202"/>
                </a:cubicBezTo>
                <a:cubicBezTo>
                  <a:pt x="6269" y="199"/>
                  <a:pt x="6265" y="194"/>
                  <a:pt x="6260" y="188"/>
                </a:cubicBezTo>
                <a:close/>
                <a:moveTo>
                  <a:pt x="6954" y="188"/>
                </a:moveTo>
                <a:cubicBezTo>
                  <a:pt x="6949" y="182"/>
                  <a:pt x="6945" y="176"/>
                  <a:pt x="6942" y="169"/>
                </a:cubicBezTo>
                <a:cubicBezTo>
                  <a:pt x="6939" y="162"/>
                  <a:pt x="6937" y="154"/>
                  <a:pt x="6935" y="145"/>
                </a:cubicBezTo>
                <a:cubicBezTo>
                  <a:pt x="6931" y="127"/>
                  <a:pt x="6929" y="111"/>
                  <a:pt x="6931" y="92"/>
                </a:cubicBezTo>
                <a:cubicBezTo>
                  <a:pt x="6932" y="73"/>
                  <a:pt x="6936" y="57"/>
                  <a:pt x="6942" y="42"/>
                </a:cubicBezTo>
                <a:cubicBezTo>
                  <a:pt x="6945" y="34"/>
                  <a:pt x="6948" y="27"/>
                  <a:pt x="6952" y="22"/>
                </a:cubicBezTo>
                <a:cubicBezTo>
                  <a:pt x="6956" y="16"/>
                  <a:pt x="6960" y="12"/>
                  <a:pt x="6965" y="8"/>
                </a:cubicBezTo>
                <a:cubicBezTo>
                  <a:pt x="6975" y="0"/>
                  <a:pt x="6985" y="-2"/>
                  <a:pt x="6995" y="0"/>
                </a:cubicBezTo>
                <a:cubicBezTo>
                  <a:pt x="7006" y="3"/>
                  <a:pt x="7014" y="9"/>
                  <a:pt x="7023" y="21"/>
                </a:cubicBezTo>
                <a:cubicBezTo>
                  <a:pt x="7027" y="27"/>
                  <a:pt x="7031" y="33"/>
                  <a:pt x="7034" y="40"/>
                </a:cubicBezTo>
                <a:cubicBezTo>
                  <a:pt x="7037" y="46"/>
                  <a:pt x="7039" y="54"/>
                  <a:pt x="7041" y="63"/>
                </a:cubicBezTo>
                <a:cubicBezTo>
                  <a:pt x="7043" y="72"/>
                  <a:pt x="7045" y="81"/>
                  <a:pt x="7045" y="90"/>
                </a:cubicBezTo>
                <a:cubicBezTo>
                  <a:pt x="7046" y="99"/>
                  <a:pt x="7046" y="108"/>
                  <a:pt x="7046" y="117"/>
                </a:cubicBezTo>
                <a:cubicBezTo>
                  <a:pt x="7044" y="137"/>
                  <a:pt x="7041" y="152"/>
                  <a:pt x="7034" y="168"/>
                </a:cubicBezTo>
                <a:cubicBezTo>
                  <a:pt x="7028" y="183"/>
                  <a:pt x="7020" y="193"/>
                  <a:pt x="7011" y="201"/>
                </a:cubicBezTo>
                <a:cubicBezTo>
                  <a:pt x="7005" y="205"/>
                  <a:pt x="7001" y="207"/>
                  <a:pt x="6996" y="208"/>
                </a:cubicBezTo>
                <a:cubicBezTo>
                  <a:pt x="6991" y="210"/>
                  <a:pt x="6986" y="210"/>
                  <a:pt x="6981" y="209"/>
                </a:cubicBezTo>
                <a:cubicBezTo>
                  <a:pt x="6976" y="208"/>
                  <a:pt x="6971" y="206"/>
                  <a:pt x="6966" y="202"/>
                </a:cubicBezTo>
                <a:cubicBezTo>
                  <a:pt x="6962" y="199"/>
                  <a:pt x="6958" y="194"/>
                  <a:pt x="6954" y="188"/>
                </a:cubicBezTo>
                <a:close/>
                <a:moveTo>
                  <a:pt x="7647" y="188"/>
                </a:moveTo>
                <a:cubicBezTo>
                  <a:pt x="7642" y="182"/>
                  <a:pt x="7639" y="176"/>
                  <a:pt x="7635" y="169"/>
                </a:cubicBezTo>
                <a:cubicBezTo>
                  <a:pt x="7632" y="162"/>
                  <a:pt x="7630" y="154"/>
                  <a:pt x="7628" y="145"/>
                </a:cubicBezTo>
                <a:cubicBezTo>
                  <a:pt x="7624" y="127"/>
                  <a:pt x="7622" y="111"/>
                  <a:pt x="7624" y="92"/>
                </a:cubicBezTo>
                <a:cubicBezTo>
                  <a:pt x="7625" y="73"/>
                  <a:pt x="7629" y="57"/>
                  <a:pt x="7635" y="42"/>
                </a:cubicBezTo>
                <a:cubicBezTo>
                  <a:pt x="7638" y="34"/>
                  <a:pt x="7641" y="27"/>
                  <a:pt x="7645" y="22"/>
                </a:cubicBezTo>
                <a:cubicBezTo>
                  <a:pt x="7649" y="16"/>
                  <a:pt x="7653" y="12"/>
                  <a:pt x="7658" y="8"/>
                </a:cubicBezTo>
                <a:cubicBezTo>
                  <a:pt x="7668" y="0"/>
                  <a:pt x="7678" y="-2"/>
                  <a:pt x="7688" y="0"/>
                </a:cubicBezTo>
                <a:cubicBezTo>
                  <a:pt x="7699" y="3"/>
                  <a:pt x="7707" y="9"/>
                  <a:pt x="7716" y="21"/>
                </a:cubicBezTo>
                <a:cubicBezTo>
                  <a:pt x="7720" y="27"/>
                  <a:pt x="7723" y="33"/>
                  <a:pt x="7726" y="40"/>
                </a:cubicBezTo>
                <a:cubicBezTo>
                  <a:pt x="7730" y="46"/>
                  <a:pt x="7732" y="54"/>
                  <a:pt x="7734" y="63"/>
                </a:cubicBezTo>
                <a:cubicBezTo>
                  <a:pt x="7738" y="81"/>
                  <a:pt x="7740" y="98"/>
                  <a:pt x="7739" y="117"/>
                </a:cubicBezTo>
                <a:cubicBezTo>
                  <a:pt x="7737" y="137"/>
                  <a:pt x="7734" y="152"/>
                  <a:pt x="7727" y="168"/>
                </a:cubicBezTo>
                <a:cubicBezTo>
                  <a:pt x="7721" y="183"/>
                  <a:pt x="7713" y="193"/>
                  <a:pt x="7704" y="201"/>
                </a:cubicBezTo>
                <a:cubicBezTo>
                  <a:pt x="7698" y="205"/>
                  <a:pt x="7694" y="207"/>
                  <a:pt x="7689" y="208"/>
                </a:cubicBezTo>
                <a:cubicBezTo>
                  <a:pt x="7684" y="210"/>
                  <a:pt x="7679" y="210"/>
                  <a:pt x="7674" y="209"/>
                </a:cubicBezTo>
                <a:cubicBezTo>
                  <a:pt x="7669" y="208"/>
                  <a:pt x="7664" y="206"/>
                  <a:pt x="7659" y="202"/>
                </a:cubicBezTo>
                <a:cubicBezTo>
                  <a:pt x="7655" y="199"/>
                  <a:pt x="7651" y="194"/>
                  <a:pt x="7647" y="188"/>
                </a:cubicBezTo>
                <a:close/>
                <a:moveTo>
                  <a:pt x="8340" y="188"/>
                </a:moveTo>
                <a:cubicBezTo>
                  <a:pt x="8335" y="182"/>
                  <a:pt x="8332" y="176"/>
                  <a:pt x="8328" y="169"/>
                </a:cubicBezTo>
                <a:cubicBezTo>
                  <a:pt x="8325" y="162"/>
                  <a:pt x="8323" y="154"/>
                  <a:pt x="8321" y="145"/>
                </a:cubicBezTo>
                <a:cubicBezTo>
                  <a:pt x="8317" y="127"/>
                  <a:pt x="8315" y="111"/>
                  <a:pt x="8317" y="92"/>
                </a:cubicBezTo>
                <a:cubicBezTo>
                  <a:pt x="8318" y="73"/>
                  <a:pt x="8322" y="57"/>
                  <a:pt x="8328" y="42"/>
                </a:cubicBezTo>
                <a:cubicBezTo>
                  <a:pt x="8331" y="34"/>
                  <a:pt x="8334" y="27"/>
                  <a:pt x="8338" y="22"/>
                </a:cubicBezTo>
                <a:cubicBezTo>
                  <a:pt x="8342" y="16"/>
                  <a:pt x="8346" y="12"/>
                  <a:pt x="8351" y="8"/>
                </a:cubicBezTo>
                <a:cubicBezTo>
                  <a:pt x="8361" y="0"/>
                  <a:pt x="8371" y="-2"/>
                  <a:pt x="8381" y="0"/>
                </a:cubicBezTo>
                <a:cubicBezTo>
                  <a:pt x="8392" y="3"/>
                  <a:pt x="8400" y="9"/>
                  <a:pt x="8409" y="21"/>
                </a:cubicBezTo>
                <a:cubicBezTo>
                  <a:pt x="8417" y="32"/>
                  <a:pt x="8423" y="45"/>
                  <a:pt x="8427" y="63"/>
                </a:cubicBezTo>
                <a:cubicBezTo>
                  <a:pt x="8431" y="81"/>
                  <a:pt x="8433" y="98"/>
                  <a:pt x="8432" y="117"/>
                </a:cubicBezTo>
                <a:cubicBezTo>
                  <a:pt x="8430" y="137"/>
                  <a:pt x="8426" y="152"/>
                  <a:pt x="8420" y="168"/>
                </a:cubicBezTo>
                <a:cubicBezTo>
                  <a:pt x="8417" y="175"/>
                  <a:pt x="8413" y="182"/>
                  <a:pt x="8410" y="187"/>
                </a:cubicBezTo>
                <a:cubicBezTo>
                  <a:pt x="8406" y="192"/>
                  <a:pt x="8401" y="197"/>
                  <a:pt x="8397" y="201"/>
                </a:cubicBezTo>
                <a:cubicBezTo>
                  <a:pt x="8391" y="205"/>
                  <a:pt x="8387" y="207"/>
                  <a:pt x="8382" y="208"/>
                </a:cubicBezTo>
                <a:cubicBezTo>
                  <a:pt x="8377" y="210"/>
                  <a:pt x="8372" y="210"/>
                  <a:pt x="8367" y="209"/>
                </a:cubicBezTo>
                <a:cubicBezTo>
                  <a:pt x="8362" y="208"/>
                  <a:pt x="8357" y="206"/>
                  <a:pt x="8353" y="202"/>
                </a:cubicBezTo>
                <a:cubicBezTo>
                  <a:pt x="8348" y="199"/>
                  <a:pt x="8344" y="194"/>
                  <a:pt x="8340" y="188"/>
                </a:cubicBezTo>
                <a:close/>
                <a:moveTo>
                  <a:pt x="9033" y="188"/>
                </a:moveTo>
                <a:cubicBezTo>
                  <a:pt x="9028" y="182"/>
                  <a:pt x="9025" y="176"/>
                  <a:pt x="9021" y="169"/>
                </a:cubicBezTo>
                <a:cubicBezTo>
                  <a:pt x="9018" y="162"/>
                  <a:pt x="9016" y="154"/>
                  <a:pt x="9014" y="145"/>
                </a:cubicBezTo>
                <a:cubicBezTo>
                  <a:pt x="9010" y="127"/>
                  <a:pt x="9008" y="111"/>
                  <a:pt x="9010" y="92"/>
                </a:cubicBezTo>
                <a:cubicBezTo>
                  <a:pt x="9011" y="73"/>
                  <a:pt x="9015" y="57"/>
                  <a:pt x="9021" y="42"/>
                </a:cubicBezTo>
                <a:cubicBezTo>
                  <a:pt x="9024" y="34"/>
                  <a:pt x="9028" y="27"/>
                  <a:pt x="9031" y="22"/>
                </a:cubicBezTo>
                <a:cubicBezTo>
                  <a:pt x="9035" y="16"/>
                  <a:pt x="9040" y="12"/>
                  <a:pt x="9045" y="8"/>
                </a:cubicBezTo>
                <a:cubicBezTo>
                  <a:pt x="9054" y="0"/>
                  <a:pt x="9064" y="-2"/>
                  <a:pt x="9074" y="0"/>
                </a:cubicBezTo>
                <a:cubicBezTo>
                  <a:pt x="9085" y="3"/>
                  <a:pt x="9093" y="9"/>
                  <a:pt x="9102" y="21"/>
                </a:cubicBezTo>
                <a:cubicBezTo>
                  <a:pt x="9110" y="32"/>
                  <a:pt x="9116" y="45"/>
                  <a:pt x="9120" y="63"/>
                </a:cubicBezTo>
                <a:cubicBezTo>
                  <a:pt x="9124" y="81"/>
                  <a:pt x="9126" y="98"/>
                  <a:pt x="9125" y="117"/>
                </a:cubicBezTo>
                <a:cubicBezTo>
                  <a:pt x="9123" y="137"/>
                  <a:pt x="9119" y="152"/>
                  <a:pt x="9113" y="168"/>
                </a:cubicBezTo>
                <a:cubicBezTo>
                  <a:pt x="9110" y="175"/>
                  <a:pt x="9106" y="182"/>
                  <a:pt x="9103" y="187"/>
                </a:cubicBezTo>
                <a:cubicBezTo>
                  <a:pt x="9099" y="192"/>
                  <a:pt x="9094" y="197"/>
                  <a:pt x="9090" y="201"/>
                </a:cubicBezTo>
                <a:cubicBezTo>
                  <a:pt x="9084" y="205"/>
                  <a:pt x="9080" y="207"/>
                  <a:pt x="9075" y="208"/>
                </a:cubicBezTo>
                <a:cubicBezTo>
                  <a:pt x="9070" y="210"/>
                  <a:pt x="9065" y="210"/>
                  <a:pt x="9060" y="209"/>
                </a:cubicBezTo>
                <a:cubicBezTo>
                  <a:pt x="9055" y="208"/>
                  <a:pt x="9050" y="206"/>
                  <a:pt x="9046" y="202"/>
                </a:cubicBezTo>
                <a:cubicBezTo>
                  <a:pt x="9041" y="199"/>
                  <a:pt x="9037" y="194"/>
                  <a:pt x="9033" y="188"/>
                </a:cubicBezTo>
                <a:close/>
                <a:moveTo>
                  <a:pt x="9726" y="188"/>
                </a:moveTo>
                <a:cubicBezTo>
                  <a:pt x="9721" y="182"/>
                  <a:pt x="9718" y="176"/>
                  <a:pt x="9714" y="169"/>
                </a:cubicBezTo>
                <a:cubicBezTo>
                  <a:pt x="9711" y="162"/>
                  <a:pt x="9709" y="154"/>
                  <a:pt x="9707" y="145"/>
                </a:cubicBezTo>
                <a:cubicBezTo>
                  <a:pt x="9703" y="127"/>
                  <a:pt x="9701" y="111"/>
                  <a:pt x="9703" y="92"/>
                </a:cubicBezTo>
                <a:cubicBezTo>
                  <a:pt x="9704" y="73"/>
                  <a:pt x="9708" y="57"/>
                  <a:pt x="9714" y="42"/>
                </a:cubicBezTo>
                <a:cubicBezTo>
                  <a:pt x="9717" y="34"/>
                  <a:pt x="9721" y="27"/>
                  <a:pt x="9724" y="22"/>
                </a:cubicBezTo>
                <a:cubicBezTo>
                  <a:pt x="9728" y="16"/>
                  <a:pt x="9733" y="12"/>
                  <a:pt x="9738" y="8"/>
                </a:cubicBezTo>
                <a:cubicBezTo>
                  <a:pt x="9747" y="0"/>
                  <a:pt x="9757" y="-2"/>
                  <a:pt x="9767" y="0"/>
                </a:cubicBezTo>
                <a:cubicBezTo>
                  <a:pt x="9778" y="3"/>
                  <a:pt x="9786" y="9"/>
                  <a:pt x="9795" y="21"/>
                </a:cubicBezTo>
                <a:cubicBezTo>
                  <a:pt x="9803" y="32"/>
                  <a:pt x="9809" y="45"/>
                  <a:pt x="9813" y="63"/>
                </a:cubicBezTo>
                <a:cubicBezTo>
                  <a:pt x="9817" y="81"/>
                  <a:pt x="9819" y="98"/>
                  <a:pt x="9818" y="117"/>
                </a:cubicBezTo>
                <a:cubicBezTo>
                  <a:pt x="9816" y="137"/>
                  <a:pt x="9812" y="152"/>
                  <a:pt x="9806" y="168"/>
                </a:cubicBezTo>
                <a:cubicBezTo>
                  <a:pt x="9803" y="175"/>
                  <a:pt x="9800" y="182"/>
                  <a:pt x="9796" y="187"/>
                </a:cubicBezTo>
                <a:cubicBezTo>
                  <a:pt x="9792" y="192"/>
                  <a:pt x="9788" y="197"/>
                  <a:pt x="9783" y="201"/>
                </a:cubicBezTo>
                <a:cubicBezTo>
                  <a:pt x="9778" y="205"/>
                  <a:pt x="9773" y="207"/>
                  <a:pt x="9768" y="208"/>
                </a:cubicBezTo>
                <a:cubicBezTo>
                  <a:pt x="9763" y="210"/>
                  <a:pt x="9758" y="210"/>
                  <a:pt x="9753" y="209"/>
                </a:cubicBezTo>
                <a:cubicBezTo>
                  <a:pt x="9748" y="208"/>
                  <a:pt x="9743" y="206"/>
                  <a:pt x="9739" y="202"/>
                </a:cubicBezTo>
                <a:cubicBezTo>
                  <a:pt x="9734" y="199"/>
                  <a:pt x="9730" y="194"/>
                  <a:pt x="9726" y="188"/>
                </a:cubicBezTo>
                <a:close/>
                <a:moveTo>
                  <a:pt x="10419" y="188"/>
                </a:moveTo>
                <a:cubicBezTo>
                  <a:pt x="10410" y="176"/>
                  <a:pt x="10404" y="163"/>
                  <a:pt x="10400" y="145"/>
                </a:cubicBezTo>
                <a:cubicBezTo>
                  <a:pt x="10396" y="127"/>
                  <a:pt x="10394" y="111"/>
                  <a:pt x="10396" y="92"/>
                </a:cubicBezTo>
                <a:cubicBezTo>
                  <a:pt x="10397" y="73"/>
                  <a:pt x="10401" y="57"/>
                  <a:pt x="10407" y="42"/>
                </a:cubicBezTo>
                <a:cubicBezTo>
                  <a:pt x="10410" y="34"/>
                  <a:pt x="10414" y="27"/>
                  <a:pt x="10418" y="22"/>
                </a:cubicBezTo>
                <a:cubicBezTo>
                  <a:pt x="10421" y="16"/>
                  <a:pt x="10426" y="12"/>
                  <a:pt x="10431" y="8"/>
                </a:cubicBezTo>
                <a:cubicBezTo>
                  <a:pt x="10440" y="0"/>
                  <a:pt x="10450" y="-2"/>
                  <a:pt x="10460" y="0"/>
                </a:cubicBezTo>
                <a:cubicBezTo>
                  <a:pt x="10471" y="3"/>
                  <a:pt x="10479" y="9"/>
                  <a:pt x="10488" y="21"/>
                </a:cubicBezTo>
                <a:cubicBezTo>
                  <a:pt x="10496" y="32"/>
                  <a:pt x="10502" y="45"/>
                  <a:pt x="10506" y="63"/>
                </a:cubicBezTo>
                <a:cubicBezTo>
                  <a:pt x="10510" y="81"/>
                  <a:pt x="10512" y="98"/>
                  <a:pt x="10511" y="117"/>
                </a:cubicBezTo>
                <a:cubicBezTo>
                  <a:pt x="10509" y="137"/>
                  <a:pt x="10505" y="152"/>
                  <a:pt x="10499" y="168"/>
                </a:cubicBezTo>
                <a:cubicBezTo>
                  <a:pt x="10496" y="175"/>
                  <a:pt x="10493" y="182"/>
                  <a:pt x="10489" y="187"/>
                </a:cubicBezTo>
                <a:cubicBezTo>
                  <a:pt x="10485" y="192"/>
                  <a:pt x="10481" y="197"/>
                  <a:pt x="10476" y="201"/>
                </a:cubicBezTo>
                <a:cubicBezTo>
                  <a:pt x="10471" y="205"/>
                  <a:pt x="10466" y="207"/>
                  <a:pt x="10461" y="208"/>
                </a:cubicBezTo>
                <a:cubicBezTo>
                  <a:pt x="10456" y="210"/>
                  <a:pt x="10451" y="210"/>
                  <a:pt x="10446" y="209"/>
                </a:cubicBezTo>
                <a:cubicBezTo>
                  <a:pt x="10436" y="207"/>
                  <a:pt x="10427" y="200"/>
                  <a:pt x="10419" y="188"/>
                </a:cubicBezTo>
                <a:close/>
                <a:moveTo>
                  <a:pt x="11111" y="188"/>
                </a:moveTo>
                <a:cubicBezTo>
                  <a:pt x="11103" y="176"/>
                  <a:pt x="11097" y="163"/>
                  <a:pt x="11093" y="145"/>
                </a:cubicBezTo>
                <a:cubicBezTo>
                  <a:pt x="11091" y="136"/>
                  <a:pt x="11089" y="128"/>
                  <a:pt x="11089" y="119"/>
                </a:cubicBezTo>
                <a:cubicBezTo>
                  <a:pt x="11088" y="110"/>
                  <a:pt x="11088" y="102"/>
                  <a:pt x="11088" y="92"/>
                </a:cubicBezTo>
                <a:cubicBezTo>
                  <a:pt x="11089" y="82"/>
                  <a:pt x="11090" y="74"/>
                  <a:pt x="11092" y="65"/>
                </a:cubicBezTo>
                <a:cubicBezTo>
                  <a:pt x="11094" y="57"/>
                  <a:pt x="11096" y="49"/>
                  <a:pt x="11100" y="42"/>
                </a:cubicBezTo>
                <a:cubicBezTo>
                  <a:pt x="11103" y="34"/>
                  <a:pt x="11106" y="27"/>
                  <a:pt x="11110" y="22"/>
                </a:cubicBezTo>
                <a:cubicBezTo>
                  <a:pt x="11114" y="16"/>
                  <a:pt x="11119" y="12"/>
                  <a:pt x="11123" y="8"/>
                </a:cubicBezTo>
                <a:cubicBezTo>
                  <a:pt x="11133" y="0"/>
                  <a:pt x="11142" y="-2"/>
                  <a:pt x="11153" y="0"/>
                </a:cubicBezTo>
                <a:cubicBezTo>
                  <a:pt x="11163" y="3"/>
                  <a:pt x="11172" y="9"/>
                  <a:pt x="11180" y="21"/>
                </a:cubicBezTo>
                <a:cubicBezTo>
                  <a:pt x="11185" y="27"/>
                  <a:pt x="11188" y="33"/>
                  <a:pt x="11191" y="40"/>
                </a:cubicBezTo>
                <a:cubicBezTo>
                  <a:pt x="11194" y="46"/>
                  <a:pt x="11197" y="54"/>
                  <a:pt x="11199" y="63"/>
                </a:cubicBezTo>
                <a:cubicBezTo>
                  <a:pt x="11203" y="81"/>
                  <a:pt x="11205" y="98"/>
                  <a:pt x="11203" y="117"/>
                </a:cubicBezTo>
                <a:cubicBezTo>
                  <a:pt x="11202" y="137"/>
                  <a:pt x="11198" y="152"/>
                  <a:pt x="11192" y="168"/>
                </a:cubicBezTo>
                <a:cubicBezTo>
                  <a:pt x="11189" y="175"/>
                  <a:pt x="11185" y="182"/>
                  <a:pt x="11182" y="187"/>
                </a:cubicBezTo>
                <a:cubicBezTo>
                  <a:pt x="11178" y="192"/>
                  <a:pt x="11174" y="197"/>
                  <a:pt x="11169" y="201"/>
                </a:cubicBezTo>
                <a:cubicBezTo>
                  <a:pt x="11164" y="205"/>
                  <a:pt x="11159" y="207"/>
                  <a:pt x="11154" y="208"/>
                </a:cubicBezTo>
                <a:cubicBezTo>
                  <a:pt x="11149" y="210"/>
                  <a:pt x="11144" y="210"/>
                  <a:pt x="11139" y="209"/>
                </a:cubicBezTo>
                <a:cubicBezTo>
                  <a:pt x="11128" y="207"/>
                  <a:pt x="11119" y="200"/>
                  <a:pt x="11111" y="188"/>
                </a:cubicBezTo>
                <a:close/>
                <a:moveTo>
                  <a:pt x="11804" y="188"/>
                </a:moveTo>
                <a:cubicBezTo>
                  <a:pt x="11796" y="176"/>
                  <a:pt x="11790" y="163"/>
                  <a:pt x="11786" y="145"/>
                </a:cubicBezTo>
                <a:cubicBezTo>
                  <a:pt x="11782" y="127"/>
                  <a:pt x="11780" y="111"/>
                  <a:pt x="11782" y="92"/>
                </a:cubicBezTo>
                <a:cubicBezTo>
                  <a:pt x="11783" y="73"/>
                  <a:pt x="11787" y="57"/>
                  <a:pt x="11793" y="42"/>
                </a:cubicBezTo>
                <a:cubicBezTo>
                  <a:pt x="11799" y="26"/>
                  <a:pt x="11807" y="16"/>
                  <a:pt x="11816" y="8"/>
                </a:cubicBezTo>
                <a:cubicBezTo>
                  <a:pt x="11826" y="0"/>
                  <a:pt x="11835" y="-2"/>
                  <a:pt x="11846" y="0"/>
                </a:cubicBezTo>
                <a:cubicBezTo>
                  <a:pt x="11856" y="3"/>
                  <a:pt x="11865" y="9"/>
                  <a:pt x="11873" y="21"/>
                </a:cubicBezTo>
                <a:cubicBezTo>
                  <a:pt x="11878" y="27"/>
                  <a:pt x="11881" y="33"/>
                  <a:pt x="11884" y="40"/>
                </a:cubicBezTo>
                <a:cubicBezTo>
                  <a:pt x="11887" y="46"/>
                  <a:pt x="11890" y="54"/>
                  <a:pt x="11892" y="63"/>
                </a:cubicBezTo>
                <a:cubicBezTo>
                  <a:pt x="11896" y="81"/>
                  <a:pt x="11898" y="98"/>
                  <a:pt x="11896" y="117"/>
                </a:cubicBezTo>
                <a:cubicBezTo>
                  <a:pt x="11895" y="137"/>
                  <a:pt x="11891" y="152"/>
                  <a:pt x="11885" y="168"/>
                </a:cubicBezTo>
                <a:cubicBezTo>
                  <a:pt x="11882" y="175"/>
                  <a:pt x="11878" y="182"/>
                  <a:pt x="11875" y="187"/>
                </a:cubicBezTo>
                <a:cubicBezTo>
                  <a:pt x="11871" y="192"/>
                  <a:pt x="11867" y="197"/>
                  <a:pt x="11862" y="201"/>
                </a:cubicBezTo>
                <a:cubicBezTo>
                  <a:pt x="11857" y="205"/>
                  <a:pt x="11852" y="207"/>
                  <a:pt x="11847" y="208"/>
                </a:cubicBezTo>
                <a:cubicBezTo>
                  <a:pt x="11842" y="210"/>
                  <a:pt x="11837" y="210"/>
                  <a:pt x="11832" y="209"/>
                </a:cubicBezTo>
                <a:cubicBezTo>
                  <a:pt x="11821" y="207"/>
                  <a:pt x="11812" y="200"/>
                  <a:pt x="11804" y="188"/>
                </a:cubicBezTo>
                <a:close/>
                <a:moveTo>
                  <a:pt x="12497" y="188"/>
                </a:moveTo>
                <a:cubicBezTo>
                  <a:pt x="12489" y="176"/>
                  <a:pt x="12483" y="163"/>
                  <a:pt x="12479" y="145"/>
                </a:cubicBezTo>
                <a:cubicBezTo>
                  <a:pt x="12475" y="127"/>
                  <a:pt x="12473" y="111"/>
                  <a:pt x="12475" y="92"/>
                </a:cubicBezTo>
                <a:cubicBezTo>
                  <a:pt x="12476" y="73"/>
                  <a:pt x="12480" y="57"/>
                  <a:pt x="12486" y="42"/>
                </a:cubicBezTo>
                <a:cubicBezTo>
                  <a:pt x="12492" y="26"/>
                  <a:pt x="12500" y="16"/>
                  <a:pt x="12509" y="8"/>
                </a:cubicBezTo>
                <a:cubicBezTo>
                  <a:pt x="12519" y="0"/>
                  <a:pt x="12528" y="-2"/>
                  <a:pt x="12539" y="0"/>
                </a:cubicBezTo>
                <a:cubicBezTo>
                  <a:pt x="12549" y="3"/>
                  <a:pt x="12558" y="9"/>
                  <a:pt x="12567" y="21"/>
                </a:cubicBezTo>
                <a:cubicBezTo>
                  <a:pt x="12571" y="27"/>
                  <a:pt x="12575" y="33"/>
                  <a:pt x="12578" y="40"/>
                </a:cubicBezTo>
                <a:cubicBezTo>
                  <a:pt x="12581" y="46"/>
                  <a:pt x="12583" y="54"/>
                  <a:pt x="12585" y="63"/>
                </a:cubicBezTo>
                <a:cubicBezTo>
                  <a:pt x="12590" y="81"/>
                  <a:pt x="12591" y="98"/>
                  <a:pt x="12589" y="117"/>
                </a:cubicBezTo>
                <a:cubicBezTo>
                  <a:pt x="12588" y="137"/>
                  <a:pt x="12584" y="152"/>
                  <a:pt x="12578" y="168"/>
                </a:cubicBezTo>
                <a:cubicBezTo>
                  <a:pt x="12575" y="175"/>
                  <a:pt x="12571" y="182"/>
                  <a:pt x="12568" y="187"/>
                </a:cubicBezTo>
                <a:cubicBezTo>
                  <a:pt x="12564" y="192"/>
                  <a:pt x="12560" y="197"/>
                  <a:pt x="12555" y="201"/>
                </a:cubicBezTo>
                <a:cubicBezTo>
                  <a:pt x="12550" y="205"/>
                  <a:pt x="12545" y="207"/>
                  <a:pt x="12540" y="208"/>
                </a:cubicBezTo>
                <a:cubicBezTo>
                  <a:pt x="12535" y="210"/>
                  <a:pt x="12530" y="210"/>
                  <a:pt x="12525" y="209"/>
                </a:cubicBezTo>
                <a:cubicBezTo>
                  <a:pt x="12514" y="207"/>
                  <a:pt x="12505" y="200"/>
                  <a:pt x="12497" y="188"/>
                </a:cubicBezTo>
                <a:close/>
                <a:moveTo>
                  <a:pt x="13190" y="188"/>
                </a:moveTo>
                <a:cubicBezTo>
                  <a:pt x="13182" y="176"/>
                  <a:pt x="13176" y="163"/>
                  <a:pt x="13172" y="145"/>
                </a:cubicBezTo>
                <a:cubicBezTo>
                  <a:pt x="13168" y="127"/>
                  <a:pt x="13166" y="111"/>
                  <a:pt x="13168" y="92"/>
                </a:cubicBezTo>
                <a:cubicBezTo>
                  <a:pt x="13169" y="73"/>
                  <a:pt x="13173" y="57"/>
                  <a:pt x="13179" y="42"/>
                </a:cubicBezTo>
                <a:cubicBezTo>
                  <a:pt x="13185" y="26"/>
                  <a:pt x="13193" y="16"/>
                  <a:pt x="13202" y="8"/>
                </a:cubicBezTo>
                <a:cubicBezTo>
                  <a:pt x="13212" y="0"/>
                  <a:pt x="13221" y="-2"/>
                  <a:pt x="13232" y="0"/>
                </a:cubicBezTo>
                <a:cubicBezTo>
                  <a:pt x="13242" y="3"/>
                  <a:pt x="13252" y="9"/>
                  <a:pt x="13260" y="21"/>
                </a:cubicBezTo>
                <a:cubicBezTo>
                  <a:pt x="13264" y="27"/>
                  <a:pt x="13268" y="33"/>
                  <a:pt x="13271" y="40"/>
                </a:cubicBezTo>
                <a:cubicBezTo>
                  <a:pt x="13274" y="46"/>
                  <a:pt x="13276" y="54"/>
                  <a:pt x="13278" y="63"/>
                </a:cubicBezTo>
                <a:cubicBezTo>
                  <a:pt x="13283" y="81"/>
                  <a:pt x="13284" y="98"/>
                  <a:pt x="13282" y="117"/>
                </a:cubicBezTo>
                <a:cubicBezTo>
                  <a:pt x="13281" y="137"/>
                  <a:pt x="13278" y="152"/>
                  <a:pt x="13271" y="168"/>
                </a:cubicBezTo>
                <a:cubicBezTo>
                  <a:pt x="13268" y="175"/>
                  <a:pt x="13265" y="182"/>
                  <a:pt x="13261" y="187"/>
                </a:cubicBezTo>
                <a:cubicBezTo>
                  <a:pt x="13257" y="192"/>
                  <a:pt x="13252" y="197"/>
                  <a:pt x="13248" y="201"/>
                </a:cubicBezTo>
                <a:cubicBezTo>
                  <a:pt x="13243" y="205"/>
                  <a:pt x="13238" y="207"/>
                  <a:pt x="13233" y="208"/>
                </a:cubicBezTo>
                <a:cubicBezTo>
                  <a:pt x="13228" y="210"/>
                  <a:pt x="13223" y="210"/>
                  <a:pt x="13218" y="209"/>
                </a:cubicBezTo>
                <a:cubicBezTo>
                  <a:pt x="13207" y="207"/>
                  <a:pt x="13198" y="200"/>
                  <a:pt x="13190" y="188"/>
                </a:cubicBezTo>
                <a:close/>
                <a:moveTo>
                  <a:pt x="13883" y="188"/>
                </a:moveTo>
                <a:cubicBezTo>
                  <a:pt x="13879" y="182"/>
                  <a:pt x="13875" y="176"/>
                  <a:pt x="13872" y="169"/>
                </a:cubicBezTo>
                <a:cubicBezTo>
                  <a:pt x="13869" y="162"/>
                  <a:pt x="13867" y="154"/>
                  <a:pt x="13865" y="145"/>
                </a:cubicBezTo>
                <a:cubicBezTo>
                  <a:pt x="13861" y="127"/>
                  <a:pt x="13859" y="111"/>
                  <a:pt x="13861" y="92"/>
                </a:cubicBezTo>
                <a:cubicBezTo>
                  <a:pt x="13862" y="73"/>
                  <a:pt x="13866" y="57"/>
                  <a:pt x="13872" y="42"/>
                </a:cubicBezTo>
                <a:cubicBezTo>
                  <a:pt x="13878" y="26"/>
                  <a:pt x="13886" y="16"/>
                  <a:pt x="13895" y="8"/>
                </a:cubicBezTo>
                <a:cubicBezTo>
                  <a:pt x="13905" y="0"/>
                  <a:pt x="13914" y="-2"/>
                  <a:pt x="13925" y="0"/>
                </a:cubicBezTo>
                <a:cubicBezTo>
                  <a:pt x="13936" y="3"/>
                  <a:pt x="13945" y="9"/>
                  <a:pt x="13953" y="21"/>
                </a:cubicBezTo>
                <a:cubicBezTo>
                  <a:pt x="13957" y="27"/>
                  <a:pt x="13961" y="33"/>
                  <a:pt x="13964" y="40"/>
                </a:cubicBezTo>
                <a:cubicBezTo>
                  <a:pt x="13967" y="46"/>
                  <a:pt x="13969" y="54"/>
                  <a:pt x="13971" y="63"/>
                </a:cubicBezTo>
                <a:cubicBezTo>
                  <a:pt x="13976" y="81"/>
                  <a:pt x="13977" y="98"/>
                  <a:pt x="13975" y="117"/>
                </a:cubicBezTo>
                <a:cubicBezTo>
                  <a:pt x="13974" y="137"/>
                  <a:pt x="13971" y="152"/>
                  <a:pt x="13964" y="168"/>
                </a:cubicBezTo>
                <a:cubicBezTo>
                  <a:pt x="13961" y="175"/>
                  <a:pt x="13958" y="182"/>
                  <a:pt x="13954" y="187"/>
                </a:cubicBezTo>
                <a:cubicBezTo>
                  <a:pt x="13950" y="192"/>
                  <a:pt x="13945" y="197"/>
                  <a:pt x="13941" y="201"/>
                </a:cubicBezTo>
                <a:cubicBezTo>
                  <a:pt x="13936" y="205"/>
                  <a:pt x="13931" y="207"/>
                  <a:pt x="13926" y="208"/>
                </a:cubicBezTo>
                <a:cubicBezTo>
                  <a:pt x="13921" y="210"/>
                  <a:pt x="13916" y="210"/>
                  <a:pt x="13911" y="209"/>
                </a:cubicBezTo>
                <a:cubicBezTo>
                  <a:pt x="13905" y="208"/>
                  <a:pt x="13901" y="206"/>
                  <a:pt x="13896" y="202"/>
                </a:cubicBezTo>
                <a:cubicBezTo>
                  <a:pt x="13892" y="199"/>
                  <a:pt x="13887" y="194"/>
                  <a:pt x="13883" y="188"/>
                </a:cubicBezTo>
                <a:close/>
                <a:moveTo>
                  <a:pt x="14576" y="188"/>
                </a:moveTo>
                <a:cubicBezTo>
                  <a:pt x="14572" y="182"/>
                  <a:pt x="14568" y="176"/>
                  <a:pt x="14565" y="169"/>
                </a:cubicBezTo>
                <a:cubicBezTo>
                  <a:pt x="14562" y="162"/>
                  <a:pt x="14560" y="154"/>
                  <a:pt x="14558" y="145"/>
                </a:cubicBezTo>
                <a:cubicBezTo>
                  <a:pt x="14554" y="127"/>
                  <a:pt x="14552" y="111"/>
                  <a:pt x="14554" y="92"/>
                </a:cubicBezTo>
                <a:cubicBezTo>
                  <a:pt x="14555" y="73"/>
                  <a:pt x="14559" y="57"/>
                  <a:pt x="14565" y="42"/>
                </a:cubicBezTo>
                <a:cubicBezTo>
                  <a:pt x="14571" y="26"/>
                  <a:pt x="14579" y="16"/>
                  <a:pt x="14588" y="8"/>
                </a:cubicBezTo>
                <a:cubicBezTo>
                  <a:pt x="14598" y="0"/>
                  <a:pt x="14607" y="-2"/>
                  <a:pt x="14618" y="0"/>
                </a:cubicBezTo>
                <a:cubicBezTo>
                  <a:pt x="14629" y="3"/>
                  <a:pt x="14638" y="9"/>
                  <a:pt x="14646" y="21"/>
                </a:cubicBezTo>
                <a:cubicBezTo>
                  <a:pt x="14650" y="27"/>
                  <a:pt x="14654" y="33"/>
                  <a:pt x="14657" y="40"/>
                </a:cubicBezTo>
                <a:cubicBezTo>
                  <a:pt x="14660" y="46"/>
                  <a:pt x="14662" y="54"/>
                  <a:pt x="14664" y="63"/>
                </a:cubicBezTo>
                <a:cubicBezTo>
                  <a:pt x="14669" y="81"/>
                  <a:pt x="14670" y="98"/>
                  <a:pt x="14668" y="117"/>
                </a:cubicBezTo>
                <a:cubicBezTo>
                  <a:pt x="14667" y="137"/>
                  <a:pt x="14664" y="152"/>
                  <a:pt x="14657" y="168"/>
                </a:cubicBezTo>
                <a:cubicBezTo>
                  <a:pt x="14654" y="175"/>
                  <a:pt x="14651" y="182"/>
                  <a:pt x="14647" y="187"/>
                </a:cubicBezTo>
                <a:cubicBezTo>
                  <a:pt x="14643" y="192"/>
                  <a:pt x="14638" y="197"/>
                  <a:pt x="14634" y="201"/>
                </a:cubicBezTo>
                <a:cubicBezTo>
                  <a:pt x="14629" y="205"/>
                  <a:pt x="14624" y="207"/>
                  <a:pt x="14619" y="208"/>
                </a:cubicBezTo>
                <a:cubicBezTo>
                  <a:pt x="14614" y="210"/>
                  <a:pt x="14609" y="210"/>
                  <a:pt x="14604" y="209"/>
                </a:cubicBezTo>
                <a:cubicBezTo>
                  <a:pt x="14598" y="208"/>
                  <a:pt x="14594" y="206"/>
                  <a:pt x="14589" y="202"/>
                </a:cubicBezTo>
                <a:cubicBezTo>
                  <a:pt x="14585" y="199"/>
                  <a:pt x="14580" y="194"/>
                  <a:pt x="14576" y="188"/>
                </a:cubicBezTo>
                <a:close/>
                <a:moveTo>
                  <a:pt x="15269" y="188"/>
                </a:moveTo>
                <a:cubicBezTo>
                  <a:pt x="15265" y="182"/>
                  <a:pt x="15261" y="176"/>
                  <a:pt x="15258" y="169"/>
                </a:cubicBezTo>
                <a:cubicBezTo>
                  <a:pt x="15255" y="162"/>
                  <a:pt x="15253" y="154"/>
                  <a:pt x="15251" y="145"/>
                </a:cubicBezTo>
                <a:cubicBezTo>
                  <a:pt x="15247" y="127"/>
                  <a:pt x="15245" y="111"/>
                  <a:pt x="15247" y="92"/>
                </a:cubicBezTo>
                <a:cubicBezTo>
                  <a:pt x="15248" y="73"/>
                  <a:pt x="15252" y="57"/>
                  <a:pt x="15258" y="42"/>
                </a:cubicBezTo>
                <a:cubicBezTo>
                  <a:pt x="15264" y="26"/>
                  <a:pt x="15272" y="16"/>
                  <a:pt x="15281" y="8"/>
                </a:cubicBezTo>
                <a:cubicBezTo>
                  <a:pt x="15291" y="0"/>
                  <a:pt x="15301" y="-2"/>
                  <a:pt x="15311" y="0"/>
                </a:cubicBezTo>
                <a:cubicBezTo>
                  <a:pt x="15322" y="3"/>
                  <a:pt x="15331" y="9"/>
                  <a:pt x="15339" y="21"/>
                </a:cubicBezTo>
                <a:cubicBezTo>
                  <a:pt x="15343" y="27"/>
                  <a:pt x="15347" y="33"/>
                  <a:pt x="15350" y="40"/>
                </a:cubicBezTo>
                <a:cubicBezTo>
                  <a:pt x="15353" y="46"/>
                  <a:pt x="15355" y="54"/>
                  <a:pt x="15357" y="63"/>
                </a:cubicBezTo>
                <a:cubicBezTo>
                  <a:pt x="15362" y="81"/>
                  <a:pt x="15363" y="98"/>
                  <a:pt x="15361" y="117"/>
                </a:cubicBezTo>
                <a:cubicBezTo>
                  <a:pt x="15360" y="137"/>
                  <a:pt x="15357" y="152"/>
                  <a:pt x="15350" y="168"/>
                </a:cubicBezTo>
                <a:cubicBezTo>
                  <a:pt x="15347" y="175"/>
                  <a:pt x="15344" y="182"/>
                  <a:pt x="15340" y="187"/>
                </a:cubicBezTo>
                <a:cubicBezTo>
                  <a:pt x="15336" y="192"/>
                  <a:pt x="15331" y="197"/>
                  <a:pt x="15327" y="201"/>
                </a:cubicBezTo>
                <a:cubicBezTo>
                  <a:pt x="15322" y="205"/>
                  <a:pt x="15317" y="207"/>
                  <a:pt x="15312" y="208"/>
                </a:cubicBezTo>
                <a:cubicBezTo>
                  <a:pt x="15307" y="210"/>
                  <a:pt x="15302" y="210"/>
                  <a:pt x="15297" y="209"/>
                </a:cubicBezTo>
                <a:cubicBezTo>
                  <a:pt x="15292" y="208"/>
                  <a:pt x="15287" y="206"/>
                  <a:pt x="15282" y="202"/>
                </a:cubicBezTo>
                <a:cubicBezTo>
                  <a:pt x="15278" y="199"/>
                  <a:pt x="15273" y="194"/>
                  <a:pt x="15269" y="188"/>
                </a:cubicBezTo>
                <a:close/>
                <a:moveTo>
                  <a:pt x="15962" y="188"/>
                </a:moveTo>
                <a:cubicBezTo>
                  <a:pt x="15958" y="182"/>
                  <a:pt x="15954" y="176"/>
                  <a:pt x="15951" y="169"/>
                </a:cubicBezTo>
                <a:cubicBezTo>
                  <a:pt x="15948" y="162"/>
                  <a:pt x="15946" y="154"/>
                  <a:pt x="15944" y="145"/>
                </a:cubicBezTo>
                <a:cubicBezTo>
                  <a:pt x="15940" y="127"/>
                  <a:pt x="15938" y="111"/>
                  <a:pt x="15940" y="92"/>
                </a:cubicBezTo>
                <a:cubicBezTo>
                  <a:pt x="15941" y="73"/>
                  <a:pt x="15945" y="57"/>
                  <a:pt x="15951" y="42"/>
                </a:cubicBezTo>
                <a:cubicBezTo>
                  <a:pt x="15957" y="26"/>
                  <a:pt x="15965" y="16"/>
                  <a:pt x="15974" y="8"/>
                </a:cubicBezTo>
                <a:cubicBezTo>
                  <a:pt x="15984" y="0"/>
                  <a:pt x="15994" y="-2"/>
                  <a:pt x="16004" y="0"/>
                </a:cubicBezTo>
                <a:cubicBezTo>
                  <a:pt x="16015" y="3"/>
                  <a:pt x="16024" y="9"/>
                  <a:pt x="16032" y="21"/>
                </a:cubicBezTo>
                <a:cubicBezTo>
                  <a:pt x="16036" y="27"/>
                  <a:pt x="16040" y="33"/>
                  <a:pt x="16043" y="40"/>
                </a:cubicBezTo>
                <a:cubicBezTo>
                  <a:pt x="16046" y="46"/>
                  <a:pt x="16048" y="54"/>
                  <a:pt x="16050" y="63"/>
                </a:cubicBezTo>
                <a:cubicBezTo>
                  <a:pt x="16055" y="81"/>
                  <a:pt x="16056" y="98"/>
                  <a:pt x="16054" y="117"/>
                </a:cubicBezTo>
                <a:cubicBezTo>
                  <a:pt x="16053" y="137"/>
                  <a:pt x="16050" y="152"/>
                  <a:pt x="16043" y="168"/>
                </a:cubicBezTo>
                <a:cubicBezTo>
                  <a:pt x="16040" y="175"/>
                  <a:pt x="16037" y="182"/>
                  <a:pt x="16033" y="187"/>
                </a:cubicBezTo>
                <a:cubicBezTo>
                  <a:pt x="16029" y="192"/>
                  <a:pt x="16024" y="197"/>
                  <a:pt x="16020" y="201"/>
                </a:cubicBezTo>
                <a:cubicBezTo>
                  <a:pt x="16015" y="205"/>
                  <a:pt x="16010" y="207"/>
                  <a:pt x="16005" y="208"/>
                </a:cubicBezTo>
                <a:cubicBezTo>
                  <a:pt x="16000" y="210"/>
                  <a:pt x="15995" y="210"/>
                  <a:pt x="15990" y="209"/>
                </a:cubicBezTo>
                <a:cubicBezTo>
                  <a:pt x="15985" y="208"/>
                  <a:pt x="15980" y="206"/>
                  <a:pt x="15975" y="202"/>
                </a:cubicBezTo>
                <a:cubicBezTo>
                  <a:pt x="15971" y="199"/>
                  <a:pt x="15966" y="194"/>
                  <a:pt x="15962" y="188"/>
                </a:cubicBezTo>
                <a:close/>
                <a:moveTo>
                  <a:pt x="16655" y="188"/>
                </a:moveTo>
                <a:cubicBezTo>
                  <a:pt x="16651" y="182"/>
                  <a:pt x="16647" y="176"/>
                  <a:pt x="16644" y="169"/>
                </a:cubicBezTo>
                <a:cubicBezTo>
                  <a:pt x="16641" y="162"/>
                  <a:pt x="16639" y="154"/>
                  <a:pt x="16637" y="145"/>
                </a:cubicBezTo>
                <a:cubicBezTo>
                  <a:pt x="16633" y="127"/>
                  <a:pt x="16631" y="111"/>
                  <a:pt x="16633" y="92"/>
                </a:cubicBezTo>
                <a:cubicBezTo>
                  <a:pt x="16634" y="73"/>
                  <a:pt x="16638" y="57"/>
                  <a:pt x="16644" y="42"/>
                </a:cubicBezTo>
                <a:cubicBezTo>
                  <a:pt x="16651" y="26"/>
                  <a:pt x="16658" y="16"/>
                  <a:pt x="16667" y="8"/>
                </a:cubicBezTo>
                <a:cubicBezTo>
                  <a:pt x="16677" y="0"/>
                  <a:pt x="16687" y="-2"/>
                  <a:pt x="16697" y="0"/>
                </a:cubicBezTo>
                <a:cubicBezTo>
                  <a:pt x="16708" y="3"/>
                  <a:pt x="16717" y="9"/>
                  <a:pt x="16725" y="21"/>
                </a:cubicBezTo>
                <a:cubicBezTo>
                  <a:pt x="16729" y="27"/>
                  <a:pt x="16733" y="33"/>
                  <a:pt x="16736" y="40"/>
                </a:cubicBezTo>
                <a:cubicBezTo>
                  <a:pt x="16739" y="46"/>
                  <a:pt x="16741" y="54"/>
                  <a:pt x="16743" y="63"/>
                </a:cubicBezTo>
                <a:cubicBezTo>
                  <a:pt x="16748" y="81"/>
                  <a:pt x="16749" y="98"/>
                  <a:pt x="16747" y="117"/>
                </a:cubicBezTo>
                <a:cubicBezTo>
                  <a:pt x="16746" y="137"/>
                  <a:pt x="16743" y="152"/>
                  <a:pt x="16736" y="168"/>
                </a:cubicBezTo>
                <a:cubicBezTo>
                  <a:pt x="16733" y="175"/>
                  <a:pt x="16730" y="182"/>
                  <a:pt x="16726" y="187"/>
                </a:cubicBezTo>
                <a:cubicBezTo>
                  <a:pt x="16722" y="192"/>
                  <a:pt x="16717" y="197"/>
                  <a:pt x="16713" y="201"/>
                </a:cubicBezTo>
                <a:cubicBezTo>
                  <a:pt x="16708" y="205"/>
                  <a:pt x="16703" y="207"/>
                  <a:pt x="16698" y="208"/>
                </a:cubicBezTo>
                <a:cubicBezTo>
                  <a:pt x="16693" y="210"/>
                  <a:pt x="16688" y="210"/>
                  <a:pt x="16683" y="209"/>
                </a:cubicBezTo>
                <a:cubicBezTo>
                  <a:pt x="16678" y="208"/>
                  <a:pt x="16673" y="206"/>
                  <a:pt x="16668" y="202"/>
                </a:cubicBezTo>
                <a:cubicBezTo>
                  <a:pt x="16664" y="199"/>
                  <a:pt x="16659" y="194"/>
                  <a:pt x="16655" y="188"/>
                </a:cubicBezTo>
                <a:close/>
                <a:moveTo>
                  <a:pt x="17349" y="188"/>
                </a:moveTo>
                <a:cubicBezTo>
                  <a:pt x="17344" y="182"/>
                  <a:pt x="17341" y="176"/>
                  <a:pt x="17338" y="169"/>
                </a:cubicBezTo>
                <a:cubicBezTo>
                  <a:pt x="17335" y="162"/>
                  <a:pt x="17332" y="154"/>
                  <a:pt x="17330" y="145"/>
                </a:cubicBezTo>
                <a:cubicBezTo>
                  <a:pt x="17326" y="127"/>
                  <a:pt x="17324" y="111"/>
                  <a:pt x="17326" y="92"/>
                </a:cubicBezTo>
                <a:cubicBezTo>
                  <a:pt x="17327" y="73"/>
                  <a:pt x="17331" y="57"/>
                  <a:pt x="17337" y="42"/>
                </a:cubicBezTo>
                <a:cubicBezTo>
                  <a:pt x="17344" y="26"/>
                  <a:pt x="17351" y="16"/>
                  <a:pt x="17360" y="8"/>
                </a:cubicBezTo>
                <a:cubicBezTo>
                  <a:pt x="17370" y="0"/>
                  <a:pt x="17380" y="-2"/>
                  <a:pt x="17390" y="0"/>
                </a:cubicBezTo>
                <a:cubicBezTo>
                  <a:pt x="17401" y="3"/>
                  <a:pt x="17410" y="9"/>
                  <a:pt x="17418" y="21"/>
                </a:cubicBezTo>
                <a:cubicBezTo>
                  <a:pt x="17422" y="27"/>
                  <a:pt x="17426" y="33"/>
                  <a:pt x="17429" y="40"/>
                </a:cubicBezTo>
                <a:cubicBezTo>
                  <a:pt x="17432" y="46"/>
                  <a:pt x="17434" y="54"/>
                  <a:pt x="17436" y="63"/>
                </a:cubicBezTo>
                <a:cubicBezTo>
                  <a:pt x="17441" y="81"/>
                  <a:pt x="17442" y="98"/>
                  <a:pt x="17440" y="117"/>
                </a:cubicBezTo>
                <a:cubicBezTo>
                  <a:pt x="17439" y="137"/>
                  <a:pt x="17436" y="152"/>
                  <a:pt x="17429" y="168"/>
                </a:cubicBezTo>
                <a:cubicBezTo>
                  <a:pt x="17426" y="175"/>
                  <a:pt x="17423" y="182"/>
                  <a:pt x="17419" y="187"/>
                </a:cubicBezTo>
                <a:cubicBezTo>
                  <a:pt x="17415" y="192"/>
                  <a:pt x="17411" y="197"/>
                  <a:pt x="17406" y="201"/>
                </a:cubicBezTo>
                <a:cubicBezTo>
                  <a:pt x="17401" y="205"/>
                  <a:pt x="17396" y="207"/>
                  <a:pt x="17391" y="208"/>
                </a:cubicBezTo>
                <a:cubicBezTo>
                  <a:pt x="17386" y="210"/>
                  <a:pt x="17381" y="210"/>
                  <a:pt x="17376" y="209"/>
                </a:cubicBezTo>
                <a:cubicBezTo>
                  <a:pt x="17371" y="208"/>
                  <a:pt x="17366" y="206"/>
                  <a:pt x="17362" y="202"/>
                </a:cubicBezTo>
                <a:cubicBezTo>
                  <a:pt x="17357" y="199"/>
                  <a:pt x="17353" y="194"/>
                  <a:pt x="17349" y="188"/>
                </a:cubicBezTo>
                <a:close/>
                <a:moveTo>
                  <a:pt x="18042" y="188"/>
                </a:moveTo>
                <a:cubicBezTo>
                  <a:pt x="18037" y="182"/>
                  <a:pt x="18034" y="176"/>
                  <a:pt x="18031" y="169"/>
                </a:cubicBezTo>
                <a:cubicBezTo>
                  <a:pt x="18028" y="162"/>
                  <a:pt x="18025" y="154"/>
                  <a:pt x="18023" y="145"/>
                </a:cubicBezTo>
                <a:cubicBezTo>
                  <a:pt x="18019" y="127"/>
                  <a:pt x="18017" y="111"/>
                  <a:pt x="18019" y="92"/>
                </a:cubicBezTo>
                <a:cubicBezTo>
                  <a:pt x="18020" y="73"/>
                  <a:pt x="18024" y="57"/>
                  <a:pt x="18030" y="42"/>
                </a:cubicBezTo>
                <a:cubicBezTo>
                  <a:pt x="18037" y="26"/>
                  <a:pt x="18044" y="16"/>
                  <a:pt x="18053" y="8"/>
                </a:cubicBezTo>
                <a:cubicBezTo>
                  <a:pt x="18063" y="0"/>
                  <a:pt x="18073" y="-2"/>
                  <a:pt x="18083" y="0"/>
                </a:cubicBezTo>
                <a:cubicBezTo>
                  <a:pt x="18094" y="3"/>
                  <a:pt x="18103" y="9"/>
                  <a:pt x="18111" y="21"/>
                </a:cubicBezTo>
                <a:cubicBezTo>
                  <a:pt x="18115" y="27"/>
                  <a:pt x="18119" y="33"/>
                  <a:pt x="18122" y="40"/>
                </a:cubicBezTo>
                <a:cubicBezTo>
                  <a:pt x="18125" y="46"/>
                  <a:pt x="18127" y="54"/>
                  <a:pt x="18129" y="63"/>
                </a:cubicBezTo>
                <a:cubicBezTo>
                  <a:pt x="18131" y="72"/>
                  <a:pt x="18133" y="81"/>
                  <a:pt x="18133" y="90"/>
                </a:cubicBezTo>
                <a:cubicBezTo>
                  <a:pt x="18134" y="99"/>
                  <a:pt x="18134" y="108"/>
                  <a:pt x="18133" y="117"/>
                </a:cubicBezTo>
                <a:cubicBezTo>
                  <a:pt x="18132" y="137"/>
                  <a:pt x="18129" y="152"/>
                  <a:pt x="18122" y="168"/>
                </a:cubicBezTo>
                <a:cubicBezTo>
                  <a:pt x="18116" y="183"/>
                  <a:pt x="18109" y="193"/>
                  <a:pt x="18099" y="201"/>
                </a:cubicBezTo>
                <a:cubicBezTo>
                  <a:pt x="18094" y="205"/>
                  <a:pt x="18089" y="207"/>
                  <a:pt x="18084" y="208"/>
                </a:cubicBezTo>
                <a:cubicBezTo>
                  <a:pt x="18079" y="210"/>
                  <a:pt x="18074" y="210"/>
                  <a:pt x="18069" y="209"/>
                </a:cubicBezTo>
                <a:cubicBezTo>
                  <a:pt x="18064" y="208"/>
                  <a:pt x="18059" y="206"/>
                  <a:pt x="18055" y="202"/>
                </a:cubicBezTo>
                <a:cubicBezTo>
                  <a:pt x="18050" y="199"/>
                  <a:pt x="18046" y="194"/>
                  <a:pt x="18042" y="188"/>
                </a:cubicBezTo>
                <a:close/>
                <a:moveTo>
                  <a:pt x="18735" y="188"/>
                </a:moveTo>
                <a:cubicBezTo>
                  <a:pt x="18730" y="182"/>
                  <a:pt x="18727" y="176"/>
                  <a:pt x="18724" y="169"/>
                </a:cubicBezTo>
                <a:cubicBezTo>
                  <a:pt x="18721" y="162"/>
                  <a:pt x="18718" y="154"/>
                  <a:pt x="18716" y="145"/>
                </a:cubicBezTo>
                <a:cubicBezTo>
                  <a:pt x="18712" y="127"/>
                  <a:pt x="18710" y="111"/>
                  <a:pt x="18712" y="92"/>
                </a:cubicBezTo>
                <a:cubicBezTo>
                  <a:pt x="18713" y="73"/>
                  <a:pt x="18717" y="57"/>
                  <a:pt x="18723" y="42"/>
                </a:cubicBezTo>
                <a:cubicBezTo>
                  <a:pt x="18730" y="26"/>
                  <a:pt x="18737" y="16"/>
                  <a:pt x="18746" y="8"/>
                </a:cubicBezTo>
                <a:cubicBezTo>
                  <a:pt x="18756" y="0"/>
                  <a:pt x="18766" y="-2"/>
                  <a:pt x="18776" y="0"/>
                </a:cubicBezTo>
                <a:cubicBezTo>
                  <a:pt x="18787" y="3"/>
                  <a:pt x="18796" y="9"/>
                  <a:pt x="18804" y="21"/>
                </a:cubicBezTo>
                <a:cubicBezTo>
                  <a:pt x="18808" y="27"/>
                  <a:pt x="18812" y="33"/>
                  <a:pt x="18815" y="40"/>
                </a:cubicBezTo>
                <a:cubicBezTo>
                  <a:pt x="18818" y="46"/>
                  <a:pt x="18820" y="54"/>
                  <a:pt x="18822" y="63"/>
                </a:cubicBezTo>
                <a:cubicBezTo>
                  <a:pt x="18827" y="81"/>
                  <a:pt x="18828" y="98"/>
                  <a:pt x="18827" y="117"/>
                </a:cubicBezTo>
                <a:cubicBezTo>
                  <a:pt x="18825" y="137"/>
                  <a:pt x="18822" y="152"/>
                  <a:pt x="18815" y="168"/>
                </a:cubicBezTo>
                <a:cubicBezTo>
                  <a:pt x="18809" y="183"/>
                  <a:pt x="18802" y="193"/>
                  <a:pt x="18792" y="201"/>
                </a:cubicBezTo>
                <a:cubicBezTo>
                  <a:pt x="18787" y="205"/>
                  <a:pt x="18782" y="207"/>
                  <a:pt x="18777" y="208"/>
                </a:cubicBezTo>
                <a:cubicBezTo>
                  <a:pt x="18772" y="210"/>
                  <a:pt x="18767" y="210"/>
                  <a:pt x="18762" y="209"/>
                </a:cubicBezTo>
                <a:cubicBezTo>
                  <a:pt x="18757" y="208"/>
                  <a:pt x="18752" y="206"/>
                  <a:pt x="18748" y="202"/>
                </a:cubicBezTo>
                <a:cubicBezTo>
                  <a:pt x="18743" y="199"/>
                  <a:pt x="18739" y="194"/>
                  <a:pt x="18735" y="188"/>
                </a:cubicBezTo>
                <a:close/>
                <a:moveTo>
                  <a:pt x="19428" y="188"/>
                </a:moveTo>
                <a:cubicBezTo>
                  <a:pt x="19423" y="182"/>
                  <a:pt x="19420" y="176"/>
                  <a:pt x="19417" y="169"/>
                </a:cubicBezTo>
                <a:cubicBezTo>
                  <a:pt x="19414" y="162"/>
                  <a:pt x="19411" y="154"/>
                  <a:pt x="19409" y="145"/>
                </a:cubicBezTo>
                <a:cubicBezTo>
                  <a:pt x="19405" y="127"/>
                  <a:pt x="19403" y="111"/>
                  <a:pt x="19405" y="92"/>
                </a:cubicBezTo>
                <a:cubicBezTo>
                  <a:pt x="19406" y="73"/>
                  <a:pt x="19410" y="57"/>
                  <a:pt x="19416" y="42"/>
                </a:cubicBezTo>
                <a:cubicBezTo>
                  <a:pt x="19423" y="26"/>
                  <a:pt x="19430" y="16"/>
                  <a:pt x="19439" y="8"/>
                </a:cubicBezTo>
                <a:cubicBezTo>
                  <a:pt x="19449" y="0"/>
                  <a:pt x="19459" y="-2"/>
                  <a:pt x="19469" y="0"/>
                </a:cubicBezTo>
                <a:cubicBezTo>
                  <a:pt x="19480" y="3"/>
                  <a:pt x="19489" y="9"/>
                  <a:pt x="19497" y="21"/>
                </a:cubicBezTo>
                <a:cubicBezTo>
                  <a:pt x="19501" y="27"/>
                  <a:pt x="19505" y="33"/>
                  <a:pt x="19508" y="40"/>
                </a:cubicBezTo>
                <a:cubicBezTo>
                  <a:pt x="19511" y="46"/>
                  <a:pt x="19513" y="54"/>
                  <a:pt x="19515" y="63"/>
                </a:cubicBezTo>
                <a:cubicBezTo>
                  <a:pt x="19520" y="81"/>
                  <a:pt x="19521" y="98"/>
                  <a:pt x="19520" y="117"/>
                </a:cubicBezTo>
                <a:cubicBezTo>
                  <a:pt x="19518" y="137"/>
                  <a:pt x="19515" y="152"/>
                  <a:pt x="19508" y="168"/>
                </a:cubicBezTo>
                <a:cubicBezTo>
                  <a:pt x="19505" y="175"/>
                  <a:pt x="19502" y="182"/>
                  <a:pt x="19498" y="187"/>
                </a:cubicBezTo>
                <a:cubicBezTo>
                  <a:pt x="19494" y="192"/>
                  <a:pt x="19490" y="197"/>
                  <a:pt x="19485" y="201"/>
                </a:cubicBezTo>
                <a:cubicBezTo>
                  <a:pt x="19480" y="205"/>
                  <a:pt x="19475" y="207"/>
                  <a:pt x="19470" y="208"/>
                </a:cubicBezTo>
                <a:cubicBezTo>
                  <a:pt x="19465" y="210"/>
                  <a:pt x="19460" y="210"/>
                  <a:pt x="19455" y="209"/>
                </a:cubicBezTo>
                <a:cubicBezTo>
                  <a:pt x="19450" y="208"/>
                  <a:pt x="19445" y="206"/>
                  <a:pt x="19441" y="202"/>
                </a:cubicBezTo>
                <a:cubicBezTo>
                  <a:pt x="19436" y="199"/>
                  <a:pt x="19432" y="194"/>
                  <a:pt x="19428" y="188"/>
                </a:cubicBezTo>
                <a:close/>
                <a:moveTo>
                  <a:pt x="20121" y="188"/>
                </a:moveTo>
                <a:cubicBezTo>
                  <a:pt x="20116" y="182"/>
                  <a:pt x="20113" y="176"/>
                  <a:pt x="20110" y="169"/>
                </a:cubicBezTo>
                <a:cubicBezTo>
                  <a:pt x="20107" y="162"/>
                  <a:pt x="20104" y="154"/>
                  <a:pt x="20102" y="145"/>
                </a:cubicBezTo>
                <a:cubicBezTo>
                  <a:pt x="20098" y="127"/>
                  <a:pt x="20096" y="111"/>
                  <a:pt x="20098" y="92"/>
                </a:cubicBezTo>
                <a:cubicBezTo>
                  <a:pt x="20099" y="73"/>
                  <a:pt x="20103" y="57"/>
                  <a:pt x="20109" y="42"/>
                </a:cubicBezTo>
                <a:cubicBezTo>
                  <a:pt x="20116" y="26"/>
                  <a:pt x="20123" y="16"/>
                  <a:pt x="20133" y="8"/>
                </a:cubicBezTo>
                <a:cubicBezTo>
                  <a:pt x="20143" y="0"/>
                  <a:pt x="20152" y="-2"/>
                  <a:pt x="20162" y="0"/>
                </a:cubicBezTo>
                <a:cubicBezTo>
                  <a:pt x="20173" y="3"/>
                  <a:pt x="20182" y="9"/>
                  <a:pt x="20190" y="21"/>
                </a:cubicBezTo>
                <a:cubicBezTo>
                  <a:pt x="20194" y="27"/>
                  <a:pt x="20198" y="33"/>
                  <a:pt x="20201" y="40"/>
                </a:cubicBezTo>
                <a:cubicBezTo>
                  <a:pt x="20204" y="46"/>
                  <a:pt x="20206" y="54"/>
                  <a:pt x="20208" y="63"/>
                </a:cubicBezTo>
                <a:cubicBezTo>
                  <a:pt x="20213" y="81"/>
                  <a:pt x="20214" y="98"/>
                  <a:pt x="20213" y="117"/>
                </a:cubicBezTo>
                <a:cubicBezTo>
                  <a:pt x="20211" y="137"/>
                  <a:pt x="20208" y="152"/>
                  <a:pt x="20201" y="168"/>
                </a:cubicBezTo>
                <a:cubicBezTo>
                  <a:pt x="20198" y="175"/>
                  <a:pt x="20195" y="182"/>
                  <a:pt x="20191" y="187"/>
                </a:cubicBezTo>
                <a:cubicBezTo>
                  <a:pt x="20187" y="192"/>
                  <a:pt x="20183" y="197"/>
                  <a:pt x="20178" y="201"/>
                </a:cubicBezTo>
                <a:cubicBezTo>
                  <a:pt x="20173" y="205"/>
                  <a:pt x="20168" y="207"/>
                  <a:pt x="20163" y="208"/>
                </a:cubicBezTo>
                <a:cubicBezTo>
                  <a:pt x="20158" y="210"/>
                  <a:pt x="20153" y="210"/>
                  <a:pt x="20148" y="209"/>
                </a:cubicBezTo>
                <a:cubicBezTo>
                  <a:pt x="20143" y="208"/>
                  <a:pt x="20138" y="206"/>
                  <a:pt x="20134" y="202"/>
                </a:cubicBezTo>
                <a:cubicBezTo>
                  <a:pt x="20129" y="199"/>
                  <a:pt x="20125" y="194"/>
                  <a:pt x="20121" y="188"/>
                </a:cubicBezTo>
                <a:close/>
                <a:moveTo>
                  <a:pt x="20814" y="188"/>
                </a:moveTo>
                <a:cubicBezTo>
                  <a:pt x="20809" y="182"/>
                  <a:pt x="20806" y="176"/>
                  <a:pt x="20803" y="169"/>
                </a:cubicBezTo>
                <a:cubicBezTo>
                  <a:pt x="20800" y="162"/>
                  <a:pt x="20797" y="154"/>
                  <a:pt x="20795" y="145"/>
                </a:cubicBezTo>
                <a:cubicBezTo>
                  <a:pt x="20791" y="127"/>
                  <a:pt x="20789" y="111"/>
                  <a:pt x="20791" y="92"/>
                </a:cubicBezTo>
                <a:cubicBezTo>
                  <a:pt x="20792" y="73"/>
                  <a:pt x="20796" y="57"/>
                  <a:pt x="20802" y="42"/>
                </a:cubicBezTo>
                <a:cubicBezTo>
                  <a:pt x="20809" y="26"/>
                  <a:pt x="20816" y="16"/>
                  <a:pt x="20826" y="8"/>
                </a:cubicBezTo>
                <a:cubicBezTo>
                  <a:pt x="20836" y="0"/>
                  <a:pt x="20845" y="-2"/>
                  <a:pt x="20855" y="0"/>
                </a:cubicBezTo>
                <a:cubicBezTo>
                  <a:pt x="20866" y="3"/>
                  <a:pt x="20875" y="9"/>
                  <a:pt x="20883" y="21"/>
                </a:cubicBezTo>
                <a:cubicBezTo>
                  <a:pt x="20887" y="27"/>
                  <a:pt x="20891" y="33"/>
                  <a:pt x="20894" y="40"/>
                </a:cubicBezTo>
                <a:cubicBezTo>
                  <a:pt x="20897" y="46"/>
                  <a:pt x="20899" y="54"/>
                  <a:pt x="20901" y="63"/>
                </a:cubicBezTo>
                <a:cubicBezTo>
                  <a:pt x="20906" y="81"/>
                  <a:pt x="20907" y="98"/>
                  <a:pt x="20906" y="117"/>
                </a:cubicBezTo>
                <a:cubicBezTo>
                  <a:pt x="20904" y="137"/>
                  <a:pt x="20901" y="152"/>
                  <a:pt x="20894" y="168"/>
                </a:cubicBezTo>
                <a:cubicBezTo>
                  <a:pt x="20891" y="175"/>
                  <a:pt x="20888" y="182"/>
                  <a:pt x="20884" y="187"/>
                </a:cubicBezTo>
                <a:cubicBezTo>
                  <a:pt x="20880" y="192"/>
                  <a:pt x="20876" y="197"/>
                  <a:pt x="20871" y="201"/>
                </a:cubicBezTo>
                <a:cubicBezTo>
                  <a:pt x="20866" y="205"/>
                  <a:pt x="20861" y="207"/>
                  <a:pt x="20856" y="208"/>
                </a:cubicBezTo>
                <a:cubicBezTo>
                  <a:pt x="20852" y="210"/>
                  <a:pt x="20846" y="210"/>
                  <a:pt x="20841" y="209"/>
                </a:cubicBezTo>
                <a:cubicBezTo>
                  <a:pt x="20836" y="208"/>
                  <a:pt x="20831" y="206"/>
                  <a:pt x="20827" y="202"/>
                </a:cubicBezTo>
                <a:cubicBezTo>
                  <a:pt x="20822" y="199"/>
                  <a:pt x="20818" y="194"/>
                  <a:pt x="20814" y="188"/>
                </a:cubicBezTo>
                <a:close/>
                <a:moveTo>
                  <a:pt x="21507" y="188"/>
                </a:moveTo>
                <a:cubicBezTo>
                  <a:pt x="21498" y="176"/>
                  <a:pt x="21493" y="163"/>
                  <a:pt x="21488" y="145"/>
                </a:cubicBezTo>
                <a:cubicBezTo>
                  <a:pt x="21484" y="127"/>
                  <a:pt x="21482" y="111"/>
                  <a:pt x="21484" y="92"/>
                </a:cubicBezTo>
                <a:cubicBezTo>
                  <a:pt x="21485" y="73"/>
                  <a:pt x="21489" y="57"/>
                  <a:pt x="21495" y="42"/>
                </a:cubicBezTo>
                <a:cubicBezTo>
                  <a:pt x="21498" y="34"/>
                  <a:pt x="21502" y="27"/>
                  <a:pt x="21506" y="22"/>
                </a:cubicBezTo>
                <a:cubicBezTo>
                  <a:pt x="21510" y="16"/>
                  <a:pt x="21514" y="12"/>
                  <a:pt x="21519" y="8"/>
                </a:cubicBezTo>
                <a:cubicBezTo>
                  <a:pt x="21529" y="0"/>
                  <a:pt x="21538" y="-2"/>
                  <a:pt x="21548" y="0"/>
                </a:cubicBezTo>
                <a:cubicBezTo>
                  <a:pt x="21559" y="3"/>
                  <a:pt x="21568" y="9"/>
                  <a:pt x="21576" y="21"/>
                </a:cubicBezTo>
                <a:cubicBezTo>
                  <a:pt x="21580" y="27"/>
                  <a:pt x="21584" y="33"/>
                  <a:pt x="21587" y="40"/>
                </a:cubicBezTo>
                <a:cubicBezTo>
                  <a:pt x="21590" y="46"/>
                  <a:pt x="21592" y="54"/>
                  <a:pt x="21594" y="63"/>
                </a:cubicBezTo>
                <a:cubicBezTo>
                  <a:pt x="21599" y="81"/>
                  <a:pt x="21600" y="98"/>
                  <a:pt x="21599" y="117"/>
                </a:cubicBezTo>
                <a:cubicBezTo>
                  <a:pt x="21597" y="137"/>
                  <a:pt x="21594" y="152"/>
                  <a:pt x="21587" y="168"/>
                </a:cubicBezTo>
                <a:cubicBezTo>
                  <a:pt x="21584" y="175"/>
                  <a:pt x="21581" y="182"/>
                  <a:pt x="21577" y="187"/>
                </a:cubicBezTo>
                <a:cubicBezTo>
                  <a:pt x="21573" y="192"/>
                  <a:pt x="21569" y="197"/>
                  <a:pt x="21564" y="201"/>
                </a:cubicBezTo>
                <a:cubicBezTo>
                  <a:pt x="21559" y="205"/>
                  <a:pt x="21554" y="207"/>
                  <a:pt x="21549" y="208"/>
                </a:cubicBezTo>
                <a:cubicBezTo>
                  <a:pt x="21545" y="210"/>
                  <a:pt x="21539" y="210"/>
                  <a:pt x="21534" y="209"/>
                </a:cubicBezTo>
                <a:cubicBezTo>
                  <a:pt x="21524" y="207"/>
                  <a:pt x="21515" y="200"/>
                  <a:pt x="21507" y="188"/>
                </a:cubicBezTo>
                <a:close/>
                <a:moveTo>
                  <a:pt x="23" y="1446"/>
                </a:moveTo>
                <a:cubicBezTo>
                  <a:pt x="15" y="1435"/>
                  <a:pt x="9" y="1421"/>
                  <a:pt x="5" y="1403"/>
                </a:cubicBezTo>
                <a:cubicBezTo>
                  <a:pt x="3" y="1394"/>
                  <a:pt x="1" y="1386"/>
                  <a:pt x="1" y="1377"/>
                </a:cubicBezTo>
                <a:cubicBezTo>
                  <a:pt x="0" y="1368"/>
                  <a:pt x="0" y="1360"/>
                  <a:pt x="1" y="1350"/>
                </a:cubicBezTo>
                <a:cubicBezTo>
                  <a:pt x="1" y="1341"/>
                  <a:pt x="2" y="1332"/>
                  <a:pt x="4" y="1324"/>
                </a:cubicBezTo>
                <a:cubicBezTo>
                  <a:pt x="6" y="1315"/>
                  <a:pt x="8" y="1308"/>
                  <a:pt x="12" y="1300"/>
                </a:cubicBezTo>
                <a:cubicBezTo>
                  <a:pt x="15" y="1292"/>
                  <a:pt x="18" y="1285"/>
                  <a:pt x="22" y="1280"/>
                </a:cubicBezTo>
                <a:cubicBezTo>
                  <a:pt x="26" y="1274"/>
                  <a:pt x="30" y="1270"/>
                  <a:pt x="35" y="1267"/>
                </a:cubicBezTo>
                <a:cubicBezTo>
                  <a:pt x="45" y="1259"/>
                  <a:pt x="54" y="1256"/>
                  <a:pt x="65" y="1259"/>
                </a:cubicBezTo>
                <a:cubicBezTo>
                  <a:pt x="75" y="1261"/>
                  <a:pt x="84" y="1267"/>
                  <a:pt x="92" y="1279"/>
                </a:cubicBezTo>
                <a:cubicBezTo>
                  <a:pt x="101" y="1290"/>
                  <a:pt x="106" y="1303"/>
                  <a:pt x="111" y="1321"/>
                </a:cubicBezTo>
                <a:cubicBezTo>
                  <a:pt x="115" y="1339"/>
                  <a:pt x="116" y="1357"/>
                  <a:pt x="115" y="1376"/>
                </a:cubicBezTo>
                <a:cubicBezTo>
                  <a:pt x="114" y="1395"/>
                  <a:pt x="110" y="1411"/>
                  <a:pt x="104" y="1426"/>
                </a:cubicBezTo>
                <a:cubicBezTo>
                  <a:pt x="100" y="1433"/>
                  <a:pt x="97" y="1440"/>
                  <a:pt x="93" y="1445"/>
                </a:cubicBezTo>
                <a:cubicBezTo>
                  <a:pt x="89" y="1451"/>
                  <a:pt x="85" y="1455"/>
                  <a:pt x="80" y="1459"/>
                </a:cubicBezTo>
                <a:cubicBezTo>
                  <a:pt x="75" y="1463"/>
                  <a:pt x="71" y="1465"/>
                  <a:pt x="66" y="1467"/>
                </a:cubicBezTo>
                <a:cubicBezTo>
                  <a:pt x="61" y="1468"/>
                  <a:pt x="56" y="1468"/>
                  <a:pt x="51" y="1467"/>
                </a:cubicBezTo>
                <a:cubicBezTo>
                  <a:pt x="40" y="1465"/>
                  <a:pt x="31" y="1458"/>
                  <a:pt x="23" y="1446"/>
                </a:cubicBezTo>
                <a:close/>
                <a:moveTo>
                  <a:pt x="716" y="1446"/>
                </a:moveTo>
                <a:cubicBezTo>
                  <a:pt x="708" y="1435"/>
                  <a:pt x="702" y="1421"/>
                  <a:pt x="698" y="1403"/>
                </a:cubicBezTo>
                <a:cubicBezTo>
                  <a:pt x="693" y="1385"/>
                  <a:pt x="692" y="1369"/>
                  <a:pt x="694" y="1350"/>
                </a:cubicBezTo>
                <a:cubicBezTo>
                  <a:pt x="695" y="1331"/>
                  <a:pt x="698" y="1315"/>
                  <a:pt x="705" y="1300"/>
                </a:cubicBezTo>
                <a:cubicBezTo>
                  <a:pt x="708" y="1292"/>
                  <a:pt x="711" y="1285"/>
                  <a:pt x="715" y="1280"/>
                </a:cubicBezTo>
                <a:cubicBezTo>
                  <a:pt x="719" y="1274"/>
                  <a:pt x="723" y="1270"/>
                  <a:pt x="728" y="1267"/>
                </a:cubicBezTo>
                <a:cubicBezTo>
                  <a:pt x="738" y="1259"/>
                  <a:pt x="747" y="1256"/>
                  <a:pt x="758" y="1259"/>
                </a:cubicBezTo>
                <a:cubicBezTo>
                  <a:pt x="768" y="1261"/>
                  <a:pt x="777" y="1267"/>
                  <a:pt x="785" y="1279"/>
                </a:cubicBezTo>
                <a:cubicBezTo>
                  <a:pt x="794" y="1290"/>
                  <a:pt x="799" y="1303"/>
                  <a:pt x="804" y="1321"/>
                </a:cubicBezTo>
                <a:cubicBezTo>
                  <a:pt x="808" y="1339"/>
                  <a:pt x="809" y="1357"/>
                  <a:pt x="808" y="1376"/>
                </a:cubicBezTo>
                <a:cubicBezTo>
                  <a:pt x="807" y="1395"/>
                  <a:pt x="803" y="1411"/>
                  <a:pt x="797" y="1426"/>
                </a:cubicBezTo>
                <a:cubicBezTo>
                  <a:pt x="793" y="1433"/>
                  <a:pt x="790" y="1440"/>
                  <a:pt x="786" y="1445"/>
                </a:cubicBezTo>
                <a:cubicBezTo>
                  <a:pt x="782" y="1451"/>
                  <a:pt x="778" y="1455"/>
                  <a:pt x="773" y="1459"/>
                </a:cubicBezTo>
                <a:cubicBezTo>
                  <a:pt x="768" y="1463"/>
                  <a:pt x="764" y="1465"/>
                  <a:pt x="759" y="1467"/>
                </a:cubicBezTo>
                <a:cubicBezTo>
                  <a:pt x="754" y="1468"/>
                  <a:pt x="749" y="1468"/>
                  <a:pt x="744" y="1467"/>
                </a:cubicBezTo>
                <a:cubicBezTo>
                  <a:pt x="733" y="1465"/>
                  <a:pt x="724" y="1458"/>
                  <a:pt x="716" y="1446"/>
                </a:cubicBezTo>
                <a:close/>
                <a:moveTo>
                  <a:pt x="1409" y="1446"/>
                </a:moveTo>
                <a:cubicBezTo>
                  <a:pt x="1401" y="1435"/>
                  <a:pt x="1395" y="1421"/>
                  <a:pt x="1391" y="1403"/>
                </a:cubicBezTo>
                <a:cubicBezTo>
                  <a:pt x="1386" y="1385"/>
                  <a:pt x="1385" y="1369"/>
                  <a:pt x="1387" y="1350"/>
                </a:cubicBezTo>
                <a:cubicBezTo>
                  <a:pt x="1388" y="1331"/>
                  <a:pt x="1391" y="1315"/>
                  <a:pt x="1398" y="1300"/>
                </a:cubicBezTo>
                <a:cubicBezTo>
                  <a:pt x="1401" y="1292"/>
                  <a:pt x="1404" y="1285"/>
                  <a:pt x="1408" y="1280"/>
                </a:cubicBezTo>
                <a:cubicBezTo>
                  <a:pt x="1412" y="1274"/>
                  <a:pt x="1416" y="1270"/>
                  <a:pt x="1421" y="1267"/>
                </a:cubicBezTo>
                <a:cubicBezTo>
                  <a:pt x="1431" y="1259"/>
                  <a:pt x="1440" y="1256"/>
                  <a:pt x="1451" y="1259"/>
                </a:cubicBezTo>
                <a:cubicBezTo>
                  <a:pt x="1461" y="1261"/>
                  <a:pt x="1470" y="1267"/>
                  <a:pt x="1479" y="1279"/>
                </a:cubicBezTo>
                <a:cubicBezTo>
                  <a:pt x="1487" y="1290"/>
                  <a:pt x="1493" y="1303"/>
                  <a:pt x="1497" y="1321"/>
                </a:cubicBezTo>
                <a:cubicBezTo>
                  <a:pt x="1501" y="1339"/>
                  <a:pt x="1502" y="1357"/>
                  <a:pt x="1501" y="1376"/>
                </a:cubicBezTo>
                <a:cubicBezTo>
                  <a:pt x="1500" y="1395"/>
                  <a:pt x="1496" y="1411"/>
                  <a:pt x="1490" y="1426"/>
                </a:cubicBezTo>
                <a:cubicBezTo>
                  <a:pt x="1486" y="1433"/>
                  <a:pt x="1483" y="1440"/>
                  <a:pt x="1479" y="1445"/>
                </a:cubicBezTo>
                <a:cubicBezTo>
                  <a:pt x="1475" y="1451"/>
                  <a:pt x="1471" y="1455"/>
                  <a:pt x="1466" y="1459"/>
                </a:cubicBezTo>
                <a:cubicBezTo>
                  <a:pt x="1461" y="1463"/>
                  <a:pt x="1457" y="1465"/>
                  <a:pt x="1452" y="1467"/>
                </a:cubicBezTo>
                <a:cubicBezTo>
                  <a:pt x="1447" y="1468"/>
                  <a:pt x="1442" y="1468"/>
                  <a:pt x="1437" y="1467"/>
                </a:cubicBezTo>
                <a:cubicBezTo>
                  <a:pt x="1426" y="1465"/>
                  <a:pt x="1417" y="1458"/>
                  <a:pt x="1409" y="1446"/>
                </a:cubicBezTo>
                <a:close/>
                <a:moveTo>
                  <a:pt x="2102" y="1446"/>
                </a:moveTo>
                <a:cubicBezTo>
                  <a:pt x="2094" y="1435"/>
                  <a:pt x="2088" y="1421"/>
                  <a:pt x="2084" y="1403"/>
                </a:cubicBezTo>
                <a:cubicBezTo>
                  <a:pt x="2079" y="1385"/>
                  <a:pt x="2078" y="1369"/>
                  <a:pt x="2080" y="1350"/>
                </a:cubicBezTo>
                <a:cubicBezTo>
                  <a:pt x="2081" y="1331"/>
                  <a:pt x="2084" y="1315"/>
                  <a:pt x="2091" y="1300"/>
                </a:cubicBezTo>
                <a:cubicBezTo>
                  <a:pt x="2094" y="1292"/>
                  <a:pt x="2097" y="1285"/>
                  <a:pt x="2101" y="1280"/>
                </a:cubicBezTo>
                <a:cubicBezTo>
                  <a:pt x="2105" y="1274"/>
                  <a:pt x="2109" y="1270"/>
                  <a:pt x="2114" y="1267"/>
                </a:cubicBezTo>
                <a:cubicBezTo>
                  <a:pt x="2124" y="1259"/>
                  <a:pt x="2133" y="1256"/>
                  <a:pt x="2144" y="1259"/>
                </a:cubicBezTo>
                <a:cubicBezTo>
                  <a:pt x="2154" y="1261"/>
                  <a:pt x="2163" y="1267"/>
                  <a:pt x="2172" y="1279"/>
                </a:cubicBezTo>
                <a:cubicBezTo>
                  <a:pt x="2180" y="1290"/>
                  <a:pt x="2186" y="1303"/>
                  <a:pt x="2190" y="1321"/>
                </a:cubicBezTo>
                <a:cubicBezTo>
                  <a:pt x="2194" y="1339"/>
                  <a:pt x="2195" y="1357"/>
                  <a:pt x="2194" y="1376"/>
                </a:cubicBezTo>
                <a:cubicBezTo>
                  <a:pt x="2193" y="1395"/>
                  <a:pt x="2189" y="1411"/>
                  <a:pt x="2183" y="1426"/>
                </a:cubicBezTo>
                <a:cubicBezTo>
                  <a:pt x="2180" y="1433"/>
                  <a:pt x="2176" y="1440"/>
                  <a:pt x="2172" y="1445"/>
                </a:cubicBezTo>
                <a:cubicBezTo>
                  <a:pt x="2169" y="1451"/>
                  <a:pt x="2164" y="1455"/>
                  <a:pt x="2159" y="1459"/>
                </a:cubicBezTo>
                <a:cubicBezTo>
                  <a:pt x="2155" y="1463"/>
                  <a:pt x="2150" y="1465"/>
                  <a:pt x="2145" y="1467"/>
                </a:cubicBezTo>
                <a:cubicBezTo>
                  <a:pt x="2140" y="1468"/>
                  <a:pt x="2135" y="1468"/>
                  <a:pt x="2130" y="1467"/>
                </a:cubicBezTo>
                <a:cubicBezTo>
                  <a:pt x="2119" y="1465"/>
                  <a:pt x="2110" y="1458"/>
                  <a:pt x="2102" y="1446"/>
                </a:cubicBezTo>
                <a:close/>
                <a:moveTo>
                  <a:pt x="2795" y="1446"/>
                </a:moveTo>
                <a:cubicBezTo>
                  <a:pt x="2791" y="1441"/>
                  <a:pt x="2787" y="1434"/>
                  <a:pt x="2784" y="1427"/>
                </a:cubicBezTo>
                <a:cubicBezTo>
                  <a:pt x="2781" y="1420"/>
                  <a:pt x="2779" y="1412"/>
                  <a:pt x="2777" y="1403"/>
                </a:cubicBezTo>
                <a:cubicBezTo>
                  <a:pt x="2772" y="1385"/>
                  <a:pt x="2771" y="1369"/>
                  <a:pt x="2773" y="1350"/>
                </a:cubicBezTo>
                <a:cubicBezTo>
                  <a:pt x="2774" y="1331"/>
                  <a:pt x="2777" y="1315"/>
                  <a:pt x="2784" y="1300"/>
                </a:cubicBezTo>
                <a:cubicBezTo>
                  <a:pt x="2787" y="1292"/>
                  <a:pt x="2790" y="1285"/>
                  <a:pt x="2794" y="1280"/>
                </a:cubicBezTo>
                <a:cubicBezTo>
                  <a:pt x="2798" y="1274"/>
                  <a:pt x="2802" y="1270"/>
                  <a:pt x="2807" y="1267"/>
                </a:cubicBezTo>
                <a:cubicBezTo>
                  <a:pt x="2817" y="1259"/>
                  <a:pt x="2826" y="1256"/>
                  <a:pt x="2837" y="1259"/>
                </a:cubicBezTo>
                <a:cubicBezTo>
                  <a:pt x="2848" y="1261"/>
                  <a:pt x="2856" y="1267"/>
                  <a:pt x="2865" y="1279"/>
                </a:cubicBezTo>
                <a:cubicBezTo>
                  <a:pt x="2873" y="1290"/>
                  <a:pt x="2879" y="1303"/>
                  <a:pt x="2883" y="1321"/>
                </a:cubicBezTo>
                <a:cubicBezTo>
                  <a:pt x="2887" y="1339"/>
                  <a:pt x="2888" y="1357"/>
                  <a:pt x="2887" y="1376"/>
                </a:cubicBezTo>
                <a:cubicBezTo>
                  <a:pt x="2886" y="1395"/>
                  <a:pt x="2882" y="1411"/>
                  <a:pt x="2876" y="1426"/>
                </a:cubicBezTo>
                <a:cubicBezTo>
                  <a:pt x="2873" y="1433"/>
                  <a:pt x="2869" y="1440"/>
                  <a:pt x="2865" y="1445"/>
                </a:cubicBezTo>
                <a:cubicBezTo>
                  <a:pt x="2862" y="1451"/>
                  <a:pt x="2857" y="1455"/>
                  <a:pt x="2852" y="1459"/>
                </a:cubicBezTo>
                <a:cubicBezTo>
                  <a:pt x="2848" y="1463"/>
                  <a:pt x="2843" y="1465"/>
                  <a:pt x="2838" y="1467"/>
                </a:cubicBezTo>
                <a:cubicBezTo>
                  <a:pt x="2833" y="1468"/>
                  <a:pt x="2828" y="1468"/>
                  <a:pt x="2823" y="1467"/>
                </a:cubicBezTo>
                <a:cubicBezTo>
                  <a:pt x="2817" y="1466"/>
                  <a:pt x="2813" y="1464"/>
                  <a:pt x="2808" y="1460"/>
                </a:cubicBezTo>
                <a:cubicBezTo>
                  <a:pt x="2804" y="1457"/>
                  <a:pt x="2799" y="1452"/>
                  <a:pt x="2795" y="1446"/>
                </a:cubicBezTo>
                <a:close/>
                <a:moveTo>
                  <a:pt x="3488" y="1446"/>
                </a:moveTo>
                <a:cubicBezTo>
                  <a:pt x="3484" y="1441"/>
                  <a:pt x="3480" y="1434"/>
                  <a:pt x="3477" y="1427"/>
                </a:cubicBezTo>
                <a:cubicBezTo>
                  <a:pt x="3474" y="1420"/>
                  <a:pt x="3472" y="1412"/>
                  <a:pt x="3470" y="1403"/>
                </a:cubicBezTo>
                <a:cubicBezTo>
                  <a:pt x="3465" y="1385"/>
                  <a:pt x="3464" y="1369"/>
                  <a:pt x="3466" y="1350"/>
                </a:cubicBezTo>
                <a:cubicBezTo>
                  <a:pt x="3467" y="1331"/>
                  <a:pt x="3470" y="1315"/>
                  <a:pt x="3477" y="1300"/>
                </a:cubicBezTo>
                <a:cubicBezTo>
                  <a:pt x="3480" y="1292"/>
                  <a:pt x="3483" y="1285"/>
                  <a:pt x="3487" y="1280"/>
                </a:cubicBezTo>
                <a:cubicBezTo>
                  <a:pt x="3491" y="1274"/>
                  <a:pt x="3496" y="1270"/>
                  <a:pt x="3500" y="1267"/>
                </a:cubicBezTo>
                <a:cubicBezTo>
                  <a:pt x="3510" y="1259"/>
                  <a:pt x="3519" y="1256"/>
                  <a:pt x="3530" y="1259"/>
                </a:cubicBezTo>
                <a:cubicBezTo>
                  <a:pt x="3541" y="1261"/>
                  <a:pt x="3549" y="1267"/>
                  <a:pt x="3558" y="1279"/>
                </a:cubicBezTo>
                <a:cubicBezTo>
                  <a:pt x="3566" y="1290"/>
                  <a:pt x="3572" y="1303"/>
                  <a:pt x="3576" y="1321"/>
                </a:cubicBezTo>
                <a:cubicBezTo>
                  <a:pt x="3580" y="1339"/>
                  <a:pt x="3581" y="1357"/>
                  <a:pt x="3580" y="1376"/>
                </a:cubicBezTo>
                <a:cubicBezTo>
                  <a:pt x="3579" y="1395"/>
                  <a:pt x="3575" y="1411"/>
                  <a:pt x="3569" y="1426"/>
                </a:cubicBezTo>
                <a:cubicBezTo>
                  <a:pt x="3566" y="1433"/>
                  <a:pt x="3562" y="1440"/>
                  <a:pt x="3558" y="1445"/>
                </a:cubicBezTo>
                <a:cubicBezTo>
                  <a:pt x="3555" y="1451"/>
                  <a:pt x="3550" y="1455"/>
                  <a:pt x="3546" y="1459"/>
                </a:cubicBezTo>
                <a:cubicBezTo>
                  <a:pt x="3541" y="1463"/>
                  <a:pt x="3536" y="1465"/>
                  <a:pt x="3531" y="1467"/>
                </a:cubicBezTo>
                <a:cubicBezTo>
                  <a:pt x="3526" y="1468"/>
                  <a:pt x="3521" y="1468"/>
                  <a:pt x="3516" y="1467"/>
                </a:cubicBezTo>
                <a:cubicBezTo>
                  <a:pt x="3510" y="1466"/>
                  <a:pt x="3506" y="1464"/>
                  <a:pt x="3501" y="1460"/>
                </a:cubicBezTo>
                <a:cubicBezTo>
                  <a:pt x="3497" y="1457"/>
                  <a:pt x="3492" y="1452"/>
                  <a:pt x="3488" y="1446"/>
                </a:cubicBezTo>
                <a:close/>
                <a:moveTo>
                  <a:pt x="4181" y="1446"/>
                </a:moveTo>
                <a:cubicBezTo>
                  <a:pt x="4177" y="1441"/>
                  <a:pt x="4173" y="1434"/>
                  <a:pt x="4170" y="1427"/>
                </a:cubicBezTo>
                <a:cubicBezTo>
                  <a:pt x="4167" y="1420"/>
                  <a:pt x="4165" y="1412"/>
                  <a:pt x="4163" y="1403"/>
                </a:cubicBezTo>
                <a:cubicBezTo>
                  <a:pt x="4158" y="1385"/>
                  <a:pt x="4157" y="1369"/>
                  <a:pt x="4159" y="1350"/>
                </a:cubicBezTo>
                <a:cubicBezTo>
                  <a:pt x="4160" y="1331"/>
                  <a:pt x="4163" y="1315"/>
                  <a:pt x="4170" y="1300"/>
                </a:cubicBezTo>
                <a:cubicBezTo>
                  <a:pt x="4173" y="1292"/>
                  <a:pt x="4176" y="1285"/>
                  <a:pt x="4180" y="1280"/>
                </a:cubicBezTo>
                <a:cubicBezTo>
                  <a:pt x="4184" y="1274"/>
                  <a:pt x="4189" y="1270"/>
                  <a:pt x="4193" y="1267"/>
                </a:cubicBezTo>
                <a:cubicBezTo>
                  <a:pt x="4203" y="1259"/>
                  <a:pt x="4213" y="1256"/>
                  <a:pt x="4223" y="1259"/>
                </a:cubicBezTo>
                <a:cubicBezTo>
                  <a:pt x="4234" y="1261"/>
                  <a:pt x="4242" y="1267"/>
                  <a:pt x="4251" y="1279"/>
                </a:cubicBezTo>
                <a:cubicBezTo>
                  <a:pt x="4259" y="1290"/>
                  <a:pt x="4265" y="1303"/>
                  <a:pt x="4269" y="1321"/>
                </a:cubicBezTo>
                <a:cubicBezTo>
                  <a:pt x="4273" y="1339"/>
                  <a:pt x="4274" y="1357"/>
                  <a:pt x="4273" y="1376"/>
                </a:cubicBezTo>
                <a:cubicBezTo>
                  <a:pt x="4272" y="1395"/>
                  <a:pt x="4268" y="1411"/>
                  <a:pt x="4262" y="1426"/>
                </a:cubicBezTo>
                <a:cubicBezTo>
                  <a:pt x="4259" y="1433"/>
                  <a:pt x="4255" y="1440"/>
                  <a:pt x="4252" y="1445"/>
                </a:cubicBezTo>
                <a:cubicBezTo>
                  <a:pt x="4248" y="1451"/>
                  <a:pt x="4243" y="1455"/>
                  <a:pt x="4239" y="1459"/>
                </a:cubicBezTo>
                <a:cubicBezTo>
                  <a:pt x="4234" y="1463"/>
                  <a:pt x="4229" y="1465"/>
                  <a:pt x="4224" y="1467"/>
                </a:cubicBezTo>
                <a:cubicBezTo>
                  <a:pt x="4219" y="1468"/>
                  <a:pt x="4214" y="1468"/>
                  <a:pt x="4209" y="1467"/>
                </a:cubicBezTo>
                <a:cubicBezTo>
                  <a:pt x="4204" y="1466"/>
                  <a:pt x="4199" y="1464"/>
                  <a:pt x="4194" y="1460"/>
                </a:cubicBezTo>
                <a:cubicBezTo>
                  <a:pt x="4190" y="1457"/>
                  <a:pt x="4185" y="1452"/>
                  <a:pt x="4181" y="1446"/>
                </a:cubicBezTo>
                <a:close/>
                <a:moveTo>
                  <a:pt x="4874" y="1446"/>
                </a:moveTo>
                <a:cubicBezTo>
                  <a:pt x="4870" y="1441"/>
                  <a:pt x="4866" y="1434"/>
                  <a:pt x="4863" y="1427"/>
                </a:cubicBezTo>
                <a:cubicBezTo>
                  <a:pt x="4860" y="1420"/>
                  <a:pt x="4858" y="1412"/>
                  <a:pt x="4856" y="1403"/>
                </a:cubicBezTo>
                <a:cubicBezTo>
                  <a:pt x="4851" y="1385"/>
                  <a:pt x="4850" y="1369"/>
                  <a:pt x="4852" y="1350"/>
                </a:cubicBezTo>
                <a:cubicBezTo>
                  <a:pt x="4853" y="1331"/>
                  <a:pt x="4856" y="1315"/>
                  <a:pt x="4863" y="1300"/>
                </a:cubicBezTo>
                <a:cubicBezTo>
                  <a:pt x="4866" y="1292"/>
                  <a:pt x="4869" y="1285"/>
                  <a:pt x="4873" y="1280"/>
                </a:cubicBezTo>
                <a:cubicBezTo>
                  <a:pt x="4877" y="1274"/>
                  <a:pt x="4882" y="1270"/>
                  <a:pt x="4886" y="1267"/>
                </a:cubicBezTo>
                <a:cubicBezTo>
                  <a:pt x="4896" y="1259"/>
                  <a:pt x="4906" y="1256"/>
                  <a:pt x="4916" y="1259"/>
                </a:cubicBezTo>
                <a:cubicBezTo>
                  <a:pt x="4927" y="1261"/>
                  <a:pt x="4935" y="1267"/>
                  <a:pt x="4944" y="1279"/>
                </a:cubicBezTo>
                <a:cubicBezTo>
                  <a:pt x="4948" y="1285"/>
                  <a:pt x="4951" y="1291"/>
                  <a:pt x="4954" y="1298"/>
                </a:cubicBezTo>
                <a:cubicBezTo>
                  <a:pt x="4957" y="1305"/>
                  <a:pt x="4960" y="1312"/>
                  <a:pt x="4962" y="1321"/>
                </a:cubicBezTo>
                <a:cubicBezTo>
                  <a:pt x="4966" y="1339"/>
                  <a:pt x="4967" y="1357"/>
                  <a:pt x="4966" y="1376"/>
                </a:cubicBezTo>
                <a:cubicBezTo>
                  <a:pt x="4965" y="1395"/>
                  <a:pt x="4961" y="1411"/>
                  <a:pt x="4955" y="1426"/>
                </a:cubicBezTo>
                <a:cubicBezTo>
                  <a:pt x="4952" y="1433"/>
                  <a:pt x="4948" y="1440"/>
                  <a:pt x="4945" y="1445"/>
                </a:cubicBezTo>
                <a:cubicBezTo>
                  <a:pt x="4941" y="1451"/>
                  <a:pt x="4936" y="1455"/>
                  <a:pt x="4932" y="1459"/>
                </a:cubicBezTo>
                <a:cubicBezTo>
                  <a:pt x="4927" y="1463"/>
                  <a:pt x="4922" y="1465"/>
                  <a:pt x="4917" y="1467"/>
                </a:cubicBezTo>
                <a:cubicBezTo>
                  <a:pt x="4912" y="1468"/>
                  <a:pt x="4907" y="1468"/>
                  <a:pt x="4902" y="1467"/>
                </a:cubicBezTo>
                <a:cubicBezTo>
                  <a:pt x="4897" y="1466"/>
                  <a:pt x="4892" y="1464"/>
                  <a:pt x="4887" y="1460"/>
                </a:cubicBezTo>
                <a:cubicBezTo>
                  <a:pt x="4883" y="1457"/>
                  <a:pt x="4878" y="1452"/>
                  <a:pt x="4874" y="1446"/>
                </a:cubicBezTo>
                <a:close/>
                <a:moveTo>
                  <a:pt x="5567" y="1446"/>
                </a:moveTo>
                <a:cubicBezTo>
                  <a:pt x="5563" y="1441"/>
                  <a:pt x="5559" y="1434"/>
                  <a:pt x="5556" y="1427"/>
                </a:cubicBezTo>
                <a:cubicBezTo>
                  <a:pt x="5553" y="1420"/>
                  <a:pt x="5551" y="1412"/>
                  <a:pt x="5549" y="1403"/>
                </a:cubicBezTo>
                <a:cubicBezTo>
                  <a:pt x="5544" y="1385"/>
                  <a:pt x="5543" y="1369"/>
                  <a:pt x="5545" y="1350"/>
                </a:cubicBezTo>
                <a:cubicBezTo>
                  <a:pt x="5546" y="1331"/>
                  <a:pt x="5550" y="1315"/>
                  <a:pt x="5556" y="1300"/>
                </a:cubicBezTo>
                <a:cubicBezTo>
                  <a:pt x="5559" y="1292"/>
                  <a:pt x="5562" y="1285"/>
                  <a:pt x="5566" y="1280"/>
                </a:cubicBezTo>
                <a:cubicBezTo>
                  <a:pt x="5570" y="1274"/>
                  <a:pt x="5574" y="1270"/>
                  <a:pt x="5579" y="1267"/>
                </a:cubicBezTo>
                <a:cubicBezTo>
                  <a:pt x="5589" y="1259"/>
                  <a:pt x="5599" y="1256"/>
                  <a:pt x="5609" y="1259"/>
                </a:cubicBezTo>
                <a:cubicBezTo>
                  <a:pt x="5620" y="1261"/>
                  <a:pt x="5628" y="1267"/>
                  <a:pt x="5637" y="1279"/>
                </a:cubicBezTo>
                <a:cubicBezTo>
                  <a:pt x="5641" y="1285"/>
                  <a:pt x="5644" y="1291"/>
                  <a:pt x="5647" y="1298"/>
                </a:cubicBezTo>
                <a:cubicBezTo>
                  <a:pt x="5651" y="1305"/>
                  <a:pt x="5653" y="1312"/>
                  <a:pt x="5655" y="1321"/>
                </a:cubicBezTo>
                <a:cubicBezTo>
                  <a:pt x="5659" y="1339"/>
                  <a:pt x="5660" y="1357"/>
                  <a:pt x="5659" y="1376"/>
                </a:cubicBezTo>
                <a:cubicBezTo>
                  <a:pt x="5658" y="1395"/>
                  <a:pt x="5654" y="1411"/>
                  <a:pt x="5648" y="1426"/>
                </a:cubicBezTo>
                <a:cubicBezTo>
                  <a:pt x="5645" y="1433"/>
                  <a:pt x="5641" y="1440"/>
                  <a:pt x="5638" y="1445"/>
                </a:cubicBezTo>
                <a:cubicBezTo>
                  <a:pt x="5634" y="1451"/>
                  <a:pt x="5629" y="1455"/>
                  <a:pt x="5625" y="1459"/>
                </a:cubicBezTo>
                <a:cubicBezTo>
                  <a:pt x="5620" y="1463"/>
                  <a:pt x="5615" y="1465"/>
                  <a:pt x="5610" y="1467"/>
                </a:cubicBezTo>
                <a:cubicBezTo>
                  <a:pt x="5605" y="1468"/>
                  <a:pt x="5600" y="1468"/>
                  <a:pt x="5595" y="1467"/>
                </a:cubicBezTo>
                <a:cubicBezTo>
                  <a:pt x="5590" y="1466"/>
                  <a:pt x="5585" y="1464"/>
                  <a:pt x="5580" y="1460"/>
                </a:cubicBezTo>
                <a:cubicBezTo>
                  <a:pt x="5576" y="1457"/>
                  <a:pt x="5571" y="1452"/>
                  <a:pt x="5567" y="1446"/>
                </a:cubicBezTo>
                <a:close/>
                <a:moveTo>
                  <a:pt x="6260" y="1446"/>
                </a:moveTo>
                <a:cubicBezTo>
                  <a:pt x="6256" y="1441"/>
                  <a:pt x="6252" y="1434"/>
                  <a:pt x="6249" y="1427"/>
                </a:cubicBezTo>
                <a:cubicBezTo>
                  <a:pt x="6246" y="1420"/>
                  <a:pt x="6244" y="1412"/>
                  <a:pt x="6242" y="1403"/>
                </a:cubicBezTo>
                <a:cubicBezTo>
                  <a:pt x="6238" y="1385"/>
                  <a:pt x="6236" y="1369"/>
                  <a:pt x="6238" y="1350"/>
                </a:cubicBezTo>
                <a:cubicBezTo>
                  <a:pt x="6239" y="1331"/>
                  <a:pt x="6243" y="1315"/>
                  <a:pt x="6249" y="1300"/>
                </a:cubicBezTo>
                <a:cubicBezTo>
                  <a:pt x="6252" y="1292"/>
                  <a:pt x="6255" y="1285"/>
                  <a:pt x="6259" y="1280"/>
                </a:cubicBezTo>
                <a:cubicBezTo>
                  <a:pt x="6263" y="1274"/>
                  <a:pt x="6267" y="1270"/>
                  <a:pt x="6272" y="1267"/>
                </a:cubicBezTo>
                <a:cubicBezTo>
                  <a:pt x="6282" y="1259"/>
                  <a:pt x="6292" y="1256"/>
                  <a:pt x="6302" y="1259"/>
                </a:cubicBezTo>
                <a:cubicBezTo>
                  <a:pt x="6313" y="1261"/>
                  <a:pt x="6321" y="1267"/>
                  <a:pt x="6330" y="1279"/>
                </a:cubicBezTo>
                <a:cubicBezTo>
                  <a:pt x="6334" y="1285"/>
                  <a:pt x="6337" y="1291"/>
                  <a:pt x="6340" y="1298"/>
                </a:cubicBezTo>
                <a:cubicBezTo>
                  <a:pt x="6344" y="1305"/>
                  <a:pt x="6346" y="1312"/>
                  <a:pt x="6348" y="1321"/>
                </a:cubicBezTo>
                <a:cubicBezTo>
                  <a:pt x="6352" y="1339"/>
                  <a:pt x="6353" y="1357"/>
                  <a:pt x="6352" y="1376"/>
                </a:cubicBezTo>
                <a:cubicBezTo>
                  <a:pt x="6351" y="1395"/>
                  <a:pt x="6347" y="1411"/>
                  <a:pt x="6341" y="1426"/>
                </a:cubicBezTo>
                <a:cubicBezTo>
                  <a:pt x="6338" y="1433"/>
                  <a:pt x="6334" y="1440"/>
                  <a:pt x="6331" y="1445"/>
                </a:cubicBezTo>
                <a:cubicBezTo>
                  <a:pt x="6327" y="1451"/>
                  <a:pt x="6322" y="1455"/>
                  <a:pt x="6318" y="1459"/>
                </a:cubicBezTo>
                <a:cubicBezTo>
                  <a:pt x="6312" y="1463"/>
                  <a:pt x="6308" y="1465"/>
                  <a:pt x="6303" y="1467"/>
                </a:cubicBezTo>
                <a:cubicBezTo>
                  <a:pt x="6298" y="1468"/>
                  <a:pt x="6293" y="1468"/>
                  <a:pt x="6288" y="1467"/>
                </a:cubicBezTo>
                <a:cubicBezTo>
                  <a:pt x="6283" y="1466"/>
                  <a:pt x="6278" y="1464"/>
                  <a:pt x="6273" y="1460"/>
                </a:cubicBezTo>
                <a:cubicBezTo>
                  <a:pt x="6269" y="1457"/>
                  <a:pt x="6265" y="1452"/>
                  <a:pt x="6260" y="1446"/>
                </a:cubicBezTo>
                <a:close/>
                <a:moveTo>
                  <a:pt x="6954" y="1446"/>
                </a:moveTo>
                <a:cubicBezTo>
                  <a:pt x="6949" y="1441"/>
                  <a:pt x="6945" y="1434"/>
                  <a:pt x="6942" y="1427"/>
                </a:cubicBezTo>
                <a:cubicBezTo>
                  <a:pt x="6939" y="1420"/>
                  <a:pt x="6937" y="1412"/>
                  <a:pt x="6935" y="1403"/>
                </a:cubicBezTo>
                <a:cubicBezTo>
                  <a:pt x="6931" y="1385"/>
                  <a:pt x="6929" y="1369"/>
                  <a:pt x="6931" y="1350"/>
                </a:cubicBezTo>
                <a:cubicBezTo>
                  <a:pt x="6932" y="1331"/>
                  <a:pt x="6936" y="1315"/>
                  <a:pt x="6942" y="1300"/>
                </a:cubicBezTo>
                <a:cubicBezTo>
                  <a:pt x="6945" y="1292"/>
                  <a:pt x="6948" y="1285"/>
                  <a:pt x="6952" y="1280"/>
                </a:cubicBezTo>
                <a:cubicBezTo>
                  <a:pt x="6956" y="1274"/>
                  <a:pt x="6960" y="1270"/>
                  <a:pt x="6965" y="1267"/>
                </a:cubicBezTo>
                <a:cubicBezTo>
                  <a:pt x="6975" y="1259"/>
                  <a:pt x="6985" y="1256"/>
                  <a:pt x="6995" y="1259"/>
                </a:cubicBezTo>
                <a:cubicBezTo>
                  <a:pt x="7006" y="1261"/>
                  <a:pt x="7014" y="1267"/>
                  <a:pt x="7023" y="1279"/>
                </a:cubicBezTo>
                <a:cubicBezTo>
                  <a:pt x="7027" y="1285"/>
                  <a:pt x="7031" y="1291"/>
                  <a:pt x="7034" y="1298"/>
                </a:cubicBezTo>
                <a:cubicBezTo>
                  <a:pt x="7037" y="1305"/>
                  <a:pt x="7039" y="1312"/>
                  <a:pt x="7041" y="1321"/>
                </a:cubicBezTo>
                <a:cubicBezTo>
                  <a:pt x="7043" y="1330"/>
                  <a:pt x="7045" y="1339"/>
                  <a:pt x="7045" y="1348"/>
                </a:cubicBezTo>
                <a:cubicBezTo>
                  <a:pt x="7046" y="1357"/>
                  <a:pt x="7046" y="1366"/>
                  <a:pt x="7046" y="1376"/>
                </a:cubicBezTo>
                <a:cubicBezTo>
                  <a:pt x="7044" y="1395"/>
                  <a:pt x="7041" y="1411"/>
                  <a:pt x="7034" y="1426"/>
                </a:cubicBezTo>
                <a:cubicBezTo>
                  <a:pt x="7028" y="1441"/>
                  <a:pt x="7020" y="1451"/>
                  <a:pt x="7011" y="1459"/>
                </a:cubicBezTo>
                <a:cubicBezTo>
                  <a:pt x="7005" y="1463"/>
                  <a:pt x="7001" y="1465"/>
                  <a:pt x="6996" y="1467"/>
                </a:cubicBezTo>
                <a:cubicBezTo>
                  <a:pt x="6991" y="1468"/>
                  <a:pt x="6986" y="1468"/>
                  <a:pt x="6981" y="1467"/>
                </a:cubicBezTo>
                <a:cubicBezTo>
                  <a:pt x="6976" y="1466"/>
                  <a:pt x="6971" y="1464"/>
                  <a:pt x="6966" y="1460"/>
                </a:cubicBezTo>
                <a:cubicBezTo>
                  <a:pt x="6962" y="1457"/>
                  <a:pt x="6958" y="1452"/>
                  <a:pt x="6954" y="1446"/>
                </a:cubicBezTo>
                <a:close/>
                <a:moveTo>
                  <a:pt x="7647" y="1446"/>
                </a:moveTo>
                <a:cubicBezTo>
                  <a:pt x="7642" y="1441"/>
                  <a:pt x="7639" y="1434"/>
                  <a:pt x="7635" y="1427"/>
                </a:cubicBezTo>
                <a:cubicBezTo>
                  <a:pt x="7632" y="1420"/>
                  <a:pt x="7630" y="1412"/>
                  <a:pt x="7628" y="1403"/>
                </a:cubicBezTo>
                <a:cubicBezTo>
                  <a:pt x="7624" y="1385"/>
                  <a:pt x="7622" y="1369"/>
                  <a:pt x="7624" y="1350"/>
                </a:cubicBezTo>
                <a:cubicBezTo>
                  <a:pt x="7625" y="1331"/>
                  <a:pt x="7629" y="1315"/>
                  <a:pt x="7635" y="1300"/>
                </a:cubicBezTo>
                <a:cubicBezTo>
                  <a:pt x="7638" y="1292"/>
                  <a:pt x="7641" y="1285"/>
                  <a:pt x="7645" y="1280"/>
                </a:cubicBezTo>
                <a:cubicBezTo>
                  <a:pt x="7649" y="1274"/>
                  <a:pt x="7653" y="1270"/>
                  <a:pt x="7658" y="1267"/>
                </a:cubicBezTo>
                <a:cubicBezTo>
                  <a:pt x="7668" y="1259"/>
                  <a:pt x="7678" y="1256"/>
                  <a:pt x="7688" y="1259"/>
                </a:cubicBezTo>
                <a:cubicBezTo>
                  <a:pt x="7699" y="1261"/>
                  <a:pt x="7707" y="1267"/>
                  <a:pt x="7716" y="1279"/>
                </a:cubicBezTo>
                <a:cubicBezTo>
                  <a:pt x="7720" y="1285"/>
                  <a:pt x="7723" y="1291"/>
                  <a:pt x="7726" y="1298"/>
                </a:cubicBezTo>
                <a:cubicBezTo>
                  <a:pt x="7730" y="1305"/>
                  <a:pt x="7732" y="1312"/>
                  <a:pt x="7734" y="1321"/>
                </a:cubicBezTo>
                <a:cubicBezTo>
                  <a:pt x="7738" y="1339"/>
                  <a:pt x="7740" y="1357"/>
                  <a:pt x="7739" y="1376"/>
                </a:cubicBezTo>
                <a:cubicBezTo>
                  <a:pt x="7737" y="1395"/>
                  <a:pt x="7734" y="1411"/>
                  <a:pt x="7727" y="1426"/>
                </a:cubicBezTo>
                <a:cubicBezTo>
                  <a:pt x="7721" y="1441"/>
                  <a:pt x="7713" y="1451"/>
                  <a:pt x="7704" y="1459"/>
                </a:cubicBezTo>
                <a:cubicBezTo>
                  <a:pt x="7698" y="1463"/>
                  <a:pt x="7694" y="1465"/>
                  <a:pt x="7689" y="1467"/>
                </a:cubicBezTo>
                <a:cubicBezTo>
                  <a:pt x="7684" y="1468"/>
                  <a:pt x="7679" y="1468"/>
                  <a:pt x="7674" y="1467"/>
                </a:cubicBezTo>
                <a:cubicBezTo>
                  <a:pt x="7669" y="1466"/>
                  <a:pt x="7664" y="1464"/>
                  <a:pt x="7659" y="1460"/>
                </a:cubicBezTo>
                <a:cubicBezTo>
                  <a:pt x="7655" y="1457"/>
                  <a:pt x="7651" y="1452"/>
                  <a:pt x="7647" y="1446"/>
                </a:cubicBezTo>
                <a:close/>
                <a:moveTo>
                  <a:pt x="8340" y="1446"/>
                </a:moveTo>
                <a:cubicBezTo>
                  <a:pt x="8335" y="1441"/>
                  <a:pt x="8332" y="1434"/>
                  <a:pt x="8328" y="1427"/>
                </a:cubicBezTo>
                <a:cubicBezTo>
                  <a:pt x="8325" y="1420"/>
                  <a:pt x="8323" y="1412"/>
                  <a:pt x="8321" y="1403"/>
                </a:cubicBezTo>
                <a:cubicBezTo>
                  <a:pt x="8317" y="1385"/>
                  <a:pt x="8315" y="1369"/>
                  <a:pt x="8317" y="1350"/>
                </a:cubicBezTo>
                <a:cubicBezTo>
                  <a:pt x="8318" y="1331"/>
                  <a:pt x="8322" y="1315"/>
                  <a:pt x="8328" y="1300"/>
                </a:cubicBezTo>
                <a:cubicBezTo>
                  <a:pt x="8331" y="1292"/>
                  <a:pt x="8334" y="1285"/>
                  <a:pt x="8338" y="1280"/>
                </a:cubicBezTo>
                <a:cubicBezTo>
                  <a:pt x="8342" y="1274"/>
                  <a:pt x="8346" y="1270"/>
                  <a:pt x="8351" y="1267"/>
                </a:cubicBezTo>
                <a:cubicBezTo>
                  <a:pt x="8361" y="1259"/>
                  <a:pt x="8371" y="1256"/>
                  <a:pt x="8381" y="1259"/>
                </a:cubicBezTo>
                <a:cubicBezTo>
                  <a:pt x="8392" y="1261"/>
                  <a:pt x="8400" y="1267"/>
                  <a:pt x="8409" y="1279"/>
                </a:cubicBezTo>
                <a:cubicBezTo>
                  <a:pt x="8417" y="1290"/>
                  <a:pt x="8423" y="1303"/>
                  <a:pt x="8427" y="1321"/>
                </a:cubicBezTo>
                <a:cubicBezTo>
                  <a:pt x="8431" y="1339"/>
                  <a:pt x="8433" y="1357"/>
                  <a:pt x="8432" y="1376"/>
                </a:cubicBezTo>
                <a:cubicBezTo>
                  <a:pt x="8430" y="1395"/>
                  <a:pt x="8426" y="1411"/>
                  <a:pt x="8420" y="1426"/>
                </a:cubicBezTo>
                <a:cubicBezTo>
                  <a:pt x="8417" y="1433"/>
                  <a:pt x="8413" y="1440"/>
                  <a:pt x="8410" y="1445"/>
                </a:cubicBezTo>
                <a:cubicBezTo>
                  <a:pt x="8406" y="1451"/>
                  <a:pt x="8401" y="1455"/>
                  <a:pt x="8397" y="1459"/>
                </a:cubicBezTo>
                <a:cubicBezTo>
                  <a:pt x="8391" y="1463"/>
                  <a:pt x="8387" y="1465"/>
                  <a:pt x="8382" y="1467"/>
                </a:cubicBezTo>
                <a:cubicBezTo>
                  <a:pt x="8377" y="1468"/>
                  <a:pt x="8372" y="1468"/>
                  <a:pt x="8367" y="1467"/>
                </a:cubicBezTo>
                <a:cubicBezTo>
                  <a:pt x="8362" y="1466"/>
                  <a:pt x="8357" y="1464"/>
                  <a:pt x="8353" y="1460"/>
                </a:cubicBezTo>
                <a:cubicBezTo>
                  <a:pt x="8348" y="1457"/>
                  <a:pt x="8344" y="1452"/>
                  <a:pt x="8340" y="1446"/>
                </a:cubicBezTo>
                <a:close/>
                <a:moveTo>
                  <a:pt x="9033" y="1446"/>
                </a:moveTo>
                <a:cubicBezTo>
                  <a:pt x="9028" y="1441"/>
                  <a:pt x="9025" y="1434"/>
                  <a:pt x="9021" y="1427"/>
                </a:cubicBezTo>
                <a:cubicBezTo>
                  <a:pt x="9018" y="1420"/>
                  <a:pt x="9016" y="1412"/>
                  <a:pt x="9014" y="1403"/>
                </a:cubicBezTo>
                <a:cubicBezTo>
                  <a:pt x="9010" y="1385"/>
                  <a:pt x="9008" y="1369"/>
                  <a:pt x="9010" y="1350"/>
                </a:cubicBezTo>
                <a:cubicBezTo>
                  <a:pt x="9011" y="1331"/>
                  <a:pt x="9015" y="1315"/>
                  <a:pt x="9021" y="1300"/>
                </a:cubicBezTo>
                <a:cubicBezTo>
                  <a:pt x="9024" y="1292"/>
                  <a:pt x="9028" y="1285"/>
                  <a:pt x="9031" y="1280"/>
                </a:cubicBezTo>
                <a:cubicBezTo>
                  <a:pt x="9035" y="1274"/>
                  <a:pt x="9040" y="1270"/>
                  <a:pt x="9045" y="1267"/>
                </a:cubicBezTo>
                <a:cubicBezTo>
                  <a:pt x="9054" y="1259"/>
                  <a:pt x="9064" y="1256"/>
                  <a:pt x="9074" y="1259"/>
                </a:cubicBezTo>
                <a:cubicBezTo>
                  <a:pt x="9085" y="1261"/>
                  <a:pt x="9093" y="1267"/>
                  <a:pt x="9102" y="1279"/>
                </a:cubicBezTo>
                <a:cubicBezTo>
                  <a:pt x="9110" y="1290"/>
                  <a:pt x="9116" y="1303"/>
                  <a:pt x="9120" y="1321"/>
                </a:cubicBezTo>
                <a:cubicBezTo>
                  <a:pt x="9124" y="1339"/>
                  <a:pt x="9126" y="1357"/>
                  <a:pt x="9125" y="1376"/>
                </a:cubicBezTo>
                <a:cubicBezTo>
                  <a:pt x="9123" y="1395"/>
                  <a:pt x="9119" y="1411"/>
                  <a:pt x="9113" y="1426"/>
                </a:cubicBezTo>
                <a:cubicBezTo>
                  <a:pt x="9110" y="1433"/>
                  <a:pt x="9106" y="1440"/>
                  <a:pt x="9103" y="1445"/>
                </a:cubicBezTo>
                <a:cubicBezTo>
                  <a:pt x="9099" y="1451"/>
                  <a:pt x="9094" y="1455"/>
                  <a:pt x="9090" y="1459"/>
                </a:cubicBezTo>
                <a:cubicBezTo>
                  <a:pt x="9084" y="1463"/>
                  <a:pt x="9080" y="1465"/>
                  <a:pt x="9075" y="1467"/>
                </a:cubicBezTo>
                <a:cubicBezTo>
                  <a:pt x="9070" y="1468"/>
                  <a:pt x="9065" y="1468"/>
                  <a:pt x="9060" y="1467"/>
                </a:cubicBezTo>
                <a:cubicBezTo>
                  <a:pt x="9055" y="1466"/>
                  <a:pt x="9050" y="1464"/>
                  <a:pt x="9046" y="1460"/>
                </a:cubicBezTo>
                <a:cubicBezTo>
                  <a:pt x="9041" y="1457"/>
                  <a:pt x="9037" y="1452"/>
                  <a:pt x="9033" y="1446"/>
                </a:cubicBezTo>
                <a:close/>
                <a:moveTo>
                  <a:pt x="9726" y="1446"/>
                </a:moveTo>
                <a:cubicBezTo>
                  <a:pt x="9721" y="1441"/>
                  <a:pt x="9718" y="1434"/>
                  <a:pt x="9714" y="1427"/>
                </a:cubicBezTo>
                <a:cubicBezTo>
                  <a:pt x="9711" y="1420"/>
                  <a:pt x="9709" y="1412"/>
                  <a:pt x="9707" y="1403"/>
                </a:cubicBezTo>
                <a:cubicBezTo>
                  <a:pt x="9703" y="1385"/>
                  <a:pt x="9701" y="1369"/>
                  <a:pt x="9703" y="1350"/>
                </a:cubicBezTo>
                <a:cubicBezTo>
                  <a:pt x="9704" y="1331"/>
                  <a:pt x="9708" y="1315"/>
                  <a:pt x="9714" y="1300"/>
                </a:cubicBezTo>
                <a:cubicBezTo>
                  <a:pt x="9717" y="1292"/>
                  <a:pt x="9721" y="1285"/>
                  <a:pt x="9724" y="1280"/>
                </a:cubicBezTo>
                <a:cubicBezTo>
                  <a:pt x="9728" y="1274"/>
                  <a:pt x="9733" y="1270"/>
                  <a:pt x="9738" y="1267"/>
                </a:cubicBezTo>
                <a:cubicBezTo>
                  <a:pt x="9747" y="1259"/>
                  <a:pt x="9757" y="1256"/>
                  <a:pt x="9767" y="1259"/>
                </a:cubicBezTo>
                <a:cubicBezTo>
                  <a:pt x="9778" y="1261"/>
                  <a:pt x="9786" y="1267"/>
                  <a:pt x="9795" y="1279"/>
                </a:cubicBezTo>
                <a:cubicBezTo>
                  <a:pt x="9803" y="1290"/>
                  <a:pt x="9809" y="1303"/>
                  <a:pt x="9813" y="1321"/>
                </a:cubicBezTo>
                <a:cubicBezTo>
                  <a:pt x="9817" y="1339"/>
                  <a:pt x="9819" y="1357"/>
                  <a:pt x="9818" y="1376"/>
                </a:cubicBezTo>
                <a:cubicBezTo>
                  <a:pt x="9816" y="1395"/>
                  <a:pt x="9812" y="1411"/>
                  <a:pt x="9806" y="1426"/>
                </a:cubicBezTo>
                <a:cubicBezTo>
                  <a:pt x="9803" y="1433"/>
                  <a:pt x="9800" y="1440"/>
                  <a:pt x="9796" y="1445"/>
                </a:cubicBezTo>
                <a:cubicBezTo>
                  <a:pt x="9792" y="1451"/>
                  <a:pt x="9788" y="1455"/>
                  <a:pt x="9783" y="1459"/>
                </a:cubicBezTo>
                <a:cubicBezTo>
                  <a:pt x="9778" y="1463"/>
                  <a:pt x="9773" y="1465"/>
                  <a:pt x="9768" y="1467"/>
                </a:cubicBezTo>
                <a:cubicBezTo>
                  <a:pt x="9763" y="1468"/>
                  <a:pt x="9758" y="1468"/>
                  <a:pt x="9753" y="1467"/>
                </a:cubicBezTo>
                <a:cubicBezTo>
                  <a:pt x="9748" y="1466"/>
                  <a:pt x="9743" y="1464"/>
                  <a:pt x="9739" y="1460"/>
                </a:cubicBezTo>
                <a:cubicBezTo>
                  <a:pt x="9734" y="1457"/>
                  <a:pt x="9730" y="1452"/>
                  <a:pt x="9726" y="1446"/>
                </a:cubicBezTo>
                <a:close/>
                <a:moveTo>
                  <a:pt x="10419" y="1446"/>
                </a:moveTo>
                <a:cubicBezTo>
                  <a:pt x="10410" y="1435"/>
                  <a:pt x="10404" y="1421"/>
                  <a:pt x="10400" y="1403"/>
                </a:cubicBezTo>
                <a:cubicBezTo>
                  <a:pt x="10396" y="1385"/>
                  <a:pt x="10394" y="1369"/>
                  <a:pt x="10396" y="1350"/>
                </a:cubicBezTo>
                <a:cubicBezTo>
                  <a:pt x="10397" y="1331"/>
                  <a:pt x="10401" y="1315"/>
                  <a:pt x="10407" y="1300"/>
                </a:cubicBezTo>
                <a:cubicBezTo>
                  <a:pt x="10410" y="1292"/>
                  <a:pt x="10414" y="1285"/>
                  <a:pt x="10418" y="1280"/>
                </a:cubicBezTo>
                <a:cubicBezTo>
                  <a:pt x="10421" y="1274"/>
                  <a:pt x="10426" y="1270"/>
                  <a:pt x="10431" y="1267"/>
                </a:cubicBezTo>
                <a:cubicBezTo>
                  <a:pt x="10440" y="1259"/>
                  <a:pt x="10450" y="1256"/>
                  <a:pt x="10460" y="1259"/>
                </a:cubicBezTo>
                <a:cubicBezTo>
                  <a:pt x="10471" y="1261"/>
                  <a:pt x="10479" y="1267"/>
                  <a:pt x="10488" y="1279"/>
                </a:cubicBezTo>
                <a:cubicBezTo>
                  <a:pt x="10496" y="1290"/>
                  <a:pt x="10502" y="1303"/>
                  <a:pt x="10506" y="1321"/>
                </a:cubicBezTo>
                <a:cubicBezTo>
                  <a:pt x="10510" y="1339"/>
                  <a:pt x="10512" y="1357"/>
                  <a:pt x="10511" y="1376"/>
                </a:cubicBezTo>
                <a:cubicBezTo>
                  <a:pt x="10509" y="1395"/>
                  <a:pt x="10505" y="1411"/>
                  <a:pt x="10499" y="1426"/>
                </a:cubicBezTo>
                <a:cubicBezTo>
                  <a:pt x="10496" y="1433"/>
                  <a:pt x="10493" y="1440"/>
                  <a:pt x="10489" y="1445"/>
                </a:cubicBezTo>
                <a:cubicBezTo>
                  <a:pt x="10485" y="1451"/>
                  <a:pt x="10481" y="1455"/>
                  <a:pt x="10476" y="1459"/>
                </a:cubicBezTo>
                <a:cubicBezTo>
                  <a:pt x="10471" y="1463"/>
                  <a:pt x="10466" y="1465"/>
                  <a:pt x="10461" y="1467"/>
                </a:cubicBezTo>
                <a:cubicBezTo>
                  <a:pt x="10456" y="1468"/>
                  <a:pt x="10451" y="1468"/>
                  <a:pt x="10446" y="1467"/>
                </a:cubicBezTo>
                <a:cubicBezTo>
                  <a:pt x="10436" y="1465"/>
                  <a:pt x="10427" y="1458"/>
                  <a:pt x="10419" y="1446"/>
                </a:cubicBezTo>
                <a:close/>
                <a:moveTo>
                  <a:pt x="11111" y="1446"/>
                </a:moveTo>
                <a:cubicBezTo>
                  <a:pt x="11103" y="1435"/>
                  <a:pt x="11097" y="1421"/>
                  <a:pt x="11093" y="1403"/>
                </a:cubicBezTo>
                <a:cubicBezTo>
                  <a:pt x="11091" y="1394"/>
                  <a:pt x="11089" y="1386"/>
                  <a:pt x="11089" y="1377"/>
                </a:cubicBezTo>
                <a:cubicBezTo>
                  <a:pt x="11088" y="1368"/>
                  <a:pt x="11088" y="1360"/>
                  <a:pt x="11088" y="1350"/>
                </a:cubicBezTo>
                <a:cubicBezTo>
                  <a:pt x="11089" y="1341"/>
                  <a:pt x="11090" y="1332"/>
                  <a:pt x="11092" y="1324"/>
                </a:cubicBezTo>
                <a:cubicBezTo>
                  <a:pt x="11094" y="1315"/>
                  <a:pt x="11096" y="1308"/>
                  <a:pt x="11100" y="1300"/>
                </a:cubicBezTo>
                <a:cubicBezTo>
                  <a:pt x="11103" y="1292"/>
                  <a:pt x="11106" y="1285"/>
                  <a:pt x="11110" y="1280"/>
                </a:cubicBezTo>
                <a:cubicBezTo>
                  <a:pt x="11114" y="1274"/>
                  <a:pt x="11119" y="1270"/>
                  <a:pt x="11123" y="1267"/>
                </a:cubicBezTo>
                <a:cubicBezTo>
                  <a:pt x="11133" y="1259"/>
                  <a:pt x="11142" y="1256"/>
                  <a:pt x="11153" y="1259"/>
                </a:cubicBezTo>
                <a:cubicBezTo>
                  <a:pt x="11163" y="1261"/>
                  <a:pt x="11172" y="1267"/>
                  <a:pt x="11180" y="1279"/>
                </a:cubicBezTo>
                <a:cubicBezTo>
                  <a:pt x="11185" y="1285"/>
                  <a:pt x="11188" y="1291"/>
                  <a:pt x="11191" y="1298"/>
                </a:cubicBezTo>
                <a:cubicBezTo>
                  <a:pt x="11194" y="1305"/>
                  <a:pt x="11197" y="1312"/>
                  <a:pt x="11199" y="1321"/>
                </a:cubicBezTo>
                <a:cubicBezTo>
                  <a:pt x="11203" y="1339"/>
                  <a:pt x="11205" y="1357"/>
                  <a:pt x="11203" y="1376"/>
                </a:cubicBezTo>
                <a:cubicBezTo>
                  <a:pt x="11202" y="1395"/>
                  <a:pt x="11198" y="1411"/>
                  <a:pt x="11192" y="1426"/>
                </a:cubicBezTo>
                <a:cubicBezTo>
                  <a:pt x="11189" y="1433"/>
                  <a:pt x="11185" y="1440"/>
                  <a:pt x="11182" y="1445"/>
                </a:cubicBezTo>
                <a:cubicBezTo>
                  <a:pt x="11178" y="1451"/>
                  <a:pt x="11174" y="1455"/>
                  <a:pt x="11169" y="1459"/>
                </a:cubicBezTo>
                <a:cubicBezTo>
                  <a:pt x="11164" y="1463"/>
                  <a:pt x="11159" y="1465"/>
                  <a:pt x="11154" y="1467"/>
                </a:cubicBezTo>
                <a:cubicBezTo>
                  <a:pt x="11149" y="1468"/>
                  <a:pt x="11144" y="1468"/>
                  <a:pt x="11139" y="1467"/>
                </a:cubicBezTo>
                <a:cubicBezTo>
                  <a:pt x="11128" y="1465"/>
                  <a:pt x="11119" y="1458"/>
                  <a:pt x="11111" y="1446"/>
                </a:cubicBezTo>
                <a:close/>
                <a:moveTo>
                  <a:pt x="11804" y="1446"/>
                </a:moveTo>
                <a:cubicBezTo>
                  <a:pt x="11796" y="1435"/>
                  <a:pt x="11790" y="1421"/>
                  <a:pt x="11786" y="1403"/>
                </a:cubicBezTo>
                <a:cubicBezTo>
                  <a:pt x="11782" y="1385"/>
                  <a:pt x="11780" y="1369"/>
                  <a:pt x="11782" y="1350"/>
                </a:cubicBezTo>
                <a:cubicBezTo>
                  <a:pt x="11783" y="1331"/>
                  <a:pt x="11787" y="1315"/>
                  <a:pt x="11793" y="1300"/>
                </a:cubicBezTo>
                <a:cubicBezTo>
                  <a:pt x="11799" y="1284"/>
                  <a:pt x="11807" y="1274"/>
                  <a:pt x="11816" y="1267"/>
                </a:cubicBezTo>
                <a:cubicBezTo>
                  <a:pt x="11826" y="1259"/>
                  <a:pt x="11835" y="1256"/>
                  <a:pt x="11846" y="1259"/>
                </a:cubicBezTo>
                <a:cubicBezTo>
                  <a:pt x="11856" y="1261"/>
                  <a:pt x="11865" y="1267"/>
                  <a:pt x="11873" y="1279"/>
                </a:cubicBezTo>
                <a:cubicBezTo>
                  <a:pt x="11878" y="1285"/>
                  <a:pt x="11881" y="1291"/>
                  <a:pt x="11884" y="1298"/>
                </a:cubicBezTo>
                <a:cubicBezTo>
                  <a:pt x="11887" y="1305"/>
                  <a:pt x="11890" y="1312"/>
                  <a:pt x="11892" y="1321"/>
                </a:cubicBezTo>
                <a:cubicBezTo>
                  <a:pt x="11896" y="1339"/>
                  <a:pt x="11898" y="1357"/>
                  <a:pt x="11896" y="1376"/>
                </a:cubicBezTo>
                <a:cubicBezTo>
                  <a:pt x="11895" y="1395"/>
                  <a:pt x="11891" y="1411"/>
                  <a:pt x="11885" y="1426"/>
                </a:cubicBezTo>
                <a:cubicBezTo>
                  <a:pt x="11882" y="1433"/>
                  <a:pt x="11878" y="1440"/>
                  <a:pt x="11875" y="1445"/>
                </a:cubicBezTo>
                <a:cubicBezTo>
                  <a:pt x="11871" y="1451"/>
                  <a:pt x="11867" y="1455"/>
                  <a:pt x="11862" y="1459"/>
                </a:cubicBezTo>
                <a:cubicBezTo>
                  <a:pt x="11857" y="1463"/>
                  <a:pt x="11852" y="1465"/>
                  <a:pt x="11847" y="1467"/>
                </a:cubicBezTo>
                <a:cubicBezTo>
                  <a:pt x="11842" y="1468"/>
                  <a:pt x="11837" y="1468"/>
                  <a:pt x="11832" y="1467"/>
                </a:cubicBezTo>
                <a:cubicBezTo>
                  <a:pt x="11821" y="1465"/>
                  <a:pt x="11812" y="1458"/>
                  <a:pt x="11804" y="1446"/>
                </a:cubicBezTo>
                <a:close/>
                <a:moveTo>
                  <a:pt x="12497" y="1446"/>
                </a:moveTo>
                <a:cubicBezTo>
                  <a:pt x="12489" y="1435"/>
                  <a:pt x="12483" y="1421"/>
                  <a:pt x="12479" y="1403"/>
                </a:cubicBezTo>
                <a:cubicBezTo>
                  <a:pt x="12475" y="1385"/>
                  <a:pt x="12473" y="1369"/>
                  <a:pt x="12475" y="1350"/>
                </a:cubicBezTo>
                <a:cubicBezTo>
                  <a:pt x="12476" y="1331"/>
                  <a:pt x="12480" y="1315"/>
                  <a:pt x="12486" y="1300"/>
                </a:cubicBezTo>
                <a:cubicBezTo>
                  <a:pt x="12492" y="1284"/>
                  <a:pt x="12500" y="1274"/>
                  <a:pt x="12509" y="1267"/>
                </a:cubicBezTo>
                <a:cubicBezTo>
                  <a:pt x="12519" y="1259"/>
                  <a:pt x="12528" y="1256"/>
                  <a:pt x="12539" y="1259"/>
                </a:cubicBezTo>
                <a:cubicBezTo>
                  <a:pt x="12549" y="1261"/>
                  <a:pt x="12558" y="1267"/>
                  <a:pt x="12567" y="1279"/>
                </a:cubicBezTo>
                <a:cubicBezTo>
                  <a:pt x="12571" y="1285"/>
                  <a:pt x="12575" y="1291"/>
                  <a:pt x="12578" y="1298"/>
                </a:cubicBezTo>
                <a:cubicBezTo>
                  <a:pt x="12581" y="1305"/>
                  <a:pt x="12583" y="1312"/>
                  <a:pt x="12585" y="1321"/>
                </a:cubicBezTo>
                <a:cubicBezTo>
                  <a:pt x="12590" y="1339"/>
                  <a:pt x="12591" y="1357"/>
                  <a:pt x="12589" y="1376"/>
                </a:cubicBezTo>
                <a:cubicBezTo>
                  <a:pt x="12588" y="1395"/>
                  <a:pt x="12584" y="1411"/>
                  <a:pt x="12578" y="1426"/>
                </a:cubicBezTo>
                <a:cubicBezTo>
                  <a:pt x="12575" y="1433"/>
                  <a:pt x="12571" y="1440"/>
                  <a:pt x="12568" y="1445"/>
                </a:cubicBezTo>
                <a:cubicBezTo>
                  <a:pt x="12564" y="1451"/>
                  <a:pt x="12560" y="1455"/>
                  <a:pt x="12555" y="1459"/>
                </a:cubicBezTo>
                <a:cubicBezTo>
                  <a:pt x="12550" y="1463"/>
                  <a:pt x="12545" y="1465"/>
                  <a:pt x="12540" y="1467"/>
                </a:cubicBezTo>
                <a:cubicBezTo>
                  <a:pt x="12535" y="1468"/>
                  <a:pt x="12530" y="1468"/>
                  <a:pt x="12525" y="1467"/>
                </a:cubicBezTo>
                <a:cubicBezTo>
                  <a:pt x="12514" y="1465"/>
                  <a:pt x="12505" y="1458"/>
                  <a:pt x="12497" y="1446"/>
                </a:cubicBezTo>
                <a:close/>
                <a:moveTo>
                  <a:pt x="13190" y="1446"/>
                </a:moveTo>
                <a:cubicBezTo>
                  <a:pt x="13182" y="1435"/>
                  <a:pt x="13176" y="1421"/>
                  <a:pt x="13172" y="1403"/>
                </a:cubicBezTo>
                <a:cubicBezTo>
                  <a:pt x="13168" y="1385"/>
                  <a:pt x="13166" y="1369"/>
                  <a:pt x="13168" y="1350"/>
                </a:cubicBezTo>
                <a:cubicBezTo>
                  <a:pt x="13169" y="1331"/>
                  <a:pt x="13173" y="1315"/>
                  <a:pt x="13179" y="1300"/>
                </a:cubicBezTo>
                <a:cubicBezTo>
                  <a:pt x="13185" y="1284"/>
                  <a:pt x="13193" y="1274"/>
                  <a:pt x="13202" y="1267"/>
                </a:cubicBezTo>
                <a:cubicBezTo>
                  <a:pt x="13212" y="1259"/>
                  <a:pt x="13221" y="1256"/>
                  <a:pt x="13232" y="1259"/>
                </a:cubicBezTo>
                <a:cubicBezTo>
                  <a:pt x="13242" y="1261"/>
                  <a:pt x="13252" y="1267"/>
                  <a:pt x="13260" y="1279"/>
                </a:cubicBezTo>
                <a:cubicBezTo>
                  <a:pt x="13264" y="1285"/>
                  <a:pt x="13268" y="1291"/>
                  <a:pt x="13271" y="1298"/>
                </a:cubicBezTo>
                <a:cubicBezTo>
                  <a:pt x="13274" y="1305"/>
                  <a:pt x="13276" y="1312"/>
                  <a:pt x="13278" y="1321"/>
                </a:cubicBezTo>
                <a:cubicBezTo>
                  <a:pt x="13283" y="1339"/>
                  <a:pt x="13284" y="1357"/>
                  <a:pt x="13282" y="1376"/>
                </a:cubicBezTo>
                <a:cubicBezTo>
                  <a:pt x="13281" y="1395"/>
                  <a:pt x="13278" y="1411"/>
                  <a:pt x="13271" y="1426"/>
                </a:cubicBezTo>
                <a:cubicBezTo>
                  <a:pt x="13268" y="1433"/>
                  <a:pt x="13265" y="1440"/>
                  <a:pt x="13261" y="1445"/>
                </a:cubicBezTo>
                <a:cubicBezTo>
                  <a:pt x="13257" y="1451"/>
                  <a:pt x="13252" y="1455"/>
                  <a:pt x="13248" y="1459"/>
                </a:cubicBezTo>
                <a:cubicBezTo>
                  <a:pt x="13243" y="1463"/>
                  <a:pt x="13238" y="1465"/>
                  <a:pt x="13233" y="1467"/>
                </a:cubicBezTo>
                <a:cubicBezTo>
                  <a:pt x="13228" y="1468"/>
                  <a:pt x="13223" y="1468"/>
                  <a:pt x="13218" y="1467"/>
                </a:cubicBezTo>
                <a:cubicBezTo>
                  <a:pt x="13207" y="1465"/>
                  <a:pt x="13198" y="1458"/>
                  <a:pt x="13190" y="1446"/>
                </a:cubicBezTo>
                <a:close/>
                <a:moveTo>
                  <a:pt x="13883" y="1446"/>
                </a:moveTo>
                <a:cubicBezTo>
                  <a:pt x="13879" y="1441"/>
                  <a:pt x="13875" y="1434"/>
                  <a:pt x="13872" y="1427"/>
                </a:cubicBezTo>
                <a:cubicBezTo>
                  <a:pt x="13869" y="1420"/>
                  <a:pt x="13867" y="1412"/>
                  <a:pt x="13865" y="1403"/>
                </a:cubicBezTo>
                <a:cubicBezTo>
                  <a:pt x="13861" y="1385"/>
                  <a:pt x="13859" y="1369"/>
                  <a:pt x="13861" y="1350"/>
                </a:cubicBezTo>
                <a:cubicBezTo>
                  <a:pt x="13862" y="1331"/>
                  <a:pt x="13866" y="1315"/>
                  <a:pt x="13872" y="1300"/>
                </a:cubicBezTo>
                <a:cubicBezTo>
                  <a:pt x="13878" y="1284"/>
                  <a:pt x="13886" y="1274"/>
                  <a:pt x="13895" y="1267"/>
                </a:cubicBezTo>
                <a:cubicBezTo>
                  <a:pt x="13905" y="1259"/>
                  <a:pt x="13914" y="1256"/>
                  <a:pt x="13925" y="1259"/>
                </a:cubicBezTo>
                <a:cubicBezTo>
                  <a:pt x="13936" y="1261"/>
                  <a:pt x="13945" y="1267"/>
                  <a:pt x="13953" y="1279"/>
                </a:cubicBezTo>
                <a:cubicBezTo>
                  <a:pt x="13957" y="1285"/>
                  <a:pt x="13961" y="1291"/>
                  <a:pt x="13964" y="1298"/>
                </a:cubicBezTo>
                <a:cubicBezTo>
                  <a:pt x="13967" y="1305"/>
                  <a:pt x="13969" y="1312"/>
                  <a:pt x="13971" y="1321"/>
                </a:cubicBezTo>
                <a:cubicBezTo>
                  <a:pt x="13976" y="1339"/>
                  <a:pt x="13977" y="1357"/>
                  <a:pt x="13975" y="1376"/>
                </a:cubicBezTo>
                <a:cubicBezTo>
                  <a:pt x="13974" y="1395"/>
                  <a:pt x="13971" y="1411"/>
                  <a:pt x="13964" y="1426"/>
                </a:cubicBezTo>
                <a:cubicBezTo>
                  <a:pt x="13961" y="1433"/>
                  <a:pt x="13958" y="1440"/>
                  <a:pt x="13954" y="1445"/>
                </a:cubicBezTo>
                <a:cubicBezTo>
                  <a:pt x="13950" y="1451"/>
                  <a:pt x="13945" y="1455"/>
                  <a:pt x="13941" y="1459"/>
                </a:cubicBezTo>
                <a:cubicBezTo>
                  <a:pt x="13936" y="1463"/>
                  <a:pt x="13931" y="1465"/>
                  <a:pt x="13926" y="1467"/>
                </a:cubicBezTo>
                <a:cubicBezTo>
                  <a:pt x="13921" y="1468"/>
                  <a:pt x="13916" y="1468"/>
                  <a:pt x="13911" y="1467"/>
                </a:cubicBezTo>
                <a:cubicBezTo>
                  <a:pt x="13905" y="1466"/>
                  <a:pt x="13901" y="1464"/>
                  <a:pt x="13896" y="1460"/>
                </a:cubicBezTo>
                <a:cubicBezTo>
                  <a:pt x="13892" y="1457"/>
                  <a:pt x="13887" y="1452"/>
                  <a:pt x="13883" y="1446"/>
                </a:cubicBezTo>
                <a:close/>
                <a:moveTo>
                  <a:pt x="14576" y="1446"/>
                </a:moveTo>
                <a:cubicBezTo>
                  <a:pt x="14572" y="1441"/>
                  <a:pt x="14568" y="1434"/>
                  <a:pt x="14565" y="1427"/>
                </a:cubicBezTo>
                <a:cubicBezTo>
                  <a:pt x="14562" y="1420"/>
                  <a:pt x="14560" y="1412"/>
                  <a:pt x="14558" y="1403"/>
                </a:cubicBezTo>
                <a:cubicBezTo>
                  <a:pt x="14554" y="1385"/>
                  <a:pt x="14552" y="1369"/>
                  <a:pt x="14554" y="1350"/>
                </a:cubicBezTo>
                <a:cubicBezTo>
                  <a:pt x="14555" y="1331"/>
                  <a:pt x="14559" y="1315"/>
                  <a:pt x="14565" y="1300"/>
                </a:cubicBezTo>
                <a:cubicBezTo>
                  <a:pt x="14571" y="1284"/>
                  <a:pt x="14579" y="1274"/>
                  <a:pt x="14588" y="1267"/>
                </a:cubicBezTo>
                <a:cubicBezTo>
                  <a:pt x="14598" y="1259"/>
                  <a:pt x="14607" y="1256"/>
                  <a:pt x="14618" y="1259"/>
                </a:cubicBezTo>
                <a:cubicBezTo>
                  <a:pt x="14629" y="1261"/>
                  <a:pt x="14638" y="1267"/>
                  <a:pt x="14646" y="1279"/>
                </a:cubicBezTo>
                <a:cubicBezTo>
                  <a:pt x="14650" y="1285"/>
                  <a:pt x="14654" y="1291"/>
                  <a:pt x="14657" y="1298"/>
                </a:cubicBezTo>
                <a:cubicBezTo>
                  <a:pt x="14660" y="1305"/>
                  <a:pt x="14662" y="1312"/>
                  <a:pt x="14664" y="1321"/>
                </a:cubicBezTo>
                <a:cubicBezTo>
                  <a:pt x="14669" y="1339"/>
                  <a:pt x="14670" y="1357"/>
                  <a:pt x="14668" y="1376"/>
                </a:cubicBezTo>
                <a:cubicBezTo>
                  <a:pt x="14667" y="1395"/>
                  <a:pt x="14664" y="1411"/>
                  <a:pt x="14657" y="1426"/>
                </a:cubicBezTo>
                <a:cubicBezTo>
                  <a:pt x="14654" y="1433"/>
                  <a:pt x="14651" y="1440"/>
                  <a:pt x="14647" y="1445"/>
                </a:cubicBezTo>
                <a:cubicBezTo>
                  <a:pt x="14643" y="1451"/>
                  <a:pt x="14638" y="1455"/>
                  <a:pt x="14634" y="1459"/>
                </a:cubicBezTo>
                <a:cubicBezTo>
                  <a:pt x="14629" y="1463"/>
                  <a:pt x="14624" y="1465"/>
                  <a:pt x="14619" y="1467"/>
                </a:cubicBezTo>
                <a:cubicBezTo>
                  <a:pt x="14614" y="1468"/>
                  <a:pt x="14609" y="1468"/>
                  <a:pt x="14604" y="1467"/>
                </a:cubicBezTo>
                <a:cubicBezTo>
                  <a:pt x="14598" y="1466"/>
                  <a:pt x="14594" y="1464"/>
                  <a:pt x="14589" y="1460"/>
                </a:cubicBezTo>
                <a:cubicBezTo>
                  <a:pt x="14585" y="1457"/>
                  <a:pt x="14580" y="1452"/>
                  <a:pt x="14576" y="1446"/>
                </a:cubicBezTo>
                <a:close/>
                <a:moveTo>
                  <a:pt x="15269" y="1446"/>
                </a:moveTo>
                <a:cubicBezTo>
                  <a:pt x="15265" y="1441"/>
                  <a:pt x="15261" y="1434"/>
                  <a:pt x="15258" y="1427"/>
                </a:cubicBezTo>
                <a:cubicBezTo>
                  <a:pt x="15255" y="1420"/>
                  <a:pt x="15253" y="1412"/>
                  <a:pt x="15251" y="1403"/>
                </a:cubicBezTo>
                <a:cubicBezTo>
                  <a:pt x="15247" y="1385"/>
                  <a:pt x="15245" y="1369"/>
                  <a:pt x="15247" y="1350"/>
                </a:cubicBezTo>
                <a:cubicBezTo>
                  <a:pt x="15248" y="1331"/>
                  <a:pt x="15252" y="1315"/>
                  <a:pt x="15258" y="1300"/>
                </a:cubicBezTo>
                <a:cubicBezTo>
                  <a:pt x="15264" y="1284"/>
                  <a:pt x="15272" y="1274"/>
                  <a:pt x="15281" y="1267"/>
                </a:cubicBezTo>
                <a:cubicBezTo>
                  <a:pt x="15291" y="1259"/>
                  <a:pt x="15301" y="1256"/>
                  <a:pt x="15311" y="1259"/>
                </a:cubicBezTo>
                <a:cubicBezTo>
                  <a:pt x="15322" y="1261"/>
                  <a:pt x="15331" y="1267"/>
                  <a:pt x="15339" y="1279"/>
                </a:cubicBezTo>
                <a:cubicBezTo>
                  <a:pt x="15343" y="1285"/>
                  <a:pt x="15347" y="1291"/>
                  <a:pt x="15350" y="1298"/>
                </a:cubicBezTo>
                <a:cubicBezTo>
                  <a:pt x="15353" y="1305"/>
                  <a:pt x="15355" y="1312"/>
                  <a:pt x="15357" y="1321"/>
                </a:cubicBezTo>
                <a:cubicBezTo>
                  <a:pt x="15362" y="1339"/>
                  <a:pt x="15363" y="1357"/>
                  <a:pt x="15361" y="1376"/>
                </a:cubicBezTo>
                <a:cubicBezTo>
                  <a:pt x="15360" y="1395"/>
                  <a:pt x="15357" y="1411"/>
                  <a:pt x="15350" y="1426"/>
                </a:cubicBezTo>
                <a:cubicBezTo>
                  <a:pt x="15347" y="1433"/>
                  <a:pt x="15344" y="1440"/>
                  <a:pt x="15340" y="1445"/>
                </a:cubicBezTo>
                <a:cubicBezTo>
                  <a:pt x="15336" y="1451"/>
                  <a:pt x="15331" y="1455"/>
                  <a:pt x="15327" y="1459"/>
                </a:cubicBezTo>
                <a:cubicBezTo>
                  <a:pt x="15322" y="1463"/>
                  <a:pt x="15317" y="1465"/>
                  <a:pt x="15312" y="1467"/>
                </a:cubicBezTo>
                <a:cubicBezTo>
                  <a:pt x="15307" y="1468"/>
                  <a:pt x="15302" y="1468"/>
                  <a:pt x="15297" y="1467"/>
                </a:cubicBezTo>
                <a:cubicBezTo>
                  <a:pt x="15292" y="1466"/>
                  <a:pt x="15287" y="1464"/>
                  <a:pt x="15282" y="1460"/>
                </a:cubicBezTo>
                <a:cubicBezTo>
                  <a:pt x="15278" y="1457"/>
                  <a:pt x="15273" y="1452"/>
                  <a:pt x="15269" y="1446"/>
                </a:cubicBezTo>
                <a:close/>
                <a:moveTo>
                  <a:pt x="15962" y="1446"/>
                </a:moveTo>
                <a:cubicBezTo>
                  <a:pt x="15958" y="1441"/>
                  <a:pt x="15954" y="1434"/>
                  <a:pt x="15951" y="1427"/>
                </a:cubicBezTo>
                <a:cubicBezTo>
                  <a:pt x="15948" y="1420"/>
                  <a:pt x="15946" y="1412"/>
                  <a:pt x="15944" y="1403"/>
                </a:cubicBezTo>
                <a:cubicBezTo>
                  <a:pt x="15940" y="1385"/>
                  <a:pt x="15938" y="1369"/>
                  <a:pt x="15940" y="1350"/>
                </a:cubicBezTo>
                <a:cubicBezTo>
                  <a:pt x="15941" y="1331"/>
                  <a:pt x="15945" y="1315"/>
                  <a:pt x="15951" y="1300"/>
                </a:cubicBezTo>
                <a:cubicBezTo>
                  <a:pt x="15957" y="1284"/>
                  <a:pt x="15965" y="1274"/>
                  <a:pt x="15974" y="1267"/>
                </a:cubicBezTo>
                <a:cubicBezTo>
                  <a:pt x="15984" y="1259"/>
                  <a:pt x="15994" y="1256"/>
                  <a:pt x="16004" y="1259"/>
                </a:cubicBezTo>
                <a:cubicBezTo>
                  <a:pt x="16015" y="1261"/>
                  <a:pt x="16024" y="1267"/>
                  <a:pt x="16032" y="1279"/>
                </a:cubicBezTo>
                <a:cubicBezTo>
                  <a:pt x="16036" y="1285"/>
                  <a:pt x="16040" y="1291"/>
                  <a:pt x="16043" y="1298"/>
                </a:cubicBezTo>
                <a:cubicBezTo>
                  <a:pt x="16046" y="1305"/>
                  <a:pt x="16048" y="1312"/>
                  <a:pt x="16050" y="1321"/>
                </a:cubicBezTo>
                <a:cubicBezTo>
                  <a:pt x="16055" y="1339"/>
                  <a:pt x="16056" y="1357"/>
                  <a:pt x="16054" y="1376"/>
                </a:cubicBezTo>
                <a:cubicBezTo>
                  <a:pt x="16053" y="1395"/>
                  <a:pt x="16050" y="1411"/>
                  <a:pt x="16043" y="1426"/>
                </a:cubicBezTo>
                <a:cubicBezTo>
                  <a:pt x="16040" y="1433"/>
                  <a:pt x="16037" y="1440"/>
                  <a:pt x="16033" y="1445"/>
                </a:cubicBezTo>
                <a:cubicBezTo>
                  <a:pt x="16029" y="1451"/>
                  <a:pt x="16024" y="1455"/>
                  <a:pt x="16020" y="1459"/>
                </a:cubicBezTo>
                <a:cubicBezTo>
                  <a:pt x="16015" y="1463"/>
                  <a:pt x="16010" y="1465"/>
                  <a:pt x="16005" y="1467"/>
                </a:cubicBezTo>
                <a:cubicBezTo>
                  <a:pt x="16000" y="1468"/>
                  <a:pt x="15995" y="1468"/>
                  <a:pt x="15990" y="1467"/>
                </a:cubicBezTo>
                <a:cubicBezTo>
                  <a:pt x="15985" y="1466"/>
                  <a:pt x="15980" y="1464"/>
                  <a:pt x="15975" y="1460"/>
                </a:cubicBezTo>
                <a:cubicBezTo>
                  <a:pt x="15971" y="1457"/>
                  <a:pt x="15966" y="1452"/>
                  <a:pt x="15962" y="1446"/>
                </a:cubicBezTo>
                <a:close/>
                <a:moveTo>
                  <a:pt x="16655" y="1446"/>
                </a:moveTo>
                <a:cubicBezTo>
                  <a:pt x="16651" y="1441"/>
                  <a:pt x="16647" y="1434"/>
                  <a:pt x="16644" y="1427"/>
                </a:cubicBezTo>
                <a:cubicBezTo>
                  <a:pt x="16641" y="1420"/>
                  <a:pt x="16639" y="1412"/>
                  <a:pt x="16637" y="1403"/>
                </a:cubicBezTo>
                <a:cubicBezTo>
                  <a:pt x="16633" y="1385"/>
                  <a:pt x="16631" y="1369"/>
                  <a:pt x="16633" y="1350"/>
                </a:cubicBezTo>
                <a:cubicBezTo>
                  <a:pt x="16634" y="1331"/>
                  <a:pt x="16638" y="1315"/>
                  <a:pt x="16644" y="1300"/>
                </a:cubicBezTo>
                <a:cubicBezTo>
                  <a:pt x="16651" y="1284"/>
                  <a:pt x="16658" y="1274"/>
                  <a:pt x="16667" y="1267"/>
                </a:cubicBezTo>
                <a:cubicBezTo>
                  <a:pt x="16677" y="1259"/>
                  <a:pt x="16687" y="1256"/>
                  <a:pt x="16697" y="1259"/>
                </a:cubicBezTo>
                <a:cubicBezTo>
                  <a:pt x="16708" y="1261"/>
                  <a:pt x="16717" y="1267"/>
                  <a:pt x="16725" y="1279"/>
                </a:cubicBezTo>
                <a:cubicBezTo>
                  <a:pt x="16729" y="1285"/>
                  <a:pt x="16733" y="1291"/>
                  <a:pt x="16736" y="1298"/>
                </a:cubicBezTo>
                <a:cubicBezTo>
                  <a:pt x="16739" y="1305"/>
                  <a:pt x="16741" y="1312"/>
                  <a:pt x="16743" y="1321"/>
                </a:cubicBezTo>
                <a:cubicBezTo>
                  <a:pt x="16748" y="1339"/>
                  <a:pt x="16749" y="1357"/>
                  <a:pt x="16747" y="1376"/>
                </a:cubicBezTo>
                <a:cubicBezTo>
                  <a:pt x="16746" y="1395"/>
                  <a:pt x="16743" y="1411"/>
                  <a:pt x="16736" y="1426"/>
                </a:cubicBezTo>
                <a:cubicBezTo>
                  <a:pt x="16733" y="1433"/>
                  <a:pt x="16730" y="1440"/>
                  <a:pt x="16726" y="1445"/>
                </a:cubicBezTo>
                <a:cubicBezTo>
                  <a:pt x="16722" y="1451"/>
                  <a:pt x="16717" y="1455"/>
                  <a:pt x="16713" y="1459"/>
                </a:cubicBezTo>
                <a:cubicBezTo>
                  <a:pt x="16708" y="1463"/>
                  <a:pt x="16703" y="1465"/>
                  <a:pt x="16698" y="1467"/>
                </a:cubicBezTo>
                <a:cubicBezTo>
                  <a:pt x="16693" y="1468"/>
                  <a:pt x="16688" y="1468"/>
                  <a:pt x="16683" y="1467"/>
                </a:cubicBezTo>
                <a:cubicBezTo>
                  <a:pt x="16678" y="1466"/>
                  <a:pt x="16673" y="1464"/>
                  <a:pt x="16668" y="1460"/>
                </a:cubicBezTo>
                <a:cubicBezTo>
                  <a:pt x="16664" y="1457"/>
                  <a:pt x="16659" y="1452"/>
                  <a:pt x="16655" y="1446"/>
                </a:cubicBezTo>
                <a:close/>
                <a:moveTo>
                  <a:pt x="17349" y="1446"/>
                </a:moveTo>
                <a:cubicBezTo>
                  <a:pt x="17344" y="1441"/>
                  <a:pt x="17341" y="1434"/>
                  <a:pt x="17338" y="1427"/>
                </a:cubicBezTo>
                <a:cubicBezTo>
                  <a:pt x="17335" y="1420"/>
                  <a:pt x="17332" y="1412"/>
                  <a:pt x="17330" y="1403"/>
                </a:cubicBezTo>
                <a:cubicBezTo>
                  <a:pt x="17326" y="1385"/>
                  <a:pt x="17324" y="1369"/>
                  <a:pt x="17326" y="1350"/>
                </a:cubicBezTo>
                <a:cubicBezTo>
                  <a:pt x="17327" y="1331"/>
                  <a:pt x="17331" y="1315"/>
                  <a:pt x="17337" y="1300"/>
                </a:cubicBezTo>
                <a:cubicBezTo>
                  <a:pt x="17344" y="1284"/>
                  <a:pt x="17351" y="1274"/>
                  <a:pt x="17360" y="1267"/>
                </a:cubicBezTo>
                <a:cubicBezTo>
                  <a:pt x="17370" y="1259"/>
                  <a:pt x="17380" y="1256"/>
                  <a:pt x="17390" y="1259"/>
                </a:cubicBezTo>
                <a:cubicBezTo>
                  <a:pt x="17401" y="1261"/>
                  <a:pt x="17410" y="1267"/>
                  <a:pt x="17418" y="1279"/>
                </a:cubicBezTo>
                <a:cubicBezTo>
                  <a:pt x="17422" y="1285"/>
                  <a:pt x="17426" y="1291"/>
                  <a:pt x="17429" y="1298"/>
                </a:cubicBezTo>
                <a:cubicBezTo>
                  <a:pt x="17432" y="1305"/>
                  <a:pt x="17434" y="1312"/>
                  <a:pt x="17436" y="1321"/>
                </a:cubicBezTo>
                <a:cubicBezTo>
                  <a:pt x="17441" y="1339"/>
                  <a:pt x="17442" y="1357"/>
                  <a:pt x="17440" y="1376"/>
                </a:cubicBezTo>
                <a:cubicBezTo>
                  <a:pt x="17439" y="1395"/>
                  <a:pt x="17436" y="1411"/>
                  <a:pt x="17429" y="1426"/>
                </a:cubicBezTo>
                <a:cubicBezTo>
                  <a:pt x="17426" y="1433"/>
                  <a:pt x="17423" y="1440"/>
                  <a:pt x="17419" y="1445"/>
                </a:cubicBezTo>
                <a:cubicBezTo>
                  <a:pt x="17415" y="1451"/>
                  <a:pt x="17411" y="1455"/>
                  <a:pt x="17406" y="1459"/>
                </a:cubicBezTo>
                <a:cubicBezTo>
                  <a:pt x="17401" y="1463"/>
                  <a:pt x="17396" y="1465"/>
                  <a:pt x="17391" y="1467"/>
                </a:cubicBezTo>
                <a:cubicBezTo>
                  <a:pt x="17386" y="1468"/>
                  <a:pt x="17381" y="1468"/>
                  <a:pt x="17376" y="1467"/>
                </a:cubicBezTo>
                <a:cubicBezTo>
                  <a:pt x="17371" y="1466"/>
                  <a:pt x="17366" y="1464"/>
                  <a:pt x="17362" y="1460"/>
                </a:cubicBezTo>
                <a:cubicBezTo>
                  <a:pt x="17357" y="1457"/>
                  <a:pt x="17353" y="1452"/>
                  <a:pt x="17349" y="1446"/>
                </a:cubicBezTo>
                <a:close/>
                <a:moveTo>
                  <a:pt x="18042" y="1446"/>
                </a:moveTo>
                <a:cubicBezTo>
                  <a:pt x="18037" y="1441"/>
                  <a:pt x="18034" y="1434"/>
                  <a:pt x="18031" y="1427"/>
                </a:cubicBezTo>
                <a:cubicBezTo>
                  <a:pt x="18028" y="1420"/>
                  <a:pt x="18025" y="1412"/>
                  <a:pt x="18023" y="1403"/>
                </a:cubicBezTo>
                <a:cubicBezTo>
                  <a:pt x="18019" y="1385"/>
                  <a:pt x="18017" y="1369"/>
                  <a:pt x="18019" y="1350"/>
                </a:cubicBezTo>
                <a:cubicBezTo>
                  <a:pt x="18020" y="1331"/>
                  <a:pt x="18024" y="1315"/>
                  <a:pt x="18030" y="1300"/>
                </a:cubicBezTo>
                <a:cubicBezTo>
                  <a:pt x="18037" y="1284"/>
                  <a:pt x="18044" y="1274"/>
                  <a:pt x="18053" y="1267"/>
                </a:cubicBezTo>
                <a:cubicBezTo>
                  <a:pt x="18063" y="1259"/>
                  <a:pt x="18073" y="1256"/>
                  <a:pt x="18083" y="1259"/>
                </a:cubicBezTo>
                <a:cubicBezTo>
                  <a:pt x="18094" y="1261"/>
                  <a:pt x="18103" y="1267"/>
                  <a:pt x="18111" y="1279"/>
                </a:cubicBezTo>
                <a:cubicBezTo>
                  <a:pt x="18115" y="1285"/>
                  <a:pt x="18119" y="1291"/>
                  <a:pt x="18122" y="1298"/>
                </a:cubicBezTo>
                <a:cubicBezTo>
                  <a:pt x="18125" y="1305"/>
                  <a:pt x="18127" y="1312"/>
                  <a:pt x="18129" y="1321"/>
                </a:cubicBezTo>
                <a:cubicBezTo>
                  <a:pt x="18131" y="1330"/>
                  <a:pt x="18133" y="1339"/>
                  <a:pt x="18133" y="1348"/>
                </a:cubicBezTo>
                <a:cubicBezTo>
                  <a:pt x="18134" y="1357"/>
                  <a:pt x="18134" y="1366"/>
                  <a:pt x="18133" y="1376"/>
                </a:cubicBezTo>
                <a:cubicBezTo>
                  <a:pt x="18132" y="1395"/>
                  <a:pt x="18129" y="1411"/>
                  <a:pt x="18122" y="1426"/>
                </a:cubicBezTo>
                <a:cubicBezTo>
                  <a:pt x="18116" y="1441"/>
                  <a:pt x="18109" y="1451"/>
                  <a:pt x="18099" y="1459"/>
                </a:cubicBezTo>
                <a:cubicBezTo>
                  <a:pt x="18094" y="1463"/>
                  <a:pt x="18089" y="1465"/>
                  <a:pt x="18084" y="1467"/>
                </a:cubicBezTo>
                <a:cubicBezTo>
                  <a:pt x="18079" y="1468"/>
                  <a:pt x="18074" y="1468"/>
                  <a:pt x="18069" y="1467"/>
                </a:cubicBezTo>
                <a:cubicBezTo>
                  <a:pt x="18064" y="1466"/>
                  <a:pt x="18059" y="1464"/>
                  <a:pt x="18055" y="1460"/>
                </a:cubicBezTo>
                <a:cubicBezTo>
                  <a:pt x="18050" y="1457"/>
                  <a:pt x="18046" y="1452"/>
                  <a:pt x="18042" y="1446"/>
                </a:cubicBezTo>
                <a:close/>
                <a:moveTo>
                  <a:pt x="18735" y="1446"/>
                </a:moveTo>
                <a:cubicBezTo>
                  <a:pt x="18730" y="1441"/>
                  <a:pt x="18727" y="1434"/>
                  <a:pt x="18724" y="1427"/>
                </a:cubicBezTo>
                <a:cubicBezTo>
                  <a:pt x="18721" y="1420"/>
                  <a:pt x="18718" y="1412"/>
                  <a:pt x="18716" y="1403"/>
                </a:cubicBezTo>
                <a:cubicBezTo>
                  <a:pt x="18712" y="1385"/>
                  <a:pt x="18710" y="1369"/>
                  <a:pt x="18712" y="1350"/>
                </a:cubicBezTo>
                <a:cubicBezTo>
                  <a:pt x="18713" y="1331"/>
                  <a:pt x="18717" y="1315"/>
                  <a:pt x="18723" y="1300"/>
                </a:cubicBezTo>
                <a:cubicBezTo>
                  <a:pt x="18730" y="1284"/>
                  <a:pt x="18737" y="1274"/>
                  <a:pt x="18746" y="1267"/>
                </a:cubicBezTo>
                <a:cubicBezTo>
                  <a:pt x="18756" y="1259"/>
                  <a:pt x="18766" y="1256"/>
                  <a:pt x="18776" y="1259"/>
                </a:cubicBezTo>
                <a:cubicBezTo>
                  <a:pt x="18787" y="1261"/>
                  <a:pt x="18796" y="1267"/>
                  <a:pt x="18804" y="1279"/>
                </a:cubicBezTo>
                <a:cubicBezTo>
                  <a:pt x="18808" y="1285"/>
                  <a:pt x="18812" y="1291"/>
                  <a:pt x="18815" y="1298"/>
                </a:cubicBezTo>
                <a:cubicBezTo>
                  <a:pt x="18818" y="1305"/>
                  <a:pt x="18820" y="1312"/>
                  <a:pt x="18822" y="1321"/>
                </a:cubicBezTo>
                <a:cubicBezTo>
                  <a:pt x="18827" y="1339"/>
                  <a:pt x="18828" y="1357"/>
                  <a:pt x="18827" y="1376"/>
                </a:cubicBezTo>
                <a:cubicBezTo>
                  <a:pt x="18825" y="1395"/>
                  <a:pt x="18822" y="1411"/>
                  <a:pt x="18815" y="1426"/>
                </a:cubicBezTo>
                <a:cubicBezTo>
                  <a:pt x="18809" y="1441"/>
                  <a:pt x="18802" y="1451"/>
                  <a:pt x="18792" y="1459"/>
                </a:cubicBezTo>
                <a:cubicBezTo>
                  <a:pt x="18787" y="1463"/>
                  <a:pt x="18782" y="1465"/>
                  <a:pt x="18777" y="1467"/>
                </a:cubicBezTo>
                <a:cubicBezTo>
                  <a:pt x="18772" y="1468"/>
                  <a:pt x="18767" y="1468"/>
                  <a:pt x="18762" y="1467"/>
                </a:cubicBezTo>
                <a:cubicBezTo>
                  <a:pt x="18757" y="1466"/>
                  <a:pt x="18752" y="1464"/>
                  <a:pt x="18748" y="1460"/>
                </a:cubicBezTo>
                <a:cubicBezTo>
                  <a:pt x="18743" y="1457"/>
                  <a:pt x="18739" y="1452"/>
                  <a:pt x="18735" y="1446"/>
                </a:cubicBezTo>
                <a:close/>
                <a:moveTo>
                  <a:pt x="19428" y="1446"/>
                </a:moveTo>
                <a:cubicBezTo>
                  <a:pt x="19423" y="1441"/>
                  <a:pt x="19420" y="1434"/>
                  <a:pt x="19417" y="1427"/>
                </a:cubicBezTo>
                <a:cubicBezTo>
                  <a:pt x="19414" y="1420"/>
                  <a:pt x="19411" y="1412"/>
                  <a:pt x="19409" y="1403"/>
                </a:cubicBezTo>
                <a:cubicBezTo>
                  <a:pt x="19405" y="1385"/>
                  <a:pt x="19403" y="1369"/>
                  <a:pt x="19405" y="1350"/>
                </a:cubicBezTo>
                <a:cubicBezTo>
                  <a:pt x="19406" y="1331"/>
                  <a:pt x="19410" y="1315"/>
                  <a:pt x="19416" y="1300"/>
                </a:cubicBezTo>
                <a:cubicBezTo>
                  <a:pt x="19423" y="1284"/>
                  <a:pt x="19430" y="1274"/>
                  <a:pt x="19439" y="1267"/>
                </a:cubicBezTo>
                <a:cubicBezTo>
                  <a:pt x="19449" y="1259"/>
                  <a:pt x="19459" y="1256"/>
                  <a:pt x="19469" y="1259"/>
                </a:cubicBezTo>
                <a:cubicBezTo>
                  <a:pt x="19480" y="1261"/>
                  <a:pt x="19489" y="1267"/>
                  <a:pt x="19497" y="1279"/>
                </a:cubicBezTo>
                <a:cubicBezTo>
                  <a:pt x="19501" y="1285"/>
                  <a:pt x="19505" y="1291"/>
                  <a:pt x="19508" y="1298"/>
                </a:cubicBezTo>
                <a:cubicBezTo>
                  <a:pt x="19511" y="1305"/>
                  <a:pt x="19513" y="1312"/>
                  <a:pt x="19515" y="1321"/>
                </a:cubicBezTo>
                <a:cubicBezTo>
                  <a:pt x="19520" y="1339"/>
                  <a:pt x="19521" y="1357"/>
                  <a:pt x="19520" y="1376"/>
                </a:cubicBezTo>
                <a:cubicBezTo>
                  <a:pt x="19518" y="1395"/>
                  <a:pt x="19515" y="1411"/>
                  <a:pt x="19508" y="1426"/>
                </a:cubicBezTo>
                <a:cubicBezTo>
                  <a:pt x="19505" y="1433"/>
                  <a:pt x="19502" y="1440"/>
                  <a:pt x="19498" y="1445"/>
                </a:cubicBezTo>
                <a:cubicBezTo>
                  <a:pt x="19494" y="1451"/>
                  <a:pt x="19490" y="1455"/>
                  <a:pt x="19485" y="1459"/>
                </a:cubicBezTo>
                <a:cubicBezTo>
                  <a:pt x="19480" y="1463"/>
                  <a:pt x="19475" y="1465"/>
                  <a:pt x="19470" y="1467"/>
                </a:cubicBezTo>
                <a:cubicBezTo>
                  <a:pt x="19465" y="1468"/>
                  <a:pt x="19460" y="1468"/>
                  <a:pt x="19455" y="1467"/>
                </a:cubicBezTo>
                <a:cubicBezTo>
                  <a:pt x="19450" y="1466"/>
                  <a:pt x="19445" y="1464"/>
                  <a:pt x="19441" y="1460"/>
                </a:cubicBezTo>
                <a:cubicBezTo>
                  <a:pt x="19436" y="1457"/>
                  <a:pt x="19432" y="1452"/>
                  <a:pt x="19428" y="1446"/>
                </a:cubicBezTo>
                <a:close/>
                <a:moveTo>
                  <a:pt x="20121" y="1446"/>
                </a:moveTo>
                <a:cubicBezTo>
                  <a:pt x="20116" y="1441"/>
                  <a:pt x="20113" y="1434"/>
                  <a:pt x="20110" y="1427"/>
                </a:cubicBezTo>
                <a:cubicBezTo>
                  <a:pt x="20107" y="1420"/>
                  <a:pt x="20104" y="1412"/>
                  <a:pt x="20102" y="1403"/>
                </a:cubicBezTo>
                <a:cubicBezTo>
                  <a:pt x="20098" y="1385"/>
                  <a:pt x="20096" y="1369"/>
                  <a:pt x="20098" y="1350"/>
                </a:cubicBezTo>
                <a:cubicBezTo>
                  <a:pt x="20099" y="1331"/>
                  <a:pt x="20103" y="1315"/>
                  <a:pt x="20109" y="1300"/>
                </a:cubicBezTo>
                <a:cubicBezTo>
                  <a:pt x="20116" y="1284"/>
                  <a:pt x="20123" y="1274"/>
                  <a:pt x="20133" y="1267"/>
                </a:cubicBezTo>
                <a:cubicBezTo>
                  <a:pt x="20143" y="1259"/>
                  <a:pt x="20152" y="1256"/>
                  <a:pt x="20162" y="1259"/>
                </a:cubicBezTo>
                <a:cubicBezTo>
                  <a:pt x="20173" y="1261"/>
                  <a:pt x="20182" y="1267"/>
                  <a:pt x="20190" y="1279"/>
                </a:cubicBezTo>
                <a:cubicBezTo>
                  <a:pt x="20194" y="1285"/>
                  <a:pt x="20198" y="1291"/>
                  <a:pt x="20201" y="1298"/>
                </a:cubicBezTo>
                <a:cubicBezTo>
                  <a:pt x="20204" y="1305"/>
                  <a:pt x="20206" y="1312"/>
                  <a:pt x="20208" y="1321"/>
                </a:cubicBezTo>
                <a:cubicBezTo>
                  <a:pt x="20213" y="1339"/>
                  <a:pt x="20214" y="1357"/>
                  <a:pt x="20213" y="1376"/>
                </a:cubicBezTo>
                <a:cubicBezTo>
                  <a:pt x="20211" y="1395"/>
                  <a:pt x="20208" y="1411"/>
                  <a:pt x="20201" y="1426"/>
                </a:cubicBezTo>
                <a:cubicBezTo>
                  <a:pt x="20198" y="1433"/>
                  <a:pt x="20195" y="1440"/>
                  <a:pt x="20191" y="1445"/>
                </a:cubicBezTo>
                <a:cubicBezTo>
                  <a:pt x="20187" y="1451"/>
                  <a:pt x="20183" y="1455"/>
                  <a:pt x="20178" y="1459"/>
                </a:cubicBezTo>
                <a:cubicBezTo>
                  <a:pt x="20173" y="1463"/>
                  <a:pt x="20168" y="1465"/>
                  <a:pt x="20163" y="1467"/>
                </a:cubicBezTo>
                <a:cubicBezTo>
                  <a:pt x="20158" y="1468"/>
                  <a:pt x="20153" y="1468"/>
                  <a:pt x="20148" y="1467"/>
                </a:cubicBezTo>
                <a:cubicBezTo>
                  <a:pt x="20143" y="1466"/>
                  <a:pt x="20138" y="1464"/>
                  <a:pt x="20134" y="1460"/>
                </a:cubicBezTo>
                <a:cubicBezTo>
                  <a:pt x="20129" y="1457"/>
                  <a:pt x="20125" y="1452"/>
                  <a:pt x="20121" y="1446"/>
                </a:cubicBezTo>
                <a:close/>
                <a:moveTo>
                  <a:pt x="20814" y="1446"/>
                </a:moveTo>
                <a:cubicBezTo>
                  <a:pt x="20809" y="1441"/>
                  <a:pt x="20806" y="1434"/>
                  <a:pt x="20803" y="1427"/>
                </a:cubicBezTo>
                <a:cubicBezTo>
                  <a:pt x="20800" y="1420"/>
                  <a:pt x="20797" y="1412"/>
                  <a:pt x="20795" y="1403"/>
                </a:cubicBezTo>
                <a:cubicBezTo>
                  <a:pt x="20791" y="1385"/>
                  <a:pt x="20789" y="1369"/>
                  <a:pt x="20791" y="1350"/>
                </a:cubicBezTo>
                <a:cubicBezTo>
                  <a:pt x="20792" y="1331"/>
                  <a:pt x="20796" y="1315"/>
                  <a:pt x="20802" y="1300"/>
                </a:cubicBezTo>
                <a:cubicBezTo>
                  <a:pt x="20809" y="1284"/>
                  <a:pt x="20816" y="1274"/>
                  <a:pt x="20826" y="1267"/>
                </a:cubicBezTo>
                <a:cubicBezTo>
                  <a:pt x="20836" y="1259"/>
                  <a:pt x="20845" y="1256"/>
                  <a:pt x="20855" y="1259"/>
                </a:cubicBezTo>
                <a:cubicBezTo>
                  <a:pt x="20866" y="1261"/>
                  <a:pt x="20875" y="1267"/>
                  <a:pt x="20883" y="1279"/>
                </a:cubicBezTo>
                <a:cubicBezTo>
                  <a:pt x="20887" y="1285"/>
                  <a:pt x="20891" y="1291"/>
                  <a:pt x="20894" y="1298"/>
                </a:cubicBezTo>
                <a:cubicBezTo>
                  <a:pt x="20897" y="1305"/>
                  <a:pt x="20899" y="1312"/>
                  <a:pt x="20901" y="1321"/>
                </a:cubicBezTo>
                <a:cubicBezTo>
                  <a:pt x="20906" y="1339"/>
                  <a:pt x="20907" y="1357"/>
                  <a:pt x="20906" y="1376"/>
                </a:cubicBezTo>
                <a:cubicBezTo>
                  <a:pt x="20904" y="1395"/>
                  <a:pt x="20901" y="1411"/>
                  <a:pt x="20894" y="1426"/>
                </a:cubicBezTo>
                <a:cubicBezTo>
                  <a:pt x="20891" y="1433"/>
                  <a:pt x="20888" y="1440"/>
                  <a:pt x="20884" y="1445"/>
                </a:cubicBezTo>
                <a:cubicBezTo>
                  <a:pt x="20880" y="1451"/>
                  <a:pt x="20876" y="1455"/>
                  <a:pt x="20871" y="1459"/>
                </a:cubicBezTo>
                <a:cubicBezTo>
                  <a:pt x="20866" y="1463"/>
                  <a:pt x="20861" y="1465"/>
                  <a:pt x="20856" y="1467"/>
                </a:cubicBezTo>
                <a:cubicBezTo>
                  <a:pt x="20852" y="1468"/>
                  <a:pt x="20846" y="1468"/>
                  <a:pt x="20841" y="1467"/>
                </a:cubicBezTo>
                <a:cubicBezTo>
                  <a:pt x="20836" y="1466"/>
                  <a:pt x="20831" y="1464"/>
                  <a:pt x="20827" y="1460"/>
                </a:cubicBezTo>
                <a:cubicBezTo>
                  <a:pt x="20822" y="1457"/>
                  <a:pt x="20818" y="1452"/>
                  <a:pt x="20814" y="1446"/>
                </a:cubicBezTo>
                <a:close/>
                <a:moveTo>
                  <a:pt x="21507" y="1446"/>
                </a:moveTo>
                <a:cubicBezTo>
                  <a:pt x="21498" y="1435"/>
                  <a:pt x="21493" y="1421"/>
                  <a:pt x="21488" y="1403"/>
                </a:cubicBezTo>
                <a:cubicBezTo>
                  <a:pt x="21484" y="1385"/>
                  <a:pt x="21482" y="1369"/>
                  <a:pt x="21484" y="1350"/>
                </a:cubicBezTo>
                <a:cubicBezTo>
                  <a:pt x="21485" y="1331"/>
                  <a:pt x="21489" y="1315"/>
                  <a:pt x="21495" y="1300"/>
                </a:cubicBezTo>
                <a:cubicBezTo>
                  <a:pt x="21498" y="1292"/>
                  <a:pt x="21502" y="1285"/>
                  <a:pt x="21506" y="1280"/>
                </a:cubicBezTo>
                <a:cubicBezTo>
                  <a:pt x="21510" y="1274"/>
                  <a:pt x="21514" y="1270"/>
                  <a:pt x="21519" y="1267"/>
                </a:cubicBezTo>
                <a:cubicBezTo>
                  <a:pt x="21529" y="1259"/>
                  <a:pt x="21538" y="1256"/>
                  <a:pt x="21548" y="1259"/>
                </a:cubicBezTo>
                <a:cubicBezTo>
                  <a:pt x="21559" y="1261"/>
                  <a:pt x="21568" y="1267"/>
                  <a:pt x="21576" y="1279"/>
                </a:cubicBezTo>
                <a:cubicBezTo>
                  <a:pt x="21580" y="1285"/>
                  <a:pt x="21584" y="1291"/>
                  <a:pt x="21587" y="1298"/>
                </a:cubicBezTo>
                <a:cubicBezTo>
                  <a:pt x="21590" y="1305"/>
                  <a:pt x="21592" y="1312"/>
                  <a:pt x="21594" y="1321"/>
                </a:cubicBezTo>
                <a:cubicBezTo>
                  <a:pt x="21599" y="1339"/>
                  <a:pt x="21600" y="1357"/>
                  <a:pt x="21599" y="1376"/>
                </a:cubicBezTo>
                <a:cubicBezTo>
                  <a:pt x="21597" y="1395"/>
                  <a:pt x="21594" y="1411"/>
                  <a:pt x="21587" y="1426"/>
                </a:cubicBezTo>
                <a:cubicBezTo>
                  <a:pt x="21584" y="1433"/>
                  <a:pt x="21581" y="1440"/>
                  <a:pt x="21577" y="1445"/>
                </a:cubicBezTo>
                <a:cubicBezTo>
                  <a:pt x="21573" y="1451"/>
                  <a:pt x="21569" y="1455"/>
                  <a:pt x="21564" y="1459"/>
                </a:cubicBezTo>
                <a:cubicBezTo>
                  <a:pt x="21559" y="1463"/>
                  <a:pt x="21554" y="1465"/>
                  <a:pt x="21549" y="1467"/>
                </a:cubicBezTo>
                <a:cubicBezTo>
                  <a:pt x="21545" y="1468"/>
                  <a:pt x="21539" y="1468"/>
                  <a:pt x="21534" y="1467"/>
                </a:cubicBezTo>
                <a:cubicBezTo>
                  <a:pt x="21524" y="1465"/>
                  <a:pt x="21515" y="1458"/>
                  <a:pt x="21507" y="1446"/>
                </a:cubicBezTo>
                <a:close/>
                <a:moveTo>
                  <a:pt x="23" y="2705"/>
                </a:moveTo>
                <a:cubicBezTo>
                  <a:pt x="15" y="2693"/>
                  <a:pt x="9" y="2679"/>
                  <a:pt x="5" y="2662"/>
                </a:cubicBezTo>
                <a:cubicBezTo>
                  <a:pt x="3" y="2653"/>
                  <a:pt x="1" y="2644"/>
                  <a:pt x="1" y="2635"/>
                </a:cubicBezTo>
                <a:cubicBezTo>
                  <a:pt x="0" y="2627"/>
                  <a:pt x="0" y="2618"/>
                  <a:pt x="1" y="2608"/>
                </a:cubicBezTo>
                <a:cubicBezTo>
                  <a:pt x="1" y="2599"/>
                  <a:pt x="2" y="2590"/>
                  <a:pt x="4" y="2582"/>
                </a:cubicBezTo>
                <a:cubicBezTo>
                  <a:pt x="6" y="2573"/>
                  <a:pt x="8" y="2566"/>
                  <a:pt x="12" y="2558"/>
                </a:cubicBezTo>
                <a:cubicBezTo>
                  <a:pt x="15" y="2550"/>
                  <a:pt x="18" y="2544"/>
                  <a:pt x="22" y="2538"/>
                </a:cubicBezTo>
                <a:cubicBezTo>
                  <a:pt x="26" y="2533"/>
                  <a:pt x="30" y="2528"/>
                  <a:pt x="35" y="2525"/>
                </a:cubicBezTo>
                <a:cubicBezTo>
                  <a:pt x="45" y="2517"/>
                  <a:pt x="54" y="2514"/>
                  <a:pt x="65" y="2517"/>
                </a:cubicBezTo>
                <a:cubicBezTo>
                  <a:pt x="75" y="2519"/>
                  <a:pt x="84" y="2525"/>
                  <a:pt x="92" y="2537"/>
                </a:cubicBezTo>
                <a:cubicBezTo>
                  <a:pt x="101" y="2549"/>
                  <a:pt x="106" y="2561"/>
                  <a:pt x="111" y="2580"/>
                </a:cubicBezTo>
                <a:cubicBezTo>
                  <a:pt x="115" y="2597"/>
                  <a:pt x="116" y="2615"/>
                  <a:pt x="115" y="2634"/>
                </a:cubicBezTo>
                <a:cubicBezTo>
                  <a:pt x="114" y="2653"/>
                  <a:pt x="110" y="2669"/>
                  <a:pt x="104" y="2684"/>
                </a:cubicBezTo>
                <a:cubicBezTo>
                  <a:pt x="100" y="2692"/>
                  <a:pt x="97" y="2698"/>
                  <a:pt x="93" y="2703"/>
                </a:cubicBezTo>
                <a:cubicBezTo>
                  <a:pt x="89" y="2709"/>
                  <a:pt x="85" y="2713"/>
                  <a:pt x="80" y="2717"/>
                </a:cubicBezTo>
                <a:cubicBezTo>
                  <a:pt x="75" y="2721"/>
                  <a:pt x="71" y="2723"/>
                  <a:pt x="66" y="2725"/>
                </a:cubicBezTo>
                <a:cubicBezTo>
                  <a:pt x="61" y="2726"/>
                  <a:pt x="56" y="2726"/>
                  <a:pt x="51" y="2725"/>
                </a:cubicBezTo>
                <a:cubicBezTo>
                  <a:pt x="40" y="2723"/>
                  <a:pt x="31" y="2717"/>
                  <a:pt x="23" y="2705"/>
                </a:cubicBezTo>
                <a:close/>
                <a:moveTo>
                  <a:pt x="716" y="2705"/>
                </a:moveTo>
                <a:cubicBezTo>
                  <a:pt x="708" y="2693"/>
                  <a:pt x="702" y="2679"/>
                  <a:pt x="698" y="2662"/>
                </a:cubicBezTo>
                <a:cubicBezTo>
                  <a:pt x="693" y="2643"/>
                  <a:pt x="692" y="2627"/>
                  <a:pt x="694" y="2608"/>
                </a:cubicBezTo>
                <a:cubicBezTo>
                  <a:pt x="695" y="2589"/>
                  <a:pt x="698" y="2573"/>
                  <a:pt x="705" y="2558"/>
                </a:cubicBezTo>
                <a:cubicBezTo>
                  <a:pt x="708" y="2550"/>
                  <a:pt x="711" y="2544"/>
                  <a:pt x="715" y="2538"/>
                </a:cubicBezTo>
                <a:cubicBezTo>
                  <a:pt x="719" y="2533"/>
                  <a:pt x="723" y="2528"/>
                  <a:pt x="728" y="2525"/>
                </a:cubicBezTo>
                <a:cubicBezTo>
                  <a:pt x="738" y="2517"/>
                  <a:pt x="747" y="2514"/>
                  <a:pt x="758" y="2517"/>
                </a:cubicBezTo>
                <a:cubicBezTo>
                  <a:pt x="768" y="2519"/>
                  <a:pt x="777" y="2525"/>
                  <a:pt x="785" y="2537"/>
                </a:cubicBezTo>
                <a:cubicBezTo>
                  <a:pt x="794" y="2549"/>
                  <a:pt x="799" y="2561"/>
                  <a:pt x="804" y="2580"/>
                </a:cubicBezTo>
                <a:cubicBezTo>
                  <a:pt x="808" y="2597"/>
                  <a:pt x="809" y="2615"/>
                  <a:pt x="808" y="2634"/>
                </a:cubicBezTo>
                <a:cubicBezTo>
                  <a:pt x="807" y="2653"/>
                  <a:pt x="803" y="2669"/>
                  <a:pt x="797" y="2684"/>
                </a:cubicBezTo>
                <a:cubicBezTo>
                  <a:pt x="793" y="2692"/>
                  <a:pt x="790" y="2698"/>
                  <a:pt x="786" y="2703"/>
                </a:cubicBezTo>
                <a:cubicBezTo>
                  <a:pt x="782" y="2709"/>
                  <a:pt x="778" y="2713"/>
                  <a:pt x="773" y="2717"/>
                </a:cubicBezTo>
                <a:cubicBezTo>
                  <a:pt x="768" y="2721"/>
                  <a:pt x="764" y="2723"/>
                  <a:pt x="759" y="2725"/>
                </a:cubicBezTo>
                <a:cubicBezTo>
                  <a:pt x="754" y="2726"/>
                  <a:pt x="749" y="2726"/>
                  <a:pt x="744" y="2725"/>
                </a:cubicBezTo>
                <a:cubicBezTo>
                  <a:pt x="733" y="2723"/>
                  <a:pt x="724" y="2717"/>
                  <a:pt x="716" y="2705"/>
                </a:cubicBezTo>
                <a:close/>
                <a:moveTo>
                  <a:pt x="1409" y="2705"/>
                </a:moveTo>
                <a:cubicBezTo>
                  <a:pt x="1401" y="2693"/>
                  <a:pt x="1395" y="2679"/>
                  <a:pt x="1391" y="2662"/>
                </a:cubicBezTo>
                <a:cubicBezTo>
                  <a:pt x="1386" y="2643"/>
                  <a:pt x="1385" y="2627"/>
                  <a:pt x="1387" y="2608"/>
                </a:cubicBezTo>
                <a:cubicBezTo>
                  <a:pt x="1388" y="2589"/>
                  <a:pt x="1391" y="2573"/>
                  <a:pt x="1398" y="2558"/>
                </a:cubicBezTo>
                <a:cubicBezTo>
                  <a:pt x="1401" y="2550"/>
                  <a:pt x="1404" y="2544"/>
                  <a:pt x="1408" y="2538"/>
                </a:cubicBezTo>
                <a:cubicBezTo>
                  <a:pt x="1412" y="2533"/>
                  <a:pt x="1416" y="2528"/>
                  <a:pt x="1421" y="2525"/>
                </a:cubicBezTo>
                <a:cubicBezTo>
                  <a:pt x="1431" y="2517"/>
                  <a:pt x="1440" y="2514"/>
                  <a:pt x="1451" y="2517"/>
                </a:cubicBezTo>
                <a:cubicBezTo>
                  <a:pt x="1461" y="2519"/>
                  <a:pt x="1470" y="2525"/>
                  <a:pt x="1479" y="2537"/>
                </a:cubicBezTo>
                <a:cubicBezTo>
                  <a:pt x="1487" y="2549"/>
                  <a:pt x="1493" y="2561"/>
                  <a:pt x="1497" y="2580"/>
                </a:cubicBezTo>
                <a:cubicBezTo>
                  <a:pt x="1501" y="2597"/>
                  <a:pt x="1502" y="2615"/>
                  <a:pt x="1501" y="2634"/>
                </a:cubicBezTo>
                <a:cubicBezTo>
                  <a:pt x="1500" y="2653"/>
                  <a:pt x="1496" y="2669"/>
                  <a:pt x="1490" y="2684"/>
                </a:cubicBezTo>
                <a:cubicBezTo>
                  <a:pt x="1486" y="2692"/>
                  <a:pt x="1483" y="2698"/>
                  <a:pt x="1479" y="2703"/>
                </a:cubicBezTo>
                <a:cubicBezTo>
                  <a:pt x="1475" y="2709"/>
                  <a:pt x="1471" y="2713"/>
                  <a:pt x="1466" y="2717"/>
                </a:cubicBezTo>
                <a:cubicBezTo>
                  <a:pt x="1461" y="2721"/>
                  <a:pt x="1457" y="2723"/>
                  <a:pt x="1452" y="2725"/>
                </a:cubicBezTo>
                <a:cubicBezTo>
                  <a:pt x="1447" y="2726"/>
                  <a:pt x="1442" y="2726"/>
                  <a:pt x="1437" y="2725"/>
                </a:cubicBezTo>
                <a:cubicBezTo>
                  <a:pt x="1426" y="2723"/>
                  <a:pt x="1417" y="2717"/>
                  <a:pt x="1409" y="2705"/>
                </a:cubicBezTo>
                <a:close/>
                <a:moveTo>
                  <a:pt x="2102" y="2705"/>
                </a:moveTo>
                <a:cubicBezTo>
                  <a:pt x="2094" y="2693"/>
                  <a:pt x="2088" y="2679"/>
                  <a:pt x="2084" y="2662"/>
                </a:cubicBezTo>
                <a:cubicBezTo>
                  <a:pt x="2079" y="2643"/>
                  <a:pt x="2078" y="2627"/>
                  <a:pt x="2080" y="2608"/>
                </a:cubicBezTo>
                <a:cubicBezTo>
                  <a:pt x="2081" y="2589"/>
                  <a:pt x="2084" y="2573"/>
                  <a:pt x="2091" y="2558"/>
                </a:cubicBezTo>
                <a:cubicBezTo>
                  <a:pt x="2094" y="2550"/>
                  <a:pt x="2097" y="2544"/>
                  <a:pt x="2101" y="2538"/>
                </a:cubicBezTo>
                <a:cubicBezTo>
                  <a:pt x="2105" y="2533"/>
                  <a:pt x="2109" y="2528"/>
                  <a:pt x="2114" y="2525"/>
                </a:cubicBezTo>
                <a:cubicBezTo>
                  <a:pt x="2124" y="2517"/>
                  <a:pt x="2133" y="2514"/>
                  <a:pt x="2144" y="2517"/>
                </a:cubicBezTo>
                <a:cubicBezTo>
                  <a:pt x="2154" y="2519"/>
                  <a:pt x="2163" y="2525"/>
                  <a:pt x="2172" y="2537"/>
                </a:cubicBezTo>
                <a:cubicBezTo>
                  <a:pt x="2180" y="2549"/>
                  <a:pt x="2186" y="2561"/>
                  <a:pt x="2190" y="2580"/>
                </a:cubicBezTo>
                <a:cubicBezTo>
                  <a:pt x="2194" y="2597"/>
                  <a:pt x="2195" y="2615"/>
                  <a:pt x="2194" y="2634"/>
                </a:cubicBezTo>
                <a:cubicBezTo>
                  <a:pt x="2193" y="2653"/>
                  <a:pt x="2189" y="2669"/>
                  <a:pt x="2183" y="2684"/>
                </a:cubicBezTo>
                <a:cubicBezTo>
                  <a:pt x="2180" y="2692"/>
                  <a:pt x="2176" y="2698"/>
                  <a:pt x="2172" y="2703"/>
                </a:cubicBezTo>
                <a:cubicBezTo>
                  <a:pt x="2169" y="2709"/>
                  <a:pt x="2164" y="2713"/>
                  <a:pt x="2159" y="2717"/>
                </a:cubicBezTo>
                <a:cubicBezTo>
                  <a:pt x="2155" y="2721"/>
                  <a:pt x="2150" y="2723"/>
                  <a:pt x="2145" y="2725"/>
                </a:cubicBezTo>
                <a:cubicBezTo>
                  <a:pt x="2140" y="2726"/>
                  <a:pt x="2135" y="2726"/>
                  <a:pt x="2130" y="2725"/>
                </a:cubicBezTo>
                <a:cubicBezTo>
                  <a:pt x="2119" y="2723"/>
                  <a:pt x="2110" y="2717"/>
                  <a:pt x="2102" y="2705"/>
                </a:cubicBezTo>
                <a:close/>
                <a:moveTo>
                  <a:pt x="2795" y="2705"/>
                </a:moveTo>
                <a:cubicBezTo>
                  <a:pt x="2791" y="2699"/>
                  <a:pt x="2787" y="2692"/>
                  <a:pt x="2784" y="2685"/>
                </a:cubicBezTo>
                <a:cubicBezTo>
                  <a:pt x="2781" y="2678"/>
                  <a:pt x="2779" y="2670"/>
                  <a:pt x="2777" y="2662"/>
                </a:cubicBezTo>
                <a:cubicBezTo>
                  <a:pt x="2772" y="2643"/>
                  <a:pt x="2771" y="2627"/>
                  <a:pt x="2773" y="2608"/>
                </a:cubicBezTo>
                <a:cubicBezTo>
                  <a:pt x="2774" y="2589"/>
                  <a:pt x="2777" y="2573"/>
                  <a:pt x="2784" y="2558"/>
                </a:cubicBezTo>
                <a:cubicBezTo>
                  <a:pt x="2787" y="2550"/>
                  <a:pt x="2790" y="2544"/>
                  <a:pt x="2794" y="2538"/>
                </a:cubicBezTo>
                <a:cubicBezTo>
                  <a:pt x="2798" y="2533"/>
                  <a:pt x="2802" y="2528"/>
                  <a:pt x="2807" y="2525"/>
                </a:cubicBezTo>
                <a:cubicBezTo>
                  <a:pt x="2817" y="2517"/>
                  <a:pt x="2826" y="2514"/>
                  <a:pt x="2837" y="2517"/>
                </a:cubicBezTo>
                <a:cubicBezTo>
                  <a:pt x="2848" y="2519"/>
                  <a:pt x="2856" y="2525"/>
                  <a:pt x="2865" y="2537"/>
                </a:cubicBezTo>
                <a:cubicBezTo>
                  <a:pt x="2873" y="2549"/>
                  <a:pt x="2879" y="2561"/>
                  <a:pt x="2883" y="2580"/>
                </a:cubicBezTo>
                <a:cubicBezTo>
                  <a:pt x="2887" y="2597"/>
                  <a:pt x="2888" y="2615"/>
                  <a:pt x="2887" y="2634"/>
                </a:cubicBezTo>
                <a:cubicBezTo>
                  <a:pt x="2886" y="2653"/>
                  <a:pt x="2882" y="2669"/>
                  <a:pt x="2876" y="2684"/>
                </a:cubicBezTo>
                <a:cubicBezTo>
                  <a:pt x="2873" y="2692"/>
                  <a:pt x="2869" y="2698"/>
                  <a:pt x="2865" y="2703"/>
                </a:cubicBezTo>
                <a:cubicBezTo>
                  <a:pt x="2862" y="2709"/>
                  <a:pt x="2857" y="2713"/>
                  <a:pt x="2852" y="2717"/>
                </a:cubicBezTo>
                <a:cubicBezTo>
                  <a:pt x="2848" y="2721"/>
                  <a:pt x="2843" y="2723"/>
                  <a:pt x="2838" y="2725"/>
                </a:cubicBezTo>
                <a:cubicBezTo>
                  <a:pt x="2833" y="2726"/>
                  <a:pt x="2828" y="2726"/>
                  <a:pt x="2823" y="2725"/>
                </a:cubicBezTo>
                <a:cubicBezTo>
                  <a:pt x="2817" y="2724"/>
                  <a:pt x="2813" y="2722"/>
                  <a:pt x="2808" y="2719"/>
                </a:cubicBezTo>
                <a:cubicBezTo>
                  <a:pt x="2804" y="2715"/>
                  <a:pt x="2799" y="2711"/>
                  <a:pt x="2795" y="2705"/>
                </a:cubicBezTo>
                <a:close/>
                <a:moveTo>
                  <a:pt x="3488" y="2705"/>
                </a:moveTo>
                <a:cubicBezTo>
                  <a:pt x="3484" y="2699"/>
                  <a:pt x="3480" y="2692"/>
                  <a:pt x="3477" y="2685"/>
                </a:cubicBezTo>
                <a:cubicBezTo>
                  <a:pt x="3474" y="2678"/>
                  <a:pt x="3472" y="2670"/>
                  <a:pt x="3470" y="2662"/>
                </a:cubicBezTo>
                <a:cubicBezTo>
                  <a:pt x="3465" y="2643"/>
                  <a:pt x="3464" y="2627"/>
                  <a:pt x="3466" y="2608"/>
                </a:cubicBezTo>
                <a:cubicBezTo>
                  <a:pt x="3467" y="2589"/>
                  <a:pt x="3470" y="2573"/>
                  <a:pt x="3477" y="2558"/>
                </a:cubicBezTo>
                <a:cubicBezTo>
                  <a:pt x="3480" y="2550"/>
                  <a:pt x="3483" y="2544"/>
                  <a:pt x="3487" y="2538"/>
                </a:cubicBezTo>
                <a:cubicBezTo>
                  <a:pt x="3491" y="2533"/>
                  <a:pt x="3496" y="2528"/>
                  <a:pt x="3500" y="2525"/>
                </a:cubicBezTo>
                <a:cubicBezTo>
                  <a:pt x="3510" y="2517"/>
                  <a:pt x="3519" y="2514"/>
                  <a:pt x="3530" y="2517"/>
                </a:cubicBezTo>
                <a:cubicBezTo>
                  <a:pt x="3541" y="2519"/>
                  <a:pt x="3549" y="2525"/>
                  <a:pt x="3558" y="2537"/>
                </a:cubicBezTo>
                <a:cubicBezTo>
                  <a:pt x="3566" y="2549"/>
                  <a:pt x="3572" y="2561"/>
                  <a:pt x="3576" y="2580"/>
                </a:cubicBezTo>
                <a:cubicBezTo>
                  <a:pt x="3580" y="2597"/>
                  <a:pt x="3581" y="2615"/>
                  <a:pt x="3580" y="2634"/>
                </a:cubicBezTo>
                <a:cubicBezTo>
                  <a:pt x="3579" y="2653"/>
                  <a:pt x="3575" y="2669"/>
                  <a:pt x="3569" y="2684"/>
                </a:cubicBezTo>
                <a:cubicBezTo>
                  <a:pt x="3566" y="2692"/>
                  <a:pt x="3562" y="2698"/>
                  <a:pt x="3558" y="2703"/>
                </a:cubicBezTo>
                <a:cubicBezTo>
                  <a:pt x="3555" y="2709"/>
                  <a:pt x="3550" y="2713"/>
                  <a:pt x="3546" y="2717"/>
                </a:cubicBezTo>
                <a:cubicBezTo>
                  <a:pt x="3541" y="2721"/>
                  <a:pt x="3536" y="2723"/>
                  <a:pt x="3531" y="2725"/>
                </a:cubicBezTo>
                <a:cubicBezTo>
                  <a:pt x="3526" y="2726"/>
                  <a:pt x="3521" y="2726"/>
                  <a:pt x="3516" y="2725"/>
                </a:cubicBezTo>
                <a:cubicBezTo>
                  <a:pt x="3510" y="2724"/>
                  <a:pt x="3506" y="2722"/>
                  <a:pt x="3501" y="2719"/>
                </a:cubicBezTo>
                <a:cubicBezTo>
                  <a:pt x="3497" y="2715"/>
                  <a:pt x="3492" y="2711"/>
                  <a:pt x="3488" y="2705"/>
                </a:cubicBezTo>
                <a:close/>
                <a:moveTo>
                  <a:pt x="4181" y="2705"/>
                </a:moveTo>
                <a:cubicBezTo>
                  <a:pt x="4177" y="2699"/>
                  <a:pt x="4173" y="2692"/>
                  <a:pt x="4170" y="2685"/>
                </a:cubicBezTo>
                <a:cubicBezTo>
                  <a:pt x="4167" y="2678"/>
                  <a:pt x="4165" y="2670"/>
                  <a:pt x="4163" y="2662"/>
                </a:cubicBezTo>
                <a:cubicBezTo>
                  <a:pt x="4158" y="2643"/>
                  <a:pt x="4157" y="2627"/>
                  <a:pt x="4159" y="2608"/>
                </a:cubicBezTo>
                <a:cubicBezTo>
                  <a:pt x="4160" y="2589"/>
                  <a:pt x="4163" y="2573"/>
                  <a:pt x="4170" y="2558"/>
                </a:cubicBezTo>
                <a:cubicBezTo>
                  <a:pt x="4173" y="2550"/>
                  <a:pt x="4176" y="2544"/>
                  <a:pt x="4180" y="2538"/>
                </a:cubicBezTo>
                <a:cubicBezTo>
                  <a:pt x="4184" y="2533"/>
                  <a:pt x="4189" y="2528"/>
                  <a:pt x="4193" y="2525"/>
                </a:cubicBezTo>
                <a:cubicBezTo>
                  <a:pt x="4203" y="2517"/>
                  <a:pt x="4213" y="2514"/>
                  <a:pt x="4223" y="2517"/>
                </a:cubicBezTo>
                <a:cubicBezTo>
                  <a:pt x="4234" y="2519"/>
                  <a:pt x="4242" y="2525"/>
                  <a:pt x="4251" y="2537"/>
                </a:cubicBezTo>
                <a:cubicBezTo>
                  <a:pt x="4259" y="2549"/>
                  <a:pt x="4265" y="2561"/>
                  <a:pt x="4269" y="2580"/>
                </a:cubicBezTo>
                <a:cubicBezTo>
                  <a:pt x="4273" y="2597"/>
                  <a:pt x="4274" y="2615"/>
                  <a:pt x="4273" y="2634"/>
                </a:cubicBezTo>
                <a:cubicBezTo>
                  <a:pt x="4272" y="2653"/>
                  <a:pt x="4268" y="2669"/>
                  <a:pt x="4262" y="2684"/>
                </a:cubicBezTo>
                <a:cubicBezTo>
                  <a:pt x="4259" y="2692"/>
                  <a:pt x="4255" y="2698"/>
                  <a:pt x="4252" y="2703"/>
                </a:cubicBezTo>
                <a:cubicBezTo>
                  <a:pt x="4248" y="2709"/>
                  <a:pt x="4243" y="2713"/>
                  <a:pt x="4239" y="2717"/>
                </a:cubicBezTo>
                <a:cubicBezTo>
                  <a:pt x="4234" y="2721"/>
                  <a:pt x="4229" y="2723"/>
                  <a:pt x="4224" y="2725"/>
                </a:cubicBezTo>
                <a:cubicBezTo>
                  <a:pt x="4219" y="2726"/>
                  <a:pt x="4214" y="2726"/>
                  <a:pt x="4209" y="2725"/>
                </a:cubicBezTo>
                <a:cubicBezTo>
                  <a:pt x="4204" y="2724"/>
                  <a:pt x="4199" y="2722"/>
                  <a:pt x="4194" y="2719"/>
                </a:cubicBezTo>
                <a:cubicBezTo>
                  <a:pt x="4190" y="2715"/>
                  <a:pt x="4185" y="2711"/>
                  <a:pt x="4181" y="2705"/>
                </a:cubicBezTo>
                <a:close/>
                <a:moveTo>
                  <a:pt x="4874" y="2705"/>
                </a:moveTo>
                <a:cubicBezTo>
                  <a:pt x="4870" y="2699"/>
                  <a:pt x="4866" y="2692"/>
                  <a:pt x="4863" y="2685"/>
                </a:cubicBezTo>
                <a:cubicBezTo>
                  <a:pt x="4860" y="2678"/>
                  <a:pt x="4858" y="2670"/>
                  <a:pt x="4856" y="2662"/>
                </a:cubicBezTo>
                <a:cubicBezTo>
                  <a:pt x="4851" y="2643"/>
                  <a:pt x="4850" y="2627"/>
                  <a:pt x="4852" y="2608"/>
                </a:cubicBezTo>
                <a:cubicBezTo>
                  <a:pt x="4853" y="2589"/>
                  <a:pt x="4856" y="2573"/>
                  <a:pt x="4863" y="2558"/>
                </a:cubicBezTo>
                <a:cubicBezTo>
                  <a:pt x="4866" y="2550"/>
                  <a:pt x="4869" y="2544"/>
                  <a:pt x="4873" y="2538"/>
                </a:cubicBezTo>
                <a:cubicBezTo>
                  <a:pt x="4877" y="2533"/>
                  <a:pt x="4882" y="2528"/>
                  <a:pt x="4886" y="2525"/>
                </a:cubicBezTo>
                <a:cubicBezTo>
                  <a:pt x="4896" y="2517"/>
                  <a:pt x="4906" y="2514"/>
                  <a:pt x="4916" y="2517"/>
                </a:cubicBezTo>
                <a:cubicBezTo>
                  <a:pt x="4927" y="2519"/>
                  <a:pt x="4935" y="2525"/>
                  <a:pt x="4944" y="2537"/>
                </a:cubicBezTo>
                <a:cubicBezTo>
                  <a:pt x="4948" y="2543"/>
                  <a:pt x="4951" y="2549"/>
                  <a:pt x="4954" y="2556"/>
                </a:cubicBezTo>
                <a:cubicBezTo>
                  <a:pt x="4957" y="2563"/>
                  <a:pt x="4960" y="2570"/>
                  <a:pt x="4962" y="2580"/>
                </a:cubicBezTo>
                <a:cubicBezTo>
                  <a:pt x="4966" y="2597"/>
                  <a:pt x="4967" y="2615"/>
                  <a:pt x="4966" y="2634"/>
                </a:cubicBezTo>
                <a:cubicBezTo>
                  <a:pt x="4965" y="2653"/>
                  <a:pt x="4961" y="2669"/>
                  <a:pt x="4955" y="2684"/>
                </a:cubicBezTo>
                <a:cubicBezTo>
                  <a:pt x="4952" y="2692"/>
                  <a:pt x="4948" y="2698"/>
                  <a:pt x="4945" y="2703"/>
                </a:cubicBezTo>
                <a:cubicBezTo>
                  <a:pt x="4941" y="2709"/>
                  <a:pt x="4936" y="2713"/>
                  <a:pt x="4932" y="2717"/>
                </a:cubicBezTo>
                <a:cubicBezTo>
                  <a:pt x="4927" y="2721"/>
                  <a:pt x="4922" y="2723"/>
                  <a:pt x="4917" y="2725"/>
                </a:cubicBezTo>
                <a:cubicBezTo>
                  <a:pt x="4912" y="2726"/>
                  <a:pt x="4907" y="2726"/>
                  <a:pt x="4902" y="2725"/>
                </a:cubicBezTo>
                <a:cubicBezTo>
                  <a:pt x="4897" y="2724"/>
                  <a:pt x="4892" y="2722"/>
                  <a:pt x="4887" y="2719"/>
                </a:cubicBezTo>
                <a:cubicBezTo>
                  <a:pt x="4883" y="2715"/>
                  <a:pt x="4878" y="2711"/>
                  <a:pt x="4874" y="2705"/>
                </a:cubicBezTo>
                <a:close/>
                <a:moveTo>
                  <a:pt x="5567" y="2705"/>
                </a:moveTo>
                <a:cubicBezTo>
                  <a:pt x="5563" y="2699"/>
                  <a:pt x="5559" y="2692"/>
                  <a:pt x="5556" y="2685"/>
                </a:cubicBezTo>
                <a:cubicBezTo>
                  <a:pt x="5553" y="2678"/>
                  <a:pt x="5551" y="2670"/>
                  <a:pt x="5549" y="2662"/>
                </a:cubicBezTo>
                <a:cubicBezTo>
                  <a:pt x="5544" y="2643"/>
                  <a:pt x="5543" y="2627"/>
                  <a:pt x="5545" y="2608"/>
                </a:cubicBezTo>
                <a:cubicBezTo>
                  <a:pt x="5546" y="2589"/>
                  <a:pt x="5550" y="2573"/>
                  <a:pt x="5556" y="2558"/>
                </a:cubicBezTo>
                <a:cubicBezTo>
                  <a:pt x="5559" y="2550"/>
                  <a:pt x="5562" y="2544"/>
                  <a:pt x="5566" y="2538"/>
                </a:cubicBezTo>
                <a:cubicBezTo>
                  <a:pt x="5570" y="2533"/>
                  <a:pt x="5574" y="2528"/>
                  <a:pt x="5579" y="2525"/>
                </a:cubicBezTo>
                <a:cubicBezTo>
                  <a:pt x="5589" y="2517"/>
                  <a:pt x="5599" y="2514"/>
                  <a:pt x="5609" y="2517"/>
                </a:cubicBezTo>
                <a:cubicBezTo>
                  <a:pt x="5620" y="2519"/>
                  <a:pt x="5628" y="2525"/>
                  <a:pt x="5637" y="2537"/>
                </a:cubicBezTo>
                <a:cubicBezTo>
                  <a:pt x="5641" y="2543"/>
                  <a:pt x="5644" y="2549"/>
                  <a:pt x="5647" y="2556"/>
                </a:cubicBezTo>
                <a:cubicBezTo>
                  <a:pt x="5651" y="2563"/>
                  <a:pt x="5653" y="2570"/>
                  <a:pt x="5655" y="2580"/>
                </a:cubicBezTo>
                <a:cubicBezTo>
                  <a:pt x="5659" y="2597"/>
                  <a:pt x="5660" y="2615"/>
                  <a:pt x="5659" y="2634"/>
                </a:cubicBezTo>
                <a:cubicBezTo>
                  <a:pt x="5658" y="2653"/>
                  <a:pt x="5654" y="2669"/>
                  <a:pt x="5648" y="2684"/>
                </a:cubicBezTo>
                <a:cubicBezTo>
                  <a:pt x="5645" y="2692"/>
                  <a:pt x="5641" y="2698"/>
                  <a:pt x="5638" y="2703"/>
                </a:cubicBezTo>
                <a:cubicBezTo>
                  <a:pt x="5634" y="2709"/>
                  <a:pt x="5629" y="2713"/>
                  <a:pt x="5625" y="2717"/>
                </a:cubicBezTo>
                <a:cubicBezTo>
                  <a:pt x="5620" y="2721"/>
                  <a:pt x="5615" y="2723"/>
                  <a:pt x="5610" y="2725"/>
                </a:cubicBezTo>
                <a:cubicBezTo>
                  <a:pt x="5605" y="2726"/>
                  <a:pt x="5600" y="2726"/>
                  <a:pt x="5595" y="2725"/>
                </a:cubicBezTo>
                <a:cubicBezTo>
                  <a:pt x="5590" y="2724"/>
                  <a:pt x="5585" y="2722"/>
                  <a:pt x="5580" y="2719"/>
                </a:cubicBezTo>
                <a:cubicBezTo>
                  <a:pt x="5576" y="2715"/>
                  <a:pt x="5571" y="2711"/>
                  <a:pt x="5567" y="2705"/>
                </a:cubicBezTo>
                <a:close/>
                <a:moveTo>
                  <a:pt x="6260" y="2705"/>
                </a:moveTo>
                <a:cubicBezTo>
                  <a:pt x="6256" y="2699"/>
                  <a:pt x="6252" y="2692"/>
                  <a:pt x="6249" y="2685"/>
                </a:cubicBezTo>
                <a:cubicBezTo>
                  <a:pt x="6246" y="2678"/>
                  <a:pt x="6244" y="2670"/>
                  <a:pt x="6242" y="2662"/>
                </a:cubicBezTo>
                <a:cubicBezTo>
                  <a:pt x="6238" y="2643"/>
                  <a:pt x="6236" y="2627"/>
                  <a:pt x="6238" y="2608"/>
                </a:cubicBezTo>
                <a:cubicBezTo>
                  <a:pt x="6239" y="2589"/>
                  <a:pt x="6243" y="2573"/>
                  <a:pt x="6249" y="2558"/>
                </a:cubicBezTo>
                <a:cubicBezTo>
                  <a:pt x="6252" y="2550"/>
                  <a:pt x="6255" y="2544"/>
                  <a:pt x="6259" y="2538"/>
                </a:cubicBezTo>
                <a:cubicBezTo>
                  <a:pt x="6263" y="2533"/>
                  <a:pt x="6267" y="2528"/>
                  <a:pt x="6272" y="2525"/>
                </a:cubicBezTo>
                <a:cubicBezTo>
                  <a:pt x="6282" y="2517"/>
                  <a:pt x="6292" y="2514"/>
                  <a:pt x="6302" y="2517"/>
                </a:cubicBezTo>
                <a:cubicBezTo>
                  <a:pt x="6313" y="2519"/>
                  <a:pt x="6321" y="2525"/>
                  <a:pt x="6330" y="2537"/>
                </a:cubicBezTo>
                <a:cubicBezTo>
                  <a:pt x="6334" y="2543"/>
                  <a:pt x="6337" y="2549"/>
                  <a:pt x="6340" y="2556"/>
                </a:cubicBezTo>
                <a:cubicBezTo>
                  <a:pt x="6344" y="2563"/>
                  <a:pt x="6346" y="2570"/>
                  <a:pt x="6348" y="2580"/>
                </a:cubicBezTo>
                <a:cubicBezTo>
                  <a:pt x="6352" y="2597"/>
                  <a:pt x="6353" y="2615"/>
                  <a:pt x="6352" y="2634"/>
                </a:cubicBezTo>
                <a:cubicBezTo>
                  <a:pt x="6351" y="2653"/>
                  <a:pt x="6347" y="2669"/>
                  <a:pt x="6341" y="2684"/>
                </a:cubicBezTo>
                <a:cubicBezTo>
                  <a:pt x="6338" y="2692"/>
                  <a:pt x="6334" y="2698"/>
                  <a:pt x="6331" y="2703"/>
                </a:cubicBezTo>
                <a:cubicBezTo>
                  <a:pt x="6327" y="2709"/>
                  <a:pt x="6322" y="2713"/>
                  <a:pt x="6318" y="2717"/>
                </a:cubicBezTo>
                <a:cubicBezTo>
                  <a:pt x="6312" y="2721"/>
                  <a:pt x="6308" y="2723"/>
                  <a:pt x="6303" y="2725"/>
                </a:cubicBezTo>
                <a:cubicBezTo>
                  <a:pt x="6298" y="2726"/>
                  <a:pt x="6293" y="2726"/>
                  <a:pt x="6288" y="2725"/>
                </a:cubicBezTo>
                <a:cubicBezTo>
                  <a:pt x="6283" y="2724"/>
                  <a:pt x="6278" y="2722"/>
                  <a:pt x="6273" y="2719"/>
                </a:cubicBezTo>
                <a:cubicBezTo>
                  <a:pt x="6269" y="2715"/>
                  <a:pt x="6265" y="2711"/>
                  <a:pt x="6260" y="2705"/>
                </a:cubicBezTo>
                <a:close/>
                <a:moveTo>
                  <a:pt x="6954" y="2705"/>
                </a:moveTo>
                <a:cubicBezTo>
                  <a:pt x="6949" y="2699"/>
                  <a:pt x="6945" y="2692"/>
                  <a:pt x="6942" y="2685"/>
                </a:cubicBezTo>
                <a:cubicBezTo>
                  <a:pt x="6939" y="2678"/>
                  <a:pt x="6937" y="2670"/>
                  <a:pt x="6935" y="2662"/>
                </a:cubicBezTo>
                <a:cubicBezTo>
                  <a:pt x="6931" y="2643"/>
                  <a:pt x="6929" y="2627"/>
                  <a:pt x="6931" y="2608"/>
                </a:cubicBezTo>
                <a:cubicBezTo>
                  <a:pt x="6932" y="2589"/>
                  <a:pt x="6936" y="2573"/>
                  <a:pt x="6942" y="2558"/>
                </a:cubicBezTo>
                <a:cubicBezTo>
                  <a:pt x="6945" y="2550"/>
                  <a:pt x="6948" y="2544"/>
                  <a:pt x="6952" y="2538"/>
                </a:cubicBezTo>
                <a:cubicBezTo>
                  <a:pt x="6956" y="2533"/>
                  <a:pt x="6960" y="2528"/>
                  <a:pt x="6965" y="2525"/>
                </a:cubicBezTo>
                <a:cubicBezTo>
                  <a:pt x="6975" y="2517"/>
                  <a:pt x="6985" y="2514"/>
                  <a:pt x="6995" y="2517"/>
                </a:cubicBezTo>
                <a:cubicBezTo>
                  <a:pt x="7006" y="2519"/>
                  <a:pt x="7014" y="2525"/>
                  <a:pt x="7023" y="2537"/>
                </a:cubicBezTo>
                <a:cubicBezTo>
                  <a:pt x="7027" y="2543"/>
                  <a:pt x="7031" y="2549"/>
                  <a:pt x="7034" y="2556"/>
                </a:cubicBezTo>
                <a:cubicBezTo>
                  <a:pt x="7037" y="2563"/>
                  <a:pt x="7039" y="2570"/>
                  <a:pt x="7041" y="2580"/>
                </a:cubicBezTo>
                <a:cubicBezTo>
                  <a:pt x="7043" y="2588"/>
                  <a:pt x="7045" y="2597"/>
                  <a:pt x="7045" y="2606"/>
                </a:cubicBezTo>
                <a:cubicBezTo>
                  <a:pt x="7046" y="2615"/>
                  <a:pt x="7046" y="2624"/>
                  <a:pt x="7046" y="2634"/>
                </a:cubicBezTo>
                <a:cubicBezTo>
                  <a:pt x="7044" y="2653"/>
                  <a:pt x="7041" y="2669"/>
                  <a:pt x="7034" y="2684"/>
                </a:cubicBezTo>
                <a:cubicBezTo>
                  <a:pt x="7028" y="2699"/>
                  <a:pt x="7020" y="2709"/>
                  <a:pt x="7011" y="2717"/>
                </a:cubicBezTo>
                <a:cubicBezTo>
                  <a:pt x="7005" y="2721"/>
                  <a:pt x="7001" y="2723"/>
                  <a:pt x="6996" y="2725"/>
                </a:cubicBezTo>
                <a:cubicBezTo>
                  <a:pt x="6991" y="2726"/>
                  <a:pt x="6986" y="2726"/>
                  <a:pt x="6981" y="2725"/>
                </a:cubicBezTo>
                <a:cubicBezTo>
                  <a:pt x="6976" y="2724"/>
                  <a:pt x="6971" y="2722"/>
                  <a:pt x="6966" y="2719"/>
                </a:cubicBezTo>
                <a:cubicBezTo>
                  <a:pt x="6962" y="2715"/>
                  <a:pt x="6958" y="2711"/>
                  <a:pt x="6954" y="2705"/>
                </a:cubicBezTo>
                <a:close/>
                <a:moveTo>
                  <a:pt x="7647" y="2705"/>
                </a:moveTo>
                <a:cubicBezTo>
                  <a:pt x="7642" y="2699"/>
                  <a:pt x="7639" y="2692"/>
                  <a:pt x="7635" y="2685"/>
                </a:cubicBezTo>
                <a:cubicBezTo>
                  <a:pt x="7632" y="2678"/>
                  <a:pt x="7630" y="2670"/>
                  <a:pt x="7628" y="2662"/>
                </a:cubicBezTo>
                <a:cubicBezTo>
                  <a:pt x="7624" y="2643"/>
                  <a:pt x="7622" y="2627"/>
                  <a:pt x="7624" y="2608"/>
                </a:cubicBezTo>
                <a:cubicBezTo>
                  <a:pt x="7625" y="2589"/>
                  <a:pt x="7629" y="2573"/>
                  <a:pt x="7635" y="2558"/>
                </a:cubicBezTo>
                <a:cubicBezTo>
                  <a:pt x="7638" y="2550"/>
                  <a:pt x="7641" y="2544"/>
                  <a:pt x="7645" y="2538"/>
                </a:cubicBezTo>
                <a:cubicBezTo>
                  <a:pt x="7649" y="2533"/>
                  <a:pt x="7653" y="2528"/>
                  <a:pt x="7658" y="2525"/>
                </a:cubicBezTo>
                <a:cubicBezTo>
                  <a:pt x="7668" y="2517"/>
                  <a:pt x="7678" y="2514"/>
                  <a:pt x="7688" y="2517"/>
                </a:cubicBezTo>
                <a:cubicBezTo>
                  <a:pt x="7699" y="2519"/>
                  <a:pt x="7707" y="2525"/>
                  <a:pt x="7716" y="2537"/>
                </a:cubicBezTo>
                <a:cubicBezTo>
                  <a:pt x="7720" y="2543"/>
                  <a:pt x="7723" y="2549"/>
                  <a:pt x="7726" y="2556"/>
                </a:cubicBezTo>
                <a:cubicBezTo>
                  <a:pt x="7730" y="2563"/>
                  <a:pt x="7732" y="2570"/>
                  <a:pt x="7734" y="2580"/>
                </a:cubicBezTo>
                <a:cubicBezTo>
                  <a:pt x="7738" y="2597"/>
                  <a:pt x="7740" y="2615"/>
                  <a:pt x="7739" y="2634"/>
                </a:cubicBezTo>
                <a:cubicBezTo>
                  <a:pt x="7737" y="2653"/>
                  <a:pt x="7734" y="2669"/>
                  <a:pt x="7727" y="2684"/>
                </a:cubicBezTo>
                <a:cubicBezTo>
                  <a:pt x="7721" y="2699"/>
                  <a:pt x="7713" y="2709"/>
                  <a:pt x="7704" y="2717"/>
                </a:cubicBezTo>
                <a:cubicBezTo>
                  <a:pt x="7698" y="2721"/>
                  <a:pt x="7694" y="2723"/>
                  <a:pt x="7689" y="2725"/>
                </a:cubicBezTo>
                <a:cubicBezTo>
                  <a:pt x="7684" y="2726"/>
                  <a:pt x="7679" y="2726"/>
                  <a:pt x="7674" y="2725"/>
                </a:cubicBezTo>
                <a:cubicBezTo>
                  <a:pt x="7669" y="2724"/>
                  <a:pt x="7664" y="2722"/>
                  <a:pt x="7659" y="2719"/>
                </a:cubicBezTo>
                <a:cubicBezTo>
                  <a:pt x="7655" y="2715"/>
                  <a:pt x="7651" y="2711"/>
                  <a:pt x="7647" y="2705"/>
                </a:cubicBezTo>
                <a:close/>
                <a:moveTo>
                  <a:pt x="8340" y="2705"/>
                </a:moveTo>
                <a:cubicBezTo>
                  <a:pt x="8335" y="2699"/>
                  <a:pt x="8332" y="2692"/>
                  <a:pt x="8328" y="2685"/>
                </a:cubicBezTo>
                <a:cubicBezTo>
                  <a:pt x="8325" y="2678"/>
                  <a:pt x="8323" y="2670"/>
                  <a:pt x="8321" y="2662"/>
                </a:cubicBezTo>
                <a:cubicBezTo>
                  <a:pt x="8317" y="2643"/>
                  <a:pt x="8315" y="2627"/>
                  <a:pt x="8317" y="2608"/>
                </a:cubicBezTo>
                <a:cubicBezTo>
                  <a:pt x="8318" y="2589"/>
                  <a:pt x="8322" y="2573"/>
                  <a:pt x="8328" y="2558"/>
                </a:cubicBezTo>
                <a:cubicBezTo>
                  <a:pt x="8331" y="2550"/>
                  <a:pt x="8334" y="2544"/>
                  <a:pt x="8338" y="2538"/>
                </a:cubicBezTo>
                <a:cubicBezTo>
                  <a:pt x="8342" y="2533"/>
                  <a:pt x="8346" y="2528"/>
                  <a:pt x="8351" y="2525"/>
                </a:cubicBezTo>
                <a:cubicBezTo>
                  <a:pt x="8361" y="2517"/>
                  <a:pt x="8371" y="2514"/>
                  <a:pt x="8381" y="2517"/>
                </a:cubicBezTo>
                <a:cubicBezTo>
                  <a:pt x="8392" y="2519"/>
                  <a:pt x="8400" y="2525"/>
                  <a:pt x="8409" y="2537"/>
                </a:cubicBezTo>
                <a:cubicBezTo>
                  <a:pt x="8417" y="2549"/>
                  <a:pt x="8423" y="2561"/>
                  <a:pt x="8427" y="2580"/>
                </a:cubicBezTo>
                <a:cubicBezTo>
                  <a:pt x="8431" y="2597"/>
                  <a:pt x="8433" y="2615"/>
                  <a:pt x="8432" y="2634"/>
                </a:cubicBezTo>
                <a:cubicBezTo>
                  <a:pt x="8430" y="2653"/>
                  <a:pt x="8426" y="2669"/>
                  <a:pt x="8420" y="2684"/>
                </a:cubicBezTo>
                <a:cubicBezTo>
                  <a:pt x="8417" y="2692"/>
                  <a:pt x="8413" y="2698"/>
                  <a:pt x="8410" y="2703"/>
                </a:cubicBezTo>
                <a:cubicBezTo>
                  <a:pt x="8406" y="2709"/>
                  <a:pt x="8401" y="2713"/>
                  <a:pt x="8397" y="2717"/>
                </a:cubicBezTo>
                <a:cubicBezTo>
                  <a:pt x="8391" y="2721"/>
                  <a:pt x="8387" y="2723"/>
                  <a:pt x="8382" y="2725"/>
                </a:cubicBezTo>
                <a:cubicBezTo>
                  <a:pt x="8377" y="2726"/>
                  <a:pt x="8372" y="2726"/>
                  <a:pt x="8367" y="2725"/>
                </a:cubicBezTo>
                <a:cubicBezTo>
                  <a:pt x="8362" y="2724"/>
                  <a:pt x="8357" y="2722"/>
                  <a:pt x="8353" y="2719"/>
                </a:cubicBezTo>
                <a:cubicBezTo>
                  <a:pt x="8348" y="2715"/>
                  <a:pt x="8344" y="2711"/>
                  <a:pt x="8340" y="2705"/>
                </a:cubicBezTo>
                <a:close/>
                <a:moveTo>
                  <a:pt x="9033" y="2705"/>
                </a:moveTo>
                <a:cubicBezTo>
                  <a:pt x="9028" y="2699"/>
                  <a:pt x="9025" y="2692"/>
                  <a:pt x="9021" y="2685"/>
                </a:cubicBezTo>
                <a:cubicBezTo>
                  <a:pt x="9018" y="2678"/>
                  <a:pt x="9016" y="2670"/>
                  <a:pt x="9014" y="2662"/>
                </a:cubicBezTo>
                <a:cubicBezTo>
                  <a:pt x="9010" y="2643"/>
                  <a:pt x="9008" y="2627"/>
                  <a:pt x="9010" y="2608"/>
                </a:cubicBezTo>
                <a:cubicBezTo>
                  <a:pt x="9011" y="2589"/>
                  <a:pt x="9015" y="2573"/>
                  <a:pt x="9021" y="2558"/>
                </a:cubicBezTo>
                <a:cubicBezTo>
                  <a:pt x="9024" y="2550"/>
                  <a:pt x="9028" y="2544"/>
                  <a:pt x="9031" y="2538"/>
                </a:cubicBezTo>
                <a:cubicBezTo>
                  <a:pt x="9035" y="2533"/>
                  <a:pt x="9040" y="2528"/>
                  <a:pt x="9045" y="2525"/>
                </a:cubicBezTo>
                <a:cubicBezTo>
                  <a:pt x="9054" y="2517"/>
                  <a:pt x="9064" y="2514"/>
                  <a:pt x="9074" y="2517"/>
                </a:cubicBezTo>
                <a:cubicBezTo>
                  <a:pt x="9085" y="2519"/>
                  <a:pt x="9093" y="2525"/>
                  <a:pt x="9102" y="2537"/>
                </a:cubicBezTo>
                <a:cubicBezTo>
                  <a:pt x="9110" y="2549"/>
                  <a:pt x="9116" y="2561"/>
                  <a:pt x="9120" y="2580"/>
                </a:cubicBezTo>
                <a:cubicBezTo>
                  <a:pt x="9124" y="2597"/>
                  <a:pt x="9126" y="2615"/>
                  <a:pt x="9125" y="2634"/>
                </a:cubicBezTo>
                <a:cubicBezTo>
                  <a:pt x="9123" y="2653"/>
                  <a:pt x="9119" y="2669"/>
                  <a:pt x="9113" y="2684"/>
                </a:cubicBezTo>
                <a:cubicBezTo>
                  <a:pt x="9110" y="2692"/>
                  <a:pt x="9106" y="2698"/>
                  <a:pt x="9103" y="2703"/>
                </a:cubicBezTo>
                <a:cubicBezTo>
                  <a:pt x="9099" y="2709"/>
                  <a:pt x="9094" y="2713"/>
                  <a:pt x="9090" y="2717"/>
                </a:cubicBezTo>
                <a:cubicBezTo>
                  <a:pt x="9084" y="2721"/>
                  <a:pt x="9080" y="2723"/>
                  <a:pt x="9075" y="2725"/>
                </a:cubicBezTo>
                <a:cubicBezTo>
                  <a:pt x="9070" y="2726"/>
                  <a:pt x="9065" y="2726"/>
                  <a:pt x="9060" y="2725"/>
                </a:cubicBezTo>
                <a:cubicBezTo>
                  <a:pt x="9055" y="2724"/>
                  <a:pt x="9050" y="2722"/>
                  <a:pt x="9046" y="2719"/>
                </a:cubicBezTo>
                <a:cubicBezTo>
                  <a:pt x="9041" y="2715"/>
                  <a:pt x="9037" y="2711"/>
                  <a:pt x="9033" y="2705"/>
                </a:cubicBezTo>
                <a:close/>
                <a:moveTo>
                  <a:pt x="9726" y="2705"/>
                </a:moveTo>
                <a:cubicBezTo>
                  <a:pt x="9721" y="2699"/>
                  <a:pt x="9718" y="2692"/>
                  <a:pt x="9714" y="2685"/>
                </a:cubicBezTo>
                <a:cubicBezTo>
                  <a:pt x="9711" y="2678"/>
                  <a:pt x="9709" y="2670"/>
                  <a:pt x="9707" y="2662"/>
                </a:cubicBezTo>
                <a:cubicBezTo>
                  <a:pt x="9703" y="2643"/>
                  <a:pt x="9701" y="2627"/>
                  <a:pt x="9703" y="2608"/>
                </a:cubicBezTo>
                <a:cubicBezTo>
                  <a:pt x="9704" y="2589"/>
                  <a:pt x="9708" y="2573"/>
                  <a:pt x="9714" y="2558"/>
                </a:cubicBezTo>
                <a:cubicBezTo>
                  <a:pt x="9717" y="2550"/>
                  <a:pt x="9721" y="2544"/>
                  <a:pt x="9724" y="2538"/>
                </a:cubicBezTo>
                <a:cubicBezTo>
                  <a:pt x="9728" y="2533"/>
                  <a:pt x="9733" y="2528"/>
                  <a:pt x="9738" y="2525"/>
                </a:cubicBezTo>
                <a:cubicBezTo>
                  <a:pt x="9747" y="2517"/>
                  <a:pt x="9757" y="2514"/>
                  <a:pt x="9767" y="2517"/>
                </a:cubicBezTo>
                <a:cubicBezTo>
                  <a:pt x="9778" y="2519"/>
                  <a:pt x="9786" y="2525"/>
                  <a:pt x="9795" y="2537"/>
                </a:cubicBezTo>
                <a:cubicBezTo>
                  <a:pt x="9803" y="2549"/>
                  <a:pt x="9809" y="2561"/>
                  <a:pt x="9813" y="2580"/>
                </a:cubicBezTo>
                <a:cubicBezTo>
                  <a:pt x="9817" y="2597"/>
                  <a:pt x="9819" y="2615"/>
                  <a:pt x="9818" y="2634"/>
                </a:cubicBezTo>
                <a:cubicBezTo>
                  <a:pt x="9816" y="2653"/>
                  <a:pt x="9812" y="2669"/>
                  <a:pt x="9806" y="2684"/>
                </a:cubicBezTo>
                <a:cubicBezTo>
                  <a:pt x="9803" y="2692"/>
                  <a:pt x="9800" y="2698"/>
                  <a:pt x="9796" y="2703"/>
                </a:cubicBezTo>
                <a:cubicBezTo>
                  <a:pt x="9792" y="2709"/>
                  <a:pt x="9788" y="2713"/>
                  <a:pt x="9783" y="2717"/>
                </a:cubicBezTo>
                <a:cubicBezTo>
                  <a:pt x="9778" y="2721"/>
                  <a:pt x="9773" y="2723"/>
                  <a:pt x="9768" y="2725"/>
                </a:cubicBezTo>
                <a:cubicBezTo>
                  <a:pt x="9763" y="2726"/>
                  <a:pt x="9758" y="2726"/>
                  <a:pt x="9753" y="2725"/>
                </a:cubicBezTo>
                <a:cubicBezTo>
                  <a:pt x="9748" y="2724"/>
                  <a:pt x="9743" y="2722"/>
                  <a:pt x="9739" y="2719"/>
                </a:cubicBezTo>
                <a:cubicBezTo>
                  <a:pt x="9734" y="2715"/>
                  <a:pt x="9730" y="2711"/>
                  <a:pt x="9726" y="2705"/>
                </a:cubicBezTo>
                <a:close/>
                <a:moveTo>
                  <a:pt x="10419" y="2705"/>
                </a:moveTo>
                <a:cubicBezTo>
                  <a:pt x="10410" y="2693"/>
                  <a:pt x="10404" y="2679"/>
                  <a:pt x="10400" y="2662"/>
                </a:cubicBezTo>
                <a:cubicBezTo>
                  <a:pt x="10396" y="2643"/>
                  <a:pt x="10394" y="2627"/>
                  <a:pt x="10396" y="2608"/>
                </a:cubicBezTo>
                <a:cubicBezTo>
                  <a:pt x="10397" y="2589"/>
                  <a:pt x="10401" y="2573"/>
                  <a:pt x="10407" y="2558"/>
                </a:cubicBezTo>
                <a:cubicBezTo>
                  <a:pt x="10410" y="2550"/>
                  <a:pt x="10414" y="2544"/>
                  <a:pt x="10418" y="2538"/>
                </a:cubicBezTo>
                <a:cubicBezTo>
                  <a:pt x="10421" y="2533"/>
                  <a:pt x="10426" y="2528"/>
                  <a:pt x="10431" y="2525"/>
                </a:cubicBezTo>
                <a:cubicBezTo>
                  <a:pt x="10440" y="2517"/>
                  <a:pt x="10450" y="2514"/>
                  <a:pt x="10460" y="2517"/>
                </a:cubicBezTo>
                <a:cubicBezTo>
                  <a:pt x="10471" y="2519"/>
                  <a:pt x="10479" y="2525"/>
                  <a:pt x="10488" y="2537"/>
                </a:cubicBezTo>
                <a:cubicBezTo>
                  <a:pt x="10496" y="2549"/>
                  <a:pt x="10502" y="2561"/>
                  <a:pt x="10506" y="2580"/>
                </a:cubicBezTo>
                <a:cubicBezTo>
                  <a:pt x="10510" y="2597"/>
                  <a:pt x="10512" y="2615"/>
                  <a:pt x="10511" y="2634"/>
                </a:cubicBezTo>
                <a:cubicBezTo>
                  <a:pt x="10509" y="2653"/>
                  <a:pt x="10505" y="2669"/>
                  <a:pt x="10499" y="2684"/>
                </a:cubicBezTo>
                <a:cubicBezTo>
                  <a:pt x="10496" y="2692"/>
                  <a:pt x="10493" y="2698"/>
                  <a:pt x="10489" y="2703"/>
                </a:cubicBezTo>
                <a:cubicBezTo>
                  <a:pt x="10485" y="2709"/>
                  <a:pt x="10481" y="2713"/>
                  <a:pt x="10476" y="2717"/>
                </a:cubicBezTo>
                <a:cubicBezTo>
                  <a:pt x="10471" y="2721"/>
                  <a:pt x="10466" y="2723"/>
                  <a:pt x="10461" y="2725"/>
                </a:cubicBezTo>
                <a:cubicBezTo>
                  <a:pt x="10456" y="2726"/>
                  <a:pt x="10451" y="2726"/>
                  <a:pt x="10446" y="2725"/>
                </a:cubicBezTo>
                <a:cubicBezTo>
                  <a:pt x="10436" y="2723"/>
                  <a:pt x="10427" y="2717"/>
                  <a:pt x="10419" y="2705"/>
                </a:cubicBezTo>
                <a:close/>
                <a:moveTo>
                  <a:pt x="11111" y="2705"/>
                </a:moveTo>
                <a:cubicBezTo>
                  <a:pt x="11103" y="2693"/>
                  <a:pt x="11097" y="2679"/>
                  <a:pt x="11093" y="2662"/>
                </a:cubicBezTo>
                <a:cubicBezTo>
                  <a:pt x="11091" y="2653"/>
                  <a:pt x="11089" y="2644"/>
                  <a:pt x="11089" y="2635"/>
                </a:cubicBezTo>
                <a:cubicBezTo>
                  <a:pt x="11088" y="2627"/>
                  <a:pt x="11088" y="2618"/>
                  <a:pt x="11088" y="2608"/>
                </a:cubicBezTo>
                <a:cubicBezTo>
                  <a:pt x="11089" y="2599"/>
                  <a:pt x="11090" y="2590"/>
                  <a:pt x="11092" y="2582"/>
                </a:cubicBezTo>
                <a:cubicBezTo>
                  <a:pt x="11094" y="2573"/>
                  <a:pt x="11096" y="2566"/>
                  <a:pt x="11100" y="2558"/>
                </a:cubicBezTo>
                <a:cubicBezTo>
                  <a:pt x="11103" y="2550"/>
                  <a:pt x="11106" y="2544"/>
                  <a:pt x="11110" y="2538"/>
                </a:cubicBezTo>
                <a:cubicBezTo>
                  <a:pt x="11114" y="2533"/>
                  <a:pt x="11119" y="2528"/>
                  <a:pt x="11123" y="2525"/>
                </a:cubicBezTo>
                <a:cubicBezTo>
                  <a:pt x="11133" y="2517"/>
                  <a:pt x="11142" y="2514"/>
                  <a:pt x="11153" y="2517"/>
                </a:cubicBezTo>
                <a:cubicBezTo>
                  <a:pt x="11163" y="2519"/>
                  <a:pt x="11172" y="2525"/>
                  <a:pt x="11180" y="2537"/>
                </a:cubicBezTo>
                <a:cubicBezTo>
                  <a:pt x="11185" y="2543"/>
                  <a:pt x="11188" y="2549"/>
                  <a:pt x="11191" y="2556"/>
                </a:cubicBezTo>
                <a:cubicBezTo>
                  <a:pt x="11194" y="2563"/>
                  <a:pt x="11197" y="2570"/>
                  <a:pt x="11199" y="2580"/>
                </a:cubicBezTo>
                <a:cubicBezTo>
                  <a:pt x="11203" y="2597"/>
                  <a:pt x="11205" y="2615"/>
                  <a:pt x="11203" y="2634"/>
                </a:cubicBezTo>
                <a:cubicBezTo>
                  <a:pt x="11202" y="2653"/>
                  <a:pt x="11198" y="2669"/>
                  <a:pt x="11192" y="2684"/>
                </a:cubicBezTo>
                <a:cubicBezTo>
                  <a:pt x="11189" y="2692"/>
                  <a:pt x="11185" y="2698"/>
                  <a:pt x="11182" y="2703"/>
                </a:cubicBezTo>
                <a:cubicBezTo>
                  <a:pt x="11178" y="2709"/>
                  <a:pt x="11174" y="2713"/>
                  <a:pt x="11169" y="2717"/>
                </a:cubicBezTo>
                <a:cubicBezTo>
                  <a:pt x="11164" y="2721"/>
                  <a:pt x="11159" y="2723"/>
                  <a:pt x="11154" y="2725"/>
                </a:cubicBezTo>
                <a:cubicBezTo>
                  <a:pt x="11149" y="2726"/>
                  <a:pt x="11144" y="2726"/>
                  <a:pt x="11139" y="2725"/>
                </a:cubicBezTo>
                <a:cubicBezTo>
                  <a:pt x="11128" y="2723"/>
                  <a:pt x="11119" y="2717"/>
                  <a:pt x="11111" y="2705"/>
                </a:cubicBezTo>
                <a:close/>
                <a:moveTo>
                  <a:pt x="11804" y="2705"/>
                </a:moveTo>
                <a:cubicBezTo>
                  <a:pt x="11796" y="2693"/>
                  <a:pt x="11790" y="2679"/>
                  <a:pt x="11786" y="2662"/>
                </a:cubicBezTo>
                <a:cubicBezTo>
                  <a:pt x="11782" y="2643"/>
                  <a:pt x="11780" y="2627"/>
                  <a:pt x="11782" y="2608"/>
                </a:cubicBezTo>
                <a:cubicBezTo>
                  <a:pt x="11783" y="2589"/>
                  <a:pt x="11787" y="2573"/>
                  <a:pt x="11793" y="2558"/>
                </a:cubicBezTo>
                <a:cubicBezTo>
                  <a:pt x="11799" y="2542"/>
                  <a:pt x="11807" y="2532"/>
                  <a:pt x="11816" y="2525"/>
                </a:cubicBezTo>
                <a:cubicBezTo>
                  <a:pt x="11826" y="2517"/>
                  <a:pt x="11835" y="2514"/>
                  <a:pt x="11846" y="2517"/>
                </a:cubicBezTo>
                <a:cubicBezTo>
                  <a:pt x="11856" y="2519"/>
                  <a:pt x="11865" y="2525"/>
                  <a:pt x="11873" y="2537"/>
                </a:cubicBezTo>
                <a:cubicBezTo>
                  <a:pt x="11878" y="2543"/>
                  <a:pt x="11881" y="2549"/>
                  <a:pt x="11884" y="2556"/>
                </a:cubicBezTo>
                <a:cubicBezTo>
                  <a:pt x="11887" y="2563"/>
                  <a:pt x="11890" y="2570"/>
                  <a:pt x="11892" y="2580"/>
                </a:cubicBezTo>
                <a:cubicBezTo>
                  <a:pt x="11896" y="2597"/>
                  <a:pt x="11898" y="2615"/>
                  <a:pt x="11896" y="2634"/>
                </a:cubicBezTo>
                <a:cubicBezTo>
                  <a:pt x="11895" y="2653"/>
                  <a:pt x="11891" y="2669"/>
                  <a:pt x="11885" y="2684"/>
                </a:cubicBezTo>
                <a:cubicBezTo>
                  <a:pt x="11882" y="2692"/>
                  <a:pt x="11878" y="2698"/>
                  <a:pt x="11875" y="2703"/>
                </a:cubicBezTo>
                <a:cubicBezTo>
                  <a:pt x="11871" y="2709"/>
                  <a:pt x="11867" y="2713"/>
                  <a:pt x="11862" y="2717"/>
                </a:cubicBezTo>
                <a:cubicBezTo>
                  <a:pt x="11857" y="2721"/>
                  <a:pt x="11852" y="2723"/>
                  <a:pt x="11847" y="2725"/>
                </a:cubicBezTo>
                <a:cubicBezTo>
                  <a:pt x="11842" y="2726"/>
                  <a:pt x="11837" y="2726"/>
                  <a:pt x="11832" y="2725"/>
                </a:cubicBezTo>
                <a:cubicBezTo>
                  <a:pt x="11821" y="2723"/>
                  <a:pt x="11812" y="2717"/>
                  <a:pt x="11804" y="2705"/>
                </a:cubicBezTo>
                <a:close/>
                <a:moveTo>
                  <a:pt x="12497" y="2705"/>
                </a:moveTo>
                <a:cubicBezTo>
                  <a:pt x="12489" y="2693"/>
                  <a:pt x="12483" y="2679"/>
                  <a:pt x="12479" y="2662"/>
                </a:cubicBezTo>
                <a:cubicBezTo>
                  <a:pt x="12475" y="2643"/>
                  <a:pt x="12473" y="2627"/>
                  <a:pt x="12475" y="2608"/>
                </a:cubicBezTo>
                <a:cubicBezTo>
                  <a:pt x="12476" y="2589"/>
                  <a:pt x="12480" y="2573"/>
                  <a:pt x="12486" y="2558"/>
                </a:cubicBezTo>
                <a:cubicBezTo>
                  <a:pt x="12492" y="2542"/>
                  <a:pt x="12500" y="2532"/>
                  <a:pt x="12509" y="2525"/>
                </a:cubicBezTo>
                <a:cubicBezTo>
                  <a:pt x="12519" y="2517"/>
                  <a:pt x="12528" y="2514"/>
                  <a:pt x="12539" y="2517"/>
                </a:cubicBezTo>
                <a:cubicBezTo>
                  <a:pt x="12549" y="2519"/>
                  <a:pt x="12558" y="2525"/>
                  <a:pt x="12567" y="2537"/>
                </a:cubicBezTo>
                <a:cubicBezTo>
                  <a:pt x="12571" y="2543"/>
                  <a:pt x="12575" y="2549"/>
                  <a:pt x="12578" y="2556"/>
                </a:cubicBezTo>
                <a:cubicBezTo>
                  <a:pt x="12581" y="2563"/>
                  <a:pt x="12583" y="2570"/>
                  <a:pt x="12585" y="2580"/>
                </a:cubicBezTo>
                <a:cubicBezTo>
                  <a:pt x="12590" y="2597"/>
                  <a:pt x="12591" y="2615"/>
                  <a:pt x="12589" y="2634"/>
                </a:cubicBezTo>
                <a:cubicBezTo>
                  <a:pt x="12588" y="2653"/>
                  <a:pt x="12584" y="2669"/>
                  <a:pt x="12578" y="2684"/>
                </a:cubicBezTo>
                <a:cubicBezTo>
                  <a:pt x="12575" y="2692"/>
                  <a:pt x="12571" y="2698"/>
                  <a:pt x="12568" y="2703"/>
                </a:cubicBezTo>
                <a:cubicBezTo>
                  <a:pt x="12564" y="2709"/>
                  <a:pt x="12560" y="2713"/>
                  <a:pt x="12555" y="2717"/>
                </a:cubicBezTo>
                <a:cubicBezTo>
                  <a:pt x="12550" y="2721"/>
                  <a:pt x="12545" y="2723"/>
                  <a:pt x="12540" y="2725"/>
                </a:cubicBezTo>
                <a:cubicBezTo>
                  <a:pt x="12535" y="2726"/>
                  <a:pt x="12530" y="2726"/>
                  <a:pt x="12525" y="2725"/>
                </a:cubicBezTo>
                <a:cubicBezTo>
                  <a:pt x="12514" y="2723"/>
                  <a:pt x="12505" y="2717"/>
                  <a:pt x="12497" y="2705"/>
                </a:cubicBezTo>
                <a:close/>
                <a:moveTo>
                  <a:pt x="13190" y="2705"/>
                </a:moveTo>
                <a:cubicBezTo>
                  <a:pt x="13182" y="2693"/>
                  <a:pt x="13176" y="2679"/>
                  <a:pt x="13172" y="2662"/>
                </a:cubicBezTo>
                <a:cubicBezTo>
                  <a:pt x="13168" y="2643"/>
                  <a:pt x="13166" y="2627"/>
                  <a:pt x="13168" y="2608"/>
                </a:cubicBezTo>
                <a:cubicBezTo>
                  <a:pt x="13169" y="2589"/>
                  <a:pt x="13173" y="2573"/>
                  <a:pt x="13179" y="2558"/>
                </a:cubicBezTo>
                <a:cubicBezTo>
                  <a:pt x="13185" y="2542"/>
                  <a:pt x="13193" y="2532"/>
                  <a:pt x="13202" y="2525"/>
                </a:cubicBezTo>
                <a:cubicBezTo>
                  <a:pt x="13212" y="2517"/>
                  <a:pt x="13221" y="2514"/>
                  <a:pt x="13232" y="2517"/>
                </a:cubicBezTo>
                <a:cubicBezTo>
                  <a:pt x="13242" y="2519"/>
                  <a:pt x="13252" y="2525"/>
                  <a:pt x="13260" y="2537"/>
                </a:cubicBezTo>
                <a:cubicBezTo>
                  <a:pt x="13264" y="2543"/>
                  <a:pt x="13268" y="2549"/>
                  <a:pt x="13271" y="2556"/>
                </a:cubicBezTo>
                <a:cubicBezTo>
                  <a:pt x="13274" y="2563"/>
                  <a:pt x="13276" y="2570"/>
                  <a:pt x="13278" y="2580"/>
                </a:cubicBezTo>
                <a:cubicBezTo>
                  <a:pt x="13283" y="2597"/>
                  <a:pt x="13284" y="2615"/>
                  <a:pt x="13282" y="2634"/>
                </a:cubicBezTo>
                <a:cubicBezTo>
                  <a:pt x="13281" y="2653"/>
                  <a:pt x="13278" y="2669"/>
                  <a:pt x="13271" y="2684"/>
                </a:cubicBezTo>
                <a:cubicBezTo>
                  <a:pt x="13268" y="2692"/>
                  <a:pt x="13265" y="2698"/>
                  <a:pt x="13261" y="2703"/>
                </a:cubicBezTo>
                <a:cubicBezTo>
                  <a:pt x="13257" y="2709"/>
                  <a:pt x="13252" y="2713"/>
                  <a:pt x="13248" y="2717"/>
                </a:cubicBezTo>
                <a:cubicBezTo>
                  <a:pt x="13243" y="2721"/>
                  <a:pt x="13238" y="2723"/>
                  <a:pt x="13233" y="2725"/>
                </a:cubicBezTo>
                <a:cubicBezTo>
                  <a:pt x="13228" y="2726"/>
                  <a:pt x="13223" y="2726"/>
                  <a:pt x="13218" y="2725"/>
                </a:cubicBezTo>
                <a:cubicBezTo>
                  <a:pt x="13207" y="2723"/>
                  <a:pt x="13198" y="2717"/>
                  <a:pt x="13190" y="2705"/>
                </a:cubicBezTo>
                <a:close/>
                <a:moveTo>
                  <a:pt x="13883" y="2705"/>
                </a:moveTo>
                <a:cubicBezTo>
                  <a:pt x="13879" y="2699"/>
                  <a:pt x="13875" y="2692"/>
                  <a:pt x="13872" y="2685"/>
                </a:cubicBezTo>
                <a:cubicBezTo>
                  <a:pt x="13869" y="2678"/>
                  <a:pt x="13867" y="2670"/>
                  <a:pt x="13865" y="2662"/>
                </a:cubicBezTo>
                <a:cubicBezTo>
                  <a:pt x="13861" y="2643"/>
                  <a:pt x="13859" y="2627"/>
                  <a:pt x="13861" y="2608"/>
                </a:cubicBezTo>
                <a:cubicBezTo>
                  <a:pt x="13862" y="2589"/>
                  <a:pt x="13866" y="2573"/>
                  <a:pt x="13872" y="2558"/>
                </a:cubicBezTo>
                <a:cubicBezTo>
                  <a:pt x="13878" y="2542"/>
                  <a:pt x="13886" y="2532"/>
                  <a:pt x="13895" y="2525"/>
                </a:cubicBezTo>
                <a:cubicBezTo>
                  <a:pt x="13905" y="2517"/>
                  <a:pt x="13914" y="2514"/>
                  <a:pt x="13925" y="2517"/>
                </a:cubicBezTo>
                <a:cubicBezTo>
                  <a:pt x="13936" y="2519"/>
                  <a:pt x="13945" y="2525"/>
                  <a:pt x="13953" y="2537"/>
                </a:cubicBezTo>
                <a:cubicBezTo>
                  <a:pt x="13957" y="2543"/>
                  <a:pt x="13961" y="2549"/>
                  <a:pt x="13964" y="2556"/>
                </a:cubicBezTo>
                <a:cubicBezTo>
                  <a:pt x="13967" y="2563"/>
                  <a:pt x="13969" y="2570"/>
                  <a:pt x="13971" y="2580"/>
                </a:cubicBezTo>
                <a:cubicBezTo>
                  <a:pt x="13976" y="2597"/>
                  <a:pt x="13977" y="2615"/>
                  <a:pt x="13975" y="2634"/>
                </a:cubicBezTo>
                <a:cubicBezTo>
                  <a:pt x="13974" y="2653"/>
                  <a:pt x="13971" y="2669"/>
                  <a:pt x="13964" y="2684"/>
                </a:cubicBezTo>
                <a:cubicBezTo>
                  <a:pt x="13961" y="2692"/>
                  <a:pt x="13958" y="2698"/>
                  <a:pt x="13954" y="2703"/>
                </a:cubicBezTo>
                <a:cubicBezTo>
                  <a:pt x="13950" y="2709"/>
                  <a:pt x="13945" y="2713"/>
                  <a:pt x="13941" y="2717"/>
                </a:cubicBezTo>
                <a:cubicBezTo>
                  <a:pt x="13936" y="2721"/>
                  <a:pt x="13931" y="2723"/>
                  <a:pt x="13926" y="2725"/>
                </a:cubicBezTo>
                <a:cubicBezTo>
                  <a:pt x="13921" y="2726"/>
                  <a:pt x="13916" y="2726"/>
                  <a:pt x="13911" y="2725"/>
                </a:cubicBezTo>
                <a:cubicBezTo>
                  <a:pt x="13905" y="2724"/>
                  <a:pt x="13901" y="2722"/>
                  <a:pt x="13896" y="2719"/>
                </a:cubicBezTo>
                <a:cubicBezTo>
                  <a:pt x="13892" y="2715"/>
                  <a:pt x="13887" y="2711"/>
                  <a:pt x="13883" y="2705"/>
                </a:cubicBezTo>
                <a:close/>
                <a:moveTo>
                  <a:pt x="14576" y="2705"/>
                </a:moveTo>
                <a:cubicBezTo>
                  <a:pt x="14572" y="2699"/>
                  <a:pt x="14568" y="2692"/>
                  <a:pt x="14565" y="2685"/>
                </a:cubicBezTo>
                <a:cubicBezTo>
                  <a:pt x="14562" y="2678"/>
                  <a:pt x="14560" y="2670"/>
                  <a:pt x="14558" y="2662"/>
                </a:cubicBezTo>
                <a:cubicBezTo>
                  <a:pt x="14554" y="2643"/>
                  <a:pt x="14552" y="2627"/>
                  <a:pt x="14554" y="2608"/>
                </a:cubicBezTo>
                <a:cubicBezTo>
                  <a:pt x="14555" y="2589"/>
                  <a:pt x="14559" y="2573"/>
                  <a:pt x="14565" y="2558"/>
                </a:cubicBezTo>
                <a:cubicBezTo>
                  <a:pt x="14571" y="2542"/>
                  <a:pt x="14579" y="2532"/>
                  <a:pt x="14588" y="2525"/>
                </a:cubicBezTo>
                <a:cubicBezTo>
                  <a:pt x="14598" y="2517"/>
                  <a:pt x="14607" y="2514"/>
                  <a:pt x="14618" y="2517"/>
                </a:cubicBezTo>
                <a:cubicBezTo>
                  <a:pt x="14629" y="2519"/>
                  <a:pt x="14638" y="2525"/>
                  <a:pt x="14646" y="2537"/>
                </a:cubicBezTo>
                <a:cubicBezTo>
                  <a:pt x="14650" y="2543"/>
                  <a:pt x="14654" y="2549"/>
                  <a:pt x="14657" y="2556"/>
                </a:cubicBezTo>
                <a:cubicBezTo>
                  <a:pt x="14660" y="2563"/>
                  <a:pt x="14662" y="2570"/>
                  <a:pt x="14664" y="2580"/>
                </a:cubicBezTo>
                <a:cubicBezTo>
                  <a:pt x="14669" y="2597"/>
                  <a:pt x="14670" y="2615"/>
                  <a:pt x="14668" y="2634"/>
                </a:cubicBezTo>
                <a:cubicBezTo>
                  <a:pt x="14667" y="2653"/>
                  <a:pt x="14664" y="2669"/>
                  <a:pt x="14657" y="2684"/>
                </a:cubicBezTo>
                <a:cubicBezTo>
                  <a:pt x="14654" y="2692"/>
                  <a:pt x="14651" y="2698"/>
                  <a:pt x="14647" y="2703"/>
                </a:cubicBezTo>
                <a:cubicBezTo>
                  <a:pt x="14643" y="2709"/>
                  <a:pt x="14638" y="2713"/>
                  <a:pt x="14634" y="2717"/>
                </a:cubicBezTo>
                <a:cubicBezTo>
                  <a:pt x="14629" y="2721"/>
                  <a:pt x="14624" y="2723"/>
                  <a:pt x="14619" y="2725"/>
                </a:cubicBezTo>
                <a:cubicBezTo>
                  <a:pt x="14614" y="2726"/>
                  <a:pt x="14609" y="2726"/>
                  <a:pt x="14604" y="2725"/>
                </a:cubicBezTo>
                <a:cubicBezTo>
                  <a:pt x="14598" y="2724"/>
                  <a:pt x="14594" y="2722"/>
                  <a:pt x="14589" y="2719"/>
                </a:cubicBezTo>
                <a:cubicBezTo>
                  <a:pt x="14585" y="2715"/>
                  <a:pt x="14580" y="2711"/>
                  <a:pt x="14576" y="2705"/>
                </a:cubicBezTo>
                <a:close/>
                <a:moveTo>
                  <a:pt x="15269" y="2705"/>
                </a:moveTo>
                <a:cubicBezTo>
                  <a:pt x="15265" y="2699"/>
                  <a:pt x="15261" y="2692"/>
                  <a:pt x="15258" y="2685"/>
                </a:cubicBezTo>
                <a:cubicBezTo>
                  <a:pt x="15255" y="2678"/>
                  <a:pt x="15253" y="2670"/>
                  <a:pt x="15251" y="2662"/>
                </a:cubicBezTo>
                <a:cubicBezTo>
                  <a:pt x="15247" y="2643"/>
                  <a:pt x="15245" y="2627"/>
                  <a:pt x="15247" y="2608"/>
                </a:cubicBezTo>
                <a:cubicBezTo>
                  <a:pt x="15248" y="2589"/>
                  <a:pt x="15252" y="2573"/>
                  <a:pt x="15258" y="2558"/>
                </a:cubicBezTo>
                <a:cubicBezTo>
                  <a:pt x="15264" y="2542"/>
                  <a:pt x="15272" y="2532"/>
                  <a:pt x="15281" y="2525"/>
                </a:cubicBezTo>
                <a:cubicBezTo>
                  <a:pt x="15291" y="2517"/>
                  <a:pt x="15301" y="2514"/>
                  <a:pt x="15311" y="2517"/>
                </a:cubicBezTo>
                <a:cubicBezTo>
                  <a:pt x="15322" y="2519"/>
                  <a:pt x="15331" y="2525"/>
                  <a:pt x="15339" y="2537"/>
                </a:cubicBezTo>
                <a:cubicBezTo>
                  <a:pt x="15343" y="2543"/>
                  <a:pt x="15347" y="2549"/>
                  <a:pt x="15350" y="2556"/>
                </a:cubicBezTo>
                <a:cubicBezTo>
                  <a:pt x="15353" y="2563"/>
                  <a:pt x="15355" y="2570"/>
                  <a:pt x="15357" y="2580"/>
                </a:cubicBezTo>
                <a:cubicBezTo>
                  <a:pt x="15362" y="2597"/>
                  <a:pt x="15363" y="2615"/>
                  <a:pt x="15361" y="2634"/>
                </a:cubicBezTo>
                <a:cubicBezTo>
                  <a:pt x="15360" y="2653"/>
                  <a:pt x="15357" y="2669"/>
                  <a:pt x="15350" y="2684"/>
                </a:cubicBezTo>
                <a:cubicBezTo>
                  <a:pt x="15347" y="2692"/>
                  <a:pt x="15344" y="2698"/>
                  <a:pt x="15340" y="2703"/>
                </a:cubicBezTo>
                <a:cubicBezTo>
                  <a:pt x="15336" y="2709"/>
                  <a:pt x="15331" y="2713"/>
                  <a:pt x="15327" y="2717"/>
                </a:cubicBezTo>
                <a:cubicBezTo>
                  <a:pt x="15322" y="2721"/>
                  <a:pt x="15317" y="2723"/>
                  <a:pt x="15312" y="2725"/>
                </a:cubicBezTo>
                <a:cubicBezTo>
                  <a:pt x="15307" y="2726"/>
                  <a:pt x="15302" y="2726"/>
                  <a:pt x="15297" y="2725"/>
                </a:cubicBezTo>
                <a:cubicBezTo>
                  <a:pt x="15292" y="2724"/>
                  <a:pt x="15287" y="2722"/>
                  <a:pt x="15282" y="2719"/>
                </a:cubicBezTo>
                <a:cubicBezTo>
                  <a:pt x="15278" y="2715"/>
                  <a:pt x="15273" y="2711"/>
                  <a:pt x="15269" y="2705"/>
                </a:cubicBezTo>
                <a:close/>
                <a:moveTo>
                  <a:pt x="15962" y="2705"/>
                </a:moveTo>
                <a:cubicBezTo>
                  <a:pt x="15958" y="2699"/>
                  <a:pt x="15954" y="2692"/>
                  <a:pt x="15951" y="2685"/>
                </a:cubicBezTo>
                <a:cubicBezTo>
                  <a:pt x="15948" y="2678"/>
                  <a:pt x="15946" y="2670"/>
                  <a:pt x="15944" y="2662"/>
                </a:cubicBezTo>
                <a:cubicBezTo>
                  <a:pt x="15940" y="2643"/>
                  <a:pt x="15938" y="2627"/>
                  <a:pt x="15940" y="2608"/>
                </a:cubicBezTo>
                <a:cubicBezTo>
                  <a:pt x="15941" y="2589"/>
                  <a:pt x="15945" y="2573"/>
                  <a:pt x="15951" y="2558"/>
                </a:cubicBezTo>
                <a:cubicBezTo>
                  <a:pt x="15957" y="2542"/>
                  <a:pt x="15965" y="2532"/>
                  <a:pt x="15974" y="2525"/>
                </a:cubicBezTo>
                <a:cubicBezTo>
                  <a:pt x="15984" y="2517"/>
                  <a:pt x="15994" y="2514"/>
                  <a:pt x="16004" y="2517"/>
                </a:cubicBezTo>
                <a:cubicBezTo>
                  <a:pt x="16015" y="2519"/>
                  <a:pt x="16024" y="2525"/>
                  <a:pt x="16032" y="2537"/>
                </a:cubicBezTo>
                <a:cubicBezTo>
                  <a:pt x="16036" y="2543"/>
                  <a:pt x="16040" y="2549"/>
                  <a:pt x="16043" y="2556"/>
                </a:cubicBezTo>
                <a:cubicBezTo>
                  <a:pt x="16046" y="2563"/>
                  <a:pt x="16048" y="2570"/>
                  <a:pt x="16050" y="2580"/>
                </a:cubicBezTo>
                <a:cubicBezTo>
                  <a:pt x="16055" y="2597"/>
                  <a:pt x="16056" y="2615"/>
                  <a:pt x="16054" y="2634"/>
                </a:cubicBezTo>
                <a:cubicBezTo>
                  <a:pt x="16053" y="2653"/>
                  <a:pt x="16050" y="2669"/>
                  <a:pt x="16043" y="2684"/>
                </a:cubicBezTo>
                <a:cubicBezTo>
                  <a:pt x="16040" y="2692"/>
                  <a:pt x="16037" y="2698"/>
                  <a:pt x="16033" y="2703"/>
                </a:cubicBezTo>
                <a:cubicBezTo>
                  <a:pt x="16029" y="2709"/>
                  <a:pt x="16024" y="2713"/>
                  <a:pt x="16020" y="2717"/>
                </a:cubicBezTo>
                <a:cubicBezTo>
                  <a:pt x="16015" y="2721"/>
                  <a:pt x="16010" y="2723"/>
                  <a:pt x="16005" y="2725"/>
                </a:cubicBezTo>
                <a:cubicBezTo>
                  <a:pt x="16000" y="2726"/>
                  <a:pt x="15995" y="2726"/>
                  <a:pt x="15990" y="2725"/>
                </a:cubicBezTo>
                <a:cubicBezTo>
                  <a:pt x="15985" y="2724"/>
                  <a:pt x="15980" y="2722"/>
                  <a:pt x="15975" y="2719"/>
                </a:cubicBezTo>
                <a:cubicBezTo>
                  <a:pt x="15971" y="2715"/>
                  <a:pt x="15966" y="2711"/>
                  <a:pt x="15962" y="2705"/>
                </a:cubicBezTo>
                <a:close/>
                <a:moveTo>
                  <a:pt x="16655" y="2705"/>
                </a:moveTo>
                <a:cubicBezTo>
                  <a:pt x="16651" y="2699"/>
                  <a:pt x="16647" y="2692"/>
                  <a:pt x="16644" y="2685"/>
                </a:cubicBezTo>
                <a:cubicBezTo>
                  <a:pt x="16641" y="2678"/>
                  <a:pt x="16639" y="2670"/>
                  <a:pt x="16637" y="2662"/>
                </a:cubicBezTo>
                <a:cubicBezTo>
                  <a:pt x="16633" y="2643"/>
                  <a:pt x="16631" y="2627"/>
                  <a:pt x="16633" y="2608"/>
                </a:cubicBezTo>
                <a:cubicBezTo>
                  <a:pt x="16634" y="2589"/>
                  <a:pt x="16638" y="2573"/>
                  <a:pt x="16644" y="2558"/>
                </a:cubicBezTo>
                <a:cubicBezTo>
                  <a:pt x="16651" y="2542"/>
                  <a:pt x="16658" y="2532"/>
                  <a:pt x="16667" y="2525"/>
                </a:cubicBezTo>
                <a:cubicBezTo>
                  <a:pt x="16677" y="2517"/>
                  <a:pt x="16687" y="2514"/>
                  <a:pt x="16697" y="2517"/>
                </a:cubicBezTo>
                <a:cubicBezTo>
                  <a:pt x="16708" y="2519"/>
                  <a:pt x="16717" y="2525"/>
                  <a:pt x="16725" y="2537"/>
                </a:cubicBezTo>
                <a:cubicBezTo>
                  <a:pt x="16729" y="2543"/>
                  <a:pt x="16733" y="2549"/>
                  <a:pt x="16736" y="2556"/>
                </a:cubicBezTo>
                <a:cubicBezTo>
                  <a:pt x="16739" y="2563"/>
                  <a:pt x="16741" y="2570"/>
                  <a:pt x="16743" y="2580"/>
                </a:cubicBezTo>
                <a:cubicBezTo>
                  <a:pt x="16748" y="2597"/>
                  <a:pt x="16749" y="2615"/>
                  <a:pt x="16747" y="2634"/>
                </a:cubicBezTo>
                <a:cubicBezTo>
                  <a:pt x="16746" y="2653"/>
                  <a:pt x="16743" y="2669"/>
                  <a:pt x="16736" y="2684"/>
                </a:cubicBezTo>
                <a:cubicBezTo>
                  <a:pt x="16733" y="2692"/>
                  <a:pt x="16730" y="2698"/>
                  <a:pt x="16726" y="2703"/>
                </a:cubicBezTo>
                <a:cubicBezTo>
                  <a:pt x="16722" y="2709"/>
                  <a:pt x="16717" y="2713"/>
                  <a:pt x="16713" y="2717"/>
                </a:cubicBezTo>
                <a:cubicBezTo>
                  <a:pt x="16708" y="2721"/>
                  <a:pt x="16703" y="2723"/>
                  <a:pt x="16698" y="2725"/>
                </a:cubicBezTo>
                <a:cubicBezTo>
                  <a:pt x="16693" y="2726"/>
                  <a:pt x="16688" y="2726"/>
                  <a:pt x="16683" y="2725"/>
                </a:cubicBezTo>
                <a:cubicBezTo>
                  <a:pt x="16678" y="2724"/>
                  <a:pt x="16673" y="2722"/>
                  <a:pt x="16668" y="2719"/>
                </a:cubicBezTo>
                <a:cubicBezTo>
                  <a:pt x="16664" y="2715"/>
                  <a:pt x="16659" y="2711"/>
                  <a:pt x="16655" y="2705"/>
                </a:cubicBezTo>
                <a:close/>
                <a:moveTo>
                  <a:pt x="17349" y="2705"/>
                </a:moveTo>
                <a:cubicBezTo>
                  <a:pt x="17344" y="2699"/>
                  <a:pt x="17341" y="2692"/>
                  <a:pt x="17338" y="2685"/>
                </a:cubicBezTo>
                <a:cubicBezTo>
                  <a:pt x="17335" y="2678"/>
                  <a:pt x="17332" y="2670"/>
                  <a:pt x="17330" y="2662"/>
                </a:cubicBezTo>
                <a:cubicBezTo>
                  <a:pt x="17326" y="2643"/>
                  <a:pt x="17324" y="2627"/>
                  <a:pt x="17326" y="2608"/>
                </a:cubicBezTo>
                <a:cubicBezTo>
                  <a:pt x="17327" y="2589"/>
                  <a:pt x="17331" y="2573"/>
                  <a:pt x="17337" y="2558"/>
                </a:cubicBezTo>
                <a:cubicBezTo>
                  <a:pt x="17344" y="2542"/>
                  <a:pt x="17351" y="2532"/>
                  <a:pt x="17360" y="2525"/>
                </a:cubicBezTo>
                <a:cubicBezTo>
                  <a:pt x="17370" y="2517"/>
                  <a:pt x="17380" y="2514"/>
                  <a:pt x="17390" y="2517"/>
                </a:cubicBezTo>
                <a:cubicBezTo>
                  <a:pt x="17401" y="2519"/>
                  <a:pt x="17410" y="2525"/>
                  <a:pt x="17418" y="2537"/>
                </a:cubicBezTo>
                <a:cubicBezTo>
                  <a:pt x="17422" y="2543"/>
                  <a:pt x="17426" y="2549"/>
                  <a:pt x="17429" y="2556"/>
                </a:cubicBezTo>
                <a:cubicBezTo>
                  <a:pt x="17432" y="2563"/>
                  <a:pt x="17434" y="2570"/>
                  <a:pt x="17436" y="2580"/>
                </a:cubicBezTo>
                <a:cubicBezTo>
                  <a:pt x="17441" y="2597"/>
                  <a:pt x="17442" y="2615"/>
                  <a:pt x="17440" y="2634"/>
                </a:cubicBezTo>
                <a:cubicBezTo>
                  <a:pt x="17439" y="2653"/>
                  <a:pt x="17436" y="2669"/>
                  <a:pt x="17429" y="2684"/>
                </a:cubicBezTo>
                <a:cubicBezTo>
                  <a:pt x="17426" y="2692"/>
                  <a:pt x="17423" y="2698"/>
                  <a:pt x="17419" y="2703"/>
                </a:cubicBezTo>
                <a:cubicBezTo>
                  <a:pt x="17415" y="2709"/>
                  <a:pt x="17411" y="2713"/>
                  <a:pt x="17406" y="2717"/>
                </a:cubicBezTo>
                <a:cubicBezTo>
                  <a:pt x="17401" y="2721"/>
                  <a:pt x="17396" y="2723"/>
                  <a:pt x="17391" y="2725"/>
                </a:cubicBezTo>
                <a:cubicBezTo>
                  <a:pt x="17386" y="2726"/>
                  <a:pt x="17381" y="2726"/>
                  <a:pt x="17376" y="2725"/>
                </a:cubicBezTo>
                <a:cubicBezTo>
                  <a:pt x="17371" y="2724"/>
                  <a:pt x="17366" y="2722"/>
                  <a:pt x="17362" y="2719"/>
                </a:cubicBezTo>
                <a:cubicBezTo>
                  <a:pt x="17357" y="2715"/>
                  <a:pt x="17353" y="2711"/>
                  <a:pt x="17349" y="2705"/>
                </a:cubicBezTo>
                <a:close/>
                <a:moveTo>
                  <a:pt x="18042" y="2705"/>
                </a:moveTo>
                <a:cubicBezTo>
                  <a:pt x="18037" y="2699"/>
                  <a:pt x="18034" y="2692"/>
                  <a:pt x="18031" y="2685"/>
                </a:cubicBezTo>
                <a:cubicBezTo>
                  <a:pt x="18028" y="2678"/>
                  <a:pt x="18025" y="2670"/>
                  <a:pt x="18023" y="2662"/>
                </a:cubicBezTo>
                <a:cubicBezTo>
                  <a:pt x="18019" y="2643"/>
                  <a:pt x="18017" y="2627"/>
                  <a:pt x="18019" y="2608"/>
                </a:cubicBezTo>
                <a:cubicBezTo>
                  <a:pt x="18020" y="2589"/>
                  <a:pt x="18024" y="2573"/>
                  <a:pt x="18030" y="2558"/>
                </a:cubicBezTo>
                <a:cubicBezTo>
                  <a:pt x="18037" y="2542"/>
                  <a:pt x="18044" y="2532"/>
                  <a:pt x="18053" y="2525"/>
                </a:cubicBezTo>
                <a:cubicBezTo>
                  <a:pt x="18063" y="2517"/>
                  <a:pt x="18073" y="2514"/>
                  <a:pt x="18083" y="2517"/>
                </a:cubicBezTo>
                <a:cubicBezTo>
                  <a:pt x="18094" y="2519"/>
                  <a:pt x="18103" y="2525"/>
                  <a:pt x="18111" y="2537"/>
                </a:cubicBezTo>
                <a:cubicBezTo>
                  <a:pt x="18115" y="2543"/>
                  <a:pt x="18119" y="2549"/>
                  <a:pt x="18122" y="2556"/>
                </a:cubicBezTo>
                <a:cubicBezTo>
                  <a:pt x="18125" y="2563"/>
                  <a:pt x="18127" y="2570"/>
                  <a:pt x="18129" y="2580"/>
                </a:cubicBezTo>
                <a:cubicBezTo>
                  <a:pt x="18131" y="2588"/>
                  <a:pt x="18133" y="2597"/>
                  <a:pt x="18133" y="2606"/>
                </a:cubicBezTo>
                <a:cubicBezTo>
                  <a:pt x="18134" y="2615"/>
                  <a:pt x="18134" y="2624"/>
                  <a:pt x="18133" y="2634"/>
                </a:cubicBezTo>
                <a:cubicBezTo>
                  <a:pt x="18132" y="2653"/>
                  <a:pt x="18129" y="2669"/>
                  <a:pt x="18122" y="2684"/>
                </a:cubicBezTo>
                <a:cubicBezTo>
                  <a:pt x="18116" y="2699"/>
                  <a:pt x="18109" y="2709"/>
                  <a:pt x="18099" y="2717"/>
                </a:cubicBezTo>
                <a:cubicBezTo>
                  <a:pt x="18094" y="2721"/>
                  <a:pt x="18089" y="2723"/>
                  <a:pt x="18084" y="2725"/>
                </a:cubicBezTo>
                <a:cubicBezTo>
                  <a:pt x="18079" y="2726"/>
                  <a:pt x="18074" y="2726"/>
                  <a:pt x="18069" y="2725"/>
                </a:cubicBezTo>
                <a:cubicBezTo>
                  <a:pt x="18064" y="2724"/>
                  <a:pt x="18059" y="2722"/>
                  <a:pt x="18055" y="2719"/>
                </a:cubicBezTo>
                <a:cubicBezTo>
                  <a:pt x="18050" y="2715"/>
                  <a:pt x="18046" y="2711"/>
                  <a:pt x="18042" y="2705"/>
                </a:cubicBezTo>
                <a:close/>
                <a:moveTo>
                  <a:pt x="18735" y="2705"/>
                </a:moveTo>
                <a:cubicBezTo>
                  <a:pt x="18730" y="2699"/>
                  <a:pt x="18727" y="2692"/>
                  <a:pt x="18724" y="2685"/>
                </a:cubicBezTo>
                <a:cubicBezTo>
                  <a:pt x="18721" y="2678"/>
                  <a:pt x="18718" y="2670"/>
                  <a:pt x="18716" y="2662"/>
                </a:cubicBezTo>
                <a:cubicBezTo>
                  <a:pt x="18712" y="2643"/>
                  <a:pt x="18710" y="2627"/>
                  <a:pt x="18712" y="2608"/>
                </a:cubicBezTo>
                <a:cubicBezTo>
                  <a:pt x="18713" y="2589"/>
                  <a:pt x="18717" y="2573"/>
                  <a:pt x="18723" y="2558"/>
                </a:cubicBezTo>
                <a:cubicBezTo>
                  <a:pt x="18730" y="2542"/>
                  <a:pt x="18737" y="2532"/>
                  <a:pt x="18746" y="2525"/>
                </a:cubicBezTo>
                <a:cubicBezTo>
                  <a:pt x="18756" y="2517"/>
                  <a:pt x="18766" y="2514"/>
                  <a:pt x="18776" y="2517"/>
                </a:cubicBezTo>
                <a:cubicBezTo>
                  <a:pt x="18787" y="2519"/>
                  <a:pt x="18796" y="2525"/>
                  <a:pt x="18804" y="2537"/>
                </a:cubicBezTo>
                <a:cubicBezTo>
                  <a:pt x="18808" y="2543"/>
                  <a:pt x="18812" y="2549"/>
                  <a:pt x="18815" y="2556"/>
                </a:cubicBezTo>
                <a:cubicBezTo>
                  <a:pt x="18818" y="2563"/>
                  <a:pt x="18820" y="2570"/>
                  <a:pt x="18822" y="2580"/>
                </a:cubicBezTo>
                <a:cubicBezTo>
                  <a:pt x="18827" y="2597"/>
                  <a:pt x="18828" y="2615"/>
                  <a:pt x="18827" y="2634"/>
                </a:cubicBezTo>
                <a:cubicBezTo>
                  <a:pt x="18825" y="2653"/>
                  <a:pt x="18822" y="2669"/>
                  <a:pt x="18815" y="2684"/>
                </a:cubicBezTo>
                <a:cubicBezTo>
                  <a:pt x="18809" y="2699"/>
                  <a:pt x="18802" y="2709"/>
                  <a:pt x="18792" y="2717"/>
                </a:cubicBezTo>
                <a:cubicBezTo>
                  <a:pt x="18787" y="2721"/>
                  <a:pt x="18782" y="2723"/>
                  <a:pt x="18777" y="2725"/>
                </a:cubicBezTo>
                <a:cubicBezTo>
                  <a:pt x="18772" y="2726"/>
                  <a:pt x="18767" y="2726"/>
                  <a:pt x="18762" y="2725"/>
                </a:cubicBezTo>
                <a:cubicBezTo>
                  <a:pt x="18757" y="2724"/>
                  <a:pt x="18752" y="2722"/>
                  <a:pt x="18748" y="2719"/>
                </a:cubicBezTo>
                <a:cubicBezTo>
                  <a:pt x="18743" y="2715"/>
                  <a:pt x="18739" y="2711"/>
                  <a:pt x="18735" y="2705"/>
                </a:cubicBezTo>
                <a:close/>
                <a:moveTo>
                  <a:pt x="19428" y="2705"/>
                </a:moveTo>
                <a:cubicBezTo>
                  <a:pt x="19423" y="2699"/>
                  <a:pt x="19420" y="2692"/>
                  <a:pt x="19417" y="2685"/>
                </a:cubicBezTo>
                <a:cubicBezTo>
                  <a:pt x="19414" y="2678"/>
                  <a:pt x="19411" y="2670"/>
                  <a:pt x="19409" y="2662"/>
                </a:cubicBezTo>
                <a:cubicBezTo>
                  <a:pt x="19405" y="2643"/>
                  <a:pt x="19403" y="2627"/>
                  <a:pt x="19405" y="2608"/>
                </a:cubicBezTo>
                <a:cubicBezTo>
                  <a:pt x="19406" y="2589"/>
                  <a:pt x="19410" y="2573"/>
                  <a:pt x="19416" y="2558"/>
                </a:cubicBezTo>
                <a:cubicBezTo>
                  <a:pt x="19423" y="2542"/>
                  <a:pt x="19430" y="2532"/>
                  <a:pt x="19439" y="2525"/>
                </a:cubicBezTo>
                <a:cubicBezTo>
                  <a:pt x="19449" y="2517"/>
                  <a:pt x="19459" y="2514"/>
                  <a:pt x="19469" y="2517"/>
                </a:cubicBezTo>
                <a:cubicBezTo>
                  <a:pt x="19480" y="2519"/>
                  <a:pt x="19489" y="2525"/>
                  <a:pt x="19497" y="2537"/>
                </a:cubicBezTo>
                <a:cubicBezTo>
                  <a:pt x="19501" y="2543"/>
                  <a:pt x="19505" y="2549"/>
                  <a:pt x="19508" y="2556"/>
                </a:cubicBezTo>
                <a:cubicBezTo>
                  <a:pt x="19511" y="2563"/>
                  <a:pt x="19513" y="2570"/>
                  <a:pt x="19515" y="2580"/>
                </a:cubicBezTo>
                <a:cubicBezTo>
                  <a:pt x="19520" y="2597"/>
                  <a:pt x="19521" y="2615"/>
                  <a:pt x="19520" y="2634"/>
                </a:cubicBezTo>
                <a:cubicBezTo>
                  <a:pt x="19518" y="2653"/>
                  <a:pt x="19515" y="2669"/>
                  <a:pt x="19508" y="2684"/>
                </a:cubicBezTo>
                <a:cubicBezTo>
                  <a:pt x="19505" y="2692"/>
                  <a:pt x="19502" y="2698"/>
                  <a:pt x="19498" y="2703"/>
                </a:cubicBezTo>
                <a:cubicBezTo>
                  <a:pt x="19494" y="2709"/>
                  <a:pt x="19490" y="2713"/>
                  <a:pt x="19485" y="2717"/>
                </a:cubicBezTo>
                <a:cubicBezTo>
                  <a:pt x="19480" y="2721"/>
                  <a:pt x="19475" y="2723"/>
                  <a:pt x="19470" y="2725"/>
                </a:cubicBezTo>
                <a:cubicBezTo>
                  <a:pt x="19465" y="2726"/>
                  <a:pt x="19460" y="2726"/>
                  <a:pt x="19455" y="2725"/>
                </a:cubicBezTo>
                <a:cubicBezTo>
                  <a:pt x="19450" y="2724"/>
                  <a:pt x="19445" y="2722"/>
                  <a:pt x="19441" y="2719"/>
                </a:cubicBezTo>
                <a:cubicBezTo>
                  <a:pt x="19436" y="2715"/>
                  <a:pt x="19432" y="2711"/>
                  <a:pt x="19428" y="2705"/>
                </a:cubicBezTo>
                <a:close/>
                <a:moveTo>
                  <a:pt x="20121" y="2705"/>
                </a:moveTo>
                <a:cubicBezTo>
                  <a:pt x="20116" y="2699"/>
                  <a:pt x="20113" y="2692"/>
                  <a:pt x="20110" y="2685"/>
                </a:cubicBezTo>
                <a:cubicBezTo>
                  <a:pt x="20107" y="2678"/>
                  <a:pt x="20104" y="2670"/>
                  <a:pt x="20102" y="2662"/>
                </a:cubicBezTo>
                <a:cubicBezTo>
                  <a:pt x="20098" y="2643"/>
                  <a:pt x="20096" y="2627"/>
                  <a:pt x="20098" y="2608"/>
                </a:cubicBezTo>
                <a:cubicBezTo>
                  <a:pt x="20099" y="2589"/>
                  <a:pt x="20103" y="2573"/>
                  <a:pt x="20109" y="2558"/>
                </a:cubicBezTo>
                <a:cubicBezTo>
                  <a:pt x="20116" y="2542"/>
                  <a:pt x="20123" y="2532"/>
                  <a:pt x="20133" y="2525"/>
                </a:cubicBezTo>
                <a:cubicBezTo>
                  <a:pt x="20143" y="2517"/>
                  <a:pt x="20152" y="2514"/>
                  <a:pt x="20162" y="2517"/>
                </a:cubicBezTo>
                <a:cubicBezTo>
                  <a:pt x="20173" y="2519"/>
                  <a:pt x="20182" y="2525"/>
                  <a:pt x="20190" y="2537"/>
                </a:cubicBezTo>
                <a:cubicBezTo>
                  <a:pt x="20194" y="2543"/>
                  <a:pt x="20198" y="2549"/>
                  <a:pt x="20201" y="2556"/>
                </a:cubicBezTo>
                <a:cubicBezTo>
                  <a:pt x="20204" y="2563"/>
                  <a:pt x="20206" y="2570"/>
                  <a:pt x="20208" y="2580"/>
                </a:cubicBezTo>
                <a:cubicBezTo>
                  <a:pt x="20213" y="2597"/>
                  <a:pt x="20214" y="2615"/>
                  <a:pt x="20213" y="2634"/>
                </a:cubicBezTo>
                <a:cubicBezTo>
                  <a:pt x="20211" y="2653"/>
                  <a:pt x="20208" y="2669"/>
                  <a:pt x="20201" y="2684"/>
                </a:cubicBezTo>
                <a:cubicBezTo>
                  <a:pt x="20198" y="2692"/>
                  <a:pt x="20195" y="2698"/>
                  <a:pt x="20191" y="2703"/>
                </a:cubicBezTo>
                <a:cubicBezTo>
                  <a:pt x="20187" y="2709"/>
                  <a:pt x="20183" y="2713"/>
                  <a:pt x="20178" y="2717"/>
                </a:cubicBezTo>
                <a:cubicBezTo>
                  <a:pt x="20173" y="2721"/>
                  <a:pt x="20168" y="2723"/>
                  <a:pt x="20163" y="2725"/>
                </a:cubicBezTo>
                <a:cubicBezTo>
                  <a:pt x="20158" y="2726"/>
                  <a:pt x="20153" y="2726"/>
                  <a:pt x="20148" y="2725"/>
                </a:cubicBezTo>
                <a:cubicBezTo>
                  <a:pt x="20143" y="2724"/>
                  <a:pt x="20138" y="2722"/>
                  <a:pt x="20134" y="2719"/>
                </a:cubicBezTo>
                <a:cubicBezTo>
                  <a:pt x="20129" y="2715"/>
                  <a:pt x="20125" y="2711"/>
                  <a:pt x="20121" y="2705"/>
                </a:cubicBezTo>
                <a:close/>
                <a:moveTo>
                  <a:pt x="20814" y="2705"/>
                </a:moveTo>
                <a:cubicBezTo>
                  <a:pt x="20809" y="2699"/>
                  <a:pt x="20806" y="2692"/>
                  <a:pt x="20803" y="2685"/>
                </a:cubicBezTo>
                <a:cubicBezTo>
                  <a:pt x="20800" y="2678"/>
                  <a:pt x="20797" y="2670"/>
                  <a:pt x="20795" y="2662"/>
                </a:cubicBezTo>
                <a:cubicBezTo>
                  <a:pt x="20791" y="2643"/>
                  <a:pt x="20789" y="2627"/>
                  <a:pt x="20791" y="2608"/>
                </a:cubicBezTo>
                <a:cubicBezTo>
                  <a:pt x="20792" y="2589"/>
                  <a:pt x="20796" y="2573"/>
                  <a:pt x="20802" y="2558"/>
                </a:cubicBezTo>
                <a:cubicBezTo>
                  <a:pt x="20809" y="2542"/>
                  <a:pt x="20816" y="2532"/>
                  <a:pt x="20826" y="2525"/>
                </a:cubicBezTo>
                <a:cubicBezTo>
                  <a:pt x="20836" y="2517"/>
                  <a:pt x="20845" y="2514"/>
                  <a:pt x="20855" y="2517"/>
                </a:cubicBezTo>
                <a:cubicBezTo>
                  <a:pt x="20866" y="2519"/>
                  <a:pt x="20875" y="2525"/>
                  <a:pt x="20883" y="2537"/>
                </a:cubicBezTo>
                <a:cubicBezTo>
                  <a:pt x="20887" y="2543"/>
                  <a:pt x="20891" y="2549"/>
                  <a:pt x="20894" y="2556"/>
                </a:cubicBezTo>
                <a:cubicBezTo>
                  <a:pt x="20897" y="2563"/>
                  <a:pt x="20899" y="2570"/>
                  <a:pt x="20901" y="2580"/>
                </a:cubicBezTo>
                <a:cubicBezTo>
                  <a:pt x="20906" y="2597"/>
                  <a:pt x="20907" y="2615"/>
                  <a:pt x="20906" y="2634"/>
                </a:cubicBezTo>
                <a:cubicBezTo>
                  <a:pt x="20904" y="2653"/>
                  <a:pt x="20901" y="2669"/>
                  <a:pt x="20894" y="2684"/>
                </a:cubicBezTo>
                <a:cubicBezTo>
                  <a:pt x="20891" y="2692"/>
                  <a:pt x="20888" y="2698"/>
                  <a:pt x="20884" y="2703"/>
                </a:cubicBezTo>
                <a:cubicBezTo>
                  <a:pt x="20880" y="2709"/>
                  <a:pt x="20876" y="2713"/>
                  <a:pt x="20871" y="2717"/>
                </a:cubicBezTo>
                <a:cubicBezTo>
                  <a:pt x="20866" y="2721"/>
                  <a:pt x="20861" y="2723"/>
                  <a:pt x="20856" y="2725"/>
                </a:cubicBezTo>
                <a:cubicBezTo>
                  <a:pt x="20852" y="2726"/>
                  <a:pt x="20846" y="2726"/>
                  <a:pt x="20841" y="2725"/>
                </a:cubicBezTo>
                <a:cubicBezTo>
                  <a:pt x="20836" y="2724"/>
                  <a:pt x="20831" y="2722"/>
                  <a:pt x="20827" y="2719"/>
                </a:cubicBezTo>
                <a:cubicBezTo>
                  <a:pt x="20822" y="2715"/>
                  <a:pt x="20818" y="2711"/>
                  <a:pt x="20814" y="2705"/>
                </a:cubicBezTo>
                <a:close/>
                <a:moveTo>
                  <a:pt x="21507" y="2705"/>
                </a:moveTo>
                <a:cubicBezTo>
                  <a:pt x="21498" y="2693"/>
                  <a:pt x="21493" y="2679"/>
                  <a:pt x="21488" y="2662"/>
                </a:cubicBezTo>
                <a:cubicBezTo>
                  <a:pt x="21484" y="2643"/>
                  <a:pt x="21482" y="2627"/>
                  <a:pt x="21484" y="2608"/>
                </a:cubicBezTo>
                <a:cubicBezTo>
                  <a:pt x="21485" y="2589"/>
                  <a:pt x="21489" y="2573"/>
                  <a:pt x="21495" y="2558"/>
                </a:cubicBezTo>
                <a:cubicBezTo>
                  <a:pt x="21498" y="2550"/>
                  <a:pt x="21502" y="2544"/>
                  <a:pt x="21506" y="2538"/>
                </a:cubicBezTo>
                <a:cubicBezTo>
                  <a:pt x="21510" y="2533"/>
                  <a:pt x="21514" y="2528"/>
                  <a:pt x="21519" y="2525"/>
                </a:cubicBezTo>
                <a:cubicBezTo>
                  <a:pt x="21529" y="2517"/>
                  <a:pt x="21538" y="2514"/>
                  <a:pt x="21548" y="2517"/>
                </a:cubicBezTo>
                <a:cubicBezTo>
                  <a:pt x="21559" y="2519"/>
                  <a:pt x="21568" y="2525"/>
                  <a:pt x="21576" y="2537"/>
                </a:cubicBezTo>
                <a:cubicBezTo>
                  <a:pt x="21580" y="2543"/>
                  <a:pt x="21584" y="2549"/>
                  <a:pt x="21587" y="2556"/>
                </a:cubicBezTo>
                <a:cubicBezTo>
                  <a:pt x="21590" y="2563"/>
                  <a:pt x="21592" y="2570"/>
                  <a:pt x="21594" y="2580"/>
                </a:cubicBezTo>
                <a:cubicBezTo>
                  <a:pt x="21599" y="2597"/>
                  <a:pt x="21600" y="2615"/>
                  <a:pt x="21599" y="2634"/>
                </a:cubicBezTo>
                <a:cubicBezTo>
                  <a:pt x="21597" y="2653"/>
                  <a:pt x="21594" y="2669"/>
                  <a:pt x="21587" y="2684"/>
                </a:cubicBezTo>
                <a:cubicBezTo>
                  <a:pt x="21584" y="2692"/>
                  <a:pt x="21581" y="2698"/>
                  <a:pt x="21577" y="2703"/>
                </a:cubicBezTo>
                <a:cubicBezTo>
                  <a:pt x="21573" y="2709"/>
                  <a:pt x="21569" y="2713"/>
                  <a:pt x="21564" y="2717"/>
                </a:cubicBezTo>
                <a:cubicBezTo>
                  <a:pt x="21559" y="2721"/>
                  <a:pt x="21554" y="2723"/>
                  <a:pt x="21549" y="2725"/>
                </a:cubicBezTo>
                <a:cubicBezTo>
                  <a:pt x="21545" y="2726"/>
                  <a:pt x="21539" y="2726"/>
                  <a:pt x="21534" y="2725"/>
                </a:cubicBezTo>
                <a:cubicBezTo>
                  <a:pt x="21524" y="2723"/>
                  <a:pt x="21515" y="2717"/>
                  <a:pt x="21507" y="2705"/>
                </a:cubicBezTo>
                <a:close/>
                <a:moveTo>
                  <a:pt x="23" y="3963"/>
                </a:moveTo>
                <a:cubicBezTo>
                  <a:pt x="15" y="3951"/>
                  <a:pt x="9" y="3937"/>
                  <a:pt x="5" y="3920"/>
                </a:cubicBezTo>
                <a:cubicBezTo>
                  <a:pt x="3" y="3911"/>
                  <a:pt x="1" y="3902"/>
                  <a:pt x="1" y="3893"/>
                </a:cubicBezTo>
                <a:cubicBezTo>
                  <a:pt x="0" y="3885"/>
                  <a:pt x="0" y="3876"/>
                  <a:pt x="1" y="3866"/>
                </a:cubicBezTo>
                <a:cubicBezTo>
                  <a:pt x="1" y="3857"/>
                  <a:pt x="2" y="3848"/>
                  <a:pt x="4" y="3840"/>
                </a:cubicBezTo>
                <a:cubicBezTo>
                  <a:pt x="6" y="3832"/>
                  <a:pt x="8" y="3824"/>
                  <a:pt x="12" y="3816"/>
                </a:cubicBezTo>
                <a:cubicBezTo>
                  <a:pt x="15" y="3808"/>
                  <a:pt x="18" y="3802"/>
                  <a:pt x="22" y="3796"/>
                </a:cubicBezTo>
                <a:cubicBezTo>
                  <a:pt x="26" y="3791"/>
                  <a:pt x="30" y="3786"/>
                  <a:pt x="35" y="3783"/>
                </a:cubicBezTo>
                <a:cubicBezTo>
                  <a:pt x="45" y="3775"/>
                  <a:pt x="54" y="3773"/>
                  <a:pt x="65" y="3775"/>
                </a:cubicBezTo>
                <a:cubicBezTo>
                  <a:pt x="75" y="3777"/>
                  <a:pt x="84" y="3784"/>
                  <a:pt x="92" y="3796"/>
                </a:cubicBezTo>
                <a:cubicBezTo>
                  <a:pt x="101" y="3807"/>
                  <a:pt x="106" y="3820"/>
                  <a:pt x="111" y="3838"/>
                </a:cubicBezTo>
                <a:cubicBezTo>
                  <a:pt x="115" y="3855"/>
                  <a:pt x="116" y="3873"/>
                  <a:pt x="115" y="3892"/>
                </a:cubicBezTo>
                <a:cubicBezTo>
                  <a:pt x="114" y="3911"/>
                  <a:pt x="110" y="3927"/>
                  <a:pt x="104" y="3942"/>
                </a:cubicBezTo>
                <a:cubicBezTo>
                  <a:pt x="100" y="3950"/>
                  <a:pt x="97" y="3956"/>
                  <a:pt x="93" y="3962"/>
                </a:cubicBezTo>
                <a:cubicBezTo>
                  <a:pt x="89" y="3967"/>
                  <a:pt x="85" y="3972"/>
                  <a:pt x="80" y="3976"/>
                </a:cubicBezTo>
                <a:cubicBezTo>
                  <a:pt x="75" y="3979"/>
                  <a:pt x="71" y="3982"/>
                  <a:pt x="66" y="3983"/>
                </a:cubicBezTo>
                <a:cubicBezTo>
                  <a:pt x="61" y="3984"/>
                  <a:pt x="56" y="3984"/>
                  <a:pt x="51" y="3984"/>
                </a:cubicBezTo>
                <a:cubicBezTo>
                  <a:pt x="40" y="3981"/>
                  <a:pt x="31" y="3975"/>
                  <a:pt x="23" y="3963"/>
                </a:cubicBezTo>
                <a:close/>
                <a:moveTo>
                  <a:pt x="716" y="3963"/>
                </a:moveTo>
                <a:cubicBezTo>
                  <a:pt x="708" y="3951"/>
                  <a:pt x="702" y="3937"/>
                  <a:pt x="698" y="3920"/>
                </a:cubicBezTo>
                <a:cubicBezTo>
                  <a:pt x="693" y="3902"/>
                  <a:pt x="692" y="3886"/>
                  <a:pt x="694" y="3866"/>
                </a:cubicBezTo>
                <a:cubicBezTo>
                  <a:pt x="695" y="3847"/>
                  <a:pt x="698" y="3831"/>
                  <a:pt x="705" y="3816"/>
                </a:cubicBezTo>
                <a:cubicBezTo>
                  <a:pt x="708" y="3808"/>
                  <a:pt x="711" y="3802"/>
                  <a:pt x="715" y="3796"/>
                </a:cubicBezTo>
                <a:cubicBezTo>
                  <a:pt x="719" y="3791"/>
                  <a:pt x="723" y="3786"/>
                  <a:pt x="728" y="3783"/>
                </a:cubicBezTo>
                <a:cubicBezTo>
                  <a:pt x="738" y="3775"/>
                  <a:pt x="747" y="3773"/>
                  <a:pt x="758" y="3775"/>
                </a:cubicBezTo>
                <a:cubicBezTo>
                  <a:pt x="768" y="3777"/>
                  <a:pt x="777" y="3784"/>
                  <a:pt x="785" y="3796"/>
                </a:cubicBezTo>
                <a:cubicBezTo>
                  <a:pt x="794" y="3807"/>
                  <a:pt x="799" y="3820"/>
                  <a:pt x="804" y="3838"/>
                </a:cubicBezTo>
                <a:cubicBezTo>
                  <a:pt x="808" y="3855"/>
                  <a:pt x="809" y="3873"/>
                  <a:pt x="808" y="3892"/>
                </a:cubicBezTo>
                <a:cubicBezTo>
                  <a:pt x="807" y="3911"/>
                  <a:pt x="803" y="3927"/>
                  <a:pt x="797" y="3942"/>
                </a:cubicBezTo>
                <a:cubicBezTo>
                  <a:pt x="793" y="3950"/>
                  <a:pt x="790" y="3956"/>
                  <a:pt x="786" y="3962"/>
                </a:cubicBezTo>
                <a:cubicBezTo>
                  <a:pt x="782" y="3967"/>
                  <a:pt x="778" y="3972"/>
                  <a:pt x="773" y="3976"/>
                </a:cubicBezTo>
                <a:cubicBezTo>
                  <a:pt x="768" y="3979"/>
                  <a:pt x="764" y="3982"/>
                  <a:pt x="759" y="3983"/>
                </a:cubicBezTo>
                <a:cubicBezTo>
                  <a:pt x="754" y="3984"/>
                  <a:pt x="749" y="3984"/>
                  <a:pt x="744" y="3984"/>
                </a:cubicBezTo>
                <a:cubicBezTo>
                  <a:pt x="733" y="3981"/>
                  <a:pt x="724" y="3975"/>
                  <a:pt x="716" y="3963"/>
                </a:cubicBezTo>
                <a:close/>
                <a:moveTo>
                  <a:pt x="1409" y="3963"/>
                </a:moveTo>
                <a:cubicBezTo>
                  <a:pt x="1401" y="3951"/>
                  <a:pt x="1395" y="3937"/>
                  <a:pt x="1391" y="3920"/>
                </a:cubicBezTo>
                <a:cubicBezTo>
                  <a:pt x="1386" y="3902"/>
                  <a:pt x="1385" y="3886"/>
                  <a:pt x="1387" y="3866"/>
                </a:cubicBezTo>
                <a:cubicBezTo>
                  <a:pt x="1388" y="3847"/>
                  <a:pt x="1391" y="3831"/>
                  <a:pt x="1398" y="3816"/>
                </a:cubicBezTo>
                <a:cubicBezTo>
                  <a:pt x="1401" y="3808"/>
                  <a:pt x="1404" y="3802"/>
                  <a:pt x="1408" y="3796"/>
                </a:cubicBezTo>
                <a:cubicBezTo>
                  <a:pt x="1412" y="3791"/>
                  <a:pt x="1416" y="3786"/>
                  <a:pt x="1421" y="3783"/>
                </a:cubicBezTo>
                <a:cubicBezTo>
                  <a:pt x="1431" y="3775"/>
                  <a:pt x="1440" y="3773"/>
                  <a:pt x="1451" y="3775"/>
                </a:cubicBezTo>
                <a:cubicBezTo>
                  <a:pt x="1461" y="3777"/>
                  <a:pt x="1470" y="3784"/>
                  <a:pt x="1479" y="3796"/>
                </a:cubicBezTo>
                <a:cubicBezTo>
                  <a:pt x="1487" y="3807"/>
                  <a:pt x="1493" y="3820"/>
                  <a:pt x="1497" y="3838"/>
                </a:cubicBezTo>
                <a:cubicBezTo>
                  <a:pt x="1501" y="3855"/>
                  <a:pt x="1502" y="3873"/>
                  <a:pt x="1501" y="3892"/>
                </a:cubicBezTo>
                <a:cubicBezTo>
                  <a:pt x="1500" y="3911"/>
                  <a:pt x="1496" y="3927"/>
                  <a:pt x="1490" y="3942"/>
                </a:cubicBezTo>
                <a:cubicBezTo>
                  <a:pt x="1486" y="3950"/>
                  <a:pt x="1483" y="3956"/>
                  <a:pt x="1479" y="3962"/>
                </a:cubicBezTo>
                <a:cubicBezTo>
                  <a:pt x="1475" y="3967"/>
                  <a:pt x="1471" y="3972"/>
                  <a:pt x="1466" y="3976"/>
                </a:cubicBezTo>
                <a:cubicBezTo>
                  <a:pt x="1461" y="3979"/>
                  <a:pt x="1457" y="3982"/>
                  <a:pt x="1452" y="3983"/>
                </a:cubicBezTo>
                <a:cubicBezTo>
                  <a:pt x="1447" y="3984"/>
                  <a:pt x="1442" y="3984"/>
                  <a:pt x="1437" y="3984"/>
                </a:cubicBezTo>
                <a:cubicBezTo>
                  <a:pt x="1426" y="3981"/>
                  <a:pt x="1417" y="3975"/>
                  <a:pt x="1409" y="3963"/>
                </a:cubicBezTo>
                <a:close/>
                <a:moveTo>
                  <a:pt x="2102" y="3963"/>
                </a:moveTo>
                <a:cubicBezTo>
                  <a:pt x="2094" y="3951"/>
                  <a:pt x="2088" y="3937"/>
                  <a:pt x="2084" y="3920"/>
                </a:cubicBezTo>
                <a:cubicBezTo>
                  <a:pt x="2079" y="3902"/>
                  <a:pt x="2078" y="3886"/>
                  <a:pt x="2080" y="3866"/>
                </a:cubicBezTo>
                <a:cubicBezTo>
                  <a:pt x="2081" y="3847"/>
                  <a:pt x="2084" y="3831"/>
                  <a:pt x="2091" y="3816"/>
                </a:cubicBezTo>
                <a:cubicBezTo>
                  <a:pt x="2094" y="3808"/>
                  <a:pt x="2097" y="3802"/>
                  <a:pt x="2101" y="3796"/>
                </a:cubicBezTo>
                <a:cubicBezTo>
                  <a:pt x="2105" y="3791"/>
                  <a:pt x="2109" y="3786"/>
                  <a:pt x="2114" y="3783"/>
                </a:cubicBezTo>
                <a:cubicBezTo>
                  <a:pt x="2124" y="3775"/>
                  <a:pt x="2133" y="3773"/>
                  <a:pt x="2144" y="3775"/>
                </a:cubicBezTo>
                <a:cubicBezTo>
                  <a:pt x="2154" y="3777"/>
                  <a:pt x="2163" y="3784"/>
                  <a:pt x="2172" y="3796"/>
                </a:cubicBezTo>
                <a:cubicBezTo>
                  <a:pt x="2180" y="3807"/>
                  <a:pt x="2186" y="3820"/>
                  <a:pt x="2190" y="3838"/>
                </a:cubicBezTo>
                <a:cubicBezTo>
                  <a:pt x="2194" y="3855"/>
                  <a:pt x="2195" y="3873"/>
                  <a:pt x="2194" y="3892"/>
                </a:cubicBezTo>
                <a:cubicBezTo>
                  <a:pt x="2193" y="3911"/>
                  <a:pt x="2189" y="3927"/>
                  <a:pt x="2183" y="3942"/>
                </a:cubicBezTo>
                <a:cubicBezTo>
                  <a:pt x="2180" y="3950"/>
                  <a:pt x="2176" y="3956"/>
                  <a:pt x="2172" y="3962"/>
                </a:cubicBezTo>
                <a:cubicBezTo>
                  <a:pt x="2169" y="3967"/>
                  <a:pt x="2164" y="3972"/>
                  <a:pt x="2159" y="3976"/>
                </a:cubicBezTo>
                <a:cubicBezTo>
                  <a:pt x="2155" y="3979"/>
                  <a:pt x="2150" y="3982"/>
                  <a:pt x="2145" y="3983"/>
                </a:cubicBezTo>
                <a:cubicBezTo>
                  <a:pt x="2140" y="3984"/>
                  <a:pt x="2135" y="3984"/>
                  <a:pt x="2130" y="3984"/>
                </a:cubicBezTo>
                <a:cubicBezTo>
                  <a:pt x="2119" y="3981"/>
                  <a:pt x="2110" y="3975"/>
                  <a:pt x="2102" y="3963"/>
                </a:cubicBezTo>
                <a:close/>
                <a:moveTo>
                  <a:pt x="2795" y="3963"/>
                </a:moveTo>
                <a:cubicBezTo>
                  <a:pt x="2791" y="3957"/>
                  <a:pt x="2787" y="3951"/>
                  <a:pt x="2784" y="3943"/>
                </a:cubicBezTo>
                <a:cubicBezTo>
                  <a:pt x="2781" y="3936"/>
                  <a:pt x="2779" y="3929"/>
                  <a:pt x="2777" y="3920"/>
                </a:cubicBezTo>
                <a:cubicBezTo>
                  <a:pt x="2772" y="3902"/>
                  <a:pt x="2771" y="3886"/>
                  <a:pt x="2773" y="3866"/>
                </a:cubicBezTo>
                <a:cubicBezTo>
                  <a:pt x="2774" y="3847"/>
                  <a:pt x="2777" y="3831"/>
                  <a:pt x="2784" y="3816"/>
                </a:cubicBezTo>
                <a:cubicBezTo>
                  <a:pt x="2787" y="3808"/>
                  <a:pt x="2790" y="3802"/>
                  <a:pt x="2794" y="3796"/>
                </a:cubicBezTo>
                <a:cubicBezTo>
                  <a:pt x="2798" y="3791"/>
                  <a:pt x="2802" y="3786"/>
                  <a:pt x="2807" y="3783"/>
                </a:cubicBezTo>
                <a:cubicBezTo>
                  <a:pt x="2817" y="3775"/>
                  <a:pt x="2826" y="3773"/>
                  <a:pt x="2837" y="3775"/>
                </a:cubicBezTo>
                <a:cubicBezTo>
                  <a:pt x="2848" y="3777"/>
                  <a:pt x="2856" y="3784"/>
                  <a:pt x="2865" y="3796"/>
                </a:cubicBezTo>
                <a:cubicBezTo>
                  <a:pt x="2873" y="3807"/>
                  <a:pt x="2879" y="3820"/>
                  <a:pt x="2883" y="3838"/>
                </a:cubicBezTo>
                <a:cubicBezTo>
                  <a:pt x="2887" y="3855"/>
                  <a:pt x="2888" y="3873"/>
                  <a:pt x="2887" y="3892"/>
                </a:cubicBezTo>
                <a:cubicBezTo>
                  <a:pt x="2886" y="3911"/>
                  <a:pt x="2882" y="3927"/>
                  <a:pt x="2876" y="3942"/>
                </a:cubicBezTo>
                <a:cubicBezTo>
                  <a:pt x="2873" y="3950"/>
                  <a:pt x="2869" y="3956"/>
                  <a:pt x="2865" y="3962"/>
                </a:cubicBezTo>
                <a:cubicBezTo>
                  <a:pt x="2862" y="3967"/>
                  <a:pt x="2857" y="3972"/>
                  <a:pt x="2852" y="3976"/>
                </a:cubicBezTo>
                <a:cubicBezTo>
                  <a:pt x="2848" y="3979"/>
                  <a:pt x="2843" y="3982"/>
                  <a:pt x="2838" y="3983"/>
                </a:cubicBezTo>
                <a:cubicBezTo>
                  <a:pt x="2833" y="3984"/>
                  <a:pt x="2828" y="3984"/>
                  <a:pt x="2823" y="3984"/>
                </a:cubicBezTo>
                <a:cubicBezTo>
                  <a:pt x="2817" y="3982"/>
                  <a:pt x="2813" y="3980"/>
                  <a:pt x="2808" y="3977"/>
                </a:cubicBezTo>
                <a:cubicBezTo>
                  <a:pt x="2804" y="3973"/>
                  <a:pt x="2799" y="3969"/>
                  <a:pt x="2795" y="3963"/>
                </a:cubicBezTo>
                <a:close/>
                <a:moveTo>
                  <a:pt x="3488" y="3963"/>
                </a:moveTo>
                <a:cubicBezTo>
                  <a:pt x="3484" y="3957"/>
                  <a:pt x="3480" y="3951"/>
                  <a:pt x="3477" y="3943"/>
                </a:cubicBezTo>
                <a:cubicBezTo>
                  <a:pt x="3474" y="3936"/>
                  <a:pt x="3472" y="3929"/>
                  <a:pt x="3470" y="3920"/>
                </a:cubicBezTo>
                <a:cubicBezTo>
                  <a:pt x="3465" y="3902"/>
                  <a:pt x="3464" y="3886"/>
                  <a:pt x="3466" y="3866"/>
                </a:cubicBezTo>
                <a:cubicBezTo>
                  <a:pt x="3467" y="3847"/>
                  <a:pt x="3470" y="3831"/>
                  <a:pt x="3477" y="3816"/>
                </a:cubicBezTo>
                <a:cubicBezTo>
                  <a:pt x="3480" y="3808"/>
                  <a:pt x="3483" y="3802"/>
                  <a:pt x="3487" y="3796"/>
                </a:cubicBezTo>
                <a:cubicBezTo>
                  <a:pt x="3491" y="3791"/>
                  <a:pt x="3496" y="3786"/>
                  <a:pt x="3500" y="3783"/>
                </a:cubicBezTo>
                <a:cubicBezTo>
                  <a:pt x="3510" y="3775"/>
                  <a:pt x="3519" y="3773"/>
                  <a:pt x="3530" y="3775"/>
                </a:cubicBezTo>
                <a:cubicBezTo>
                  <a:pt x="3541" y="3777"/>
                  <a:pt x="3549" y="3784"/>
                  <a:pt x="3558" y="3796"/>
                </a:cubicBezTo>
                <a:cubicBezTo>
                  <a:pt x="3566" y="3807"/>
                  <a:pt x="3572" y="3820"/>
                  <a:pt x="3576" y="3838"/>
                </a:cubicBezTo>
                <a:cubicBezTo>
                  <a:pt x="3580" y="3855"/>
                  <a:pt x="3581" y="3873"/>
                  <a:pt x="3580" y="3892"/>
                </a:cubicBezTo>
                <a:cubicBezTo>
                  <a:pt x="3579" y="3911"/>
                  <a:pt x="3575" y="3927"/>
                  <a:pt x="3569" y="3942"/>
                </a:cubicBezTo>
                <a:cubicBezTo>
                  <a:pt x="3566" y="3950"/>
                  <a:pt x="3562" y="3956"/>
                  <a:pt x="3558" y="3962"/>
                </a:cubicBezTo>
                <a:cubicBezTo>
                  <a:pt x="3555" y="3967"/>
                  <a:pt x="3550" y="3972"/>
                  <a:pt x="3546" y="3976"/>
                </a:cubicBezTo>
                <a:cubicBezTo>
                  <a:pt x="3541" y="3979"/>
                  <a:pt x="3536" y="3982"/>
                  <a:pt x="3531" y="3983"/>
                </a:cubicBezTo>
                <a:cubicBezTo>
                  <a:pt x="3526" y="3984"/>
                  <a:pt x="3521" y="3984"/>
                  <a:pt x="3516" y="3984"/>
                </a:cubicBezTo>
                <a:cubicBezTo>
                  <a:pt x="3510" y="3982"/>
                  <a:pt x="3506" y="3980"/>
                  <a:pt x="3501" y="3977"/>
                </a:cubicBezTo>
                <a:cubicBezTo>
                  <a:pt x="3497" y="3973"/>
                  <a:pt x="3492" y="3969"/>
                  <a:pt x="3488" y="3963"/>
                </a:cubicBezTo>
                <a:close/>
                <a:moveTo>
                  <a:pt x="4181" y="3963"/>
                </a:moveTo>
                <a:cubicBezTo>
                  <a:pt x="4177" y="3957"/>
                  <a:pt x="4173" y="3951"/>
                  <a:pt x="4170" y="3943"/>
                </a:cubicBezTo>
                <a:cubicBezTo>
                  <a:pt x="4167" y="3936"/>
                  <a:pt x="4165" y="3929"/>
                  <a:pt x="4163" y="3920"/>
                </a:cubicBezTo>
                <a:cubicBezTo>
                  <a:pt x="4158" y="3902"/>
                  <a:pt x="4157" y="3886"/>
                  <a:pt x="4159" y="3866"/>
                </a:cubicBezTo>
                <a:cubicBezTo>
                  <a:pt x="4160" y="3847"/>
                  <a:pt x="4163" y="3831"/>
                  <a:pt x="4170" y="3816"/>
                </a:cubicBezTo>
                <a:cubicBezTo>
                  <a:pt x="4173" y="3808"/>
                  <a:pt x="4176" y="3802"/>
                  <a:pt x="4180" y="3796"/>
                </a:cubicBezTo>
                <a:cubicBezTo>
                  <a:pt x="4184" y="3791"/>
                  <a:pt x="4189" y="3786"/>
                  <a:pt x="4193" y="3783"/>
                </a:cubicBezTo>
                <a:cubicBezTo>
                  <a:pt x="4203" y="3775"/>
                  <a:pt x="4213" y="3773"/>
                  <a:pt x="4223" y="3775"/>
                </a:cubicBezTo>
                <a:cubicBezTo>
                  <a:pt x="4234" y="3777"/>
                  <a:pt x="4242" y="3784"/>
                  <a:pt x="4251" y="3796"/>
                </a:cubicBezTo>
                <a:cubicBezTo>
                  <a:pt x="4259" y="3807"/>
                  <a:pt x="4265" y="3820"/>
                  <a:pt x="4269" y="3838"/>
                </a:cubicBezTo>
                <a:cubicBezTo>
                  <a:pt x="4273" y="3855"/>
                  <a:pt x="4274" y="3873"/>
                  <a:pt x="4273" y="3892"/>
                </a:cubicBezTo>
                <a:cubicBezTo>
                  <a:pt x="4272" y="3911"/>
                  <a:pt x="4268" y="3927"/>
                  <a:pt x="4262" y="3942"/>
                </a:cubicBezTo>
                <a:cubicBezTo>
                  <a:pt x="4259" y="3950"/>
                  <a:pt x="4255" y="3956"/>
                  <a:pt x="4252" y="3962"/>
                </a:cubicBezTo>
                <a:cubicBezTo>
                  <a:pt x="4248" y="3967"/>
                  <a:pt x="4243" y="3972"/>
                  <a:pt x="4239" y="3976"/>
                </a:cubicBezTo>
                <a:cubicBezTo>
                  <a:pt x="4234" y="3979"/>
                  <a:pt x="4229" y="3982"/>
                  <a:pt x="4224" y="3983"/>
                </a:cubicBezTo>
                <a:cubicBezTo>
                  <a:pt x="4219" y="3984"/>
                  <a:pt x="4214" y="3984"/>
                  <a:pt x="4209" y="3984"/>
                </a:cubicBezTo>
                <a:cubicBezTo>
                  <a:pt x="4204" y="3982"/>
                  <a:pt x="4199" y="3980"/>
                  <a:pt x="4194" y="3977"/>
                </a:cubicBezTo>
                <a:cubicBezTo>
                  <a:pt x="4190" y="3973"/>
                  <a:pt x="4185" y="3969"/>
                  <a:pt x="4181" y="3963"/>
                </a:cubicBezTo>
                <a:close/>
                <a:moveTo>
                  <a:pt x="4874" y="3963"/>
                </a:moveTo>
                <a:cubicBezTo>
                  <a:pt x="4870" y="3957"/>
                  <a:pt x="4866" y="3951"/>
                  <a:pt x="4863" y="3943"/>
                </a:cubicBezTo>
                <a:cubicBezTo>
                  <a:pt x="4860" y="3936"/>
                  <a:pt x="4858" y="3929"/>
                  <a:pt x="4856" y="3920"/>
                </a:cubicBezTo>
                <a:cubicBezTo>
                  <a:pt x="4851" y="3902"/>
                  <a:pt x="4850" y="3886"/>
                  <a:pt x="4852" y="3866"/>
                </a:cubicBezTo>
                <a:cubicBezTo>
                  <a:pt x="4853" y="3847"/>
                  <a:pt x="4856" y="3831"/>
                  <a:pt x="4863" y="3816"/>
                </a:cubicBezTo>
                <a:cubicBezTo>
                  <a:pt x="4866" y="3808"/>
                  <a:pt x="4869" y="3802"/>
                  <a:pt x="4873" y="3796"/>
                </a:cubicBezTo>
                <a:cubicBezTo>
                  <a:pt x="4877" y="3791"/>
                  <a:pt x="4882" y="3786"/>
                  <a:pt x="4886" y="3783"/>
                </a:cubicBezTo>
                <a:cubicBezTo>
                  <a:pt x="4896" y="3775"/>
                  <a:pt x="4906" y="3773"/>
                  <a:pt x="4916" y="3775"/>
                </a:cubicBezTo>
                <a:cubicBezTo>
                  <a:pt x="4927" y="3777"/>
                  <a:pt x="4935" y="3784"/>
                  <a:pt x="4944" y="3796"/>
                </a:cubicBezTo>
                <a:cubicBezTo>
                  <a:pt x="4948" y="3801"/>
                  <a:pt x="4951" y="3807"/>
                  <a:pt x="4954" y="3814"/>
                </a:cubicBezTo>
                <a:cubicBezTo>
                  <a:pt x="4957" y="3821"/>
                  <a:pt x="4960" y="3829"/>
                  <a:pt x="4962" y="3838"/>
                </a:cubicBezTo>
                <a:cubicBezTo>
                  <a:pt x="4966" y="3855"/>
                  <a:pt x="4967" y="3873"/>
                  <a:pt x="4966" y="3892"/>
                </a:cubicBezTo>
                <a:cubicBezTo>
                  <a:pt x="4965" y="3911"/>
                  <a:pt x="4961" y="3927"/>
                  <a:pt x="4955" y="3942"/>
                </a:cubicBezTo>
                <a:cubicBezTo>
                  <a:pt x="4952" y="3950"/>
                  <a:pt x="4948" y="3956"/>
                  <a:pt x="4945" y="3962"/>
                </a:cubicBezTo>
                <a:cubicBezTo>
                  <a:pt x="4941" y="3967"/>
                  <a:pt x="4936" y="3972"/>
                  <a:pt x="4932" y="3976"/>
                </a:cubicBezTo>
                <a:cubicBezTo>
                  <a:pt x="4927" y="3979"/>
                  <a:pt x="4922" y="3982"/>
                  <a:pt x="4917" y="3983"/>
                </a:cubicBezTo>
                <a:cubicBezTo>
                  <a:pt x="4912" y="3984"/>
                  <a:pt x="4907" y="3984"/>
                  <a:pt x="4902" y="3984"/>
                </a:cubicBezTo>
                <a:cubicBezTo>
                  <a:pt x="4897" y="3982"/>
                  <a:pt x="4892" y="3980"/>
                  <a:pt x="4887" y="3977"/>
                </a:cubicBezTo>
                <a:cubicBezTo>
                  <a:pt x="4883" y="3973"/>
                  <a:pt x="4878" y="3969"/>
                  <a:pt x="4874" y="3963"/>
                </a:cubicBezTo>
                <a:close/>
                <a:moveTo>
                  <a:pt x="5567" y="3963"/>
                </a:moveTo>
                <a:cubicBezTo>
                  <a:pt x="5563" y="3957"/>
                  <a:pt x="5559" y="3951"/>
                  <a:pt x="5556" y="3943"/>
                </a:cubicBezTo>
                <a:cubicBezTo>
                  <a:pt x="5553" y="3936"/>
                  <a:pt x="5551" y="3929"/>
                  <a:pt x="5549" y="3920"/>
                </a:cubicBezTo>
                <a:cubicBezTo>
                  <a:pt x="5544" y="3902"/>
                  <a:pt x="5543" y="3886"/>
                  <a:pt x="5545" y="3866"/>
                </a:cubicBezTo>
                <a:cubicBezTo>
                  <a:pt x="5546" y="3847"/>
                  <a:pt x="5550" y="3831"/>
                  <a:pt x="5556" y="3816"/>
                </a:cubicBezTo>
                <a:cubicBezTo>
                  <a:pt x="5559" y="3808"/>
                  <a:pt x="5562" y="3802"/>
                  <a:pt x="5566" y="3796"/>
                </a:cubicBezTo>
                <a:cubicBezTo>
                  <a:pt x="5570" y="3791"/>
                  <a:pt x="5574" y="3786"/>
                  <a:pt x="5579" y="3783"/>
                </a:cubicBezTo>
                <a:cubicBezTo>
                  <a:pt x="5589" y="3775"/>
                  <a:pt x="5599" y="3773"/>
                  <a:pt x="5609" y="3775"/>
                </a:cubicBezTo>
                <a:cubicBezTo>
                  <a:pt x="5620" y="3777"/>
                  <a:pt x="5628" y="3784"/>
                  <a:pt x="5637" y="3796"/>
                </a:cubicBezTo>
                <a:cubicBezTo>
                  <a:pt x="5641" y="3801"/>
                  <a:pt x="5644" y="3807"/>
                  <a:pt x="5647" y="3814"/>
                </a:cubicBezTo>
                <a:cubicBezTo>
                  <a:pt x="5651" y="3821"/>
                  <a:pt x="5653" y="3829"/>
                  <a:pt x="5655" y="3838"/>
                </a:cubicBezTo>
                <a:cubicBezTo>
                  <a:pt x="5659" y="3855"/>
                  <a:pt x="5660" y="3873"/>
                  <a:pt x="5659" y="3892"/>
                </a:cubicBezTo>
                <a:cubicBezTo>
                  <a:pt x="5658" y="3911"/>
                  <a:pt x="5654" y="3927"/>
                  <a:pt x="5648" y="3942"/>
                </a:cubicBezTo>
                <a:cubicBezTo>
                  <a:pt x="5645" y="3950"/>
                  <a:pt x="5641" y="3956"/>
                  <a:pt x="5638" y="3962"/>
                </a:cubicBezTo>
                <a:cubicBezTo>
                  <a:pt x="5634" y="3967"/>
                  <a:pt x="5629" y="3972"/>
                  <a:pt x="5625" y="3976"/>
                </a:cubicBezTo>
                <a:cubicBezTo>
                  <a:pt x="5620" y="3979"/>
                  <a:pt x="5615" y="3982"/>
                  <a:pt x="5610" y="3983"/>
                </a:cubicBezTo>
                <a:cubicBezTo>
                  <a:pt x="5605" y="3984"/>
                  <a:pt x="5600" y="3984"/>
                  <a:pt x="5595" y="3984"/>
                </a:cubicBezTo>
                <a:cubicBezTo>
                  <a:pt x="5590" y="3982"/>
                  <a:pt x="5585" y="3980"/>
                  <a:pt x="5580" y="3977"/>
                </a:cubicBezTo>
                <a:cubicBezTo>
                  <a:pt x="5576" y="3973"/>
                  <a:pt x="5571" y="3969"/>
                  <a:pt x="5567" y="3963"/>
                </a:cubicBezTo>
                <a:close/>
                <a:moveTo>
                  <a:pt x="6260" y="3963"/>
                </a:moveTo>
                <a:cubicBezTo>
                  <a:pt x="6256" y="3957"/>
                  <a:pt x="6252" y="3951"/>
                  <a:pt x="6249" y="3943"/>
                </a:cubicBezTo>
                <a:cubicBezTo>
                  <a:pt x="6246" y="3936"/>
                  <a:pt x="6244" y="3929"/>
                  <a:pt x="6242" y="3920"/>
                </a:cubicBezTo>
                <a:cubicBezTo>
                  <a:pt x="6238" y="3902"/>
                  <a:pt x="6236" y="3886"/>
                  <a:pt x="6238" y="3866"/>
                </a:cubicBezTo>
                <a:cubicBezTo>
                  <a:pt x="6239" y="3847"/>
                  <a:pt x="6243" y="3831"/>
                  <a:pt x="6249" y="3816"/>
                </a:cubicBezTo>
                <a:cubicBezTo>
                  <a:pt x="6252" y="3808"/>
                  <a:pt x="6255" y="3802"/>
                  <a:pt x="6259" y="3796"/>
                </a:cubicBezTo>
                <a:cubicBezTo>
                  <a:pt x="6263" y="3791"/>
                  <a:pt x="6267" y="3786"/>
                  <a:pt x="6272" y="3783"/>
                </a:cubicBezTo>
                <a:cubicBezTo>
                  <a:pt x="6282" y="3775"/>
                  <a:pt x="6292" y="3773"/>
                  <a:pt x="6302" y="3775"/>
                </a:cubicBezTo>
                <a:cubicBezTo>
                  <a:pt x="6313" y="3777"/>
                  <a:pt x="6321" y="3784"/>
                  <a:pt x="6330" y="3796"/>
                </a:cubicBezTo>
                <a:cubicBezTo>
                  <a:pt x="6334" y="3801"/>
                  <a:pt x="6337" y="3807"/>
                  <a:pt x="6340" y="3814"/>
                </a:cubicBezTo>
                <a:cubicBezTo>
                  <a:pt x="6344" y="3821"/>
                  <a:pt x="6346" y="3829"/>
                  <a:pt x="6348" y="3838"/>
                </a:cubicBezTo>
                <a:cubicBezTo>
                  <a:pt x="6352" y="3855"/>
                  <a:pt x="6353" y="3873"/>
                  <a:pt x="6352" y="3892"/>
                </a:cubicBezTo>
                <a:cubicBezTo>
                  <a:pt x="6351" y="3911"/>
                  <a:pt x="6347" y="3927"/>
                  <a:pt x="6341" y="3942"/>
                </a:cubicBezTo>
                <a:cubicBezTo>
                  <a:pt x="6338" y="3950"/>
                  <a:pt x="6334" y="3956"/>
                  <a:pt x="6331" y="3962"/>
                </a:cubicBezTo>
                <a:cubicBezTo>
                  <a:pt x="6327" y="3967"/>
                  <a:pt x="6322" y="3972"/>
                  <a:pt x="6318" y="3976"/>
                </a:cubicBezTo>
                <a:cubicBezTo>
                  <a:pt x="6312" y="3979"/>
                  <a:pt x="6308" y="3982"/>
                  <a:pt x="6303" y="3983"/>
                </a:cubicBezTo>
                <a:cubicBezTo>
                  <a:pt x="6298" y="3984"/>
                  <a:pt x="6293" y="3984"/>
                  <a:pt x="6288" y="3984"/>
                </a:cubicBezTo>
                <a:cubicBezTo>
                  <a:pt x="6283" y="3982"/>
                  <a:pt x="6278" y="3980"/>
                  <a:pt x="6273" y="3977"/>
                </a:cubicBezTo>
                <a:cubicBezTo>
                  <a:pt x="6269" y="3973"/>
                  <a:pt x="6265" y="3969"/>
                  <a:pt x="6260" y="3963"/>
                </a:cubicBezTo>
                <a:close/>
                <a:moveTo>
                  <a:pt x="6954" y="3963"/>
                </a:moveTo>
                <a:cubicBezTo>
                  <a:pt x="6949" y="3957"/>
                  <a:pt x="6945" y="3951"/>
                  <a:pt x="6942" y="3943"/>
                </a:cubicBezTo>
                <a:cubicBezTo>
                  <a:pt x="6939" y="3936"/>
                  <a:pt x="6937" y="3929"/>
                  <a:pt x="6935" y="3920"/>
                </a:cubicBezTo>
                <a:cubicBezTo>
                  <a:pt x="6931" y="3902"/>
                  <a:pt x="6929" y="3886"/>
                  <a:pt x="6931" y="3866"/>
                </a:cubicBezTo>
                <a:cubicBezTo>
                  <a:pt x="6932" y="3847"/>
                  <a:pt x="6936" y="3831"/>
                  <a:pt x="6942" y="3816"/>
                </a:cubicBezTo>
                <a:cubicBezTo>
                  <a:pt x="6945" y="3808"/>
                  <a:pt x="6948" y="3802"/>
                  <a:pt x="6952" y="3796"/>
                </a:cubicBezTo>
                <a:cubicBezTo>
                  <a:pt x="6956" y="3791"/>
                  <a:pt x="6960" y="3786"/>
                  <a:pt x="6965" y="3783"/>
                </a:cubicBezTo>
                <a:cubicBezTo>
                  <a:pt x="6975" y="3775"/>
                  <a:pt x="6985" y="3773"/>
                  <a:pt x="6995" y="3775"/>
                </a:cubicBezTo>
                <a:cubicBezTo>
                  <a:pt x="7006" y="3777"/>
                  <a:pt x="7014" y="3784"/>
                  <a:pt x="7023" y="3796"/>
                </a:cubicBezTo>
                <a:cubicBezTo>
                  <a:pt x="7027" y="3801"/>
                  <a:pt x="7031" y="3807"/>
                  <a:pt x="7034" y="3814"/>
                </a:cubicBezTo>
                <a:cubicBezTo>
                  <a:pt x="7037" y="3821"/>
                  <a:pt x="7039" y="3829"/>
                  <a:pt x="7041" y="3838"/>
                </a:cubicBezTo>
                <a:cubicBezTo>
                  <a:pt x="7043" y="3847"/>
                  <a:pt x="7045" y="3855"/>
                  <a:pt x="7045" y="3864"/>
                </a:cubicBezTo>
                <a:cubicBezTo>
                  <a:pt x="7046" y="3873"/>
                  <a:pt x="7046" y="3882"/>
                  <a:pt x="7046" y="3892"/>
                </a:cubicBezTo>
                <a:cubicBezTo>
                  <a:pt x="7044" y="3911"/>
                  <a:pt x="7041" y="3927"/>
                  <a:pt x="7034" y="3942"/>
                </a:cubicBezTo>
                <a:cubicBezTo>
                  <a:pt x="7028" y="3957"/>
                  <a:pt x="7020" y="3968"/>
                  <a:pt x="7011" y="3976"/>
                </a:cubicBezTo>
                <a:cubicBezTo>
                  <a:pt x="7005" y="3979"/>
                  <a:pt x="7001" y="3982"/>
                  <a:pt x="6996" y="3983"/>
                </a:cubicBezTo>
                <a:cubicBezTo>
                  <a:pt x="6991" y="3984"/>
                  <a:pt x="6986" y="3984"/>
                  <a:pt x="6981" y="3984"/>
                </a:cubicBezTo>
                <a:cubicBezTo>
                  <a:pt x="6976" y="3982"/>
                  <a:pt x="6971" y="3980"/>
                  <a:pt x="6966" y="3977"/>
                </a:cubicBezTo>
                <a:cubicBezTo>
                  <a:pt x="6962" y="3973"/>
                  <a:pt x="6958" y="3969"/>
                  <a:pt x="6954" y="3963"/>
                </a:cubicBezTo>
                <a:close/>
                <a:moveTo>
                  <a:pt x="7647" y="3963"/>
                </a:moveTo>
                <a:cubicBezTo>
                  <a:pt x="7642" y="3957"/>
                  <a:pt x="7639" y="3951"/>
                  <a:pt x="7635" y="3943"/>
                </a:cubicBezTo>
                <a:cubicBezTo>
                  <a:pt x="7632" y="3936"/>
                  <a:pt x="7630" y="3929"/>
                  <a:pt x="7628" y="3920"/>
                </a:cubicBezTo>
                <a:cubicBezTo>
                  <a:pt x="7624" y="3902"/>
                  <a:pt x="7622" y="3886"/>
                  <a:pt x="7624" y="3866"/>
                </a:cubicBezTo>
                <a:cubicBezTo>
                  <a:pt x="7625" y="3847"/>
                  <a:pt x="7629" y="3831"/>
                  <a:pt x="7635" y="3816"/>
                </a:cubicBezTo>
                <a:cubicBezTo>
                  <a:pt x="7638" y="3808"/>
                  <a:pt x="7641" y="3802"/>
                  <a:pt x="7645" y="3796"/>
                </a:cubicBezTo>
                <a:cubicBezTo>
                  <a:pt x="7649" y="3791"/>
                  <a:pt x="7653" y="3786"/>
                  <a:pt x="7658" y="3783"/>
                </a:cubicBezTo>
                <a:cubicBezTo>
                  <a:pt x="7668" y="3775"/>
                  <a:pt x="7678" y="3773"/>
                  <a:pt x="7688" y="3775"/>
                </a:cubicBezTo>
                <a:cubicBezTo>
                  <a:pt x="7699" y="3777"/>
                  <a:pt x="7707" y="3784"/>
                  <a:pt x="7716" y="3796"/>
                </a:cubicBezTo>
                <a:cubicBezTo>
                  <a:pt x="7720" y="3801"/>
                  <a:pt x="7723" y="3807"/>
                  <a:pt x="7726" y="3814"/>
                </a:cubicBezTo>
                <a:cubicBezTo>
                  <a:pt x="7730" y="3821"/>
                  <a:pt x="7732" y="3829"/>
                  <a:pt x="7734" y="3838"/>
                </a:cubicBezTo>
                <a:cubicBezTo>
                  <a:pt x="7738" y="3855"/>
                  <a:pt x="7740" y="3873"/>
                  <a:pt x="7739" y="3892"/>
                </a:cubicBezTo>
                <a:cubicBezTo>
                  <a:pt x="7737" y="3911"/>
                  <a:pt x="7734" y="3927"/>
                  <a:pt x="7727" y="3942"/>
                </a:cubicBezTo>
                <a:cubicBezTo>
                  <a:pt x="7721" y="3957"/>
                  <a:pt x="7713" y="3968"/>
                  <a:pt x="7704" y="3976"/>
                </a:cubicBezTo>
                <a:cubicBezTo>
                  <a:pt x="7698" y="3979"/>
                  <a:pt x="7694" y="3982"/>
                  <a:pt x="7689" y="3983"/>
                </a:cubicBezTo>
                <a:cubicBezTo>
                  <a:pt x="7684" y="3984"/>
                  <a:pt x="7679" y="3984"/>
                  <a:pt x="7674" y="3984"/>
                </a:cubicBezTo>
                <a:cubicBezTo>
                  <a:pt x="7669" y="3982"/>
                  <a:pt x="7664" y="3980"/>
                  <a:pt x="7659" y="3977"/>
                </a:cubicBezTo>
                <a:cubicBezTo>
                  <a:pt x="7655" y="3973"/>
                  <a:pt x="7651" y="3969"/>
                  <a:pt x="7647" y="3963"/>
                </a:cubicBezTo>
                <a:close/>
                <a:moveTo>
                  <a:pt x="8340" y="3963"/>
                </a:moveTo>
                <a:cubicBezTo>
                  <a:pt x="8335" y="3957"/>
                  <a:pt x="8332" y="3951"/>
                  <a:pt x="8328" y="3943"/>
                </a:cubicBezTo>
                <a:cubicBezTo>
                  <a:pt x="8325" y="3936"/>
                  <a:pt x="8323" y="3929"/>
                  <a:pt x="8321" y="3920"/>
                </a:cubicBezTo>
                <a:cubicBezTo>
                  <a:pt x="8317" y="3902"/>
                  <a:pt x="8315" y="3886"/>
                  <a:pt x="8317" y="3866"/>
                </a:cubicBezTo>
                <a:cubicBezTo>
                  <a:pt x="8318" y="3847"/>
                  <a:pt x="8322" y="3831"/>
                  <a:pt x="8328" y="3816"/>
                </a:cubicBezTo>
                <a:cubicBezTo>
                  <a:pt x="8331" y="3808"/>
                  <a:pt x="8334" y="3802"/>
                  <a:pt x="8338" y="3796"/>
                </a:cubicBezTo>
                <a:cubicBezTo>
                  <a:pt x="8342" y="3791"/>
                  <a:pt x="8346" y="3786"/>
                  <a:pt x="8351" y="3783"/>
                </a:cubicBezTo>
                <a:cubicBezTo>
                  <a:pt x="8361" y="3775"/>
                  <a:pt x="8371" y="3773"/>
                  <a:pt x="8381" y="3775"/>
                </a:cubicBezTo>
                <a:cubicBezTo>
                  <a:pt x="8392" y="3777"/>
                  <a:pt x="8400" y="3784"/>
                  <a:pt x="8409" y="3796"/>
                </a:cubicBezTo>
                <a:cubicBezTo>
                  <a:pt x="8417" y="3807"/>
                  <a:pt x="8423" y="3820"/>
                  <a:pt x="8427" y="3838"/>
                </a:cubicBezTo>
                <a:cubicBezTo>
                  <a:pt x="8431" y="3855"/>
                  <a:pt x="8433" y="3873"/>
                  <a:pt x="8432" y="3892"/>
                </a:cubicBezTo>
                <a:cubicBezTo>
                  <a:pt x="8430" y="3911"/>
                  <a:pt x="8426" y="3927"/>
                  <a:pt x="8420" y="3942"/>
                </a:cubicBezTo>
                <a:cubicBezTo>
                  <a:pt x="8417" y="3950"/>
                  <a:pt x="8413" y="3956"/>
                  <a:pt x="8410" y="3962"/>
                </a:cubicBezTo>
                <a:cubicBezTo>
                  <a:pt x="8406" y="3967"/>
                  <a:pt x="8401" y="3972"/>
                  <a:pt x="8397" y="3976"/>
                </a:cubicBezTo>
                <a:cubicBezTo>
                  <a:pt x="8391" y="3979"/>
                  <a:pt x="8387" y="3982"/>
                  <a:pt x="8382" y="3983"/>
                </a:cubicBezTo>
                <a:cubicBezTo>
                  <a:pt x="8377" y="3984"/>
                  <a:pt x="8372" y="3984"/>
                  <a:pt x="8367" y="3984"/>
                </a:cubicBezTo>
                <a:cubicBezTo>
                  <a:pt x="8362" y="3982"/>
                  <a:pt x="8357" y="3980"/>
                  <a:pt x="8353" y="3977"/>
                </a:cubicBezTo>
                <a:cubicBezTo>
                  <a:pt x="8348" y="3973"/>
                  <a:pt x="8344" y="3969"/>
                  <a:pt x="8340" y="3963"/>
                </a:cubicBezTo>
                <a:close/>
                <a:moveTo>
                  <a:pt x="9033" y="3963"/>
                </a:moveTo>
                <a:cubicBezTo>
                  <a:pt x="9028" y="3957"/>
                  <a:pt x="9025" y="3951"/>
                  <a:pt x="9021" y="3943"/>
                </a:cubicBezTo>
                <a:cubicBezTo>
                  <a:pt x="9018" y="3936"/>
                  <a:pt x="9016" y="3929"/>
                  <a:pt x="9014" y="3920"/>
                </a:cubicBezTo>
                <a:cubicBezTo>
                  <a:pt x="9010" y="3902"/>
                  <a:pt x="9008" y="3886"/>
                  <a:pt x="9010" y="3866"/>
                </a:cubicBezTo>
                <a:cubicBezTo>
                  <a:pt x="9011" y="3847"/>
                  <a:pt x="9015" y="3831"/>
                  <a:pt x="9021" y="3816"/>
                </a:cubicBezTo>
                <a:cubicBezTo>
                  <a:pt x="9024" y="3808"/>
                  <a:pt x="9028" y="3802"/>
                  <a:pt x="9031" y="3796"/>
                </a:cubicBezTo>
                <a:cubicBezTo>
                  <a:pt x="9035" y="3791"/>
                  <a:pt x="9040" y="3786"/>
                  <a:pt x="9045" y="3783"/>
                </a:cubicBezTo>
                <a:cubicBezTo>
                  <a:pt x="9054" y="3775"/>
                  <a:pt x="9064" y="3773"/>
                  <a:pt x="9074" y="3775"/>
                </a:cubicBezTo>
                <a:cubicBezTo>
                  <a:pt x="9085" y="3777"/>
                  <a:pt x="9093" y="3784"/>
                  <a:pt x="9102" y="3796"/>
                </a:cubicBezTo>
                <a:cubicBezTo>
                  <a:pt x="9110" y="3807"/>
                  <a:pt x="9116" y="3820"/>
                  <a:pt x="9120" y="3838"/>
                </a:cubicBezTo>
                <a:cubicBezTo>
                  <a:pt x="9124" y="3855"/>
                  <a:pt x="9126" y="3873"/>
                  <a:pt x="9125" y="3892"/>
                </a:cubicBezTo>
                <a:cubicBezTo>
                  <a:pt x="9123" y="3911"/>
                  <a:pt x="9119" y="3927"/>
                  <a:pt x="9113" y="3942"/>
                </a:cubicBezTo>
                <a:cubicBezTo>
                  <a:pt x="9110" y="3950"/>
                  <a:pt x="9106" y="3956"/>
                  <a:pt x="9103" y="3962"/>
                </a:cubicBezTo>
                <a:cubicBezTo>
                  <a:pt x="9099" y="3967"/>
                  <a:pt x="9094" y="3972"/>
                  <a:pt x="9090" y="3976"/>
                </a:cubicBezTo>
                <a:cubicBezTo>
                  <a:pt x="9084" y="3979"/>
                  <a:pt x="9080" y="3982"/>
                  <a:pt x="9075" y="3983"/>
                </a:cubicBezTo>
                <a:cubicBezTo>
                  <a:pt x="9070" y="3984"/>
                  <a:pt x="9065" y="3984"/>
                  <a:pt x="9060" y="3984"/>
                </a:cubicBezTo>
                <a:cubicBezTo>
                  <a:pt x="9055" y="3982"/>
                  <a:pt x="9050" y="3980"/>
                  <a:pt x="9046" y="3977"/>
                </a:cubicBezTo>
                <a:cubicBezTo>
                  <a:pt x="9041" y="3973"/>
                  <a:pt x="9037" y="3969"/>
                  <a:pt x="9033" y="3963"/>
                </a:cubicBezTo>
                <a:close/>
                <a:moveTo>
                  <a:pt x="9726" y="3963"/>
                </a:moveTo>
                <a:cubicBezTo>
                  <a:pt x="9721" y="3957"/>
                  <a:pt x="9718" y="3951"/>
                  <a:pt x="9714" y="3943"/>
                </a:cubicBezTo>
                <a:cubicBezTo>
                  <a:pt x="9711" y="3936"/>
                  <a:pt x="9709" y="3929"/>
                  <a:pt x="9707" y="3920"/>
                </a:cubicBezTo>
                <a:cubicBezTo>
                  <a:pt x="9703" y="3902"/>
                  <a:pt x="9701" y="3886"/>
                  <a:pt x="9703" y="3866"/>
                </a:cubicBezTo>
                <a:cubicBezTo>
                  <a:pt x="9704" y="3847"/>
                  <a:pt x="9708" y="3831"/>
                  <a:pt x="9714" y="3816"/>
                </a:cubicBezTo>
                <a:cubicBezTo>
                  <a:pt x="9717" y="3808"/>
                  <a:pt x="9721" y="3802"/>
                  <a:pt x="9724" y="3796"/>
                </a:cubicBezTo>
                <a:cubicBezTo>
                  <a:pt x="9728" y="3791"/>
                  <a:pt x="9733" y="3786"/>
                  <a:pt x="9738" y="3783"/>
                </a:cubicBezTo>
                <a:cubicBezTo>
                  <a:pt x="9747" y="3775"/>
                  <a:pt x="9757" y="3773"/>
                  <a:pt x="9767" y="3775"/>
                </a:cubicBezTo>
                <a:cubicBezTo>
                  <a:pt x="9778" y="3777"/>
                  <a:pt x="9786" y="3784"/>
                  <a:pt x="9795" y="3796"/>
                </a:cubicBezTo>
                <a:cubicBezTo>
                  <a:pt x="9803" y="3807"/>
                  <a:pt x="9809" y="3820"/>
                  <a:pt x="9813" y="3838"/>
                </a:cubicBezTo>
                <a:cubicBezTo>
                  <a:pt x="9817" y="3855"/>
                  <a:pt x="9819" y="3873"/>
                  <a:pt x="9818" y="3892"/>
                </a:cubicBezTo>
                <a:cubicBezTo>
                  <a:pt x="9816" y="3911"/>
                  <a:pt x="9812" y="3927"/>
                  <a:pt x="9806" y="3942"/>
                </a:cubicBezTo>
                <a:cubicBezTo>
                  <a:pt x="9803" y="3950"/>
                  <a:pt x="9800" y="3956"/>
                  <a:pt x="9796" y="3962"/>
                </a:cubicBezTo>
                <a:cubicBezTo>
                  <a:pt x="9792" y="3967"/>
                  <a:pt x="9788" y="3972"/>
                  <a:pt x="9783" y="3976"/>
                </a:cubicBezTo>
                <a:cubicBezTo>
                  <a:pt x="9778" y="3979"/>
                  <a:pt x="9773" y="3982"/>
                  <a:pt x="9768" y="3983"/>
                </a:cubicBezTo>
                <a:cubicBezTo>
                  <a:pt x="9763" y="3984"/>
                  <a:pt x="9758" y="3984"/>
                  <a:pt x="9753" y="3984"/>
                </a:cubicBezTo>
                <a:cubicBezTo>
                  <a:pt x="9748" y="3982"/>
                  <a:pt x="9743" y="3980"/>
                  <a:pt x="9739" y="3977"/>
                </a:cubicBezTo>
                <a:cubicBezTo>
                  <a:pt x="9734" y="3973"/>
                  <a:pt x="9730" y="3969"/>
                  <a:pt x="9726" y="3963"/>
                </a:cubicBezTo>
                <a:close/>
                <a:moveTo>
                  <a:pt x="10419" y="3963"/>
                </a:moveTo>
                <a:cubicBezTo>
                  <a:pt x="10410" y="3951"/>
                  <a:pt x="10404" y="3937"/>
                  <a:pt x="10400" y="3920"/>
                </a:cubicBezTo>
                <a:cubicBezTo>
                  <a:pt x="10396" y="3902"/>
                  <a:pt x="10394" y="3886"/>
                  <a:pt x="10396" y="3866"/>
                </a:cubicBezTo>
                <a:cubicBezTo>
                  <a:pt x="10397" y="3847"/>
                  <a:pt x="10401" y="3831"/>
                  <a:pt x="10407" y="3816"/>
                </a:cubicBezTo>
                <a:cubicBezTo>
                  <a:pt x="10410" y="3808"/>
                  <a:pt x="10414" y="3802"/>
                  <a:pt x="10418" y="3796"/>
                </a:cubicBezTo>
                <a:cubicBezTo>
                  <a:pt x="10421" y="3791"/>
                  <a:pt x="10426" y="3786"/>
                  <a:pt x="10431" y="3783"/>
                </a:cubicBezTo>
                <a:cubicBezTo>
                  <a:pt x="10440" y="3775"/>
                  <a:pt x="10450" y="3773"/>
                  <a:pt x="10460" y="3775"/>
                </a:cubicBezTo>
                <a:cubicBezTo>
                  <a:pt x="10471" y="3777"/>
                  <a:pt x="10479" y="3784"/>
                  <a:pt x="10488" y="3796"/>
                </a:cubicBezTo>
                <a:cubicBezTo>
                  <a:pt x="10496" y="3807"/>
                  <a:pt x="10502" y="3820"/>
                  <a:pt x="10506" y="3838"/>
                </a:cubicBezTo>
                <a:cubicBezTo>
                  <a:pt x="10510" y="3855"/>
                  <a:pt x="10512" y="3873"/>
                  <a:pt x="10511" y="3892"/>
                </a:cubicBezTo>
                <a:cubicBezTo>
                  <a:pt x="10509" y="3911"/>
                  <a:pt x="10505" y="3927"/>
                  <a:pt x="10499" y="3942"/>
                </a:cubicBezTo>
                <a:cubicBezTo>
                  <a:pt x="10496" y="3950"/>
                  <a:pt x="10493" y="3956"/>
                  <a:pt x="10489" y="3962"/>
                </a:cubicBezTo>
                <a:cubicBezTo>
                  <a:pt x="10485" y="3967"/>
                  <a:pt x="10481" y="3972"/>
                  <a:pt x="10476" y="3976"/>
                </a:cubicBezTo>
                <a:cubicBezTo>
                  <a:pt x="10471" y="3979"/>
                  <a:pt x="10466" y="3982"/>
                  <a:pt x="10461" y="3983"/>
                </a:cubicBezTo>
                <a:cubicBezTo>
                  <a:pt x="10456" y="3984"/>
                  <a:pt x="10451" y="3984"/>
                  <a:pt x="10446" y="3984"/>
                </a:cubicBezTo>
                <a:cubicBezTo>
                  <a:pt x="10436" y="3981"/>
                  <a:pt x="10427" y="3975"/>
                  <a:pt x="10419" y="3963"/>
                </a:cubicBezTo>
                <a:close/>
                <a:moveTo>
                  <a:pt x="11111" y="3963"/>
                </a:moveTo>
                <a:cubicBezTo>
                  <a:pt x="11103" y="3951"/>
                  <a:pt x="11097" y="3937"/>
                  <a:pt x="11093" y="3920"/>
                </a:cubicBezTo>
                <a:cubicBezTo>
                  <a:pt x="11091" y="3911"/>
                  <a:pt x="11089" y="3902"/>
                  <a:pt x="11089" y="3893"/>
                </a:cubicBezTo>
                <a:cubicBezTo>
                  <a:pt x="11088" y="3885"/>
                  <a:pt x="11088" y="3876"/>
                  <a:pt x="11088" y="3866"/>
                </a:cubicBezTo>
                <a:cubicBezTo>
                  <a:pt x="11089" y="3857"/>
                  <a:pt x="11090" y="3848"/>
                  <a:pt x="11092" y="3840"/>
                </a:cubicBezTo>
                <a:cubicBezTo>
                  <a:pt x="11094" y="3832"/>
                  <a:pt x="11096" y="3824"/>
                  <a:pt x="11100" y="3816"/>
                </a:cubicBezTo>
                <a:cubicBezTo>
                  <a:pt x="11103" y="3808"/>
                  <a:pt x="11106" y="3802"/>
                  <a:pt x="11110" y="3796"/>
                </a:cubicBezTo>
                <a:cubicBezTo>
                  <a:pt x="11114" y="3791"/>
                  <a:pt x="11119" y="3786"/>
                  <a:pt x="11123" y="3783"/>
                </a:cubicBezTo>
                <a:cubicBezTo>
                  <a:pt x="11133" y="3775"/>
                  <a:pt x="11142" y="3773"/>
                  <a:pt x="11153" y="3775"/>
                </a:cubicBezTo>
                <a:cubicBezTo>
                  <a:pt x="11163" y="3777"/>
                  <a:pt x="11172" y="3784"/>
                  <a:pt x="11180" y="3796"/>
                </a:cubicBezTo>
                <a:cubicBezTo>
                  <a:pt x="11185" y="3801"/>
                  <a:pt x="11188" y="3807"/>
                  <a:pt x="11191" y="3814"/>
                </a:cubicBezTo>
                <a:cubicBezTo>
                  <a:pt x="11194" y="3821"/>
                  <a:pt x="11197" y="3829"/>
                  <a:pt x="11199" y="3838"/>
                </a:cubicBezTo>
                <a:cubicBezTo>
                  <a:pt x="11203" y="3855"/>
                  <a:pt x="11205" y="3873"/>
                  <a:pt x="11203" y="3892"/>
                </a:cubicBezTo>
                <a:cubicBezTo>
                  <a:pt x="11202" y="3911"/>
                  <a:pt x="11198" y="3927"/>
                  <a:pt x="11192" y="3942"/>
                </a:cubicBezTo>
                <a:cubicBezTo>
                  <a:pt x="11189" y="3950"/>
                  <a:pt x="11185" y="3956"/>
                  <a:pt x="11182" y="3962"/>
                </a:cubicBezTo>
                <a:cubicBezTo>
                  <a:pt x="11178" y="3967"/>
                  <a:pt x="11174" y="3972"/>
                  <a:pt x="11169" y="3976"/>
                </a:cubicBezTo>
                <a:cubicBezTo>
                  <a:pt x="11164" y="3979"/>
                  <a:pt x="11159" y="3982"/>
                  <a:pt x="11154" y="3983"/>
                </a:cubicBezTo>
                <a:cubicBezTo>
                  <a:pt x="11149" y="3984"/>
                  <a:pt x="11144" y="3984"/>
                  <a:pt x="11139" y="3984"/>
                </a:cubicBezTo>
                <a:cubicBezTo>
                  <a:pt x="11128" y="3981"/>
                  <a:pt x="11119" y="3975"/>
                  <a:pt x="11111" y="3963"/>
                </a:cubicBezTo>
                <a:close/>
                <a:moveTo>
                  <a:pt x="11804" y="3963"/>
                </a:moveTo>
                <a:cubicBezTo>
                  <a:pt x="11796" y="3951"/>
                  <a:pt x="11790" y="3937"/>
                  <a:pt x="11786" y="3920"/>
                </a:cubicBezTo>
                <a:cubicBezTo>
                  <a:pt x="11782" y="3902"/>
                  <a:pt x="11780" y="3886"/>
                  <a:pt x="11782" y="3866"/>
                </a:cubicBezTo>
                <a:cubicBezTo>
                  <a:pt x="11783" y="3847"/>
                  <a:pt x="11787" y="3831"/>
                  <a:pt x="11793" y="3816"/>
                </a:cubicBezTo>
                <a:cubicBezTo>
                  <a:pt x="11799" y="3800"/>
                  <a:pt x="11807" y="3790"/>
                  <a:pt x="11816" y="3783"/>
                </a:cubicBezTo>
                <a:cubicBezTo>
                  <a:pt x="11826" y="3775"/>
                  <a:pt x="11835" y="3773"/>
                  <a:pt x="11846" y="3775"/>
                </a:cubicBezTo>
                <a:cubicBezTo>
                  <a:pt x="11856" y="3777"/>
                  <a:pt x="11865" y="3784"/>
                  <a:pt x="11873" y="3796"/>
                </a:cubicBezTo>
                <a:cubicBezTo>
                  <a:pt x="11878" y="3801"/>
                  <a:pt x="11881" y="3807"/>
                  <a:pt x="11884" y="3814"/>
                </a:cubicBezTo>
                <a:cubicBezTo>
                  <a:pt x="11887" y="3821"/>
                  <a:pt x="11890" y="3829"/>
                  <a:pt x="11892" y="3838"/>
                </a:cubicBezTo>
                <a:cubicBezTo>
                  <a:pt x="11896" y="3855"/>
                  <a:pt x="11898" y="3873"/>
                  <a:pt x="11896" y="3892"/>
                </a:cubicBezTo>
                <a:cubicBezTo>
                  <a:pt x="11895" y="3911"/>
                  <a:pt x="11891" y="3927"/>
                  <a:pt x="11885" y="3942"/>
                </a:cubicBezTo>
                <a:cubicBezTo>
                  <a:pt x="11882" y="3950"/>
                  <a:pt x="11878" y="3956"/>
                  <a:pt x="11875" y="3962"/>
                </a:cubicBezTo>
                <a:cubicBezTo>
                  <a:pt x="11871" y="3967"/>
                  <a:pt x="11867" y="3972"/>
                  <a:pt x="11862" y="3976"/>
                </a:cubicBezTo>
                <a:cubicBezTo>
                  <a:pt x="11857" y="3979"/>
                  <a:pt x="11852" y="3982"/>
                  <a:pt x="11847" y="3983"/>
                </a:cubicBezTo>
                <a:cubicBezTo>
                  <a:pt x="11842" y="3984"/>
                  <a:pt x="11837" y="3984"/>
                  <a:pt x="11832" y="3984"/>
                </a:cubicBezTo>
                <a:cubicBezTo>
                  <a:pt x="11821" y="3981"/>
                  <a:pt x="11812" y="3975"/>
                  <a:pt x="11804" y="3963"/>
                </a:cubicBezTo>
                <a:close/>
                <a:moveTo>
                  <a:pt x="12497" y="3963"/>
                </a:moveTo>
                <a:cubicBezTo>
                  <a:pt x="12489" y="3951"/>
                  <a:pt x="12483" y="3937"/>
                  <a:pt x="12479" y="3920"/>
                </a:cubicBezTo>
                <a:cubicBezTo>
                  <a:pt x="12475" y="3902"/>
                  <a:pt x="12473" y="3886"/>
                  <a:pt x="12475" y="3866"/>
                </a:cubicBezTo>
                <a:cubicBezTo>
                  <a:pt x="12476" y="3847"/>
                  <a:pt x="12480" y="3831"/>
                  <a:pt x="12486" y="3816"/>
                </a:cubicBezTo>
                <a:cubicBezTo>
                  <a:pt x="12492" y="3800"/>
                  <a:pt x="12500" y="3790"/>
                  <a:pt x="12509" y="3783"/>
                </a:cubicBezTo>
                <a:cubicBezTo>
                  <a:pt x="12519" y="3775"/>
                  <a:pt x="12528" y="3773"/>
                  <a:pt x="12539" y="3775"/>
                </a:cubicBezTo>
                <a:cubicBezTo>
                  <a:pt x="12549" y="3777"/>
                  <a:pt x="12558" y="3784"/>
                  <a:pt x="12567" y="3796"/>
                </a:cubicBezTo>
                <a:cubicBezTo>
                  <a:pt x="12571" y="3801"/>
                  <a:pt x="12575" y="3807"/>
                  <a:pt x="12578" y="3814"/>
                </a:cubicBezTo>
                <a:cubicBezTo>
                  <a:pt x="12581" y="3821"/>
                  <a:pt x="12583" y="3829"/>
                  <a:pt x="12585" y="3838"/>
                </a:cubicBezTo>
                <a:cubicBezTo>
                  <a:pt x="12590" y="3855"/>
                  <a:pt x="12591" y="3873"/>
                  <a:pt x="12589" y="3892"/>
                </a:cubicBezTo>
                <a:cubicBezTo>
                  <a:pt x="12588" y="3911"/>
                  <a:pt x="12584" y="3927"/>
                  <a:pt x="12578" y="3942"/>
                </a:cubicBezTo>
                <a:cubicBezTo>
                  <a:pt x="12575" y="3950"/>
                  <a:pt x="12571" y="3956"/>
                  <a:pt x="12568" y="3962"/>
                </a:cubicBezTo>
                <a:cubicBezTo>
                  <a:pt x="12564" y="3967"/>
                  <a:pt x="12560" y="3972"/>
                  <a:pt x="12555" y="3976"/>
                </a:cubicBezTo>
                <a:cubicBezTo>
                  <a:pt x="12550" y="3979"/>
                  <a:pt x="12545" y="3982"/>
                  <a:pt x="12540" y="3983"/>
                </a:cubicBezTo>
                <a:cubicBezTo>
                  <a:pt x="12535" y="3984"/>
                  <a:pt x="12530" y="3984"/>
                  <a:pt x="12525" y="3984"/>
                </a:cubicBezTo>
                <a:cubicBezTo>
                  <a:pt x="12514" y="3981"/>
                  <a:pt x="12505" y="3975"/>
                  <a:pt x="12497" y="3963"/>
                </a:cubicBezTo>
                <a:close/>
                <a:moveTo>
                  <a:pt x="13190" y="3963"/>
                </a:moveTo>
                <a:cubicBezTo>
                  <a:pt x="13182" y="3951"/>
                  <a:pt x="13176" y="3937"/>
                  <a:pt x="13172" y="3920"/>
                </a:cubicBezTo>
                <a:cubicBezTo>
                  <a:pt x="13168" y="3902"/>
                  <a:pt x="13166" y="3886"/>
                  <a:pt x="13168" y="3866"/>
                </a:cubicBezTo>
                <a:cubicBezTo>
                  <a:pt x="13169" y="3847"/>
                  <a:pt x="13173" y="3831"/>
                  <a:pt x="13179" y="3816"/>
                </a:cubicBezTo>
                <a:cubicBezTo>
                  <a:pt x="13185" y="3800"/>
                  <a:pt x="13193" y="3790"/>
                  <a:pt x="13202" y="3783"/>
                </a:cubicBezTo>
                <a:cubicBezTo>
                  <a:pt x="13212" y="3775"/>
                  <a:pt x="13221" y="3773"/>
                  <a:pt x="13232" y="3775"/>
                </a:cubicBezTo>
                <a:cubicBezTo>
                  <a:pt x="13242" y="3777"/>
                  <a:pt x="13252" y="3784"/>
                  <a:pt x="13260" y="3796"/>
                </a:cubicBezTo>
                <a:cubicBezTo>
                  <a:pt x="13264" y="3801"/>
                  <a:pt x="13268" y="3807"/>
                  <a:pt x="13271" y="3814"/>
                </a:cubicBezTo>
                <a:cubicBezTo>
                  <a:pt x="13274" y="3821"/>
                  <a:pt x="13276" y="3829"/>
                  <a:pt x="13278" y="3838"/>
                </a:cubicBezTo>
                <a:cubicBezTo>
                  <a:pt x="13283" y="3855"/>
                  <a:pt x="13284" y="3873"/>
                  <a:pt x="13282" y="3892"/>
                </a:cubicBezTo>
                <a:cubicBezTo>
                  <a:pt x="13281" y="3911"/>
                  <a:pt x="13278" y="3927"/>
                  <a:pt x="13271" y="3942"/>
                </a:cubicBezTo>
                <a:cubicBezTo>
                  <a:pt x="13268" y="3950"/>
                  <a:pt x="13265" y="3956"/>
                  <a:pt x="13261" y="3962"/>
                </a:cubicBezTo>
                <a:cubicBezTo>
                  <a:pt x="13257" y="3967"/>
                  <a:pt x="13252" y="3972"/>
                  <a:pt x="13248" y="3976"/>
                </a:cubicBezTo>
                <a:cubicBezTo>
                  <a:pt x="13243" y="3979"/>
                  <a:pt x="13238" y="3982"/>
                  <a:pt x="13233" y="3983"/>
                </a:cubicBezTo>
                <a:cubicBezTo>
                  <a:pt x="13228" y="3984"/>
                  <a:pt x="13223" y="3984"/>
                  <a:pt x="13218" y="3984"/>
                </a:cubicBezTo>
                <a:cubicBezTo>
                  <a:pt x="13207" y="3981"/>
                  <a:pt x="13198" y="3975"/>
                  <a:pt x="13190" y="3963"/>
                </a:cubicBezTo>
                <a:close/>
                <a:moveTo>
                  <a:pt x="13883" y="3963"/>
                </a:moveTo>
                <a:cubicBezTo>
                  <a:pt x="13879" y="3957"/>
                  <a:pt x="13875" y="3951"/>
                  <a:pt x="13872" y="3943"/>
                </a:cubicBezTo>
                <a:cubicBezTo>
                  <a:pt x="13869" y="3936"/>
                  <a:pt x="13867" y="3929"/>
                  <a:pt x="13865" y="3920"/>
                </a:cubicBezTo>
                <a:cubicBezTo>
                  <a:pt x="13861" y="3902"/>
                  <a:pt x="13859" y="3886"/>
                  <a:pt x="13861" y="3866"/>
                </a:cubicBezTo>
                <a:cubicBezTo>
                  <a:pt x="13862" y="3847"/>
                  <a:pt x="13866" y="3831"/>
                  <a:pt x="13872" y="3816"/>
                </a:cubicBezTo>
                <a:cubicBezTo>
                  <a:pt x="13878" y="3800"/>
                  <a:pt x="13886" y="3790"/>
                  <a:pt x="13895" y="3783"/>
                </a:cubicBezTo>
                <a:cubicBezTo>
                  <a:pt x="13905" y="3775"/>
                  <a:pt x="13914" y="3773"/>
                  <a:pt x="13925" y="3775"/>
                </a:cubicBezTo>
                <a:cubicBezTo>
                  <a:pt x="13936" y="3777"/>
                  <a:pt x="13945" y="3784"/>
                  <a:pt x="13953" y="3796"/>
                </a:cubicBezTo>
                <a:cubicBezTo>
                  <a:pt x="13957" y="3801"/>
                  <a:pt x="13961" y="3807"/>
                  <a:pt x="13964" y="3814"/>
                </a:cubicBezTo>
                <a:cubicBezTo>
                  <a:pt x="13967" y="3821"/>
                  <a:pt x="13969" y="3829"/>
                  <a:pt x="13971" y="3838"/>
                </a:cubicBezTo>
                <a:cubicBezTo>
                  <a:pt x="13976" y="3855"/>
                  <a:pt x="13977" y="3873"/>
                  <a:pt x="13975" y="3892"/>
                </a:cubicBezTo>
                <a:cubicBezTo>
                  <a:pt x="13974" y="3911"/>
                  <a:pt x="13971" y="3927"/>
                  <a:pt x="13964" y="3942"/>
                </a:cubicBezTo>
                <a:cubicBezTo>
                  <a:pt x="13961" y="3950"/>
                  <a:pt x="13958" y="3956"/>
                  <a:pt x="13954" y="3962"/>
                </a:cubicBezTo>
                <a:cubicBezTo>
                  <a:pt x="13950" y="3967"/>
                  <a:pt x="13945" y="3972"/>
                  <a:pt x="13941" y="3976"/>
                </a:cubicBezTo>
                <a:cubicBezTo>
                  <a:pt x="13936" y="3979"/>
                  <a:pt x="13931" y="3982"/>
                  <a:pt x="13926" y="3983"/>
                </a:cubicBezTo>
                <a:cubicBezTo>
                  <a:pt x="13921" y="3984"/>
                  <a:pt x="13916" y="3984"/>
                  <a:pt x="13911" y="3984"/>
                </a:cubicBezTo>
                <a:cubicBezTo>
                  <a:pt x="13905" y="3982"/>
                  <a:pt x="13901" y="3980"/>
                  <a:pt x="13896" y="3977"/>
                </a:cubicBezTo>
                <a:cubicBezTo>
                  <a:pt x="13892" y="3973"/>
                  <a:pt x="13887" y="3969"/>
                  <a:pt x="13883" y="3963"/>
                </a:cubicBezTo>
                <a:close/>
                <a:moveTo>
                  <a:pt x="14576" y="3963"/>
                </a:moveTo>
                <a:cubicBezTo>
                  <a:pt x="14572" y="3957"/>
                  <a:pt x="14568" y="3951"/>
                  <a:pt x="14565" y="3943"/>
                </a:cubicBezTo>
                <a:cubicBezTo>
                  <a:pt x="14562" y="3936"/>
                  <a:pt x="14560" y="3929"/>
                  <a:pt x="14558" y="3920"/>
                </a:cubicBezTo>
                <a:cubicBezTo>
                  <a:pt x="14554" y="3902"/>
                  <a:pt x="14552" y="3886"/>
                  <a:pt x="14554" y="3866"/>
                </a:cubicBezTo>
                <a:cubicBezTo>
                  <a:pt x="14555" y="3847"/>
                  <a:pt x="14559" y="3831"/>
                  <a:pt x="14565" y="3816"/>
                </a:cubicBezTo>
                <a:cubicBezTo>
                  <a:pt x="14571" y="3800"/>
                  <a:pt x="14579" y="3790"/>
                  <a:pt x="14588" y="3783"/>
                </a:cubicBezTo>
                <a:cubicBezTo>
                  <a:pt x="14598" y="3775"/>
                  <a:pt x="14607" y="3773"/>
                  <a:pt x="14618" y="3775"/>
                </a:cubicBezTo>
                <a:cubicBezTo>
                  <a:pt x="14629" y="3777"/>
                  <a:pt x="14638" y="3784"/>
                  <a:pt x="14646" y="3796"/>
                </a:cubicBezTo>
                <a:cubicBezTo>
                  <a:pt x="14650" y="3801"/>
                  <a:pt x="14654" y="3807"/>
                  <a:pt x="14657" y="3814"/>
                </a:cubicBezTo>
                <a:cubicBezTo>
                  <a:pt x="14660" y="3821"/>
                  <a:pt x="14662" y="3829"/>
                  <a:pt x="14664" y="3838"/>
                </a:cubicBezTo>
                <a:cubicBezTo>
                  <a:pt x="14669" y="3855"/>
                  <a:pt x="14670" y="3873"/>
                  <a:pt x="14668" y="3892"/>
                </a:cubicBezTo>
                <a:cubicBezTo>
                  <a:pt x="14667" y="3911"/>
                  <a:pt x="14664" y="3927"/>
                  <a:pt x="14657" y="3942"/>
                </a:cubicBezTo>
                <a:cubicBezTo>
                  <a:pt x="14654" y="3950"/>
                  <a:pt x="14651" y="3956"/>
                  <a:pt x="14647" y="3962"/>
                </a:cubicBezTo>
                <a:cubicBezTo>
                  <a:pt x="14643" y="3967"/>
                  <a:pt x="14638" y="3972"/>
                  <a:pt x="14634" y="3976"/>
                </a:cubicBezTo>
                <a:cubicBezTo>
                  <a:pt x="14629" y="3979"/>
                  <a:pt x="14624" y="3982"/>
                  <a:pt x="14619" y="3983"/>
                </a:cubicBezTo>
                <a:cubicBezTo>
                  <a:pt x="14614" y="3984"/>
                  <a:pt x="14609" y="3984"/>
                  <a:pt x="14604" y="3984"/>
                </a:cubicBezTo>
                <a:cubicBezTo>
                  <a:pt x="14598" y="3982"/>
                  <a:pt x="14594" y="3980"/>
                  <a:pt x="14589" y="3977"/>
                </a:cubicBezTo>
                <a:cubicBezTo>
                  <a:pt x="14585" y="3973"/>
                  <a:pt x="14580" y="3969"/>
                  <a:pt x="14576" y="3963"/>
                </a:cubicBezTo>
                <a:close/>
                <a:moveTo>
                  <a:pt x="15269" y="3963"/>
                </a:moveTo>
                <a:cubicBezTo>
                  <a:pt x="15265" y="3957"/>
                  <a:pt x="15261" y="3951"/>
                  <a:pt x="15258" y="3943"/>
                </a:cubicBezTo>
                <a:cubicBezTo>
                  <a:pt x="15255" y="3936"/>
                  <a:pt x="15253" y="3929"/>
                  <a:pt x="15251" y="3920"/>
                </a:cubicBezTo>
                <a:cubicBezTo>
                  <a:pt x="15247" y="3902"/>
                  <a:pt x="15245" y="3886"/>
                  <a:pt x="15247" y="3866"/>
                </a:cubicBezTo>
                <a:cubicBezTo>
                  <a:pt x="15248" y="3847"/>
                  <a:pt x="15252" y="3831"/>
                  <a:pt x="15258" y="3816"/>
                </a:cubicBezTo>
                <a:cubicBezTo>
                  <a:pt x="15264" y="3800"/>
                  <a:pt x="15272" y="3790"/>
                  <a:pt x="15281" y="3783"/>
                </a:cubicBezTo>
                <a:cubicBezTo>
                  <a:pt x="15291" y="3775"/>
                  <a:pt x="15301" y="3773"/>
                  <a:pt x="15311" y="3775"/>
                </a:cubicBezTo>
                <a:cubicBezTo>
                  <a:pt x="15322" y="3777"/>
                  <a:pt x="15331" y="3784"/>
                  <a:pt x="15339" y="3796"/>
                </a:cubicBezTo>
                <a:cubicBezTo>
                  <a:pt x="15343" y="3801"/>
                  <a:pt x="15347" y="3807"/>
                  <a:pt x="15350" y="3814"/>
                </a:cubicBezTo>
                <a:cubicBezTo>
                  <a:pt x="15353" y="3821"/>
                  <a:pt x="15355" y="3829"/>
                  <a:pt x="15357" y="3838"/>
                </a:cubicBezTo>
                <a:cubicBezTo>
                  <a:pt x="15362" y="3855"/>
                  <a:pt x="15363" y="3873"/>
                  <a:pt x="15361" y="3892"/>
                </a:cubicBezTo>
                <a:cubicBezTo>
                  <a:pt x="15360" y="3911"/>
                  <a:pt x="15357" y="3927"/>
                  <a:pt x="15350" y="3942"/>
                </a:cubicBezTo>
                <a:cubicBezTo>
                  <a:pt x="15347" y="3950"/>
                  <a:pt x="15344" y="3956"/>
                  <a:pt x="15340" y="3962"/>
                </a:cubicBezTo>
                <a:cubicBezTo>
                  <a:pt x="15336" y="3967"/>
                  <a:pt x="15331" y="3972"/>
                  <a:pt x="15327" y="3976"/>
                </a:cubicBezTo>
                <a:cubicBezTo>
                  <a:pt x="15322" y="3979"/>
                  <a:pt x="15317" y="3982"/>
                  <a:pt x="15312" y="3983"/>
                </a:cubicBezTo>
                <a:cubicBezTo>
                  <a:pt x="15307" y="3984"/>
                  <a:pt x="15302" y="3984"/>
                  <a:pt x="15297" y="3984"/>
                </a:cubicBezTo>
                <a:cubicBezTo>
                  <a:pt x="15292" y="3982"/>
                  <a:pt x="15287" y="3980"/>
                  <a:pt x="15282" y="3977"/>
                </a:cubicBezTo>
                <a:cubicBezTo>
                  <a:pt x="15278" y="3973"/>
                  <a:pt x="15273" y="3969"/>
                  <a:pt x="15269" y="3963"/>
                </a:cubicBezTo>
                <a:close/>
                <a:moveTo>
                  <a:pt x="15962" y="3963"/>
                </a:moveTo>
                <a:cubicBezTo>
                  <a:pt x="15958" y="3957"/>
                  <a:pt x="15954" y="3951"/>
                  <a:pt x="15951" y="3943"/>
                </a:cubicBezTo>
                <a:cubicBezTo>
                  <a:pt x="15948" y="3936"/>
                  <a:pt x="15946" y="3929"/>
                  <a:pt x="15944" y="3920"/>
                </a:cubicBezTo>
                <a:cubicBezTo>
                  <a:pt x="15940" y="3902"/>
                  <a:pt x="15938" y="3886"/>
                  <a:pt x="15940" y="3866"/>
                </a:cubicBezTo>
                <a:cubicBezTo>
                  <a:pt x="15941" y="3847"/>
                  <a:pt x="15945" y="3831"/>
                  <a:pt x="15951" y="3816"/>
                </a:cubicBezTo>
                <a:cubicBezTo>
                  <a:pt x="15957" y="3800"/>
                  <a:pt x="15965" y="3790"/>
                  <a:pt x="15974" y="3783"/>
                </a:cubicBezTo>
                <a:cubicBezTo>
                  <a:pt x="15984" y="3775"/>
                  <a:pt x="15994" y="3773"/>
                  <a:pt x="16004" y="3775"/>
                </a:cubicBezTo>
                <a:cubicBezTo>
                  <a:pt x="16015" y="3777"/>
                  <a:pt x="16024" y="3784"/>
                  <a:pt x="16032" y="3796"/>
                </a:cubicBezTo>
                <a:cubicBezTo>
                  <a:pt x="16036" y="3801"/>
                  <a:pt x="16040" y="3807"/>
                  <a:pt x="16043" y="3814"/>
                </a:cubicBezTo>
                <a:cubicBezTo>
                  <a:pt x="16046" y="3821"/>
                  <a:pt x="16048" y="3829"/>
                  <a:pt x="16050" y="3838"/>
                </a:cubicBezTo>
                <a:cubicBezTo>
                  <a:pt x="16055" y="3855"/>
                  <a:pt x="16056" y="3873"/>
                  <a:pt x="16054" y="3892"/>
                </a:cubicBezTo>
                <a:cubicBezTo>
                  <a:pt x="16053" y="3911"/>
                  <a:pt x="16050" y="3927"/>
                  <a:pt x="16043" y="3942"/>
                </a:cubicBezTo>
                <a:cubicBezTo>
                  <a:pt x="16040" y="3950"/>
                  <a:pt x="16037" y="3956"/>
                  <a:pt x="16033" y="3962"/>
                </a:cubicBezTo>
                <a:cubicBezTo>
                  <a:pt x="16029" y="3967"/>
                  <a:pt x="16024" y="3972"/>
                  <a:pt x="16020" y="3976"/>
                </a:cubicBezTo>
                <a:cubicBezTo>
                  <a:pt x="16015" y="3979"/>
                  <a:pt x="16010" y="3982"/>
                  <a:pt x="16005" y="3983"/>
                </a:cubicBezTo>
                <a:cubicBezTo>
                  <a:pt x="16000" y="3984"/>
                  <a:pt x="15995" y="3984"/>
                  <a:pt x="15990" y="3984"/>
                </a:cubicBezTo>
                <a:cubicBezTo>
                  <a:pt x="15985" y="3982"/>
                  <a:pt x="15980" y="3980"/>
                  <a:pt x="15975" y="3977"/>
                </a:cubicBezTo>
                <a:cubicBezTo>
                  <a:pt x="15971" y="3973"/>
                  <a:pt x="15966" y="3969"/>
                  <a:pt x="15962" y="3963"/>
                </a:cubicBezTo>
                <a:close/>
                <a:moveTo>
                  <a:pt x="16655" y="3963"/>
                </a:moveTo>
                <a:cubicBezTo>
                  <a:pt x="16651" y="3957"/>
                  <a:pt x="16647" y="3951"/>
                  <a:pt x="16644" y="3943"/>
                </a:cubicBezTo>
                <a:cubicBezTo>
                  <a:pt x="16641" y="3936"/>
                  <a:pt x="16639" y="3929"/>
                  <a:pt x="16637" y="3920"/>
                </a:cubicBezTo>
                <a:cubicBezTo>
                  <a:pt x="16633" y="3902"/>
                  <a:pt x="16631" y="3886"/>
                  <a:pt x="16633" y="3866"/>
                </a:cubicBezTo>
                <a:cubicBezTo>
                  <a:pt x="16634" y="3847"/>
                  <a:pt x="16638" y="3831"/>
                  <a:pt x="16644" y="3816"/>
                </a:cubicBezTo>
                <a:cubicBezTo>
                  <a:pt x="16651" y="3800"/>
                  <a:pt x="16658" y="3790"/>
                  <a:pt x="16667" y="3783"/>
                </a:cubicBezTo>
                <a:cubicBezTo>
                  <a:pt x="16677" y="3775"/>
                  <a:pt x="16687" y="3773"/>
                  <a:pt x="16697" y="3775"/>
                </a:cubicBezTo>
                <a:cubicBezTo>
                  <a:pt x="16708" y="3777"/>
                  <a:pt x="16717" y="3784"/>
                  <a:pt x="16725" y="3796"/>
                </a:cubicBezTo>
                <a:cubicBezTo>
                  <a:pt x="16729" y="3801"/>
                  <a:pt x="16733" y="3807"/>
                  <a:pt x="16736" y="3814"/>
                </a:cubicBezTo>
                <a:cubicBezTo>
                  <a:pt x="16739" y="3821"/>
                  <a:pt x="16741" y="3829"/>
                  <a:pt x="16743" y="3838"/>
                </a:cubicBezTo>
                <a:cubicBezTo>
                  <a:pt x="16748" y="3855"/>
                  <a:pt x="16749" y="3873"/>
                  <a:pt x="16747" y="3892"/>
                </a:cubicBezTo>
                <a:cubicBezTo>
                  <a:pt x="16746" y="3911"/>
                  <a:pt x="16743" y="3927"/>
                  <a:pt x="16736" y="3942"/>
                </a:cubicBezTo>
                <a:cubicBezTo>
                  <a:pt x="16733" y="3950"/>
                  <a:pt x="16730" y="3956"/>
                  <a:pt x="16726" y="3962"/>
                </a:cubicBezTo>
                <a:cubicBezTo>
                  <a:pt x="16722" y="3967"/>
                  <a:pt x="16717" y="3972"/>
                  <a:pt x="16713" y="3976"/>
                </a:cubicBezTo>
                <a:cubicBezTo>
                  <a:pt x="16708" y="3979"/>
                  <a:pt x="16703" y="3982"/>
                  <a:pt x="16698" y="3983"/>
                </a:cubicBezTo>
                <a:cubicBezTo>
                  <a:pt x="16693" y="3984"/>
                  <a:pt x="16688" y="3984"/>
                  <a:pt x="16683" y="3984"/>
                </a:cubicBezTo>
                <a:cubicBezTo>
                  <a:pt x="16678" y="3982"/>
                  <a:pt x="16673" y="3980"/>
                  <a:pt x="16668" y="3977"/>
                </a:cubicBezTo>
                <a:cubicBezTo>
                  <a:pt x="16664" y="3973"/>
                  <a:pt x="16659" y="3969"/>
                  <a:pt x="16655" y="3963"/>
                </a:cubicBezTo>
                <a:close/>
                <a:moveTo>
                  <a:pt x="17349" y="3963"/>
                </a:moveTo>
                <a:cubicBezTo>
                  <a:pt x="17344" y="3957"/>
                  <a:pt x="17341" y="3951"/>
                  <a:pt x="17338" y="3943"/>
                </a:cubicBezTo>
                <a:cubicBezTo>
                  <a:pt x="17335" y="3936"/>
                  <a:pt x="17332" y="3929"/>
                  <a:pt x="17330" y="3920"/>
                </a:cubicBezTo>
                <a:cubicBezTo>
                  <a:pt x="17326" y="3902"/>
                  <a:pt x="17324" y="3886"/>
                  <a:pt x="17326" y="3866"/>
                </a:cubicBezTo>
                <a:cubicBezTo>
                  <a:pt x="17327" y="3847"/>
                  <a:pt x="17331" y="3831"/>
                  <a:pt x="17337" y="3816"/>
                </a:cubicBezTo>
                <a:cubicBezTo>
                  <a:pt x="17344" y="3800"/>
                  <a:pt x="17351" y="3790"/>
                  <a:pt x="17360" y="3783"/>
                </a:cubicBezTo>
                <a:cubicBezTo>
                  <a:pt x="17370" y="3775"/>
                  <a:pt x="17380" y="3773"/>
                  <a:pt x="17390" y="3775"/>
                </a:cubicBezTo>
                <a:cubicBezTo>
                  <a:pt x="17401" y="3777"/>
                  <a:pt x="17410" y="3784"/>
                  <a:pt x="17418" y="3796"/>
                </a:cubicBezTo>
                <a:cubicBezTo>
                  <a:pt x="17422" y="3801"/>
                  <a:pt x="17426" y="3807"/>
                  <a:pt x="17429" y="3814"/>
                </a:cubicBezTo>
                <a:cubicBezTo>
                  <a:pt x="17432" y="3821"/>
                  <a:pt x="17434" y="3829"/>
                  <a:pt x="17436" y="3838"/>
                </a:cubicBezTo>
                <a:cubicBezTo>
                  <a:pt x="17441" y="3855"/>
                  <a:pt x="17442" y="3873"/>
                  <a:pt x="17440" y="3892"/>
                </a:cubicBezTo>
                <a:cubicBezTo>
                  <a:pt x="17439" y="3911"/>
                  <a:pt x="17436" y="3927"/>
                  <a:pt x="17429" y="3942"/>
                </a:cubicBezTo>
                <a:cubicBezTo>
                  <a:pt x="17426" y="3950"/>
                  <a:pt x="17423" y="3956"/>
                  <a:pt x="17419" y="3962"/>
                </a:cubicBezTo>
                <a:cubicBezTo>
                  <a:pt x="17415" y="3967"/>
                  <a:pt x="17411" y="3972"/>
                  <a:pt x="17406" y="3976"/>
                </a:cubicBezTo>
                <a:cubicBezTo>
                  <a:pt x="17401" y="3979"/>
                  <a:pt x="17396" y="3982"/>
                  <a:pt x="17391" y="3983"/>
                </a:cubicBezTo>
                <a:cubicBezTo>
                  <a:pt x="17386" y="3984"/>
                  <a:pt x="17381" y="3984"/>
                  <a:pt x="17376" y="3984"/>
                </a:cubicBezTo>
                <a:cubicBezTo>
                  <a:pt x="17371" y="3982"/>
                  <a:pt x="17366" y="3980"/>
                  <a:pt x="17362" y="3977"/>
                </a:cubicBezTo>
                <a:cubicBezTo>
                  <a:pt x="17357" y="3973"/>
                  <a:pt x="17353" y="3969"/>
                  <a:pt x="17349" y="3963"/>
                </a:cubicBezTo>
                <a:close/>
                <a:moveTo>
                  <a:pt x="18042" y="3963"/>
                </a:moveTo>
                <a:cubicBezTo>
                  <a:pt x="18037" y="3957"/>
                  <a:pt x="18034" y="3951"/>
                  <a:pt x="18031" y="3943"/>
                </a:cubicBezTo>
                <a:cubicBezTo>
                  <a:pt x="18028" y="3936"/>
                  <a:pt x="18025" y="3929"/>
                  <a:pt x="18023" y="3920"/>
                </a:cubicBezTo>
                <a:cubicBezTo>
                  <a:pt x="18019" y="3902"/>
                  <a:pt x="18017" y="3886"/>
                  <a:pt x="18019" y="3866"/>
                </a:cubicBezTo>
                <a:cubicBezTo>
                  <a:pt x="18020" y="3847"/>
                  <a:pt x="18024" y="3831"/>
                  <a:pt x="18030" y="3816"/>
                </a:cubicBezTo>
                <a:cubicBezTo>
                  <a:pt x="18037" y="3800"/>
                  <a:pt x="18044" y="3790"/>
                  <a:pt x="18053" y="3783"/>
                </a:cubicBezTo>
                <a:cubicBezTo>
                  <a:pt x="18063" y="3775"/>
                  <a:pt x="18073" y="3773"/>
                  <a:pt x="18083" y="3775"/>
                </a:cubicBezTo>
                <a:cubicBezTo>
                  <a:pt x="18094" y="3777"/>
                  <a:pt x="18103" y="3784"/>
                  <a:pt x="18111" y="3796"/>
                </a:cubicBezTo>
                <a:cubicBezTo>
                  <a:pt x="18115" y="3801"/>
                  <a:pt x="18119" y="3807"/>
                  <a:pt x="18122" y="3814"/>
                </a:cubicBezTo>
                <a:cubicBezTo>
                  <a:pt x="18125" y="3821"/>
                  <a:pt x="18127" y="3829"/>
                  <a:pt x="18129" y="3838"/>
                </a:cubicBezTo>
                <a:cubicBezTo>
                  <a:pt x="18131" y="3847"/>
                  <a:pt x="18133" y="3855"/>
                  <a:pt x="18133" y="3864"/>
                </a:cubicBezTo>
                <a:cubicBezTo>
                  <a:pt x="18134" y="3873"/>
                  <a:pt x="18134" y="3882"/>
                  <a:pt x="18133" y="3892"/>
                </a:cubicBezTo>
                <a:cubicBezTo>
                  <a:pt x="18132" y="3911"/>
                  <a:pt x="18129" y="3927"/>
                  <a:pt x="18122" y="3942"/>
                </a:cubicBezTo>
                <a:cubicBezTo>
                  <a:pt x="18116" y="3957"/>
                  <a:pt x="18109" y="3968"/>
                  <a:pt x="18099" y="3976"/>
                </a:cubicBezTo>
                <a:cubicBezTo>
                  <a:pt x="18094" y="3979"/>
                  <a:pt x="18089" y="3982"/>
                  <a:pt x="18084" y="3983"/>
                </a:cubicBezTo>
                <a:cubicBezTo>
                  <a:pt x="18079" y="3984"/>
                  <a:pt x="18074" y="3984"/>
                  <a:pt x="18069" y="3984"/>
                </a:cubicBezTo>
                <a:cubicBezTo>
                  <a:pt x="18064" y="3982"/>
                  <a:pt x="18059" y="3980"/>
                  <a:pt x="18055" y="3977"/>
                </a:cubicBezTo>
                <a:cubicBezTo>
                  <a:pt x="18050" y="3973"/>
                  <a:pt x="18046" y="3969"/>
                  <a:pt x="18042" y="3963"/>
                </a:cubicBezTo>
                <a:close/>
                <a:moveTo>
                  <a:pt x="18735" y="3963"/>
                </a:moveTo>
                <a:cubicBezTo>
                  <a:pt x="18730" y="3957"/>
                  <a:pt x="18727" y="3951"/>
                  <a:pt x="18724" y="3943"/>
                </a:cubicBezTo>
                <a:cubicBezTo>
                  <a:pt x="18721" y="3936"/>
                  <a:pt x="18718" y="3929"/>
                  <a:pt x="18716" y="3920"/>
                </a:cubicBezTo>
                <a:cubicBezTo>
                  <a:pt x="18712" y="3902"/>
                  <a:pt x="18710" y="3886"/>
                  <a:pt x="18712" y="3866"/>
                </a:cubicBezTo>
                <a:cubicBezTo>
                  <a:pt x="18713" y="3847"/>
                  <a:pt x="18717" y="3831"/>
                  <a:pt x="18723" y="3816"/>
                </a:cubicBezTo>
                <a:cubicBezTo>
                  <a:pt x="18730" y="3800"/>
                  <a:pt x="18737" y="3790"/>
                  <a:pt x="18746" y="3783"/>
                </a:cubicBezTo>
                <a:cubicBezTo>
                  <a:pt x="18756" y="3775"/>
                  <a:pt x="18766" y="3773"/>
                  <a:pt x="18776" y="3775"/>
                </a:cubicBezTo>
                <a:cubicBezTo>
                  <a:pt x="18787" y="3777"/>
                  <a:pt x="18796" y="3784"/>
                  <a:pt x="18804" y="3796"/>
                </a:cubicBezTo>
                <a:cubicBezTo>
                  <a:pt x="18808" y="3801"/>
                  <a:pt x="18812" y="3807"/>
                  <a:pt x="18815" y="3814"/>
                </a:cubicBezTo>
                <a:cubicBezTo>
                  <a:pt x="18818" y="3821"/>
                  <a:pt x="18820" y="3829"/>
                  <a:pt x="18822" y="3838"/>
                </a:cubicBezTo>
                <a:cubicBezTo>
                  <a:pt x="18827" y="3855"/>
                  <a:pt x="18828" y="3873"/>
                  <a:pt x="18827" y="3892"/>
                </a:cubicBezTo>
                <a:cubicBezTo>
                  <a:pt x="18825" y="3911"/>
                  <a:pt x="18822" y="3927"/>
                  <a:pt x="18815" y="3942"/>
                </a:cubicBezTo>
                <a:cubicBezTo>
                  <a:pt x="18809" y="3957"/>
                  <a:pt x="18802" y="3968"/>
                  <a:pt x="18792" y="3976"/>
                </a:cubicBezTo>
                <a:cubicBezTo>
                  <a:pt x="18787" y="3979"/>
                  <a:pt x="18782" y="3982"/>
                  <a:pt x="18777" y="3983"/>
                </a:cubicBezTo>
                <a:cubicBezTo>
                  <a:pt x="18772" y="3984"/>
                  <a:pt x="18767" y="3984"/>
                  <a:pt x="18762" y="3984"/>
                </a:cubicBezTo>
                <a:cubicBezTo>
                  <a:pt x="18757" y="3982"/>
                  <a:pt x="18752" y="3980"/>
                  <a:pt x="18748" y="3977"/>
                </a:cubicBezTo>
                <a:cubicBezTo>
                  <a:pt x="18743" y="3973"/>
                  <a:pt x="18739" y="3969"/>
                  <a:pt x="18735" y="3963"/>
                </a:cubicBezTo>
                <a:close/>
                <a:moveTo>
                  <a:pt x="19428" y="3963"/>
                </a:moveTo>
                <a:cubicBezTo>
                  <a:pt x="19423" y="3957"/>
                  <a:pt x="19420" y="3951"/>
                  <a:pt x="19417" y="3943"/>
                </a:cubicBezTo>
                <a:cubicBezTo>
                  <a:pt x="19414" y="3936"/>
                  <a:pt x="19411" y="3929"/>
                  <a:pt x="19409" y="3920"/>
                </a:cubicBezTo>
                <a:cubicBezTo>
                  <a:pt x="19405" y="3902"/>
                  <a:pt x="19403" y="3886"/>
                  <a:pt x="19405" y="3866"/>
                </a:cubicBezTo>
                <a:cubicBezTo>
                  <a:pt x="19406" y="3847"/>
                  <a:pt x="19410" y="3831"/>
                  <a:pt x="19416" y="3816"/>
                </a:cubicBezTo>
                <a:cubicBezTo>
                  <a:pt x="19423" y="3800"/>
                  <a:pt x="19430" y="3790"/>
                  <a:pt x="19439" y="3783"/>
                </a:cubicBezTo>
                <a:cubicBezTo>
                  <a:pt x="19449" y="3775"/>
                  <a:pt x="19459" y="3773"/>
                  <a:pt x="19469" y="3775"/>
                </a:cubicBezTo>
                <a:cubicBezTo>
                  <a:pt x="19480" y="3777"/>
                  <a:pt x="19489" y="3784"/>
                  <a:pt x="19497" y="3796"/>
                </a:cubicBezTo>
                <a:cubicBezTo>
                  <a:pt x="19501" y="3801"/>
                  <a:pt x="19505" y="3807"/>
                  <a:pt x="19508" y="3814"/>
                </a:cubicBezTo>
                <a:cubicBezTo>
                  <a:pt x="19511" y="3821"/>
                  <a:pt x="19513" y="3829"/>
                  <a:pt x="19515" y="3838"/>
                </a:cubicBezTo>
                <a:cubicBezTo>
                  <a:pt x="19520" y="3855"/>
                  <a:pt x="19521" y="3873"/>
                  <a:pt x="19520" y="3892"/>
                </a:cubicBezTo>
                <a:cubicBezTo>
                  <a:pt x="19518" y="3911"/>
                  <a:pt x="19515" y="3927"/>
                  <a:pt x="19508" y="3942"/>
                </a:cubicBezTo>
                <a:cubicBezTo>
                  <a:pt x="19505" y="3950"/>
                  <a:pt x="19502" y="3956"/>
                  <a:pt x="19498" y="3962"/>
                </a:cubicBezTo>
                <a:cubicBezTo>
                  <a:pt x="19494" y="3967"/>
                  <a:pt x="19490" y="3972"/>
                  <a:pt x="19485" y="3976"/>
                </a:cubicBezTo>
                <a:cubicBezTo>
                  <a:pt x="19480" y="3979"/>
                  <a:pt x="19475" y="3982"/>
                  <a:pt x="19470" y="3983"/>
                </a:cubicBezTo>
                <a:cubicBezTo>
                  <a:pt x="19465" y="3984"/>
                  <a:pt x="19460" y="3984"/>
                  <a:pt x="19455" y="3984"/>
                </a:cubicBezTo>
                <a:cubicBezTo>
                  <a:pt x="19450" y="3982"/>
                  <a:pt x="19445" y="3980"/>
                  <a:pt x="19441" y="3977"/>
                </a:cubicBezTo>
                <a:cubicBezTo>
                  <a:pt x="19436" y="3973"/>
                  <a:pt x="19432" y="3969"/>
                  <a:pt x="19428" y="3963"/>
                </a:cubicBezTo>
                <a:close/>
                <a:moveTo>
                  <a:pt x="20121" y="3963"/>
                </a:moveTo>
                <a:cubicBezTo>
                  <a:pt x="20116" y="3957"/>
                  <a:pt x="20113" y="3951"/>
                  <a:pt x="20110" y="3943"/>
                </a:cubicBezTo>
                <a:cubicBezTo>
                  <a:pt x="20107" y="3936"/>
                  <a:pt x="20104" y="3929"/>
                  <a:pt x="20102" y="3920"/>
                </a:cubicBezTo>
                <a:cubicBezTo>
                  <a:pt x="20098" y="3902"/>
                  <a:pt x="20096" y="3886"/>
                  <a:pt x="20098" y="3866"/>
                </a:cubicBezTo>
                <a:cubicBezTo>
                  <a:pt x="20099" y="3847"/>
                  <a:pt x="20103" y="3831"/>
                  <a:pt x="20109" y="3816"/>
                </a:cubicBezTo>
                <a:cubicBezTo>
                  <a:pt x="20116" y="3800"/>
                  <a:pt x="20123" y="3790"/>
                  <a:pt x="20133" y="3783"/>
                </a:cubicBezTo>
                <a:cubicBezTo>
                  <a:pt x="20143" y="3775"/>
                  <a:pt x="20152" y="3773"/>
                  <a:pt x="20162" y="3775"/>
                </a:cubicBezTo>
                <a:cubicBezTo>
                  <a:pt x="20173" y="3777"/>
                  <a:pt x="20182" y="3784"/>
                  <a:pt x="20190" y="3796"/>
                </a:cubicBezTo>
                <a:cubicBezTo>
                  <a:pt x="20194" y="3801"/>
                  <a:pt x="20198" y="3807"/>
                  <a:pt x="20201" y="3814"/>
                </a:cubicBezTo>
                <a:cubicBezTo>
                  <a:pt x="20204" y="3821"/>
                  <a:pt x="20206" y="3829"/>
                  <a:pt x="20208" y="3838"/>
                </a:cubicBezTo>
                <a:cubicBezTo>
                  <a:pt x="20213" y="3855"/>
                  <a:pt x="20214" y="3873"/>
                  <a:pt x="20213" y="3892"/>
                </a:cubicBezTo>
                <a:cubicBezTo>
                  <a:pt x="20211" y="3911"/>
                  <a:pt x="20208" y="3927"/>
                  <a:pt x="20201" y="3942"/>
                </a:cubicBezTo>
                <a:cubicBezTo>
                  <a:pt x="20198" y="3950"/>
                  <a:pt x="20195" y="3956"/>
                  <a:pt x="20191" y="3962"/>
                </a:cubicBezTo>
                <a:cubicBezTo>
                  <a:pt x="20187" y="3967"/>
                  <a:pt x="20183" y="3972"/>
                  <a:pt x="20178" y="3976"/>
                </a:cubicBezTo>
                <a:cubicBezTo>
                  <a:pt x="20173" y="3979"/>
                  <a:pt x="20168" y="3982"/>
                  <a:pt x="20163" y="3983"/>
                </a:cubicBezTo>
                <a:cubicBezTo>
                  <a:pt x="20158" y="3984"/>
                  <a:pt x="20153" y="3984"/>
                  <a:pt x="20148" y="3984"/>
                </a:cubicBezTo>
                <a:cubicBezTo>
                  <a:pt x="20143" y="3982"/>
                  <a:pt x="20138" y="3980"/>
                  <a:pt x="20134" y="3977"/>
                </a:cubicBezTo>
                <a:cubicBezTo>
                  <a:pt x="20129" y="3973"/>
                  <a:pt x="20125" y="3969"/>
                  <a:pt x="20121" y="3963"/>
                </a:cubicBezTo>
                <a:close/>
                <a:moveTo>
                  <a:pt x="20814" y="3963"/>
                </a:moveTo>
                <a:cubicBezTo>
                  <a:pt x="20809" y="3957"/>
                  <a:pt x="20806" y="3951"/>
                  <a:pt x="20803" y="3943"/>
                </a:cubicBezTo>
                <a:cubicBezTo>
                  <a:pt x="20800" y="3936"/>
                  <a:pt x="20797" y="3929"/>
                  <a:pt x="20795" y="3920"/>
                </a:cubicBezTo>
                <a:cubicBezTo>
                  <a:pt x="20791" y="3902"/>
                  <a:pt x="20789" y="3886"/>
                  <a:pt x="20791" y="3866"/>
                </a:cubicBezTo>
                <a:cubicBezTo>
                  <a:pt x="20792" y="3847"/>
                  <a:pt x="20796" y="3831"/>
                  <a:pt x="20802" y="3816"/>
                </a:cubicBezTo>
                <a:cubicBezTo>
                  <a:pt x="20809" y="3800"/>
                  <a:pt x="20816" y="3790"/>
                  <a:pt x="20826" y="3783"/>
                </a:cubicBezTo>
                <a:cubicBezTo>
                  <a:pt x="20836" y="3775"/>
                  <a:pt x="20845" y="3773"/>
                  <a:pt x="20855" y="3775"/>
                </a:cubicBezTo>
                <a:cubicBezTo>
                  <a:pt x="20866" y="3777"/>
                  <a:pt x="20875" y="3784"/>
                  <a:pt x="20883" y="3796"/>
                </a:cubicBezTo>
                <a:cubicBezTo>
                  <a:pt x="20887" y="3801"/>
                  <a:pt x="20891" y="3807"/>
                  <a:pt x="20894" y="3814"/>
                </a:cubicBezTo>
                <a:cubicBezTo>
                  <a:pt x="20897" y="3821"/>
                  <a:pt x="20899" y="3829"/>
                  <a:pt x="20901" y="3838"/>
                </a:cubicBezTo>
                <a:cubicBezTo>
                  <a:pt x="20906" y="3855"/>
                  <a:pt x="20907" y="3873"/>
                  <a:pt x="20906" y="3892"/>
                </a:cubicBezTo>
                <a:cubicBezTo>
                  <a:pt x="20904" y="3911"/>
                  <a:pt x="20901" y="3927"/>
                  <a:pt x="20894" y="3942"/>
                </a:cubicBezTo>
                <a:cubicBezTo>
                  <a:pt x="20891" y="3950"/>
                  <a:pt x="20888" y="3956"/>
                  <a:pt x="20884" y="3962"/>
                </a:cubicBezTo>
                <a:cubicBezTo>
                  <a:pt x="20880" y="3967"/>
                  <a:pt x="20876" y="3972"/>
                  <a:pt x="20871" y="3976"/>
                </a:cubicBezTo>
                <a:cubicBezTo>
                  <a:pt x="20866" y="3979"/>
                  <a:pt x="20861" y="3982"/>
                  <a:pt x="20856" y="3983"/>
                </a:cubicBezTo>
                <a:cubicBezTo>
                  <a:pt x="20852" y="3984"/>
                  <a:pt x="20846" y="3984"/>
                  <a:pt x="20841" y="3984"/>
                </a:cubicBezTo>
                <a:cubicBezTo>
                  <a:pt x="20836" y="3982"/>
                  <a:pt x="20831" y="3980"/>
                  <a:pt x="20827" y="3977"/>
                </a:cubicBezTo>
                <a:cubicBezTo>
                  <a:pt x="20822" y="3973"/>
                  <a:pt x="20818" y="3969"/>
                  <a:pt x="20814" y="3963"/>
                </a:cubicBezTo>
                <a:close/>
                <a:moveTo>
                  <a:pt x="21507" y="3963"/>
                </a:moveTo>
                <a:cubicBezTo>
                  <a:pt x="21498" y="3951"/>
                  <a:pt x="21493" y="3937"/>
                  <a:pt x="21488" y="3920"/>
                </a:cubicBezTo>
                <a:cubicBezTo>
                  <a:pt x="21484" y="3902"/>
                  <a:pt x="21482" y="3886"/>
                  <a:pt x="21484" y="3866"/>
                </a:cubicBezTo>
                <a:cubicBezTo>
                  <a:pt x="21485" y="3847"/>
                  <a:pt x="21489" y="3831"/>
                  <a:pt x="21495" y="3816"/>
                </a:cubicBezTo>
                <a:cubicBezTo>
                  <a:pt x="21498" y="3808"/>
                  <a:pt x="21502" y="3802"/>
                  <a:pt x="21506" y="3796"/>
                </a:cubicBezTo>
                <a:cubicBezTo>
                  <a:pt x="21510" y="3791"/>
                  <a:pt x="21514" y="3786"/>
                  <a:pt x="21519" y="3783"/>
                </a:cubicBezTo>
                <a:cubicBezTo>
                  <a:pt x="21529" y="3775"/>
                  <a:pt x="21538" y="3773"/>
                  <a:pt x="21548" y="3775"/>
                </a:cubicBezTo>
                <a:cubicBezTo>
                  <a:pt x="21559" y="3777"/>
                  <a:pt x="21568" y="3784"/>
                  <a:pt x="21576" y="3796"/>
                </a:cubicBezTo>
                <a:cubicBezTo>
                  <a:pt x="21580" y="3801"/>
                  <a:pt x="21584" y="3807"/>
                  <a:pt x="21587" y="3814"/>
                </a:cubicBezTo>
                <a:cubicBezTo>
                  <a:pt x="21590" y="3821"/>
                  <a:pt x="21592" y="3829"/>
                  <a:pt x="21594" y="3838"/>
                </a:cubicBezTo>
                <a:cubicBezTo>
                  <a:pt x="21599" y="3855"/>
                  <a:pt x="21600" y="3873"/>
                  <a:pt x="21599" y="3892"/>
                </a:cubicBezTo>
                <a:cubicBezTo>
                  <a:pt x="21597" y="3911"/>
                  <a:pt x="21594" y="3927"/>
                  <a:pt x="21587" y="3942"/>
                </a:cubicBezTo>
                <a:cubicBezTo>
                  <a:pt x="21584" y="3950"/>
                  <a:pt x="21581" y="3956"/>
                  <a:pt x="21577" y="3962"/>
                </a:cubicBezTo>
                <a:cubicBezTo>
                  <a:pt x="21573" y="3967"/>
                  <a:pt x="21569" y="3972"/>
                  <a:pt x="21564" y="3976"/>
                </a:cubicBezTo>
                <a:cubicBezTo>
                  <a:pt x="21559" y="3979"/>
                  <a:pt x="21554" y="3982"/>
                  <a:pt x="21549" y="3983"/>
                </a:cubicBezTo>
                <a:cubicBezTo>
                  <a:pt x="21545" y="3984"/>
                  <a:pt x="21539" y="3984"/>
                  <a:pt x="21534" y="3984"/>
                </a:cubicBezTo>
                <a:cubicBezTo>
                  <a:pt x="21524" y="3981"/>
                  <a:pt x="21515" y="3975"/>
                  <a:pt x="21507" y="3963"/>
                </a:cubicBezTo>
                <a:close/>
                <a:moveTo>
                  <a:pt x="23" y="5221"/>
                </a:moveTo>
                <a:cubicBezTo>
                  <a:pt x="15" y="5209"/>
                  <a:pt x="9" y="5196"/>
                  <a:pt x="5" y="5178"/>
                </a:cubicBezTo>
                <a:cubicBezTo>
                  <a:pt x="3" y="5169"/>
                  <a:pt x="1" y="5160"/>
                  <a:pt x="1" y="5152"/>
                </a:cubicBezTo>
                <a:cubicBezTo>
                  <a:pt x="0" y="5143"/>
                  <a:pt x="0" y="5134"/>
                  <a:pt x="1" y="5125"/>
                </a:cubicBezTo>
                <a:cubicBezTo>
                  <a:pt x="1" y="5115"/>
                  <a:pt x="2" y="5106"/>
                  <a:pt x="4" y="5098"/>
                </a:cubicBezTo>
                <a:cubicBezTo>
                  <a:pt x="6" y="5090"/>
                  <a:pt x="8" y="5082"/>
                  <a:pt x="12" y="5074"/>
                </a:cubicBezTo>
                <a:cubicBezTo>
                  <a:pt x="15" y="5067"/>
                  <a:pt x="18" y="5060"/>
                  <a:pt x="22" y="5054"/>
                </a:cubicBezTo>
                <a:cubicBezTo>
                  <a:pt x="26" y="5049"/>
                  <a:pt x="30" y="5045"/>
                  <a:pt x="35" y="5041"/>
                </a:cubicBezTo>
                <a:cubicBezTo>
                  <a:pt x="45" y="5033"/>
                  <a:pt x="54" y="5031"/>
                  <a:pt x="65" y="5033"/>
                </a:cubicBezTo>
                <a:cubicBezTo>
                  <a:pt x="75" y="5035"/>
                  <a:pt x="84" y="5042"/>
                  <a:pt x="92" y="5054"/>
                </a:cubicBezTo>
                <a:cubicBezTo>
                  <a:pt x="101" y="5065"/>
                  <a:pt x="106" y="5078"/>
                  <a:pt x="111" y="5096"/>
                </a:cubicBezTo>
                <a:cubicBezTo>
                  <a:pt x="115" y="5114"/>
                  <a:pt x="116" y="5131"/>
                  <a:pt x="115" y="5150"/>
                </a:cubicBezTo>
                <a:cubicBezTo>
                  <a:pt x="114" y="5169"/>
                  <a:pt x="110" y="5185"/>
                  <a:pt x="104" y="5200"/>
                </a:cubicBezTo>
                <a:cubicBezTo>
                  <a:pt x="100" y="5208"/>
                  <a:pt x="97" y="5214"/>
                  <a:pt x="93" y="5220"/>
                </a:cubicBezTo>
                <a:cubicBezTo>
                  <a:pt x="89" y="5225"/>
                  <a:pt x="85" y="5230"/>
                  <a:pt x="80" y="5234"/>
                </a:cubicBezTo>
                <a:cubicBezTo>
                  <a:pt x="75" y="5237"/>
                  <a:pt x="71" y="5240"/>
                  <a:pt x="66" y="5241"/>
                </a:cubicBezTo>
                <a:cubicBezTo>
                  <a:pt x="61" y="5242"/>
                  <a:pt x="56" y="5243"/>
                  <a:pt x="51" y="5242"/>
                </a:cubicBezTo>
                <a:cubicBezTo>
                  <a:pt x="40" y="5239"/>
                  <a:pt x="31" y="5233"/>
                  <a:pt x="23" y="5221"/>
                </a:cubicBezTo>
                <a:close/>
                <a:moveTo>
                  <a:pt x="716" y="5221"/>
                </a:moveTo>
                <a:cubicBezTo>
                  <a:pt x="708" y="5209"/>
                  <a:pt x="702" y="5196"/>
                  <a:pt x="698" y="5178"/>
                </a:cubicBezTo>
                <a:cubicBezTo>
                  <a:pt x="693" y="5160"/>
                  <a:pt x="692" y="5144"/>
                  <a:pt x="694" y="5125"/>
                </a:cubicBezTo>
                <a:cubicBezTo>
                  <a:pt x="695" y="5106"/>
                  <a:pt x="698" y="5090"/>
                  <a:pt x="705" y="5074"/>
                </a:cubicBezTo>
                <a:cubicBezTo>
                  <a:pt x="708" y="5067"/>
                  <a:pt x="711" y="5060"/>
                  <a:pt x="715" y="5054"/>
                </a:cubicBezTo>
                <a:cubicBezTo>
                  <a:pt x="719" y="5049"/>
                  <a:pt x="723" y="5045"/>
                  <a:pt x="728" y="5041"/>
                </a:cubicBezTo>
                <a:cubicBezTo>
                  <a:pt x="738" y="5033"/>
                  <a:pt x="747" y="5031"/>
                  <a:pt x="758" y="5033"/>
                </a:cubicBezTo>
                <a:cubicBezTo>
                  <a:pt x="768" y="5035"/>
                  <a:pt x="777" y="5042"/>
                  <a:pt x="785" y="5054"/>
                </a:cubicBezTo>
                <a:cubicBezTo>
                  <a:pt x="794" y="5065"/>
                  <a:pt x="799" y="5078"/>
                  <a:pt x="804" y="5096"/>
                </a:cubicBezTo>
                <a:cubicBezTo>
                  <a:pt x="808" y="5114"/>
                  <a:pt x="809" y="5131"/>
                  <a:pt x="808" y="5150"/>
                </a:cubicBezTo>
                <a:cubicBezTo>
                  <a:pt x="807" y="5169"/>
                  <a:pt x="803" y="5185"/>
                  <a:pt x="797" y="5200"/>
                </a:cubicBezTo>
                <a:cubicBezTo>
                  <a:pt x="793" y="5208"/>
                  <a:pt x="790" y="5214"/>
                  <a:pt x="786" y="5220"/>
                </a:cubicBezTo>
                <a:cubicBezTo>
                  <a:pt x="782" y="5225"/>
                  <a:pt x="778" y="5230"/>
                  <a:pt x="773" y="5234"/>
                </a:cubicBezTo>
                <a:cubicBezTo>
                  <a:pt x="768" y="5237"/>
                  <a:pt x="764" y="5240"/>
                  <a:pt x="759" y="5241"/>
                </a:cubicBezTo>
                <a:cubicBezTo>
                  <a:pt x="754" y="5242"/>
                  <a:pt x="749" y="5243"/>
                  <a:pt x="744" y="5242"/>
                </a:cubicBezTo>
                <a:cubicBezTo>
                  <a:pt x="733" y="5239"/>
                  <a:pt x="724" y="5233"/>
                  <a:pt x="716" y="5221"/>
                </a:cubicBezTo>
                <a:close/>
                <a:moveTo>
                  <a:pt x="1409" y="5221"/>
                </a:moveTo>
                <a:cubicBezTo>
                  <a:pt x="1401" y="5209"/>
                  <a:pt x="1395" y="5196"/>
                  <a:pt x="1391" y="5178"/>
                </a:cubicBezTo>
                <a:cubicBezTo>
                  <a:pt x="1386" y="5160"/>
                  <a:pt x="1385" y="5144"/>
                  <a:pt x="1387" y="5125"/>
                </a:cubicBezTo>
                <a:cubicBezTo>
                  <a:pt x="1388" y="5106"/>
                  <a:pt x="1391" y="5090"/>
                  <a:pt x="1398" y="5074"/>
                </a:cubicBezTo>
                <a:cubicBezTo>
                  <a:pt x="1401" y="5067"/>
                  <a:pt x="1404" y="5060"/>
                  <a:pt x="1408" y="5054"/>
                </a:cubicBezTo>
                <a:cubicBezTo>
                  <a:pt x="1412" y="5049"/>
                  <a:pt x="1416" y="5045"/>
                  <a:pt x="1421" y="5041"/>
                </a:cubicBezTo>
                <a:cubicBezTo>
                  <a:pt x="1431" y="5033"/>
                  <a:pt x="1440" y="5031"/>
                  <a:pt x="1451" y="5033"/>
                </a:cubicBezTo>
                <a:cubicBezTo>
                  <a:pt x="1461" y="5035"/>
                  <a:pt x="1470" y="5042"/>
                  <a:pt x="1479" y="5054"/>
                </a:cubicBezTo>
                <a:cubicBezTo>
                  <a:pt x="1487" y="5065"/>
                  <a:pt x="1493" y="5078"/>
                  <a:pt x="1497" y="5096"/>
                </a:cubicBezTo>
                <a:cubicBezTo>
                  <a:pt x="1501" y="5114"/>
                  <a:pt x="1502" y="5131"/>
                  <a:pt x="1501" y="5150"/>
                </a:cubicBezTo>
                <a:cubicBezTo>
                  <a:pt x="1500" y="5169"/>
                  <a:pt x="1496" y="5185"/>
                  <a:pt x="1490" y="5200"/>
                </a:cubicBezTo>
                <a:cubicBezTo>
                  <a:pt x="1486" y="5208"/>
                  <a:pt x="1483" y="5214"/>
                  <a:pt x="1479" y="5220"/>
                </a:cubicBezTo>
                <a:cubicBezTo>
                  <a:pt x="1475" y="5225"/>
                  <a:pt x="1471" y="5230"/>
                  <a:pt x="1466" y="5234"/>
                </a:cubicBezTo>
                <a:cubicBezTo>
                  <a:pt x="1461" y="5237"/>
                  <a:pt x="1457" y="5240"/>
                  <a:pt x="1452" y="5241"/>
                </a:cubicBezTo>
                <a:cubicBezTo>
                  <a:pt x="1447" y="5242"/>
                  <a:pt x="1442" y="5243"/>
                  <a:pt x="1437" y="5242"/>
                </a:cubicBezTo>
                <a:cubicBezTo>
                  <a:pt x="1426" y="5239"/>
                  <a:pt x="1417" y="5233"/>
                  <a:pt x="1409" y="5221"/>
                </a:cubicBezTo>
                <a:close/>
                <a:moveTo>
                  <a:pt x="2102" y="5221"/>
                </a:moveTo>
                <a:cubicBezTo>
                  <a:pt x="2094" y="5209"/>
                  <a:pt x="2088" y="5196"/>
                  <a:pt x="2084" y="5178"/>
                </a:cubicBezTo>
                <a:cubicBezTo>
                  <a:pt x="2079" y="5160"/>
                  <a:pt x="2078" y="5144"/>
                  <a:pt x="2080" y="5125"/>
                </a:cubicBezTo>
                <a:cubicBezTo>
                  <a:pt x="2081" y="5106"/>
                  <a:pt x="2084" y="5090"/>
                  <a:pt x="2091" y="5074"/>
                </a:cubicBezTo>
                <a:cubicBezTo>
                  <a:pt x="2094" y="5067"/>
                  <a:pt x="2097" y="5060"/>
                  <a:pt x="2101" y="5054"/>
                </a:cubicBezTo>
                <a:cubicBezTo>
                  <a:pt x="2105" y="5049"/>
                  <a:pt x="2109" y="5045"/>
                  <a:pt x="2114" y="5041"/>
                </a:cubicBezTo>
                <a:cubicBezTo>
                  <a:pt x="2124" y="5033"/>
                  <a:pt x="2133" y="5031"/>
                  <a:pt x="2144" y="5033"/>
                </a:cubicBezTo>
                <a:cubicBezTo>
                  <a:pt x="2154" y="5035"/>
                  <a:pt x="2163" y="5042"/>
                  <a:pt x="2172" y="5054"/>
                </a:cubicBezTo>
                <a:cubicBezTo>
                  <a:pt x="2180" y="5065"/>
                  <a:pt x="2186" y="5078"/>
                  <a:pt x="2190" y="5096"/>
                </a:cubicBezTo>
                <a:cubicBezTo>
                  <a:pt x="2194" y="5114"/>
                  <a:pt x="2195" y="5131"/>
                  <a:pt x="2194" y="5150"/>
                </a:cubicBezTo>
                <a:cubicBezTo>
                  <a:pt x="2193" y="5169"/>
                  <a:pt x="2189" y="5185"/>
                  <a:pt x="2183" y="5200"/>
                </a:cubicBezTo>
                <a:cubicBezTo>
                  <a:pt x="2180" y="5208"/>
                  <a:pt x="2176" y="5214"/>
                  <a:pt x="2172" y="5220"/>
                </a:cubicBezTo>
                <a:cubicBezTo>
                  <a:pt x="2169" y="5225"/>
                  <a:pt x="2164" y="5230"/>
                  <a:pt x="2159" y="5234"/>
                </a:cubicBezTo>
                <a:cubicBezTo>
                  <a:pt x="2155" y="5237"/>
                  <a:pt x="2150" y="5240"/>
                  <a:pt x="2145" y="5241"/>
                </a:cubicBezTo>
                <a:cubicBezTo>
                  <a:pt x="2140" y="5242"/>
                  <a:pt x="2135" y="5243"/>
                  <a:pt x="2130" y="5242"/>
                </a:cubicBezTo>
                <a:cubicBezTo>
                  <a:pt x="2119" y="5239"/>
                  <a:pt x="2110" y="5233"/>
                  <a:pt x="2102" y="5221"/>
                </a:cubicBezTo>
                <a:close/>
                <a:moveTo>
                  <a:pt x="2795" y="5221"/>
                </a:moveTo>
                <a:cubicBezTo>
                  <a:pt x="2791" y="5215"/>
                  <a:pt x="2787" y="5209"/>
                  <a:pt x="2784" y="5202"/>
                </a:cubicBezTo>
                <a:cubicBezTo>
                  <a:pt x="2781" y="5195"/>
                  <a:pt x="2779" y="5187"/>
                  <a:pt x="2777" y="5178"/>
                </a:cubicBezTo>
                <a:cubicBezTo>
                  <a:pt x="2772" y="5160"/>
                  <a:pt x="2771" y="5144"/>
                  <a:pt x="2773" y="5125"/>
                </a:cubicBezTo>
                <a:cubicBezTo>
                  <a:pt x="2774" y="5106"/>
                  <a:pt x="2777" y="5090"/>
                  <a:pt x="2784" y="5074"/>
                </a:cubicBezTo>
                <a:cubicBezTo>
                  <a:pt x="2787" y="5067"/>
                  <a:pt x="2790" y="5060"/>
                  <a:pt x="2794" y="5054"/>
                </a:cubicBezTo>
                <a:cubicBezTo>
                  <a:pt x="2798" y="5049"/>
                  <a:pt x="2802" y="5045"/>
                  <a:pt x="2807" y="5041"/>
                </a:cubicBezTo>
                <a:cubicBezTo>
                  <a:pt x="2817" y="5033"/>
                  <a:pt x="2826" y="5031"/>
                  <a:pt x="2837" y="5033"/>
                </a:cubicBezTo>
                <a:cubicBezTo>
                  <a:pt x="2848" y="5035"/>
                  <a:pt x="2856" y="5042"/>
                  <a:pt x="2865" y="5054"/>
                </a:cubicBezTo>
                <a:cubicBezTo>
                  <a:pt x="2873" y="5065"/>
                  <a:pt x="2879" y="5078"/>
                  <a:pt x="2883" y="5096"/>
                </a:cubicBezTo>
                <a:cubicBezTo>
                  <a:pt x="2887" y="5114"/>
                  <a:pt x="2888" y="5131"/>
                  <a:pt x="2887" y="5150"/>
                </a:cubicBezTo>
                <a:cubicBezTo>
                  <a:pt x="2886" y="5169"/>
                  <a:pt x="2882" y="5185"/>
                  <a:pt x="2876" y="5200"/>
                </a:cubicBezTo>
                <a:cubicBezTo>
                  <a:pt x="2873" y="5208"/>
                  <a:pt x="2869" y="5214"/>
                  <a:pt x="2865" y="5220"/>
                </a:cubicBezTo>
                <a:cubicBezTo>
                  <a:pt x="2862" y="5225"/>
                  <a:pt x="2857" y="5230"/>
                  <a:pt x="2852" y="5234"/>
                </a:cubicBezTo>
                <a:cubicBezTo>
                  <a:pt x="2848" y="5237"/>
                  <a:pt x="2843" y="5240"/>
                  <a:pt x="2838" y="5241"/>
                </a:cubicBezTo>
                <a:cubicBezTo>
                  <a:pt x="2833" y="5242"/>
                  <a:pt x="2828" y="5243"/>
                  <a:pt x="2823" y="5242"/>
                </a:cubicBezTo>
                <a:cubicBezTo>
                  <a:pt x="2817" y="5241"/>
                  <a:pt x="2813" y="5238"/>
                  <a:pt x="2808" y="5235"/>
                </a:cubicBezTo>
                <a:cubicBezTo>
                  <a:pt x="2804" y="5232"/>
                  <a:pt x="2799" y="5227"/>
                  <a:pt x="2795" y="5221"/>
                </a:cubicBezTo>
                <a:close/>
                <a:moveTo>
                  <a:pt x="3488" y="5221"/>
                </a:moveTo>
                <a:cubicBezTo>
                  <a:pt x="3484" y="5215"/>
                  <a:pt x="3480" y="5209"/>
                  <a:pt x="3477" y="5202"/>
                </a:cubicBezTo>
                <a:cubicBezTo>
                  <a:pt x="3474" y="5195"/>
                  <a:pt x="3472" y="5187"/>
                  <a:pt x="3470" y="5178"/>
                </a:cubicBezTo>
                <a:cubicBezTo>
                  <a:pt x="3465" y="5160"/>
                  <a:pt x="3464" y="5144"/>
                  <a:pt x="3466" y="5125"/>
                </a:cubicBezTo>
                <a:cubicBezTo>
                  <a:pt x="3467" y="5106"/>
                  <a:pt x="3470" y="5090"/>
                  <a:pt x="3477" y="5074"/>
                </a:cubicBezTo>
                <a:cubicBezTo>
                  <a:pt x="3480" y="5067"/>
                  <a:pt x="3483" y="5060"/>
                  <a:pt x="3487" y="5054"/>
                </a:cubicBezTo>
                <a:cubicBezTo>
                  <a:pt x="3491" y="5049"/>
                  <a:pt x="3496" y="5045"/>
                  <a:pt x="3500" y="5041"/>
                </a:cubicBezTo>
                <a:cubicBezTo>
                  <a:pt x="3510" y="5033"/>
                  <a:pt x="3519" y="5031"/>
                  <a:pt x="3530" y="5033"/>
                </a:cubicBezTo>
                <a:cubicBezTo>
                  <a:pt x="3541" y="5035"/>
                  <a:pt x="3549" y="5042"/>
                  <a:pt x="3558" y="5054"/>
                </a:cubicBezTo>
                <a:cubicBezTo>
                  <a:pt x="3566" y="5065"/>
                  <a:pt x="3572" y="5078"/>
                  <a:pt x="3576" y="5096"/>
                </a:cubicBezTo>
                <a:cubicBezTo>
                  <a:pt x="3580" y="5114"/>
                  <a:pt x="3581" y="5131"/>
                  <a:pt x="3580" y="5150"/>
                </a:cubicBezTo>
                <a:cubicBezTo>
                  <a:pt x="3579" y="5169"/>
                  <a:pt x="3575" y="5185"/>
                  <a:pt x="3569" y="5200"/>
                </a:cubicBezTo>
                <a:cubicBezTo>
                  <a:pt x="3566" y="5208"/>
                  <a:pt x="3562" y="5214"/>
                  <a:pt x="3558" y="5220"/>
                </a:cubicBezTo>
                <a:cubicBezTo>
                  <a:pt x="3555" y="5225"/>
                  <a:pt x="3550" y="5230"/>
                  <a:pt x="3546" y="5234"/>
                </a:cubicBezTo>
                <a:cubicBezTo>
                  <a:pt x="3541" y="5237"/>
                  <a:pt x="3536" y="5240"/>
                  <a:pt x="3531" y="5241"/>
                </a:cubicBezTo>
                <a:cubicBezTo>
                  <a:pt x="3526" y="5242"/>
                  <a:pt x="3521" y="5243"/>
                  <a:pt x="3516" y="5242"/>
                </a:cubicBezTo>
                <a:cubicBezTo>
                  <a:pt x="3510" y="5241"/>
                  <a:pt x="3506" y="5238"/>
                  <a:pt x="3501" y="5235"/>
                </a:cubicBezTo>
                <a:cubicBezTo>
                  <a:pt x="3497" y="5232"/>
                  <a:pt x="3492" y="5227"/>
                  <a:pt x="3488" y="5221"/>
                </a:cubicBezTo>
                <a:close/>
                <a:moveTo>
                  <a:pt x="4181" y="5221"/>
                </a:moveTo>
                <a:cubicBezTo>
                  <a:pt x="4177" y="5215"/>
                  <a:pt x="4173" y="5209"/>
                  <a:pt x="4170" y="5202"/>
                </a:cubicBezTo>
                <a:cubicBezTo>
                  <a:pt x="4167" y="5195"/>
                  <a:pt x="4165" y="5187"/>
                  <a:pt x="4163" y="5178"/>
                </a:cubicBezTo>
                <a:cubicBezTo>
                  <a:pt x="4158" y="5160"/>
                  <a:pt x="4157" y="5144"/>
                  <a:pt x="4159" y="5125"/>
                </a:cubicBezTo>
                <a:cubicBezTo>
                  <a:pt x="4160" y="5106"/>
                  <a:pt x="4163" y="5090"/>
                  <a:pt x="4170" y="5074"/>
                </a:cubicBezTo>
                <a:cubicBezTo>
                  <a:pt x="4173" y="5067"/>
                  <a:pt x="4176" y="5060"/>
                  <a:pt x="4180" y="5054"/>
                </a:cubicBezTo>
                <a:cubicBezTo>
                  <a:pt x="4184" y="5049"/>
                  <a:pt x="4189" y="5045"/>
                  <a:pt x="4193" y="5041"/>
                </a:cubicBezTo>
                <a:cubicBezTo>
                  <a:pt x="4203" y="5033"/>
                  <a:pt x="4213" y="5031"/>
                  <a:pt x="4223" y="5033"/>
                </a:cubicBezTo>
                <a:cubicBezTo>
                  <a:pt x="4234" y="5035"/>
                  <a:pt x="4242" y="5042"/>
                  <a:pt x="4251" y="5054"/>
                </a:cubicBezTo>
                <a:cubicBezTo>
                  <a:pt x="4259" y="5065"/>
                  <a:pt x="4265" y="5078"/>
                  <a:pt x="4269" y="5096"/>
                </a:cubicBezTo>
                <a:cubicBezTo>
                  <a:pt x="4273" y="5114"/>
                  <a:pt x="4274" y="5131"/>
                  <a:pt x="4273" y="5150"/>
                </a:cubicBezTo>
                <a:cubicBezTo>
                  <a:pt x="4272" y="5169"/>
                  <a:pt x="4268" y="5185"/>
                  <a:pt x="4262" y="5200"/>
                </a:cubicBezTo>
                <a:cubicBezTo>
                  <a:pt x="4259" y="5208"/>
                  <a:pt x="4255" y="5214"/>
                  <a:pt x="4252" y="5220"/>
                </a:cubicBezTo>
                <a:cubicBezTo>
                  <a:pt x="4248" y="5225"/>
                  <a:pt x="4243" y="5230"/>
                  <a:pt x="4239" y="5234"/>
                </a:cubicBezTo>
                <a:cubicBezTo>
                  <a:pt x="4234" y="5237"/>
                  <a:pt x="4229" y="5240"/>
                  <a:pt x="4224" y="5241"/>
                </a:cubicBezTo>
                <a:cubicBezTo>
                  <a:pt x="4219" y="5242"/>
                  <a:pt x="4214" y="5243"/>
                  <a:pt x="4209" y="5242"/>
                </a:cubicBezTo>
                <a:cubicBezTo>
                  <a:pt x="4204" y="5241"/>
                  <a:pt x="4199" y="5238"/>
                  <a:pt x="4194" y="5235"/>
                </a:cubicBezTo>
                <a:cubicBezTo>
                  <a:pt x="4190" y="5232"/>
                  <a:pt x="4185" y="5227"/>
                  <a:pt x="4181" y="5221"/>
                </a:cubicBezTo>
                <a:close/>
                <a:moveTo>
                  <a:pt x="4874" y="5221"/>
                </a:moveTo>
                <a:cubicBezTo>
                  <a:pt x="4870" y="5215"/>
                  <a:pt x="4866" y="5209"/>
                  <a:pt x="4863" y="5202"/>
                </a:cubicBezTo>
                <a:cubicBezTo>
                  <a:pt x="4860" y="5195"/>
                  <a:pt x="4858" y="5187"/>
                  <a:pt x="4856" y="5178"/>
                </a:cubicBezTo>
                <a:cubicBezTo>
                  <a:pt x="4851" y="5160"/>
                  <a:pt x="4850" y="5144"/>
                  <a:pt x="4852" y="5125"/>
                </a:cubicBezTo>
                <a:cubicBezTo>
                  <a:pt x="4853" y="5106"/>
                  <a:pt x="4856" y="5090"/>
                  <a:pt x="4863" y="5074"/>
                </a:cubicBezTo>
                <a:cubicBezTo>
                  <a:pt x="4866" y="5067"/>
                  <a:pt x="4869" y="5060"/>
                  <a:pt x="4873" y="5054"/>
                </a:cubicBezTo>
                <a:cubicBezTo>
                  <a:pt x="4877" y="5049"/>
                  <a:pt x="4882" y="5045"/>
                  <a:pt x="4886" y="5041"/>
                </a:cubicBezTo>
                <a:cubicBezTo>
                  <a:pt x="4896" y="5033"/>
                  <a:pt x="4906" y="5031"/>
                  <a:pt x="4916" y="5033"/>
                </a:cubicBezTo>
                <a:cubicBezTo>
                  <a:pt x="4927" y="5035"/>
                  <a:pt x="4935" y="5042"/>
                  <a:pt x="4944" y="5054"/>
                </a:cubicBezTo>
                <a:cubicBezTo>
                  <a:pt x="4948" y="5059"/>
                  <a:pt x="4951" y="5065"/>
                  <a:pt x="4954" y="5072"/>
                </a:cubicBezTo>
                <a:cubicBezTo>
                  <a:pt x="4957" y="5079"/>
                  <a:pt x="4960" y="5087"/>
                  <a:pt x="4962" y="5096"/>
                </a:cubicBezTo>
                <a:cubicBezTo>
                  <a:pt x="4966" y="5114"/>
                  <a:pt x="4967" y="5131"/>
                  <a:pt x="4966" y="5150"/>
                </a:cubicBezTo>
                <a:cubicBezTo>
                  <a:pt x="4965" y="5169"/>
                  <a:pt x="4961" y="5185"/>
                  <a:pt x="4955" y="5200"/>
                </a:cubicBezTo>
                <a:cubicBezTo>
                  <a:pt x="4952" y="5208"/>
                  <a:pt x="4948" y="5214"/>
                  <a:pt x="4945" y="5220"/>
                </a:cubicBezTo>
                <a:cubicBezTo>
                  <a:pt x="4941" y="5225"/>
                  <a:pt x="4936" y="5230"/>
                  <a:pt x="4932" y="5234"/>
                </a:cubicBezTo>
                <a:cubicBezTo>
                  <a:pt x="4927" y="5237"/>
                  <a:pt x="4922" y="5240"/>
                  <a:pt x="4917" y="5241"/>
                </a:cubicBezTo>
                <a:cubicBezTo>
                  <a:pt x="4912" y="5242"/>
                  <a:pt x="4907" y="5243"/>
                  <a:pt x="4902" y="5242"/>
                </a:cubicBezTo>
                <a:cubicBezTo>
                  <a:pt x="4897" y="5241"/>
                  <a:pt x="4892" y="5238"/>
                  <a:pt x="4887" y="5235"/>
                </a:cubicBezTo>
                <a:cubicBezTo>
                  <a:pt x="4883" y="5232"/>
                  <a:pt x="4878" y="5227"/>
                  <a:pt x="4874" y="5221"/>
                </a:cubicBezTo>
                <a:close/>
                <a:moveTo>
                  <a:pt x="5567" y="5221"/>
                </a:moveTo>
                <a:cubicBezTo>
                  <a:pt x="5563" y="5215"/>
                  <a:pt x="5559" y="5209"/>
                  <a:pt x="5556" y="5202"/>
                </a:cubicBezTo>
                <a:cubicBezTo>
                  <a:pt x="5553" y="5195"/>
                  <a:pt x="5551" y="5187"/>
                  <a:pt x="5549" y="5178"/>
                </a:cubicBezTo>
                <a:cubicBezTo>
                  <a:pt x="5544" y="5160"/>
                  <a:pt x="5543" y="5144"/>
                  <a:pt x="5545" y="5125"/>
                </a:cubicBezTo>
                <a:cubicBezTo>
                  <a:pt x="5546" y="5106"/>
                  <a:pt x="5550" y="5090"/>
                  <a:pt x="5556" y="5074"/>
                </a:cubicBezTo>
                <a:cubicBezTo>
                  <a:pt x="5559" y="5067"/>
                  <a:pt x="5562" y="5060"/>
                  <a:pt x="5566" y="5054"/>
                </a:cubicBezTo>
                <a:cubicBezTo>
                  <a:pt x="5570" y="5049"/>
                  <a:pt x="5574" y="5045"/>
                  <a:pt x="5579" y="5041"/>
                </a:cubicBezTo>
                <a:cubicBezTo>
                  <a:pt x="5589" y="5033"/>
                  <a:pt x="5599" y="5031"/>
                  <a:pt x="5609" y="5033"/>
                </a:cubicBezTo>
                <a:cubicBezTo>
                  <a:pt x="5620" y="5035"/>
                  <a:pt x="5628" y="5042"/>
                  <a:pt x="5637" y="5054"/>
                </a:cubicBezTo>
                <a:cubicBezTo>
                  <a:pt x="5641" y="5059"/>
                  <a:pt x="5644" y="5065"/>
                  <a:pt x="5647" y="5072"/>
                </a:cubicBezTo>
                <a:cubicBezTo>
                  <a:pt x="5651" y="5079"/>
                  <a:pt x="5653" y="5087"/>
                  <a:pt x="5655" y="5096"/>
                </a:cubicBezTo>
                <a:cubicBezTo>
                  <a:pt x="5659" y="5114"/>
                  <a:pt x="5660" y="5131"/>
                  <a:pt x="5659" y="5150"/>
                </a:cubicBezTo>
                <a:cubicBezTo>
                  <a:pt x="5658" y="5169"/>
                  <a:pt x="5654" y="5185"/>
                  <a:pt x="5648" y="5200"/>
                </a:cubicBezTo>
                <a:cubicBezTo>
                  <a:pt x="5645" y="5208"/>
                  <a:pt x="5641" y="5214"/>
                  <a:pt x="5638" y="5220"/>
                </a:cubicBezTo>
                <a:cubicBezTo>
                  <a:pt x="5634" y="5225"/>
                  <a:pt x="5629" y="5230"/>
                  <a:pt x="5625" y="5234"/>
                </a:cubicBezTo>
                <a:cubicBezTo>
                  <a:pt x="5620" y="5237"/>
                  <a:pt x="5615" y="5240"/>
                  <a:pt x="5610" y="5241"/>
                </a:cubicBezTo>
                <a:cubicBezTo>
                  <a:pt x="5605" y="5242"/>
                  <a:pt x="5600" y="5243"/>
                  <a:pt x="5595" y="5242"/>
                </a:cubicBezTo>
                <a:cubicBezTo>
                  <a:pt x="5590" y="5241"/>
                  <a:pt x="5585" y="5238"/>
                  <a:pt x="5580" y="5235"/>
                </a:cubicBezTo>
                <a:cubicBezTo>
                  <a:pt x="5576" y="5232"/>
                  <a:pt x="5571" y="5227"/>
                  <a:pt x="5567" y="5221"/>
                </a:cubicBezTo>
                <a:close/>
                <a:moveTo>
                  <a:pt x="6260" y="5221"/>
                </a:moveTo>
                <a:cubicBezTo>
                  <a:pt x="6256" y="5215"/>
                  <a:pt x="6252" y="5209"/>
                  <a:pt x="6249" y="5202"/>
                </a:cubicBezTo>
                <a:cubicBezTo>
                  <a:pt x="6246" y="5195"/>
                  <a:pt x="6244" y="5187"/>
                  <a:pt x="6242" y="5178"/>
                </a:cubicBezTo>
                <a:cubicBezTo>
                  <a:pt x="6238" y="5160"/>
                  <a:pt x="6236" y="5144"/>
                  <a:pt x="6238" y="5125"/>
                </a:cubicBezTo>
                <a:cubicBezTo>
                  <a:pt x="6239" y="5106"/>
                  <a:pt x="6243" y="5090"/>
                  <a:pt x="6249" y="5074"/>
                </a:cubicBezTo>
                <a:cubicBezTo>
                  <a:pt x="6252" y="5067"/>
                  <a:pt x="6255" y="5060"/>
                  <a:pt x="6259" y="5054"/>
                </a:cubicBezTo>
                <a:cubicBezTo>
                  <a:pt x="6263" y="5049"/>
                  <a:pt x="6267" y="5045"/>
                  <a:pt x="6272" y="5041"/>
                </a:cubicBezTo>
                <a:cubicBezTo>
                  <a:pt x="6282" y="5033"/>
                  <a:pt x="6292" y="5031"/>
                  <a:pt x="6302" y="5033"/>
                </a:cubicBezTo>
                <a:cubicBezTo>
                  <a:pt x="6313" y="5035"/>
                  <a:pt x="6321" y="5042"/>
                  <a:pt x="6330" y="5054"/>
                </a:cubicBezTo>
                <a:cubicBezTo>
                  <a:pt x="6334" y="5059"/>
                  <a:pt x="6337" y="5065"/>
                  <a:pt x="6340" y="5072"/>
                </a:cubicBezTo>
                <a:cubicBezTo>
                  <a:pt x="6344" y="5079"/>
                  <a:pt x="6346" y="5087"/>
                  <a:pt x="6348" y="5096"/>
                </a:cubicBezTo>
                <a:cubicBezTo>
                  <a:pt x="6352" y="5114"/>
                  <a:pt x="6353" y="5131"/>
                  <a:pt x="6352" y="5150"/>
                </a:cubicBezTo>
                <a:cubicBezTo>
                  <a:pt x="6351" y="5169"/>
                  <a:pt x="6347" y="5185"/>
                  <a:pt x="6341" y="5200"/>
                </a:cubicBezTo>
                <a:cubicBezTo>
                  <a:pt x="6338" y="5208"/>
                  <a:pt x="6334" y="5214"/>
                  <a:pt x="6331" y="5220"/>
                </a:cubicBezTo>
                <a:cubicBezTo>
                  <a:pt x="6327" y="5225"/>
                  <a:pt x="6322" y="5230"/>
                  <a:pt x="6318" y="5234"/>
                </a:cubicBezTo>
                <a:cubicBezTo>
                  <a:pt x="6312" y="5237"/>
                  <a:pt x="6308" y="5240"/>
                  <a:pt x="6303" y="5241"/>
                </a:cubicBezTo>
                <a:cubicBezTo>
                  <a:pt x="6298" y="5242"/>
                  <a:pt x="6293" y="5243"/>
                  <a:pt x="6288" y="5242"/>
                </a:cubicBezTo>
                <a:cubicBezTo>
                  <a:pt x="6283" y="5241"/>
                  <a:pt x="6278" y="5238"/>
                  <a:pt x="6273" y="5235"/>
                </a:cubicBezTo>
                <a:cubicBezTo>
                  <a:pt x="6269" y="5232"/>
                  <a:pt x="6265" y="5227"/>
                  <a:pt x="6260" y="5221"/>
                </a:cubicBezTo>
                <a:close/>
                <a:moveTo>
                  <a:pt x="6954" y="5221"/>
                </a:moveTo>
                <a:cubicBezTo>
                  <a:pt x="6949" y="5215"/>
                  <a:pt x="6945" y="5209"/>
                  <a:pt x="6942" y="5202"/>
                </a:cubicBezTo>
                <a:cubicBezTo>
                  <a:pt x="6939" y="5195"/>
                  <a:pt x="6937" y="5187"/>
                  <a:pt x="6935" y="5178"/>
                </a:cubicBezTo>
                <a:cubicBezTo>
                  <a:pt x="6931" y="5160"/>
                  <a:pt x="6929" y="5144"/>
                  <a:pt x="6931" y="5125"/>
                </a:cubicBezTo>
                <a:cubicBezTo>
                  <a:pt x="6932" y="5106"/>
                  <a:pt x="6936" y="5090"/>
                  <a:pt x="6942" y="5074"/>
                </a:cubicBezTo>
                <a:cubicBezTo>
                  <a:pt x="6945" y="5067"/>
                  <a:pt x="6948" y="5060"/>
                  <a:pt x="6952" y="5054"/>
                </a:cubicBezTo>
                <a:cubicBezTo>
                  <a:pt x="6956" y="5049"/>
                  <a:pt x="6960" y="5045"/>
                  <a:pt x="6965" y="5041"/>
                </a:cubicBezTo>
                <a:cubicBezTo>
                  <a:pt x="6975" y="5033"/>
                  <a:pt x="6985" y="5031"/>
                  <a:pt x="6995" y="5033"/>
                </a:cubicBezTo>
                <a:cubicBezTo>
                  <a:pt x="7006" y="5035"/>
                  <a:pt x="7014" y="5042"/>
                  <a:pt x="7023" y="5054"/>
                </a:cubicBezTo>
                <a:cubicBezTo>
                  <a:pt x="7027" y="5059"/>
                  <a:pt x="7031" y="5065"/>
                  <a:pt x="7034" y="5072"/>
                </a:cubicBezTo>
                <a:cubicBezTo>
                  <a:pt x="7037" y="5079"/>
                  <a:pt x="7039" y="5087"/>
                  <a:pt x="7041" y="5096"/>
                </a:cubicBezTo>
                <a:cubicBezTo>
                  <a:pt x="7043" y="5105"/>
                  <a:pt x="7045" y="5114"/>
                  <a:pt x="7045" y="5122"/>
                </a:cubicBezTo>
                <a:cubicBezTo>
                  <a:pt x="7046" y="5131"/>
                  <a:pt x="7046" y="5141"/>
                  <a:pt x="7046" y="5150"/>
                </a:cubicBezTo>
                <a:cubicBezTo>
                  <a:pt x="7044" y="5169"/>
                  <a:pt x="7041" y="5185"/>
                  <a:pt x="7034" y="5200"/>
                </a:cubicBezTo>
                <a:cubicBezTo>
                  <a:pt x="7028" y="5215"/>
                  <a:pt x="7020" y="5226"/>
                  <a:pt x="7011" y="5234"/>
                </a:cubicBezTo>
                <a:cubicBezTo>
                  <a:pt x="7005" y="5237"/>
                  <a:pt x="7001" y="5240"/>
                  <a:pt x="6996" y="5241"/>
                </a:cubicBezTo>
                <a:cubicBezTo>
                  <a:pt x="6991" y="5242"/>
                  <a:pt x="6986" y="5243"/>
                  <a:pt x="6981" y="5242"/>
                </a:cubicBezTo>
                <a:cubicBezTo>
                  <a:pt x="6976" y="5241"/>
                  <a:pt x="6971" y="5238"/>
                  <a:pt x="6966" y="5235"/>
                </a:cubicBezTo>
                <a:cubicBezTo>
                  <a:pt x="6962" y="5232"/>
                  <a:pt x="6958" y="5227"/>
                  <a:pt x="6954" y="5221"/>
                </a:cubicBezTo>
                <a:close/>
                <a:moveTo>
                  <a:pt x="7647" y="5221"/>
                </a:moveTo>
                <a:cubicBezTo>
                  <a:pt x="7642" y="5215"/>
                  <a:pt x="7639" y="5209"/>
                  <a:pt x="7635" y="5202"/>
                </a:cubicBezTo>
                <a:cubicBezTo>
                  <a:pt x="7632" y="5195"/>
                  <a:pt x="7630" y="5187"/>
                  <a:pt x="7628" y="5178"/>
                </a:cubicBezTo>
                <a:cubicBezTo>
                  <a:pt x="7624" y="5160"/>
                  <a:pt x="7622" y="5144"/>
                  <a:pt x="7624" y="5125"/>
                </a:cubicBezTo>
                <a:cubicBezTo>
                  <a:pt x="7625" y="5106"/>
                  <a:pt x="7629" y="5090"/>
                  <a:pt x="7635" y="5074"/>
                </a:cubicBezTo>
                <a:cubicBezTo>
                  <a:pt x="7638" y="5067"/>
                  <a:pt x="7641" y="5060"/>
                  <a:pt x="7645" y="5054"/>
                </a:cubicBezTo>
                <a:cubicBezTo>
                  <a:pt x="7649" y="5049"/>
                  <a:pt x="7653" y="5045"/>
                  <a:pt x="7658" y="5041"/>
                </a:cubicBezTo>
                <a:cubicBezTo>
                  <a:pt x="7668" y="5033"/>
                  <a:pt x="7678" y="5031"/>
                  <a:pt x="7688" y="5033"/>
                </a:cubicBezTo>
                <a:cubicBezTo>
                  <a:pt x="7699" y="5035"/>
                  <a:pt x="7707" y="5042"/>
                  <a:pt x="7716" y="5054"/>
                </a:cubicBezTo>
                <a:cubicBezTo>
                  <a:pt x="7720" y="5059"/>
                  <a:pt x="7723" y="5065"/>
                  <a:pt x="7726" y="5072"/>
                </a:cubicBezTo>
                <a:cubicBezTo>
                  <a:pt x="7730" y="5079"/>
                  <a:pt x="7732" y="5087"/>
                  <a:pt x="7734" y="5096"/>
                </a:cubicBezTo>
                <a:cubicBezTo>
                  <a:pt x="7738" y="5114"/>
                  <a:pt x="7740" y="5131"/>
                  <a:pt x="7739" y="5150"/>
                </a:cubicBezTo>
                <a:cubicBezTo>
                  <a:pt x="7737" y="5169"/>
                  <a:pt x="7734" y="5185"/>
                  <a:pt x="7727" y="5200"/>
                </a:cubicBezTo>
                <a:cubicBezTo>
                  <a:pt x="7721" y="5215"/>
                  <a:pt x="7713" y="5226"/>
                  <a:pt x="7704" y="5234"/>
                </a:cubicBezTo>
                <a:cubicBezTo>
                  <a:pt x="7698" y="5237"/>
                  <a:pt x="7694" y="5240"/>
                  <a:pt x="7689" y="5241"/>
                </a:cubicBezTo>
                <a:cubicBezTo>
                  <a:pt x="7684" y="5242"/>
                  <a:pt x="7679" y="5243"/>
                  <a:pt x="7674" y="5242"/>
                </a:cubicBezTo>
                <a:cubicBezTo>
                  <a:pt x="7669" y="5241"/>
                  <a:pt x="7664" y="5238"/>
                  <a:pt x="7659" y="5235"/>
                </a:cubicBezTo>
                <a:cubicBezTo>
                  <a:pt x="7655" y="5232"/>
                  <a:pt x="7651" y="5227"/>
                  <a:pt x="7647" y="5221"/>
                </a:cubicBezTo>
                <a:close/>
                <a:moveTo>
                  <a:pt x="8340" y="5221"/>
                </a:moveTo>
                <a:cubicBezTo>
                  <a:pt x="8335" y="5215"/>
                  <a:pt x="8332" y="5209"/>
                  <a:pt x="8328" y="5202"/>
                </a:cubicBezTo>
                <a:cubicBezTo>
                  <a:pt x="8325" y="5195"/>
                  <a:pt x="8323" y="5187"/>
                  <a:pt x="8321" y="5178"/>
                </a:cubicBezTo>
                <a:cubicBezTo>
                  <a:pt x="8317" y="5160"/>
                  <a:pt x="8315" y="5144"/>
                  <a:pt x="8317" y="5125"/>
                </a:cubicBezTo>
                <a:cubicBezTo>
                  <a:pt x="8318" y="5106"/>
                  <a:pt x="8322" y="5090"/>
                  <a:pt x="8328" y="5074"/>
                </a:cubicBezTo>
                <a:cubicBezTo>
                  <a:pt x="8331" y="5067"/>
                  <a:pt x="8334" y="5060"/>
                  <a:pt x="8338" y="5054"/>
                </a:cubicBezTo>
                <a:cubicBezTo>
                  <a:pt x="8342" y="5049"/>
                  <a:pt x="8346" y="5045"/>
                  <a:pt x="8351" y="5041"/>
                </a:cubicBezTo>
                <a:cubicBezTo>
                  <a:pt x="8361" y="5033"/>
                  <a:pt x="8371" y="5031"/>
                  <a:pt x="8381" y="5033"/>
                </a:cubicBezTo>
                <a:cubicBezTo>
                  <a:pt x="8392" y="5035"/>
                  <a:pt x="8400" y="5042"/>
                  <a:pt x="8409" y="5054"/>
                </a:cubicBezTo>
                <a:cubicBezTo>
                  <a:pt x="8417" y="5065"/>
                  <a:pt x="8423" y="5078"/>
                  <a:pt x="8427" y="5096"/>
                </a:cubicBezTo>
                <a:cubicBezTo>
                  <a:pt x="8431" y="5114"/>
                  <a:pt x="8433" y="5131"/>
                  <a:pt x="8432" y="5150"/>
                </a:cubicBezTo>
                <a:cubicBezTo>
                  <a:pt x="8430" y="5169"/>
                  <a:pt x="8426" y="5185"/>
                  <a:pt x="8420" y="5200"/>
                </a:cubicBezTo>
                <a:cubicBezTo>
                  <a:pt x="8417" y="5208"/>
                  <a:pt x="8413" y="5214"/>
                  <a:pt x="8410" y="5220"/>
                </a:cubicBezTo>
                <a:cubicBezTo>
                  <a:pt x="8406" y="5225"/>
                  <a:pt x="8401" y="5230"/>
                  <a:pt x="8397" y="5234"/>
                </a:cubicBezTo>
                <a:cubicBezTo>
                  <a:pt x="8391" y="5237"/>
                  <a:pt x="8387" y="5240"/>
                  <a:pt x="8382" y="5241"/>
                </a:cubicBezTo>
                <a:cubicBezTo>
                  <a:pt x="8377" y="5242"/>
                  <a:pt x="8372" y="5243"/>
                  <a:pt x="8367" y="5242"/>
                </a:cubicBezTo>
                <a:cubicBezTo>
                  <a:pt x="8362" y="5241"/>
                  <a:pt x="8357" y="5238"/>
                  <a:pt x="8353" y="5235"/>
                </a:cubicBezTo>
                <a:cubicBezTo>
                  <a:pt x="8348" y="5232"/>
                  <a:pt x="8344" y="5227"/>
                  <a:pt x="8340" y="5221"/>
                </a:cubicBezTo>
                <a:close/>
                <a:moveTo>
                  <a:pt x="9033" y="5221"/>
                </a:moveTo>
                <a:cubicBezTo>
                  <a:pt x="9028" y="5215"/>
                  <a:pt x="9025" y="5209"/>
                  <a:pt x="9021" y="5202"/>
                </a:cubicBezTo>
                <a:cubicBezTo>
                  <a:pt x="9018" y="5195"/>
                  <a:pt x="9016" y="5187"/>
                  <a:pt x="9014" y="5178"/>
                </a:cubicBezTo>
                <a:cubicBezTo>
                  <a:pt x="9010" y="5160"/>
                  <a:pt x="9008" y="5144"/>
                  <a:pt x="9010" y="5125"/>
                </a:cubicBezTo>
                <a:cubicBezTo>
                  <a:pt x="9011" y="5106"/>
                  <a:pt x="9015" y="5090"/>
                  <a:pt x="9021" y="5074"/>
                </a:cubicBezTo>
                <a:cubicBezTo>
                  <a:pt x="9024" y="5067"/>
                  <a:pt x="9028" y="5060"/>
                  <a:pt x="9031" y="5054"/>
                </a:cubicBezTo>
                <a:cubicBezTo>
                  <a:pt x="9035" y="5049"/>
                  <a:pt x="9040" y="5045"/>
                  <a:pt x="9045" y="5041"/>
                </a:cubicBezTo>
                <a:cubicBezTo>
                  <a:pt x="9054" y="5033"/>
                  <a:pt x="9064" y="5031"/>
                  <a:pt x="9074" y="5033"/>
                </a:cubicBezTo>
                <a:cubicBezTo>
                  <a:pt x="9085" y="5035"/>
                  <a:pt x="9093" y="5042"/>
                  <a:pt x="9102" y="5054"/>
                </a:cubicBezTo>
                <a:cubicBezTo>
                  <a:pt x="9110" y="5065"/>
                  <a:pt x="9116" y="5078"/>
                  <a:pt x="9120" y="5096"/>
                </a:cubicBezTo>
                <a:cubicBezTo>
                  <a:pt x="9124" y="5114"/>
                  <a:pt x="9126" y="5131"/>
                  <a:pt x="9125" y="5150"/>
                </a:cubicBezTo>
                <a:cubicBezTo>
                  <a:pt x="9123" y="5169"/>
                  <a:pt x="9119" y="5185"/>
                  <a:pt x="9113" y="5200"/>
                </a:cubicBezTo>
                <a:cubicBezTo>
                  <a:pt x="9110" y="5208"/>
                  <a:pt x="9106" y="5214"/>
                  <a:pt x="9103" y="5220"/>
                </a:cubicBezTo>
                <a:cubicBezTo>
                  <a:pt x="9099" y="5225"/>
                  <a:pt x="9094" y="5230"/>
                  <a:pt x="9090" y="5234"/>
                </a:cubicBezTo>
                <a:cubicBezTo>
                  <a:pt x="9084" y="5237"/>
                  <a:pt x="9080" y="5240"/>
                  <a:pt x="9075" y="5241"/>
                </a:cubicBezTo>
                <a:cubicBezTo>
                  <a:pt x="9070" y="5242"/>
                  <a:pt x="9065" y="5243"/>
                  <a:pt x="9060" y="5242"/>
                </a:cubicBezTo>
                <a:cubicBezTo>
                  <a:pt x="9055" y="5241"/>
                  <a:pt x="9050" y="5238"/>
                  <a:pt x="9046" y="5235"/>
                </a:cubicBezTo>
                <a:cubicBezTo>
                  <a:pt x="9041" y="5232"/>
                  <a:pt x="9037" y="5227"/>
                  <a:pt x="9033" y="5221"/>
                </a:cubicBezTo>
                <a:close/>
                <a:moveTo>
                  <a:pt x="9726" y="5221"/>
                </a:moveTo>
                <a:cubicBezTo>
                  <a:pt x="9721" y="5215"/>
                  <a:pt x="9718" y="5209"/>
                  <a:pt x="9714" y="5202"/>
                </a:cubicBezTo>
                <a:cubicBezTo>
                  <a:pt x="9711" y="5195"/>
                  <a:pt x="9709" y="5187"/>
                  <a:pt x="9707" y="5178"/>
                </a:cubicBezTo>
                <a:cubicBezTo>
                  <a:pt x="9703" y="5160"/>
                  <a:pt x="9701" y="5144"/>
                  <a:pt x="9703" y="5125"/>
                </a:cubicBezTo>
                <a:cubicBezTo>
                  <a:pt x="9704" y="5106"/>
                  <a:pt x="9708" y="5090"/>
                  <a:pt x="9714" y="5074"/>
                </a:cubicBezTo>
                <a:cubicBezTo>
                  <a:pt x="9717" y="5067"/>
                  <a:pt x="9721" y="5060"/>
                  <a:pt x="9724" y="5054"/>
                </a:cubicBezTo>
                <a:cubicBezTo>
                  <a:pt x="9728" y="5049"/>
                  <a:pt x="9733" y="5045"/>
                  <a:pt x="9738" y="5041"/>
                </a:cubicBezTo>
                <a:cubicBezTo>
                  <a:pt x="9747" y="5033"/>
                  <a:pt x="9757" y="5031"/>
                  <a:pt x="9767" y="5033"/>
                </a:cubicBezTo>
                <a:cubicBezTo>
                  <a:pt x="9778" y="5035"/>
                  <a:pt x="9786" y="5042"/>
                  <a:pt x="9795" y="5054"/>
                </a:cubicBezTo>
                <a:cubicBezTo>
                  <a:pt x="9803" y="5065"/>
                  <a:pt x="9809" y="5078"/>
                  <a:pt x="9813" y="5096"/>
                </a:cubicBezTo>
                <a:cubicBezTo>
                  <a:pt x="9817" y="5114"/>
                  <a:pt x="9819" y="5131"/>
                  <a:pt x="9818" y="5150"/>
                </a:cubicBezTo>
                <a:cubicBezTo>
                  <a:pt x="9816" y="5169"/>
                  <a:pt x="9812" y="5185"/>
                  <a:pt x="9806" y="5200"/>
                </a:cubicBezTo>
                <a:cubicBezTo>
                  <a:pt x="9803" y="5208"/>
                  <a:pt x="9800" y="5214"/>
                  <a:pt x="9796" y="5220"/>
                </a:cubicBezTo>
                <a:cubicBezTo>
                  <a:pt x="9792" y="5225"/>
                  <a:pt x="9788" y="5230"/>
                  <a:pt x="9783" y="5234"/>
                </a:cubicBezTo>
                <a:cubicBezTo>
                  <a:pt x="9778" y="5237"/>
                  <a:pt x="9773" y="5240"/>
                  <a:pt x="9768" y="5241"/>
                </a:cubicBezTo>
                <a:cubicBezTo>
                  <a:pt x="9763" y="5242"/>
                  <a:pt x="9758" y="5243"/>
                  <a:pt x="9753" y="5242"/>
                </a:cubicBezTo>
                <a:cubicBezTo>
                  <a:pt x="9748" y="5241"/>
                  <a:pt x="9743" y="5238"/>
                  <a:pt x="9739" y="5235"/>
                </a:cubicBezTo>
                <a:cubicBezTo>
                  <a:pt x="9734" y="5232"/>
                  <a:pt x="9730" y="5227"/>
                  <a:pt x="9726" y="5221"/>
                </a:cubicBezTo>
                <a:close/>
                <a:moveTo>
                  <a:pt x="10419" y="5221"/>
                </a:moveTo>
                <a:cubicBezTo>
                  <a:pt x="10410" y="5209"/>
                  <a:pt x="10404" y="5196"/>
                  <a:pt x="10400" y="5178"/>
                </a:cubicBezTo>
                <a:cubicBezTo>
                  <a:pt x="10396" y="5160"/>
                  <a:pt x="10394" y="5144"/>
                  <a:pt x="10396" y="5125"/>
                </a:cubicBezTo>
                <a:cubicBezTo>
                  <a:pt x="10397" y="5106"/>
                  <a:pt x="10401" y="5090"/>
                  <a:pt x="10407" y="5074"/>
                </a:cubicBezTo>
                <a:cubicBezTo>
                  <a:pt x="10410" y="5067"/>
                  <a:pt x="10414" y="5060"/>
                  <a:pt x="10418" y="5054"/>
                </a:cubicBezTo>
                <a:cubicBezTo>
                  <a:pt x="10421" y="5049"/>
                  <a:pt x="10426" y="5045"/>
                  <a:pt x="10431" y="5041"/>
                </a:cubicBezTo>
                <a:cubicBezTo>
                  <a:pt x="10440" y="5033"/>
                  <a:pt x="10450" y="5031"/>
                  <a:pt x="10460" y="5033"/>
                </a:cubicBezTo>
                <a:cubicBezTo>
                  <a:pt x="10471" y="5035"/>
                  <a:pt x="10479" y="5042"/>
                  <a:pt x="10488" y="5054"/>
                </a:cubicBezTo>
                <a:cubicBezTo>
                  <a:pt x="10496" y="5065"/>
                  <a:pt x="10502" y="5078"/>
                  <a:pt x="10506" y="5096"/>
                </a:cubicBezTo>
                <a:cubicBezTo>
                  <a:pt x="10510" y="5114"/>
                  <a:pt x="10512" y="5131"/>
                  <a:pt x="10511" y="5150"/>
                </a:cubicBezTo>
                <a:cubicBezTo>
                  <a:pt x="10509" y="5169"/>
                  <a:pt x="10505" y="5185"/>
                  <a:pt x="10499" y="5200"/>
                </a:cubicBezTo>
                <a:cubicBezTo>
                  <a:pt x="10496" y="5208"/>
                  <a:pt x="10493" y="5214"/>
                  <a:pt x="10489" y="5220"/>
                </a:cubicBezTo>
                <a:cubicBezTo>
                  <a:pt x="10485" y="5225"/>
                  <a:pt x="10481" y="5230"/>
                  <a:pt x="10476" y="5234"/>
                </a:cubicBezTo>
                <a:cubicBezTo>
                  <a:pt x="10471" y="5237"/>
                  <a:pt x="10466" y="5240"/>
                  <a:pt x="10461" y="5241"/>
                </a:cubicBezTo>
                <a:cubicBezTo>
                  <a:pt x="10456" y="5242"/>
                  <a:pt x="10451" y="5243"/>
                  <a:pt x="10446" y="5242"/>
                </a:cubicBezTo>
                <a:cubicBezTo>
                  <a:pt x="10436" y="5239"/>
                  <a:pt x="10427" y="5233"/>
                  <a:pt x="10419" y="5221"/>
                </a:cubicBezTo>
                <a:close/>
                <a:moveTo>
                  <a:pt x="11111" y="5221"/>
                </a:moveTo>
                <a:cubicBezTo>
                  <a:pt x="11103" y="5209"/>
                  <a:pt x="11097" y="5196"/>
                  <a:pt x="11093" y="5178"/>
                </a:cubicBezTo>
                <a:cubicBezTo>
                  <a:pt x="11091" y="5169"/>
                  <a:pt x="11089" y="5160"/>
                  <a:pt x="11089" y="5152"/>
                </a:cubicBezTo>
                <a:cubicBezTo>
                  <a:pt x="11088" y="5143"/>
                  <a:pt x="11088" y="5134"/>
                  <a:pt x="11088" y="5125"/>
                </a:cubicBezTo>
                <a:cubicBezTo>
                  <a:pt x="11089" y="5115"/>
                  <a:pt x="11090" y="5106"/>
                  <a:pt x="11092" y="5098"/>
                </a:cubicBezTo>
                <a:cubicBezTo>
                  <a:pt x="11094" y="5090"/>
                  <a:pt x="11096" y="5082"/>
                  <a:pt x="11100" y="5074"/>
                </a:cubicBezTo>
                <a:cubicBezTo>
                  <a:pt x="11103" y="5067"/>
                  <a:pt x="11106" y="5060"/>
                  <a:pt x="11110" y="5054"/>
                </a:cubicBezTo>
                <a:cubicBezTo>
                  <a:pt x="11114" y="5049"/>
                  <a:pt x="11119" y="5045"/>
                  <a:pt x="11123" y="5041"/>
                </a:cubicBezTo>
                <a:cubicBezTo>
                  <a:pt x="11133" y="5033"/>
                  <a:pt x="11142" y="5031"/>
                  <a:pt x="11153" y="5033"/>
                </a:cubicBezTo>
                <a:cubicBezTo>
                  <a:pt x="11163" y="5035"/>
                  <a:pt x="11172" y="5042"/>
                  <a:pt x="11180" y="5054"/>
                </a:cubicBezTo>
                <a:cubicBezTo>
                  <a:pt x="11185" y="5059"/>
                  <a:pt x="11188" y="5065"/>
                  <a:pt x="11191" y="5072"/>
                </a:cubicBezTo>
                <a:cubicBezTo>
                  <a:pt x="11194" y="5079"/>
                  <a:pt x="11197" y="5087"/>
                  <a:pt x="11199" y="5096"/>
                </a:cubicBezTo>
                <a:cubicBezTo>
                  <a:pt x="11203" y="5114"/>
                  <a:pt x="11205" y="5131"/>
                  <a:pt x="11203" y="5150"/>
                </a:cubicBezTo>
                <a:cubicBezTo>
                  <a:pt x="11202" y="5169"/>
                  <a:pt x="11198" y="5185"/>
                  <a:pt x="11192" y="5200"/>
                </a:cubicBezTo>
                <a:cubicBezTo>
                  <a:pt x="11189" y="5208"/>
                  <a:pt x="11185" y="5214"/>
                  <a:pt x="11182" y="5220"/>
                </a:cubicBezTo>
                <a:cubicBezTo>
                  <a:pt x="11178" y="5225"/>
                  <a:pt x="11174" y="5230"/>
                  <a:pt x="11169" y="5234"/>
                </a:cubicBezTo>
                <a:cubicBezTo>
                  <a:pt x="11164" y="5237"/>
                  <a:pt x="11159" y="5240"/>
                  <a:pt x="11154" y="5241"/>
                </a:cubicBezTo>
                <a:cubicBezTo>
                  <a:pt x="11149" y="5242"/>
                  <a:pt x="11144" y="5243"/>
                  <a:pt x="11139" y="5242"/>
                </a:cubicBezTo>
                <a:cubicBezTo>
                  <a:pt x="11128" y="5239"/>
                  <a:pt x="11119" y="5233"/>
                  <a:pt x="11111" y="5221"/>
                </a:cubicBezTo>
                <a:close/>
                <a:moveTo>
                  <a:pt x="11804" y="5221"/>
                </a:moveTo>
                <a:cubicBezTo>
                  <a:pt x="11796" y="5209"/>
                  <a:pt x="11790" y="5196"/>
                  <a:pt x="11786" y="5178"/>
                </a:cubicBezTo>
                <a:cubicBezTo>
                  <a:pt x="11782" y="5160"/>
                  <a:pt x="11780" y="5144"/>
                  <a:pt x="11782" y="5125"/>
                </a:cubicBezTo>
                <a:cubicBezTo>
                  <a:pt x="11783" y="5106"/>
                  <a:pt x="11787" y="5090"/>
                  <a:pt x="11793" y="5074"/>
                </a:cubicBezTo>
                <a:cubicBezTo>
                  <a:pt x="11799" y="5059"/>
                  <a:pt x="11807" y="5048"/>
                  <a:pt x="11816" y="5041"/>
                </a:cubicBezTo>
                <a:cubicBezTo>
                  <a:pt x="11826" y="5033"/>
                  <a:pt x="11835" y="5031"/>
                  <a:pt x="11846" y="5033"/>
                </a:cubicBezTo>
                <a:cubicBezTo>
                  <a:pt x="11856" y="5035"/>
                  <a:pt x="11865" y="5042"/>
                  <a:pt x="11873" y="5054"/>
                </a:cubicBezTo>
                <a:cubicBezTo>
                  <a:pt x="11878" y="5059"/>
                  <a:pt x="11881" y="5065"/>
                  <a:pt x="11884" y="5072"/>
                </a:cubicBezTo>
                <a:cubicBezTo>
                  <a:pt x="11887" y="5079"/>
                  <a:pt x="11890" y="5087"/>
                  <a:pt x="11892" y="5096"/>
                </a:cubicBezTo>
                <a:cubicBezTo>
                  <a:pt x="11896" y="5114"/>
                  <a:pt x="11898" y="5131"/>
                  <a:pt x="11896" y="5150"/>
                </a:cubicBezTo>
                <a:cubicBezTo>
                  <a:pt x="11895" y="5169"/>
                  <a:pt x="11891" y="5185"/>
                  <a:pt x="11885" y="5200"/>
                </a:cubicBezTo>
                <a:cubicBezTo>
                  <a:pt x="11882" y="5208"/>
                  <a:pt x="11878" y="5214"/>
                  <a:pt x="11875" y="5220"/>
                </a:cubicBezTo>
                <a:cubicBezTo>
                  <a:pt x="11871" y="5225"/>
                  <a:pt x="11867" y="5230"/>
                  <a:pt x="11862" y="5234"/>
                </a:cubicBezTo>
                <a:cubicBezTo>
                  <a:pt x="11857" y="5237"/>
                  <a:pt x="11852" y="5240"/>
                  <a:pt x="11847" y="5241"/>
                </a:cubicBezTo>
                <a:cubicBezTo>
                  <a:pt x="11842" y="5242"/>
                  <a:pt x="11837" y="5243"/>
                  <a:pt x="11832" y="5242"/>
                </a:cubicBezTo>
                <a:cubicBezTo>
                  <a:pt x="11821" y="5239"/>
                  <a:pt x="11812" y="5233"/>
                  <a:pt x="11804" y="5221"/>
                </a:cubicBezTo>
                <a:close/>
                <a:moveTo>
                  <a:pt x="12497" y="5221"/>
                </a:moveTo>
                <a:cubicBezTo>
                  <a:pt x="12489" y="5209"/>
                  <a:pt x="12483" y="5196"/>
                  <a:pt x="12479" y="5178"/>
                </a:cubicBezTo>
                <a:cubicBezTo>
                  <a:pt x="12475" y="5160"/>
                  <a:pt x="12473" y="5144"/>
                  <a:pt x="12475" y="5125"/>
                </a:cubicBezTo>
                <a:cubicBezTo>
                  <a:pt x="12476" y="5106"/>
                  <a:pt x="12480" y="5090"/>
                  <a:pt x="12486" y="5074"/>
                </a:cubicBezTo>
                <a:cubicBezTo>
                  <a:pt x="12492" y="5059"/>
                  <a:pt x="12500" y="5048"/>
                  <a:pt x="12509" y="5041"/>
                </a:cubicBezTo>
                <a:cubicBezTo>
                  <a:pt x="12519" y="5033"/>
                  <a:pt x="12528" y="5031"/>
                  <a:pt x="12539" y="5033"/>
                </a:cubicBezTo>
                <a:cubicBezTo>
                  <a:pt x="12549" y="5035"/>
                  <a:pt x="12558" y="5042"/>
                  <a:pt x="12567" y="5054"/>
                </a:cubicBezTo>
                <a:cubicBezTo>
                  <a:pt x="12571" y="5059"/>
                  <a:pt x="12575" y="5065"/>
                  <a:pt x="12578" y="5072"/>
                </a:cubicBezTo>
                <a:cubicBezTo>
                  <a:pt x="12581" y="5079"/>
                  <a:pt x="12583" y="5087"/>
                  <a:pt x="12585" y="5096"/>
                </a:cubicBezTo>
                <a:cubicBezTo>
                  <a:pt x="12590" y="5114"/>
                  <a:pt x="12591" y="5131"/>
                  <a:pt x="12589" y="5150"/>
                </a:cubicBezTo>
                <a:cubicBezTo>
                  <a:pt x="12588" y="5169"/>
                  <a:pt x="12584" y="5185"/>
                  <a:pt x="12578" y="5200"/>
                </a:cubicBezTo>
                <a:cubicBezTo>
                  <a:pt x="12575" y="5208"/>
                  <a:pt x="12571" y="5214"/>
                  <a:pt x="12568" y="5220"/>
                </a:cubicBezTo>
                <a:cubicBezTo>
                  <a:pt x="12564" y="5225"/>
                  <a:pt x="12560" y="5230"/>
                  <a:pt x="12555" y="5234"/>
                </a:cubicBezTo>
                <a:cubicBezTo>
                  <a:pt x="12550" y="5237"/>
                  <a:pt x="12545" y="5240"/>
                  <a:pt x="12540" y="5241"/>
                </a:cubicBezTo>
                <a:cubicBezTo>
                  <a:pt x="12535" y="5242"/>
                  <a:pt x="12530" y="5243"/>
                  <a:pt x="12525" y="5242"/>
                </a:cubicBezTo>
                <a:cubicBezTo>
                  <a:pt x="12514" y="5239"/>
                  <a:pt x="12505" y="5233"/>
                  <a:pt x="12497" y="5221"/>
                </a:cubicBezTo>
                <a:close/>
                <a:moveTo>
                  <a:pt x="13190" y="5221"/>
                </a:moveTo>
                <a:cubicBezTo>
                  <a:pt x="13182" y="5209"/>
                  <a:pt x="13176" y="5196"/>
                  <a:pt x="13172" y="5178"/>
                </a:cubicBezTo>
                <a:cubicBezTo>
                  <a:pt x="13168" y="5160"/>
                  <a:pt x="13166" y="5144"/>
                  <a:pt x="13168" y="5125"/>
                </a:cubicBezTo>
                <a:cubicBezTo>
                  <a:pt x="13169" y="5106"/>
                  <a:pt x="13173" y="5090"/>
                  <a:pt x="13179" y="5074"/>
                </a:cubicBezTo>
                <a:cubicBezTo>
                  <a:pt x="13185" y="5059"/>
                  <a:pt x="13193" y="5048"/>
                  <a:pt x="13202" y="5041"/>
                </a:cubicBezTo>
                <a:cubicBezTo>
                  <a:pt x="13212" y="5033"/>
                  <a:pt x="13221" y="5031"/>
                  <a:pt x="13232" y="5033"/>
                </a:cubicBezTo>
                <a:cubicBezTo>
                  <a:pt x="13242" y="5035"/>
                  <a:pt x="13252" y="5042"/>
                  <a:pt x="13260" y="5054"/>
                </a:cubicBezTo>
                <a:cubicBezTo>
                  <a:pt x="13264" y="5059"/>
                  <a:pt x="13268" y="5065"/>
                  <a:pt x="13271" y="5072"/>
                </a:cubicBezTo>
                <a:cubicBezTo>
                  <a:pt x="13274" y="5079"/>
                  <a:pt x="13276" y="5087"/>
                  <a:pt x="13278" y="5096"/>
                </a:cubicBezTo>
                <a:cubicBezTo>
                  <a:pt x="13283" y="5114"/>
                  <a:pt x="13284" y="5131"/>
                  <a:pt x="13282" y="5150"/>
                </a:cubicBezTo>
                <a:cubicBezTo>
                  <a:pt x="13281" y="5169"/>
                  <a:pt x="13278" y="5185"/>
                  <a:pt x="13271" y="5200"/>
                </a:cubicBezTo>
                <a:cubicBezTo>
                  <a:pt x="13268" y="5208"/>
                  <a:pt x="13265" y="5214"/>
                  <a:pt x="13261" y="5220"/>
                </a:cubicBezTo>
                <a:cubicBezTo>
                  <a:pt x="13257" y="5225"/>
                  <a:pt x="13252" y="5230"/>
                  <a:pt x="13248" y="5234"/>
                </a:cubicBezTo>
                <a:cubicBezTo>
                  <a:pt x="13243" y="5237"/>
                  <a:pt x="13238" y="5240"/>
                  <a:pt x="13233" y="5241"/>
                </a:cubicBezTo>
                <a:cubicBezTo>
                  <a:pt x="13228" y="5242"/>
                  <a:pt x="13223" y="5243"/>
                  <a:pt x="13218" y="5242"/>
                </a:cubicBezTo>
                <a:cubicBezTo>
                  <a:pt x="13207" y="5239"/>
                  <a:pt x="13198" y="5233"/>
                  <a:pt x="13190" y="5221"/>
                </a:cubicBezTo>
                <a:close/>
                <a:moveTo>
                  <a:pt x="13883" y="5221"/>
                </a:moveTo>
                <a:cubicBezTo>
                  <a:pt x="13879" y="5215"/>
                  <a:pt x="13875" y="5209"/>
                  <a:pt x="13872" y="5202"/>
                </a:cubicBezTo>
                <a:cubicBezTo>
                  <a:pt x="13869" y="5195"/>
                  <a:pt x="13867" y="5187"/>
                  <a:pt x="13865" y="5178"/>
                </a:cubicBezTo>
                <a:cubicBezTo>
                  <a:pt x="13861" y="5160"/>
                  <a:pt x="13859" y="5144"/>
                  <a:pt x="13861" y="5125"/>
                </a:cubicBezTo>
                <a:cubicBezTo>
                  <a:pt x="13862" y="5106"/>
                  <a:pt x="13866" y="5090"/>
                  <a:pt x="13872" y="5074"/>
                </a:cubicBezTo>
                <a:cubicBezTo>
                  <a:pt x="13878" y="5059"/>
                  <a:pt x="13886" y="5048"/>
                  <a:pt x="13895" y="5041"/>
                </a:cubicBezTo>
                <a:cubicBezTo>
                  <a:pt x="13905" y="5033"/>
                  <a:pt x="13914" y="5031"/>
                  <a:pt x="13925" y="5033"/>
                </a:cubicBezTo>
                <a:cubicBezTo>
                  <a:pt x="13936" y="5035"/>
                  <a:pt x="13945" y="5042"/>
                  <a:pt x="13953" y="5054"/>
                </a:cubicBezTo>
                <a:cubicBezTo>
                  <a:pt x="13957" y="5059"/>
                  <a:pt x="13961" y="5065"/>
                  <a:pt x="13964" y="5072"/>
                </a:cubicBezTo>
                <a:cubicBezTo>
                  <a:pt x="13967" y="5079"/>
                  <a:pt x="13969" y="5087"/>
                  <a:pt x="13971" y="5096"/>
                </a:cubicBezTo>
                <a:cubicBezTo>
                  <a:pt x="13976" y="5114"/>
                  <a:pt x="13977" y="5131"/>
                  <a:pt x="13975" y="5150"/>
                </a:cubicBezTo>
                <a:cubicBezTo>
                  <a:pt x="13974" y="5169"/>
                  <a:pt x="13971" y="5185"/>
                  <a:pt x="13964" y="5200"/>
                </a:cubicBezTo>
                <a:cubicBezTo>
                  <a:pt x="13961" y="5208"/>
                  <a:pt x="13958" y="5214"/>
                  <a:pt x="13954" y="5220"/>
                </a:cubicBezTo>
                <a:cubicBezTo>
                  <a:pt x="13950" y="5225"/>
                  <a:pt x="13945" y="5230"/>
                  <a:pt x="13941" y="5234"/>
                </a:cubicBezTo>
                <a:cubicBezTo>
                  <a:pt x="13936" y="5237"/>
                  <a:pt x="13931" y="5240"/>
                  <a:pt x="13926" y="5241"/>
                </a:cubicBezTo>
                <a:cubicBezTo>
                  <a:pt x="13921" y="5242"/>
                  <a:pt x="13916" y="5243"/>
                  <a:pt x="13911" y="5242"/>
                </a:cubicBezTo>
                <a:cubicBezTo>
                  <a:pt x="13905" y="5241"/>
                  <a:pt x="13901" y="5238"/>
                  <a:pt x="13896" y="5235"/>
                </a:cubicBezTo>
                <a:cubicBezTo>
                  <a:pt x="13892" y="5232"/>
                  <a:pt x="13887" y="5227"/>
                  <a:pt x="13883" y="5221"/>
                </a:cubicBezTo>
                <a:close/>
                <a:moveTo>
                  <a:pt x="14576" y="5221"/>
                </a:moveTo>
                <a:cubicBezTo>
                  <a:pt x="14572" y="5215"/>
                  <a:pt x="14568" y="5209"/>
                  <a:pt x="14565" y="5202"/>
                </a:cubicBezTo>
                <a:cubicBezTo>
                  <a:pt x="14562" y="5195"/>
                  <a:pt x="14560" y="5187"/>
                  <a:pt x="14558" y="5178"/>
                </a:cubicBezTo>
                <a:cubicBezTo>
                  <a:pt x="14554" y="5160"/>
                  <a:pt x="14552" y="5144"/>
                  <a:pt x="14554" y="5125"/>
                </a:cubicBezTo>
                <a:cubicBezTo>
                  <a:pt x="14555" y="5106"/>
                  <a:pt x="14559" y="5090"/>
                  <a:pt x="14565" y="5074"/>
                </a:cubicBezTo>
                <a:cubicBezTo>
                  <a:pt x="14571" y="5059"/>
                  <a:pt x="14579" y="5048"/>
                  <a:pt x="14588" y="5041"/>
                </a:cubicBezTo>
                <a:cubicBezTo>
                  <a:pt x="14598" y="5033"/>
                  <a:pt x="14607" y="5031"/>
                  <a:pt x="14618" y="5033"/>
                </a:cubicBezTo>
                <a:cubicBezTo>
                  <a:pt x="14629" y="5035"/>
                  <a:pt x="14638" y="5042"/>
                  <a:pt x="14646" y="5054"/>
                </a:cubicBezTo>
                <a:cubicBezTo>
                  <a:pt x="14650" y="5059"/>
                  <a:pt x="14654" y="5065"/>
                  <a:pt x="14657" y="5072"/>
                </a:cubicBezTo>
                <a:cubicBezTo>
                  <a:pt x="14660" y="5079"/>
                  <a:pt x="14662" y="5087"/>
                  <a:pt x="14664" y="5096"/>
                </a:cubicBezTo>
                <a:cubicBezTo>
                  <a:pt x="14669" y="5114"/>
                  <a:pt x="14670" y="5131"/>
                  <a:pt x="14668" y="5150"/>
                </a:cubicBezTo>
                <a:cubicBezTo>
                  <a:pt x="14667" y="5169"/>
                  <a:pt x="14664" y="5185"/>
                  <a:pt x="14657" y="5200"/>
                </a:cubicBezTo>
                <a:cubicBezTo>
                  <a:pt x="14654" y="5208"/>
                  <a:pt x="14651" y="5214"/>
                  <a:pt x="14647" y="5220"/>
                </a:cubicBezTo>
                <a:cubicBezTo>
                  <a:pt x="14643" y="5225"/>
                  <a:pt x="14638" y="5230"/>
                  <a:pt x="14634" y="5234"/>
                </a:cubicBezTo>
                <a:cubicBezTo>
                  <a:pt x="14629" y="5237"/>
                  <a:pt x="14624" y="5240"/>
                  <a:pt x="14619" y="5241"/>
                </a:cubicBezTo>
                <a:cubicBezTo>
                  <a:pt x="14614" y="5242"/>
                  <a:pt x="14609" y="5243"/>
                  <a:pt x="14604" y="5242"/>
                </a:cubicBezTo>
                <a:cubicBezTo>
                  <a:pt x="14598" y="5241"/>
                  <a:pt x="14594" y="5238"/>
                  <a:pt x="14589" y="5235"/>
                </a:cubicBezTo>
                <a:cubicBezTo>
                  <a:pt x="14585" y="5232"/>
                  <a:pt x="14580" y="5227"/>
                  <a:pt x="14576" y="5221"/>
                </a:cubicBezTo>
                <a:close/>
                <a:moveTo>
                  <a:pt x="15269" y="5221"/>
                </a:moveTo>
                <a:cubicBezTo>
                  <a:pt x="15265" y="5215"/>
                  <a:pt x="15261" y="5209"/>
                  <a:pt x="15258" y="5202"/>
                </a:cubicBezTo>
                <a:cubicBezTo>
                  <a:pt x="15255" y="5195"/>
                  <a:pt x="15253" y="5187"/>
                  <a:pt x="15251" y="5178"/>
                </a:cubicBezTo>
                <a:cubicBezTo>
                  <a:pt x="15247" y="5160"/>
                  <a:pt x="15245" y="5144"/>
                  <a:pt x="15247" y="5125"/>
                </a:cubicBezTo>
                <a:cubicBezTo>
                  <a:pt x="15248" y="5106"/>
                  <a:pt x="15252" y="5090"/>
                  <a:pt x="15258" y="5074"/>
                </a:cubicBezTo>
                <a:cubicBezTo>
                  <a:pt x="15264" y="5059"/>
                  <a:pt x="15272" y="5048"/>
                  <a:pt x="15281" y="5041"/>
                </a:cubicBezTo>
                <a:cubicBezTo>
                  <a:pt x="15291" y="5033"/>
                  <a:pt x="15301" y="5031"/>
                  <a:pt x="15311" y="5033"/>
                </a:cubicBezTo>
                <a:cubicBezTo>
                  <a:pt x="15322" y="5035"/>
                  <a:pt x="15331" y="5042"/>
                  <a:pt x="15339" y="5054"/>
                </a:cubicBezTo>
                <a:cubicBezTo>
                  <a:pt x="15343" y="5059"/>
                  <a:pt x="15347" y="5065"/>
                  <a:pt x="15350" y="5072"/>
                </a:cubicBezTo>
                <a:cubicBezTo>
                  <a:pt x="15353" y="5079"/>
                  <a:pt x="15355" y="5087"/>
                  <a:pt x="15357" y="5096"/>
                </a:cubicBezTo>
                <a:cubicBezTo>
                  <a:pt x="15362" y="5114"/>
                  <a:pt x="15363" y="5131"/>
                  <a:pt x="15361" y="5150"/>
                </a:cubicBezTo>
                <a:cubicBezTo>
                  <a:pt x="15360" y="5169"/>
                  <a:pt x="15357" y="5185"/>
                  <a:pt x="15350" y="5200"/>
                </a:cubicBezTo>
                <a:cubicBezTo>
                  <a:pt x="15347" y="5208"/>
                  <a:pt x="15344" y="5214"/>
                  <a:pt x="15340" y="5220"/>
                </a:cubicBezTo>
                <a:cubicBezTo>
                  <a:pt x="15336" y="5225"/>
                  <a:pt x="15331" y="5230"/>
                  <a:pt x="15327" y="5234"/>
                </a:cubicBezTo>
                <a:cubicBezTo>
                  <a:pt x="15322" y="5237"/>
                  <a:pt x="15317" y="5240"/>
                  <a:pt x="15312" y="5241"/>
                </a:cubicBezTo>
                <a:cubicBezTo>
                  <a:pt x="15307" y="5242"/>
                  <a:pt x="15302" y="5243"/>
                  <a:pt x="15297" y="5242"/>
                </a:cubicBezTo>
                <a:cubicBezTo>
                  <a:pt x="15292" y="5241"/>
                  <a:pt x="15287" y="5238"/>
                  <a:pt x="15282" y="5235"/>
                </a:cubicBezTo>
                <a:cubicBezTo>
                  <a:pt x="15278" y="5232"/>
                  <a:pt x="15273" y="5227"/>
                  <a:pt x="15269" y="5221"/>
                </a:cubicBezTo>
                <a:close/>
                <a:moveTo>
                  <a:pt x="15962" y="5221"/>
                </a:moveTo>
                <a:cubicBezTo>
                  <a:pt x="15958" y="5215"/>
                  <a:pt x="15954" y="5209"/>
                  <a:pt x="15951" y="5202"/>
                </a:cubicBezTo>
                <a:cubicBezTo>
                  <a:pt x="15948" y="5195"/>
                  <a:pt x="15946" y="5187"/>
                  <a:pt x="15944" y="5178"/>
                </a:cubicBezTo>
                <a:cubicBezTo>
                  <a:pt x="15940" y="5160"/>
                  <a:pt x="15938" y="5144"/>
                  <a:pt x="15940" y="5125"/>
                </a:cubicBezTo>
                <a:cubicBezTo>
                  <a:pt x="15941" y="5106"/>
                  <a:pt x="15945" y="5090"/>
                  <a:pt x="15951" y="5074"/>
                </a:cubicBezTo>
                <a:cubicBezTo>
                  <a:pt x="15957" y="5059"/>
                  <a:pt x="15965" y="5048"/>
                  <a:pt x="15974" y="5041"/>
                </a:cubicBezTo>
                <a:cubicBezTo>
                  <a:pt x="15984" y="5033"/>
                  <a:pt x="15994" y="5031"/>
                  <a:pt x="16004" y="5033"/>
                </a:cubicBezTo>
                <a:cubicBezTo>
                  <a:pt x="16015" y="5035"/>
                  <a:pt x="16024" y="5042"/>
                  <a:pt x="16032" y="5054"/>
                </a:cubicBezTo>
                <a:cubicBezTo>
                  <a:pt x="16036" y="5059"/>
                  <a:pt x="16040" y="5065"/>
                  <a:pt x="16043" y="5072"/>
                </a:cubicBezTo>
                <a:cubicBezTo>
                  <a:pt x="16046" y="5079"/>
                  <a:pt x="16048" y="5087"/>
                  <a:pt x="16050" y="5096"/>
                </a:cubicBezTo>
                <a:cubicBezTo>
                  <a:pt x="16055" y="5114"/>
                  <a:pt x="16056" y="5131"/>
                  <a:pt x="16054" y="5150"/>
                </a:cubicBezTo>
                <a:cubicBezTo>
                  <a:pt x="16053" y="5169"/>
                  <a:pt x="16050" y="5185"/>
                  <a:pt x="16043" y="5200"/>
                </a:cubicBezTo>
                <a:cubicBezTo>
                  <a:pt x="16040" y="5208"/>
                  <a:pt x="16037" y="5214"/>
                  <a:pt x="16033" y="5220"/>
                </a:cubicBezTo>
                <a:cubicBezTo>
                  <a:pt x="16029" y="5225"/>
                  <a:pt x="16024" y="5230"/>
                  <a:pt x="16020" y="5234"/>
                </a:cubicBezTo>
                <a:cubicBezTo>
                  <a:pt x="16015" y="5237"/>
                  <a:pt x="16010" y="5240"/>
                  <a:pt x="16005" y="5241"/>
                </a:cubicBezTo>
                <a:cubicBezTo>
                  <a:pt x="16000" y="5242"/>
                  <a:pt x="15995" y="5243"/>
                  <a:pt x="15990" y="5242"/>
                </a:cubicBezTo>
                <a:cubicBezTo>
                  <a:pt x="15985" y="5241"/>
                  <a:pt x="15980" y="5238"/>
                  <a:pt x="15975" y="5235"/>
                </a:cubicBezTo>
                <a:cubicBezTo>
                  <a:pt x="15971" y="5232"/>
                  <a:pt x="15966" y="5227"/>
                  <a:pt x="15962" y="5221"/>
                </a:cubicBezTo>
                <a:close/>
                <a:moveTo>
                  <a:pt x="16655" y="5221"/>
                </a:moveTo>
                <a:cubicBezTo>
                  <a:pt x="16651" y="5215"/>
                  <a:pt x="16647" y="5209"/>
                  <a:pt x="16644" y="5202"/>
                </a:cubicBezTo>
                <a:cubicBezTo>
                  <a:pt x="16641" y="5195"/>
                  <a:pt x="16639" y="5187"/>
                  <a:pt x="16637" y="5178"/>
                </a:cubicBezTo>
                <a:cubicBezTo>
                  <a:pt x="16633" y="5160"/>
                  <a:pt x="16631" y="5144"/>
                  <a:pt x="16633" y="5125"/>
                </a:cubicBezTo>
                <a:cubicBezTo>
                  <a:pt x="16634" y="5106"/>
                  <a:pt x="16638" y="5090"/>
                  <a:pt x="16644" y="5074"/>
                </a:cubicBezTo>
                <a:cubicBezTo>
                  <a:pt x="16651" y="5059"/>
                  <a:pt x="16658" y="5048"/>
                  <a:pt x="16667" y="5041"/>
                </a:cubicBezTo>
                <a:cubicBezTo>
                  <a:pt x="16677" y="5033"/>
                  <a:pt x="16687" y="5031"/>
                  <a:pt x="16697" y="5033"/>
                </a:cubicBezTo>
                <a:cubicBezTo>
                  <a:pt x="16708" y="5035"/>
                  <a:pt x="16717" y="5042"/>
                  <a:pt x="16725" y="5054"/>
                </a:cubicBezTo>
                <a:cubicBezTo>
                  <a:pt x="16729" y="5059"/>
                  <a:pt x="16733" y="5065"/>
                  <a:pt x="16736" y="5072"/>
                </a:cubicBezTo>
                <a:cubicBezTo>
                  <a:pt x="16739" y="5079"/>
                  <a:pt x="16741" y="5087"/>
                  <a:pt x="16743" y="5096"/>
                </a:cubicBezTo>
                <a:cubicBezTo>
                  <a:pt x="16748" y="5114"/>
                  <a:pt x="16749" y="5131"/>
                  <a:pt x="16747" y="5150"/>
                </a:cubicBezTo>
                <a:cubicBezTo>
                  <a:pt x="16746" y="5169"/>
                  <a:pt x="16743" y="5185"/>
                  <a:pt x="16736" y="5200"/>
                </a:cubicBezTo>
                <a:cubicBezTo>
                  <a:pt x="16733" y="5208"/>
                  <a:pt x="16730" y="5214"/>
                  <a:pt x="16726" y="5220"/>
                </a:cubicBezTo>
                <a:cubicBezTo>
                  <a:pt x="16722" y="5225"/>
                  <a:pt x="16717" y="5230"/>
                  <a:pt x="16713" y="5234"/>
                </a:cubicBezTo>
                <a:cubicBezTo>
                  <a:pt x="16708" y="5237"/>
                  <a:pt x="16703" y="5240"/>
                  <a:pt x="16698" y="5241"/>
                </a:cubicBezTo>
                <a:cubicBezTo>
                  <a:pt x="16693" y="5242"/>
                  <a:pt x="16688" y="5243"/>
                  <a:pt x="16683" y="5242"/>
                </a:cubicBezTo>
                <a:cubicBezTo>
                  <a:pt x="16678" y="5241"/>
                  <a:pt x="16673" y="5238"/>
                  <a:pt x="16668" y="5235"/>
                </a:cubicBezTo>
                <a:cubicBezTo>
                  <a:pt x="16664" y="5232"/>
                  <a:pt x="16659" y="5227"/>
                  <a:pt x="16655" y="5221"/>
                </a:cubicBezTo>
                <a:close/>
                <a:moveTo>
                  <a:pt x="17349" y="5221"/>
                </a:moveTo>
                <a:cubicBezTo>
                  <a:pt x="17344" y="5215"/>
                  <a:pt x="17341" y="5209"/>
                  <a:pt x="17338" y="5202"/>
                </a:cubicBezTo>
                <a:cubicBezTo>
                  <a:pt x="17335" y="5195"/>
                  <a:pt x="17332" y="5187"/>
                  <a:pt x="17330" y="5178"/>
                </a:cubicBezTo>
                <a:cubicBezTo>
                  <a:pt x="17326" y="5160"/>
                  <a:pt x="17324" y="5144"/>
                  <a:pt x="17326" y="5125"/>
                </a:cubicBezTo>
                <a:cubicBezTo>
                  <a:pt x="17327" y="5106"/>
                  <a:pt x="17331" y="5090"/>
                  <a:pt x="17337" y="5074"/>
                </a:cubicBezTo>
                <a:cubicBezTo>
                  <a:pt x="17344" y="5059"/>
                  <a:pt x="17351" y="5048"/>
                  <a:pt x="17360" y="5041"/>
                </a:cubicBezTo>
                <a:cubicBezTo>
                  <a:pt x="17370" y="5033"/>
                  <a:pt x="17380" y="5031"/>
                  <a:pt x="17390" y="5033"/>
                </a:cubicBezTo>
                <a:cubicBezTo>
                  <a:pt x="17401" y="5035"/>
                  <a:pt x="17410" y="5042"/>
                  <a:pt x="17418" y="5054"/>
                </a:cubicBezTo>
                <a:cubicBezTo>
                  <a:pt x="17422" y="5059"/>
                  <a:pt x="17426" y="5065"/>
                  <a:pt x="17429" y="5072"/>
                </a:cubicBezTo>
                <a:cubicBezTo>
                  <a:pt x="17432" y="5079"/>
                  <a:pt x="17434" y="5087"/>
                  <a:pt x="17436" y="5096"/>
                </a:cubicBezTo>
                <a:cubicBezTo>
                  <a:pt x="17441" y="5114"/>
                  <a:pt x="17442" y="5131"/>
                  <a:pt x="17440" y="5150"/>
                </a:cubicBezTo>
                <a:cubicBezTo>
                  <a:pt x="17439" y="5169"/>
                  <a:pt x="17436" y="5185"/>
                  <a:pt x="17429" y="5200"/>
                </a:cubicBezTo>
                <a:cubicBezTo>
                  <a:pt x="17426" y="5208"/>
                  <a:pt x="17423" y="5214"/>
                  <a:pt x="17419" y="5220"/>
                </a:cubicBezTo>
                <a:cubicBezTo>
                  <a:pt x="17415" y="5225"/>
                  <a:pt x="17411" y="5230"/>
                  <a:pt x="17406" y="5234"/>
                </a:cubicBezTo>
                <a:cubicBezTo>
                  <a:pt x="17401" y="5237"/>
                  <a:pt x="17396" y="5240"/>
                  <a:pt x="17391" y="5241"/>
                </a:cubicBezTo>
                <a:cubicBezTo>
                  <a:pt x="17386" y="5242"/>
                  <a:pt x="17381" y="5243"/>
                  <a:pt x="17376" y="5242"/>
                </a:cubicBezTo>
                <a:cubicBezTo>
                  <a:pt x="17371" y="5241"/>
                  <a:pt x="17366" y="5238"/>
                  <a:pt x="17362" y="5235"/>
                </a:cubicBezTo>
                <a:cubicBezTo>
                  <a:pt x="17357" y="5232"/>
                  <a:pt x="17353" y="5227"/>
                  <a:pt x="17349" y="5221"/>
                </a:cubicBezTo>
                <a:close/>
                <a:moveTo>
                  <a:pt x="18042" y="5221"/>
                </a:moveTo>
                <a:cubicBezTo>
                  <a:pt x="18037" y="5215"/>
                  <a:pt x="18034" y="5209"/>
                  <a:pt x="18031" y="5202"/>
                </a:cubicBezTo>
                <a:cubicBezTo>
                  <a:pt x="18028" y="5195"/>
                  <a:pt x="18025" y="5187"/>
                  <a:pt x="18023" y="5178"/>
                </a:cubicBezTo>
                <a:cubicBezTo>
                  <a:pt x="18019" y="5160"/>
                  <a:pt x="18017" y="5144"/>
                  <a:pt x="18019" y="5125"/>
                </a:cubicBezTo>
                <a:cubicBezTo>
                  <a:pt x="18020" y="5106"/>
                  <a:pt x="18024" y="5090"/>
                  <a:pt x="18030" y="5074"/>
                </a:cubicBezTo>
                <a:cubicBezTo>
                  <a:pt x="18037" y="5059"/>
                  <a:pt x="18044" y="5048"/>
                  <a:pt x="18053" y="5041"/>
                </a:cubicBezTo>
                <a:cubicBezTo>
                  <a:pt x="18063" y="5033"/>
                  <a:pt x="18073" y="5031"/>
                  <a:pt x="18083" y="5033"/>
                </a:cubicBezTo>
                <a:cubicBezTo>
                  <a:pt x="18094" y="5035"/>
                  <a:pt x="18103" y="5042"/>
                  <a:pt x="18111" y="5054"/>
                </a:cubicBezTo>
                <a:cubicBezTo>
                  <a:pt x="18115" y="5059"/>
                  <a:pt x="18119" y="5065"/>
                  <a:pt x="18122" y="5072"/>
                </a:cubicBezTo>
                <a:cubicBezTo>
                  <a:pt x="18125" y="5079"/>
                  <a:pt x="18127" y="5087"/>
                  <a:pt x="18129" y="5096"/>
                </a:cubicBezTo>
                <a:cubicBezTo>
                  <a:pt x="18131" y="5105"/>
                  <a:pt x="18133" y="5114"/>
                  <a:pt x="18133" y="5122"/>
                </a:cubicBezTo>
                <a:cubicBezTo>
                  <a:pt x="18134" y="5131"/>
                  <a:pt x="18134" y="5141"/>
                  <a:pt x="18133" y="5150"/>
                </a:cubicBezTo>
                <a:cubicBezTo>
                  <a:pt x="18132" y="5169"/>
                  <a:pt x="18129" y="5185"/>
                  <a:pt x="18122" y="5200"/>
                </a:cubicBezTo>
                <a:cubicBezTo>
                  <a:pt x="18116" y="5215"/>
                  <a:pt x="18109" y="5226"/>
                  <a:pt x="18099" y="5234"/>
                </a:cubicBezTo>
                <a:cubicBezTo>
                  <a:pt x="18094" y="5237"/>
                  <a:pt x="18089" y="5240"/>
                  <a:pt x="18084" y="5241"/>
                </a:cubicBezTo>
                <a:cubicBezTo>
                  <a:pt x="18079" y="5242"/>
                  <a:pt x="18074" y="5243"/>
                  <a:pt x="18069" y="5242"/>
                </a:cubicBezTo>
                <a:cubicBezTo>
                  <a:pt x="18064" y="5241"/>
                  <a:pt x="18059" y="5238"/>
                  <a:pt x="18055" y="5235"/>
                </a:cubicBezTo>
                <a:cubicBezTo>
                  <a:pt x="18050" y="5232"/>
                  <a:pt x="18046" y="5227"/>
                  <a:pt x="18042" y="5221"/>
                </a:cubicBezTo>
                <a:close/>
                <a:moveTo>
                  <a:pt x="18735" y="5221"/>
                </a:moveTo>
                <a:cubicBezTo>
                  <a:pt x="18730" y="5215"/>
                  <a:pt x="18727" y="5209"/>
                  <a:pt x="18724" y="5202"/>
                </a:cubicBezTo>
                <a:cubicBezTo>
                  <a:pt x="18721" y="5195"/>
                  <a:pt x="18718" y="5187"/>
                  <a:pt x="18716" y="5178"/>
                </a:cubicBezTo>
                <a:cubicBezTo>
                  <a:pt x="18712" y="5160"/>
                  <a:pt x="18710" y="5144"/>
                  <a:pt x="18712" y="5125"/>
                </a:cubicBezTo>
                <a:cubicBezTo>
                  <a:pt x="18713" y="5106"/>
                  <a:pt x="18717" y="5090"/>
                  <a:pt x="18723" y="5074"/>
                </a:cubicBezTo>
                <a:cubicBezTo>
                  <a:pt x="18730" y="5059"/>
                  <a:pt x="18737" y="5048"/>
                  <a:pt x="18746" y="5041"/>
                </a:cubicBezTo>
                <a:cubicBezTo>
                  <a:pt x="18756" y="5033"/>
                  <a:pt x="18766" y="5031"/>
                  <a:pt x="18776" y="5033"/>
                </a:cubicBezTo>
                <a:cubicBezTo>
                  <a:pt x="18787" y="5035"/>
                  <a:pt x="18796" y="5042"/>
                  <a:pt x="18804" y="5054"/>
                </a:cubicBezTo>
                <a:cubicBezTo>
                  <a:pt x="18808" y="5059"/>
                  <a:pt x="18812" y="5065"/>
                  <a:pt x="18815" y="5072"/>
                </a:cubicBezTo>
                <a:cubicBezTo>
                  <a:pt x="18818" y="5079"/>
                  <a:pt x="18820" y="5087"/>
                  <a:pt x="18822" y="5096"/>
                </a:cubicBezTo>
                <a:cubicBezTo>
                  <a:pt x="18827" y="5114"/>
                  <a:pt x="18828" y="5131"/>
                  <a:pt x="18827" y="5150"/>
                </a:cubicBezTo>
                <a:cubicBezTo>
                  <a:pt x="18825" y="5169"/>
                  <a:pt x="18822" y="5185"/>
                  <a:pt x="18815" y="5200"/>
                </a:cubicBezTo>
                <a:cubicBezTo>
                  <a:pt x="18809" y="5215"/>
                  <a:pt x="18802" y="5226"/>
                  <a:pt x="18792" y="5234"/>
                </a:cubicBezTo>
                <a:cubicBezTo>
                  <a:pt x="18787" y="5237"/>
                  <a:pt x="18782" y="5240"/>
                  <a:pt x="18777" y="5241"/>
                </a:cubicBezTo>
                <a:cubicBezTo>
                  <a:pt x="18772" y="5242"/>
                  <a:pt x="18767" y="5243"/>
                  <a:pt x="18762" y="5242"/>
                </a:cubicBezTo>
                <a:cubicBezTo>
                  <a:pt x="18757" y="5241"/>
                  <a:pt x="18752" y="5238"/>
                  <a:pt x="18748" y="5235"/>
                </a:cubicBezTo>
                <a:cubicBezTo>
                  <a:pt x="18743" y="5232"/>
                  <a:pt x="18739" y="5227"/>
                  <a:pt x="18735" y="5221"/>
                </a:cubicBezTo>
                <a:close/>
                <a:moveTo>
                  <a:pt x="19428" y="5221"/>
                </a:moveTo>
                <a:cubicBezTo>
                  <a:pt x="19423" y="5215"/>
                  <a:pt x="19420" y="5209"/>
                  <a:pt x="19417" y="5202"/>
                </a:cubicBezTo>
                <a:cubicBezTo>
                  <a:pt x="19414" y="5195"/>
                  <a:pt x="19411" y="5187"/>
                  <a:pt x="19409" y="5178"/>
                </a:cubicBezTo>
                <a:cubicBezTo>
                  <a:pt x="19405" y="5160"/>
                  <a:pt x="19403" y="5144"/>
                  <a:pt x="19405" y="5125"/>
                </a:cubicBezTo>
                <a:cubicBezTo>
                  <a:pt x="19406" y="5106"/>
                  <a:pt x="19410" y="5090"/>
                  <a:pt x="19416" y="5074"/>
                </a:cubicBezTo>
                <a:cubicBezTo>
                  <a:pt x="19423" y="5059"/>
                  <a:pt x="19430" y="5048"/>
                  <a:pt x="19439" y="5041"/>
                </a:cubicBezTo>
                <a:cubicBezTo>
                  <a:pt x="19449" y="5033"/>
                  <a:pt x="19459" y="5031"/>
                  <a:pt x="19469" y="5033"/>
                </a:cubicBezTo>
                <a:cubicBezTo>
                  <a:pt x="19480" y="5035"/>
                  <a:pt x="19489" y="5042"/>
                  <a:pt x="19497" y="5054"/>
                </a:cubicBezTo>
                <a:cubicBezTo>
                  <a:pt x="19501" y="5059"/>
                  <a:pt x="19505" y="5065"/>
                  <a:pt x="19508" y="5072"/>
                </a:cubicBezTo>
                <a:cubicBezTo>
                  <a:pt x="19511" y="5079"/>
                  <a:pt x="19513" y="5087"/>
                  <a:pt x="19515" y="5096"/>
                </a:cubicBezTo>
                <a:cubicBezTo>
                  <a:pt x="19520" y="5114"/>
                  <a:pt x="19521" y="5131"/>
                  <a:pt x="19520" y="5150"/>
                </a:cubicBezTo>
                <a:cubicBezTo>
                  <a:pt x="19518" y="5169"/>
                  <a:pt x="19515" y="5185"/>
                  <a:pt x="19508" y="5200"/>
                </a:cubicBezTo>
                <a:cubicBezTo>
                  <a:pt x="19505" y="5208"/>
                  <a:pt x="19502" y="5214"/>
                  <a:pt x="19498" y="5220"/>
                </a:cubicBezTo>
                <a:cubicBezTo>
                  <a:pt x="19494" y="5225"/>
                  <a:pt x="19490" y="5230"/>
                  <a:pt x="19485" y="5234"/>
                </a:cubicBezTo>
                <a:cubicBezTo>
                  <a:pt x="19480" y="5237"/>
                  <a:pt x="19475" y="5240"/>
                  <a:pt x="19470" y="5241"/>
                </a:cubicBezTo>
                <a:cubicBezTo>
                  <a:pt x="19465" y="5242"/>
                  <a:pt x="19460" y="5243"/>
                  <a:pt x="19455" y="5242"/>
                </a:cubicBezTo>
                <a:cubicBezTo>
                  <a:pt x="19450" y="5241"/>
                  <a:pt x="19445" y="5238"/>
                  <a:pt x="19441" y="5235"/>
                </a:cubicBezTo>
                <a:cubicBezTo>
                  <a:pt x="19436" y="5232"/>
                  <a:pt x="19432" y="5227"/>
                  <a:pt x="19428" y="5221"/>
                </a:cubicBezTo>
                <a:close/>
                <a:moveTo>
                  <a:pt x="20121" y="5221"/>
                </a:moveTo>
                <a:cubicBezTo>
                  <a:pt x="20116" y="5215"/>
                  <a:pt x="20113" y="5209"/>
                  <a:pt x="20110" y="5202"/>
                </a:cubicBezTo>
                <a:cubicBezTo>
                  <a:pt x="20107" y="5195"/>
                  <a:pt x="20104" y="5187"/>
                  <a:pt x="20102" y="5178"/>
                </a:cubicBezTo>
                <a:cubicBezTo>
                  <a:pt x="20098" y="5160"/>
                  <a:pt x="20096" y="5144"/>
                  <a:pt x="20098" y="5125"/>
                </a:cubicBezTo>
                <a:cubicBezTo>
                  <a:pt x="20099" y="5106"/>
                  <a:pt x="20103" y="5090"/>
                  <a:pt x="20109" y="5074"/>
                </a:cubicBezTo>
                <a:cubicBezTo>
                  <a:pt x="20116" y="5059"/>
                  <a:pt x="20123" y="5048"/>
                  <a:pt x="20133" y="5041"/>
                </a:cubicBezTo>
                <a:cubicBezTo>
                  <a:pt x="20143" y="5033"/>
                  <a:pt x="20152" y="5031"/>
                  <a:pt x="20162" y="5033"/>
                </a:cubicBezTo>
                <a:cubicBezTo>
                  <a:pt x="20173" y="5035"/>
                  <a:pt x="20182" y="5042"/>
                  <a:pt x="20190" y="5054"/>
                </a:cubicBezTo>
                <a:cubicBezTo>
                  <a:pt x="20194" y="5059"/>
                  <a:pt x="20198" y="5065"/>
                  <a:pt x="20201" y="5072"/>
                </a:cubicBezTo>
                <a:cubicBezTo>
                  <a:pt x="20204" y="5079"/>
                  <a:pt x="20206" y="5087"/>
                  <a:pt x="20208" y="5096"/>
                </a:cubicBezTo>
                <a:cubicBezTo>
                  <a:pt x="20213" y="5114"/>
                  <a:pt x="20214" y="5131"/>
                  <a:pt x="20213" y="5150"/>
                </a:cubicBezTo>
                <a:cubicBezTo>
                  <a:pt x="20211" y="5169"/>
                  <a:pt x="20208" y="5185"/>
                  <a:pt x="20201" y="5200"/>
                </a:cubicBezTo>
                <a:cubicBezTo>
                  <a:pt x="20198" y="5208"/>
                  <a:pt x="20195" y="5214"/>
                  <a:pt x="20191" y="5220"/>
                </a:cubicBezTo>
                <a:cubicBezTo>
                  <a:pt x="20187" y="5225"/>
                  <a:pt x="20183" y="5230"/>
                  <a:pt x="20178" y="5234"/>
                </a:cubicBezTo>
                <a:cubicBezTo>
                  <a:pt x="20173" y="5237"/>
                  <a:pt x="20168" y="5240"/>
                  <a:pt x="20163" y="5241"/>
                </a:cubicBezTo>
                <a:cubicBezTo>
                  <a:pt x="20158" y="5242"/>
                  <a:pt x="20153" y="5243"/>
                  <a:pt x="20148" y="5242"/>
                </a:cubicBezTo>
                <a:cubicBezTo>
                  <a:pt x="20143" y="5241"/>
                  <a:pt x="20138" y="5238"/>
                  <a:pt x="20134" y="5235"/>
                </a:cubicBezTo>
                <a:cubicBezTo>
                  <a:pt x="20129" y="5232"/>
                  <a:pt x="20125" y="5227"/>
                  <a:pt x="20121" y="5221"/>
                </a:cubicBezTo>
                <a:close/>
                <a:moveTo>
                  <a:pt x="20814" y="5221"/>
                </a:moveTo>
                <a:cubicBezTo>
                  <a:pt x="20809" y="5215"/>
                  <a:pt x="20806" y="5209"/>
                  <a:pt x="20803" y="5202"/>
                </a:cubicBezTo>
                <a:cubicBezTo>
                  <a:pt x="20800" y="5195"/>
                  <a:pt x="20797" y="5187"/>
                  <a:pt x="20795" y="5178"/>
                </a:cubicBezTo>
                <a:cubicBezTo>
                  <a:pt x="20791" y="5160"/>
                  <a:pt x="20789" y="5144"/>
                  <a:pt x="20791" y="5125"/>
                </a:cubicBezTo>
                <a:cubicBezTo>
                  <a:pt x="20792" y="5106"/>
                  <a:pt x="20796" y="5090"/>
                  <a:pt x="20802" y="5074"/>
                </a:cubicBezTo>
                <a:cubicBezTo>
                  <a:pt x="20809" y="5059"/>
                  <a:pt x="20816" y="5048"/>
                  <a:pt x="20826" y="5041"/>
                </a:cubicBezTo>
                <a:cubicBezTo>
                  <a:pt x="20836" y="5033"/>
                  <a:pt x="20845" y="5031"/>
                  <a:pt x="20855" y="5033"/>
                </a:cubicBezTo>
                <a:cubicBezTo>
                  <a:pt x="20866" y="5035"/>
                  <a:pt x="20875" y="5042"/>
                  <a:pt x="20883" y="5054"/>
                </a:cubicBezTo>
                <a:cubicBezTo>
                  <a:pt x="20887" y="5059"/>
                  <a:pt x="20891" y="5065"/>
                  <a:pt x="20894" y="5072"/>
                </a:cubicBezTo>
                <a:cubicBezTo>
                  <a:pt x="20897" y="5079"/>
                  <a:pt x="20899" y="5087"/>
                  <a:pt x="20901" y="5096"/>
                </a:cubicBezTo>
                <a:cubicBezTo>
                  <a:pt x="20906" y="5114"/>
                  <a:pt x="20907" y="5131"/>
                  <a:pt x="20906" y="5150"/>
                </a:cubicBezTo>
                <a:cubicBezTo>
                  <a:pt x="20904" y="5169"/>
                  <a:pt x="20901" y="5185"/>
                  <a:pt x="20894" y="5200"/>
                </a:cubicBezTo>
                <a:cubicBezTo>
                  <a:pt x="20891" y="5208"/>
                  <a:pt x="20888" y="5214"/>
                  <a:pt x="20884" y="5220"/>
                </a:cubicBezTo>
                <a:cubicBezTo>
                  <a:pt x="20880" y="5225"/>
                  <a:pt x="20876" y="5230"/>
                  <a:pt x="20871" y="5234"/>
                </a:cubicBezTo>
                <a:cubicBezTo>
                  <a:pt x="20866" y="5237"/>
                  <a:pt x="20861" y="5240"/>
                  <a:pt x="20856" y="5241"/>
                </a:cubicBezTo>
                <a:cubicBezTo>
                  <a:pt x="20852" y="5242"/>
                  <a:pt x="20846" y="5243"/>
                  <a:pt x="20841" y="5242"/>
                </a:cubicBezTo>
                <a:cubicBezTo>
                  <a:pt x="20836" y="5241"/>
                  <a:pt x="20831" y="5238"/>
                  <a:pt x="20827" y="5235"/>
                </a:cubicBezTo>
                <a:cubicBezTo>
                  <a:pt x="20822" y="5232"/>
                  <a:pt x="20818" y="5227"/>
                  <a:pt x="20814" y="5221"/>
                </a:cubicBezTo>
                <a:close/>
                <a:moveTo>
                  <a:pt x="21507" y="5221"/>
                </a:moveTo>
                <a:cubicBezTo>
                  <a:pt x="21498" y="5209"/>
                  <a:pt x="21493" y="5196"/>
                  <a:pt x="21488" y="5178"/>
                </a:cubicBezTo>
                <a:cubicBezTo>
                  <a:pt x="21484" y="5160"/>
                  <a:pt x="21482" y="5144"/>
                  <a:pt x="21484" y="5125"/>
                </a:cubicBezTo>
                <a:cubicBezTo>
                  <a:pt x="21485" y="5106"/>
                  <a:pt x="21489" y="5090"/>
                  <a:pt x="21495" y="5074"/>
                </a:cubicBezTo>
                <a:cubicBezTo>
                  <a:pt x="21498" y="5067"/>
                  <a:pt x="21502" y="5060"/>
                  <a:pt x="21506" y="5054"/>
                </a:cubicBezTo>
                <a:cubicBezTo>
                  <a:pt x="21510" y="5049"/>
                  <a:pt x="21514" y="5045"/>
                  <a:pt x="21519" y="5041"/>
                </a:cubicBezTo>
                <a:cubicBezTo>
                  <a:pt x="21529" y="5033"/>
                  <a:pt x="21538" y="5031"/>
                  <a:pt x="21548" y="5033"/>
                </a:cubicBezTo>
                <a:cubicBezTo>
                  <a:pt x="21559" y="5035"/>
                  <a:pt x="21568" y="5042"/>
                  <a:pt x="21576" y="5054"/>
                </a:cubicBezTo>
                <a:cubicBezTo>
                  <a:pt x="21580" y="5059"/>
                  <a:pt x="21584" y="5065"/>
                  <a:pt x="21587" y="5072"/>
                </a:cubicBezTo>
                <a:cubicBezTo>
                  <a:pt x="21590" y="5079"/>
                  <a:pt x="21592" y="5087"/>
                  <a:pt x="21594" y="5096"/>
                </a:cubicBezTo>
                <a:cubicBezTo>
                  <a:pt x="21599" y="5114"/>
                  <a:pt x="21600" y="5131"/>
                  <a:pt x="21599" y="5150"/>
                </a:cubicBezTo>
                <a:cubicBezTo>
                  <a:pt x="21597" y="5169"/>
                  <a:pt x="21594" y="5185"/>
                  <a:pt x="21587" y="5200"/>
                </a:cubicBezTo>
                <a:cubicBezTo>
                  <a:pt x="21584" y="5208"/>
                  <a:pt x="21581" y="5214"/>
                  <a:pt x="21577" y="5220"/>
                </a:cubicBezTo>
                <a:cubicBezTo>
                  <a:pt x="21573" y="5225"/>
                  <a:pt x="21569" y="5230"/>
                  <a:pt x="21564" y="5234"/>
                </a:cubicBezTo>
                <a:cubicBezTo>
                  <a:pt x="21559" y="5237"/>
                  <a:pt x="21554" y="5240"/>
                  <a:pt x="21549" y="5241"/>
                </a:cubicBezTo>
                <a:cubicBezTo>
                  <a:pt x="21545" y="5242"/>
                  <a:pt x="21539" y="5243"/>
                  <a:pt x="21534" y="5242"/>
                </a:cubicBezTo>
                <a:cubicBezTo>
                  <a:pt x="21524" y="5239"/>
                  <a:pt x="21515" y="5233"/>
                  <a:pt x="21507" y="5221"/>
                </a:cubicBezTo>
                <a:close/>
                <a:moveTo>
                  <a:pt x="23" y="6479"/>
                </a:moveTo>
                <a:cubicBezTo>
                  <a:pt x="15" y="6467"/>
                  <a:pt x="9" y="6454"/>
                  <a:pt x="5" y="6436"/>
                </a:cubicBezTo>
                <a:cubicBezTo>
                  <a:pt x="3" y="6427"/>
                  <a:pt x="1" y="6418"/>
                  <a:pt x="1" y="6410"/>
                </a:cubicBezTo>
                <a:cubicBezTo>
                  <a:pt x="0" y="6401"/>
                  <a:pt x="0" y="6392"/>
                  <a:pt x="1" y="6383"/>
                </a:cubicBezTo>
                <a:cubicBezTo>
                  <a:pt x="1" y="6373"/>
                  <a:pt x="2" y="6365"/>
                  <a:pt x="4" y="6356"/>
                </a:cubicBezTo>
                <a:cubicBezTo>
                  <a:pt x="6" y="6348"/>
                  <a:pt x="8" y="6340"/>
                  <a:pt x="12" y="6333"/>
                </a:cubicBezTo>
                <a:cubicBezTo>
                  <a:pt x="15" y="6325"/>
                  <a:pt x="18" y="6318"/>
                  <a:pt x="22" y="6313"/>
                </a:cubicBezTo>
                <a:cubicBezTo>
                  <a:pt x="26" y="6307"/>
                  <a:pt x="30" y="6303"/>
                  <a:pt x="35" y="6299"/>
                </a:cubicBezTo>
                <a:cubicBezTo>
                  <a:pt x="45" y="6291"/>
                  <a:pt x="54" y="6289"/>
                  <a:pt x="65" y="6291"/>
                </a:cubicBezTo>
                <a:cubicBezTo>
                  <a:pt x="75" y="6294"/>
                  <a:pt x="84" y="6300"/>
                  <a:pt x="92" y="6312"/>
                </a:cubicBezTo>
                <a:cubicBezTo>
                  <a:pt x="101" y="6323"/>
                  <a:pt x="106" y="6336"/>
                  <a:pt x="111" y="6354"/>
                </a:cubicBezTo>
                <a:cubicBezTo>
                  <a:pt x="115" y="6372"/>
                  <a:pt x="116" y="6389"/>
                  <a:pt x="115" y="6408"/>
                </a:cubicBezTo>
                <a:cubicBezTo>
                  <a:pt x="114" y="6427"/>
                  <a:pt x="110" y="6443"/>
                  <a:pt x="104" y="6458"/>
                </a:cubicBezTo>
                <a:cubicBezTo>
                  <a:pt x="100" y="6466"/>
                  <a:pt x="97" y="6472"/>
                  <a:pt x="93" y="6478"/>
                </a:cubicBezTo>
                <a:cubicBezTo>
                  <a:pt x="89" y="6483"/>
                  <a:pt x="85" y="6488"/>
                  <a:pt x="80" y="6492"/>
                </a:cubicBezTo>
                <a:cubicBezTo>
                  <a:pt x="75" y="6496"/>
                  <a:pt x="71" y="6498"/>
                  <a:pt x="66" y="6499"/>
                </a:cubicBezTo>
                <a:cubicBezTo>
                  <a:pt x="61" y="6500"/>
                  <a:pt x="56" y="6501"/>
                  <a:pt x="51" y="6500"/>
                </a:cubicBezTo>
                <a:cubicBezTo>
                  <a:pt x="40" y="6498"/>
                  <a:pt x="31" y="6491"/>
                  <a:pt x="23" y="6479"/>
                </a:cubicBezTo>
                <a:close/>
                <a:moveTo>
                  <a:pt x="716" y="6479"/>
                </a:moveTo>
                <a:cubicBezTo>
                  <a:pt x="708" y="6467"/>
                  <a:pt x="702" y="6454"/>
                  <a:pt x="698" y="6436"/>
                </a:cubicBezTo>
                <a:cubicBezTo>
                  <a:pt x="693" y="6418"/>
                  <a:pt x="692" y="6402"/>
                  <a:pt x="694" y="6383"/>
                </a:cubicBezTo>
                <a:cubicBezTo>
                  <a:pt x="695" y="6364"/>
                  <a:pt x="698" y="6348"/>
                  <a:pt x="705" y="6333"/>
                </a:cubicBezTo>
                <a:cubicBezTo>
                  <a:pt x="708" y="6325"/>
                  <a:pt x="711" y="6318"/>
                  <a:pt x="715" y="6313"/>
                </a:cubicBezTo>
                <a:cubicBezTo>
                  <a:pt x="719" y="6307"/>
                  <a:pt x="723" y="6303"/>
                  <a:pt x="728" y="6299"/>
                </a:cubicBezTo>
                <a:cubicBezTo>
                  <a:pt x="738" y="6291"/>
                  <a:pt x="747" y="6289"/>
                  <a:pt x="758" y="6291"/>
                </a:cubicBezTo>
                <a:cubicBezTo>
                  <a:pt x="768" y="6294"/>
                  <a:pt x="777" y="6300"/>
                  <a:pt x="785" y="6312"/>
                </a:cubicBezTo>
                <a:cubicBezTo>
                  <a:pt x="794" y="6323"/>
                  <a:pt x="799" y="6336"/>
                  <a:pt x="804" y="6354"/>
                </a:cubicBezTo>
                <a:cubicBezTo>
                  <a:pt x="808" y="6372"/>
                  <a:pt x="809" y="6389"/>
                  <a:pt x="808" y="6408"/>
                </a:cubicBezTo>
                <a:cubicBezTo>
                  <a:pt x="807" y="6427"/>
                  <a:pt x="803" y="6443"/>
                  <a:pt x="797" y="6458"/>
                </a:cubicBezTo>
                <a:cubicBezTo>
                  <a:pt x="793" y="6466"/>
                  <a:pt x="790" y="6472"/>
                  <a:pt x="786" y="6478"/>
                </a:cubicBezTo>
                <a:cubicBezTo>
                  <a:pt x="782" y="6483"/>
                  <a:pt x="778" y="6488"/>
                  <a:pt x="773" y="6492"/>
                </a:cubicBezTo>
                <a:cubicBezTo>
                  <a:pt x="768" y="6496"/>
                  <a:pt x="764" y="6498"/>
                  <a:pt x="759" y="6499"/>
                </a:cubicBezTo>
                <a:cubicBezTo>
                  <a:pt x="754" y="6500"/>
                  <a:pt x="749" y="6501"/>
                  <a:pt x="744" y="6500"/>
                </a:cubicBezTo>
                <a:cubicBezTo>
                  <a:pt x="733" y="6498"/>
                  <a:pt x="724" y="6491"/>
                  <a:pt x="716" y="6479"/>
                </a:cubicBezTo>
                <a:close/>
                <a:moveTo>
                  <a:pt x="1409" y="6479"/>
                </a:moveTo>
                <a:cubicBezTo>
                  <a:pt x="1401" y="6467"/>
                  <a:pt x="1395" y="6454"/>
                  <a:pt x="1391" y="6436"/>
                </a:cubicBezTo>
                <a:cubicBezTo>
                  <a:pt x="1386" y="6418"/>
                  <a:pt x="1385" y="6402"/>
                  <a:pt x="1387" y="6383"/>
                </a:cubicBezTo>
                <a:cubicBezTo>
                  <a:pt x="1388" y="6364"/>
                  <a:pt x="1391" y="6348"/>
                  <a:pt x="1398" y="6333"/>
                </a:cubicBezTo>
                <a:cubicBezTo>
                  <a:pt x="1401" y="6325"/>
                  <a:pt x="1404" y="6318"/>
                  <a:pt x="1408" y="6313"/>
                </a:cubicBezTo>
                <a:cubicBezTo>
                  <a:pt x="1412" y="6307"/>
                  <a:pt x="1416" y="6303"/>
                  <a:pt x="1421" y="6299"/>
                </a:cubicBezTo>
                <a:cubicBezTo>
                  <a:pt x="1431" y="6291"/>
                  <a:pt x="1440" y="6289"/>
                  <a:pt x="1451" y="6291"/>
                </a:cubicBezTo>
                <a:cubicBezTo>
                  <a:pt x="1461" y="6294"/>
                  <a:pt x="1470" y="6300"/>
                  <a:pt x="1479" y="6312"/>
                </a:cubicBezTo>
                <a:cubicBezTo>
                  <a:pt x="1487" y="6323"/>
                  <a:pt x="1493" y="6336"/>
                  <a:pt x="1497" y="6354"/>
                </a:cubicBezTo>
                <a:cubicBezTo>
                  <a:pt x="1501" y="6372"/>
                  <a:pt x="1502" y="6389"/>
                  <a:pt x="1501" y="6408"/>
                </a:cubicBezTo>
                <a:cubicBezTo>
                  <a:pt x="1500" y="6427"/>
                  <a:pt x="1496" y="6443"/>
                  <a:pt x="1490" y="6458"/>
                </a:cubicBezTo>
                <a:cubicBezTo>
                  <a:pt x="1486" y="6466"/>
                  <a:pt x="1483" y="6472"/>
                  <a:pt x="1479" y="6478"/>
                </a:cubicBezTo>
                <a:cubicBezTo>
                  <a:pt x="1475" y="6483"/>
                  <a:pt x="1471" y="6488"/>
                  <a:pt x="1466" y="6492"/>
                </a:cubicBezTo>
                <a:cubicBezTo>
                  <a:pt x="1461" y="6496"/>
                  <a:pt x="1457" y="6498"/>
                  <a:pt x="1452" y="6499"/>
                </a:cubicBezTo>
                <a:cubicBezTo>
                  <a:pt x="1447" y="6500"/>
                  <a:pt x="1442" y="6501"/>
                  <a:pt x="1437" y="6500"/>
                </a:cubicBezTo>
                <a:cubicBezTo>
                  <a:pt x="1426" y="6498"/>
                  <a:pt x="1417" y="6491"/>
                  <a:pt x="1409" y="6479"/>
                </a:cubicBezTo>
                <a:close/>
                <a:moveTo>
                  <a:pt x="2102" y="6479"/>
                </a:moveTo>
                <a:cubicBezTo>
                  <a:pt x="2094" y="6467"/>
                  <a:pt x="2088" y="6454"/>
                  <a:pt x="2084" y="6436"/>
                </a:cubicBezTo>
                <a:cubicBezTo>
                  <a:pt x="2079" y="6418"/>
                  <a:pt x="2078" y="6402"/>
                  <a:pt x="2080" y="6383"/>
                </a:cubicBezTo>
                <a:cubicBezTo>
                  <a:pt x="2081" y="6364"/>
                  <a:pt x="2084" y="6348"/>
                  <a:pt x="2091" y="6333"/>
                </a:cubicBezTo>
                <a:cubicBezTo>
                  <a:pt x="2094" y="6325"/>
                  <a:pt x="2097" y="6318"/>
                  <a:pt x="2101" y="6313"/>
                </a:cubicBezTo>
                <a:cubicBezTo>
                  <a:pt x="2105" y="6307"/>
                  <a:pt x="2109" y="6303"/>
                  <a:pt x="2114" y="6299"/>
                </a:cubicBezTo>
                <a:cubicBezTo>
                  <a:pt x="2124" y="6291"/>
                  <a:pt x="2133" y="6289"/>
                  <a:pt x="2144" y="6291"/>
                </a:cubicBezTo>
                <a:cubicBezTo>
                  <a:pt x="2154" y="6294"/>
                  <a:pt x="2163" y="6300"/>
                  <a:pt x="2172" y="6312"/>
                </a:cubicBezTo>
                <a:cubicBezTo>
                  <a:pt x="2180" y="6323"/>
                  <a:pt x="2186" y="6336"/>
                  <a:pt x="2190" y="6354"/>
                </a:cubicBezTo>
                <a:cubicBezTo>
                  <a:pt x="2194" y="6372"/>
                  <a:pt x="2195" y="6389"/>
                  <a:pt x="2194" y="6408"/>
                </a:cubicBezTo>
                <a:cubicBezTo>
                  <a:pt x="2193" y="6427"/>
                  <a:pt x="2189" y="6443"/>
                  <a:pt x="2183" y="6458"/>
                </a:cubicBezTo>
                <a:cubicBezTo>
                  <a:pt x="2180" y="6466"/>
                  <a:pt x="2176" y="6472"/>
                  <a:pt x="2172" y="6478"/>
                </a:cubicBezTo>
                <a:cubicBezTo>
                  <a:pt x="2169" y="6483"/>
                  <a:pt x="2164" y="6488"/>
                  <a:pt x="2159" y="6492"/>
                </a:cubicBezTo>
                <a:cubicBezTo>
                  <a:pt x="2155" y="6496"/>
                  <a:pt x="2150" y="6498"/>
                  <a:pt x="2145" y="6499"/>
                </a:cubicBezTo>
                <a:cubicBezTo>
                  <a:pt x="2140" y="6500"/>
                  <a:pt x="2135" y="6501"/>
                  <a:pt x="2130" y="6500"/>
                </a:cubicBezTo>
                <a:cubicBezTo>
                  <a:pt x="2119" y="6498"/>
                  <a:pt x="2110" y="6491"/>
                  <a:pt x="2102" y="6479"/>
                </a:cubicBezTo>
                <a:close/>
                <a:moveTo>
                  <a:pt x="2795" y="6479"/>
                </a:moveTo>
                <a:cubicBezTo>
                  <a:pt x="2791" y="6473"/>
                  <a:pt x="2787" y="6467"/>
                  <a:pt x="2784" y="6460"/>
                </a:cubicBezTo>
                <a:cubicBezTo>
                  <a:pt x="2781" y="6453"/>
                  <a:pt x="2779" y="6445"/>
                  <a:pt x="2777" y="6436"/>
                </a:cubicBezTo>
                <a:cubicBezTo>
                  <a:pt x="2772" y="6418"/>
                  <a:pt x="2771" y="6402"/>
                  <a:pt x="2773" y="6383"/>
                </a:cubicBezTo>
                <a:cubicBezTo>
                  <a:pt x="2774" y="6364"/>
                  <a:pt x="2777" y="6348"/>
                  <a:pt x="2784" y="6333"/>
                </a:cubicBezTo>
                <a:cubicBezTo>
                  <a:pt x="2787" y="6325"/>
                  <a:pt x="2790" y="6318"/>
                  <a:pt x="2794" y="6313"/>
                </a:cubicBezTo>
                <a:cubicBezTo>
                  <a:pt x="2798" y="6307"/>
                  <a:pt x="2802" y="6303"/>
                  <a:pt x="2807" y="6299"/>
                </a:cubicBezTo>
                <a:cubicBezTo>
                  <a:pt x="2817" y="6291"/>
                  <a:pt x="2826" y="6289"/>
                  <a:pt x="2837" y="6291"/>
                </a:cubicBezTo>
                <a:cubicBezTo>
                  <a:pt x="2848" y="6294"/>
                  <a:pt x="2856" y="6300"/>
                  <a:pt x="2865" y="6312"/>
                </a:cubicBezTo>
                <a:cubicBezTo>
                  <a:pt x="2873" y="6323"/>
                  <a:pt x="2879" y="6336"/>
                  <a:pt x="2883" y="6354"/>
                </a:cubicBezTo>
                <a:cubicBezTo>
                  <a:pt x="2887" y="6372"/>
                  <a:pt x="2888" y="6389"/>
                  <a:pt x="2887" y="6408"/>
                </a:cubicBezTo>
                <a:cubicBezTo>
                  <a:pt x="2886" y="6427"/>
                  <a:pt x="2882" y="6443"/>
                  <a:pt x="2876" y="6458"/>
                </a:cubicBezTo>
                <a:cubicBezTo>
                  <a:pt x="2873" y="6466"/>
                  <a:pt x="2869" y="6472"/>
                  <a:pt x="2865" y="6478"/>
                </a:cubicBezTo>
                <a:cubicBezTo>
                  <a:pt x="2862" y="6483"/>
                  <a:pt x="2857" y="6488"/>
                  <a:pt x="2852" y="6492"/>
                </a:cubicBezTo>
                <a:cubicBezTo>
                  <a:pt x="2848" y="6496"/>
                  <a:pt x="2843" y="6498"/>
                  <a:pt x="2838" y="6499"/>
                </a:cubicBezTo>
                <a:cubicBezTo>
                  <a:pt x="2833" y="6500"/>
                  <a:pt x="2828" y="6501"/>
                  <a:pt x="2823" y="6500"/>
                </a:cubicBezTo>
                <a:cubicBezTo>
                  <a:pt x="2817" y="6499"/>
                  <a:pt x="2813" y="6497"/>
                  <a:pt x="2808" y="6493"/>
                </a:cubicBezTo>
                <a:cubicBezTo>
                  <a:pt x="2804" y="6490"/>
                  <a:pt x="2799" y="6485"/>
                  <a:pt x="2795" y="6479"/>
                </a:cubicBezTo>
                <a:close/>
                <a:moveTo>
                  <a:pt x="3488" y="6479"/>
                </a:moveTo>
                <a:cubicBezTo>
                  <a:pt x="3484" y="6473"/>
                  <a:pt x="3480" y="6467"/>
                  <a:pt x="3477" y="6460"/>
                </a:cubicBezTo>
                <a:cubicBezTo>
                  <a:pt x="3474" y="6453"/>
                  <a:pt x="3472" y="6445"/>
                  <a:pt x="3470" y="6436"/>
                </a:cubicBezTo>
                <a:cubicBezTo>
                  <a:pt x="3465" y="6418"/>
                  <a:pt x="3464" y="6402"/>
                  <a:pt x="3466" y="6383"/>
                </a:cubicBezTo>
                <a:cubicBezTo>
                  <a:pt x="3467" y="6364"/>
                  <a:pt x="3470" y="6348"/>
                  <a:pt x="3477" y="6333"/>
                </a:cubicBezTo>
                <a:cubicBezTo>
                  <a:pt x="3480" y="6325"/>
                  <a:pt x="3483" y="6318"/>
                  <a:pt x="3487" y="6313"/>
                </a:cubicBezTo>
                <a:cubicBezTo>
                  <a:pt x="3491" y="6307"/>
                  <a:pt x="3496" y="6303"/>
                  <a:pt x="3500" y="6299"/>
                </a:cubicBezTo>
                <a:cubicBezTo>
                  <a:pt x="3510" y="6291"/>
                  <a:pt x="3519" y="6289"/>
                  <a:pt x="3530" y="6291"/>
                </a:cubicBezTo>
                <a:cubicBezTo>
                  <a:pt x="3541" y="6294"/>
                  <a:pt x="3549" y="6300"/>
                  <a:pt x="3558" y="6312"/>
                </a:cubicBezTo>
                <a:cubicBezTo>
                  <a:pt x="3566" y="6323"/>
                  <a:pt x="3572" y="6336"/>
                  <a:pt x="3576" y="6354"/>
                </a:cubicBezTo>
                <a:cubicBezTo>
                  <a:pt x="3580" y="6372"/>
                  <a:pt x="3581" y="6389"/>
                  <a:pt x="3580" y="6408"/>
                </a:cubicBezTo>
                <a:cubicBezTo>
                  <a:pt x="3579" y="6427"/>
                  <a:pt x="3575" y="6443"/>
                  <a:pt x="3569" y="6458"/>
                </a:cubicBezTo>
                <a:cubicBezTo>
                  <a:pt x="3566" y="6466"/>
                  <a:pt x="3562" y="6472"/>
                  <a:pt x="3558" y="6478"/>
                </a:cubicBezTo>
                <a:cubicBezTo>
                  <a:pt x="3555" y="6483"/>
                  <a:pt x="3550" y="6488"/>
                  <a:pt x="3546" y="6492"/>
                </a:cubicBezTo>
                <a:cubicBezTo>
                  <a:pt x="3541" y="6496"/>
                  <a:pt x="3536" y="6498"/>
                  <a:pt x="3531" y="6499"/>
                </a:cubicBezTo>
                <a:cubicBezTo>
                  <a:pt x="3526" y="6500"/>
                  <a:pt x="3521" y="6501"/>
                  <a:pt x="3516" y="6500"/>
                </a:cubicBezTo>
                <a:cubicBezTo>
                  <a:pt x="3510" y="6499"/>
                  <a:pt x="3506" y="6497"/>
                  <a:pt x="3501" y="6493"/>
                </a:cubicBezTo>
                <a:cubicBezTo>
                  <a:pt x="3497" y="6490"/>
                  <a:pt x="3492" y="6485"/>
                  <a:pt x="3488" y="6479"/>
                </a:cubicBezTo>
                <a:close/>
                <a:moveTo>
                  <a:pt x="4181" y="6479"/>
                </a:moveTo>
                <a:cubicBezTo>
                  <a:pt x="4177" y="6473"/>
                  <a:pt x="4173" y="6467"/>
                  <a:pt x="4170" y="6460"/>
                </a:cubicBezTo>
                <a:cubicBezTo>
                  <a:pt x="4167" y="6453"/>
                  <a:pt x="4165" y="6445"/>
                  <a:pt x="4163" y="6436"/>
                </a:cubicBezTo>
                <a:cubicBezTo>
                  <a:pt x="4158" y="6418"/>
                  <a:pt x="4157" y="6402"/>
                  <a:pt x="4159" y="6383"/>
                </a:cubicBezTo>
                <a:cubicBezTo>
                  <a:pt x="4160" y="6364"/>
                  <a:pt x="4163" y="6348"/>
                  <a:pt x="4170" y="6333"/>
                </a:cubicBezTo>
                <a:cubicBezTo>
                  <a:pt x="4173" y="6325"/>
                  <a:pt x="4176" y="6318"/>
                  <a:pt x="4180" y="6313"/>
                </a:cubicBezTo>
                <a:cubicBezTo>
                  <a:pt x="4184" y="6307"/>
                  <a:pt x="4189" y="6303"/>
                  <a:pt x="4193" y="6299"/>
                </a:cubicBezTo>
                <a:cubicBezTo>
                  <a:pt x="4203" y="6291"/>
                  <a:pt x="4213" y="6289"/>
                  <a:pt x="4223" y="6291"/>
                </a:cubicBezTo>
                <a:cubicBezTo>
                  <a:pt x="4234" y="6294"/>
                  <a:pt x="4242" y="6300"/>
                  <a:pt x="4251" y="6312"/>
                </a:cubicBezTo>
                <a:cubicBezTo>
                  <a:pt x="4259" y="6323"/>
                  <a:pt x="4265" y="6336"/>
                  <a:pt x="4269" y="6354"/>
                </a:cubicBezTo>
                <a:cubicBezTo>
                  <a:pt x="4273" y="6372"/>
                  <a:pt x="4274" y="6389"/>
                  <a:pt x="4273" y="6408"/>
                </a:cubicBezTo>
                <a:cubicBezTo>
                  <a:pt x="4272" y="6427"/>
                  <a:pt x="4268" y="6443"/>
                  <a:pt x="4262" y="6458"/>
                </a:cubicBezTo>
                <a:cubicBezTo>
                  <a:pt x="4259" y="6466"/>
                  <a:pt x="4255" y="6472"/>
                  <a:pt x="4252" y="6478"/>
                </a:cubicBezTo>
                <a:cubicBezTo>
                  <a:pt x="4248" y="6483"/>
                  <a:pt x="4243" y="6488"/>
                  <a:pt x="4239" y="6492"/>
                </a:cubicBezTo>
                <a:cubicBezTo>
                  <a:pt x="4234" y="6496"/>
                  <a:pt x="4229" y="6498"/>
                  <a:pt x="4224" y="6499"/>
                </a:cubicBezTo>
                <a:cubicBezTo>
                  <a:pt x="4219" y="6500"/>
                  <a:pt x="4214" y="6501"/>
                  <a:pt x="4209" y="6500"/>
                </a:cubicBezTo>
                <a:cubicBezTo>
                  <a:pt x="4204" y="6499"/>
                  <a:pt x="4199" y="6497"/>
                  <a:pt x="4194" y="6493"/>
                </a:cubicBezTo>
                <a:cubicBezTo>
                  <a:pt x="4190" y="6490"/>
                  <a:pt x="4185" y="6485"/>
                  <a:pt x="4181" y="6479"/>
                </a:cubicBezTo>
                <a:close/>
                <a:moveTo>
                  <a:pt x="4874" y="6479"/>
                </a:moveTo>
                <a:cubicBezTo>
                  <a:pt x="4870" y="6473"/>
                  <a:pt x="4866" y="6467"/>
                  <a:pt x="4863" y="6460"/>
                </a:cubicBezTo>
                <a:cubicBezTo>
                  <a:pt x="4860" y="6453"/>
                  <a:pt x="4858" y="6445"/>
                  <a:pt x="4856" y="6436"/>
                </a:cubicBezTo>
                <a:cubicBezTo>
                  <a:pt x="4851" y="6418"/>
                  <a:pt x="4850" y="6402"/>
                  <a:pt x="4852" y="6383"/>
                </a:cubicBezTo>
                <a:cubicBezTo>
                  <a:pt x="4853" y="6364"/>
                  <a:pt x="4856" y="6348"/>
                  <a:pt x="4863" y="6333"/>
                </a:cubicBezTo>
                <a:cubicBezTo>
                  <a:pt x="4866" y="6325"/>
                  <a:pt x="4869" y="6318"/>
                  <a:pt x="4873" y="6313"/>
                </a:cubicBezTo>
                <a:cubicBezTo>
                  <a:pt x="4877" y="6307"/>
                  <a:pt x="4882" y="6303"/>
                  <a:pt x="4886" y="6299"/>
                </a:cubicBezTo>
                <a:cubicBezTo>
                  <a:pt x="4896" y="6291"/>
                  <a:pt x="4906" y="6289"/>
                  <a:pt x="4916" y="6291"/>
                </a:cubicBezTo>
                <a:cubicBezTo>
                  <a:pt x="4927" y="6294"/>
                  <a:pt x="4935" y="6300"/>
                  <a:pt x="4944" y="6312"/>
                </a:cubicBezTo>
                <a:cubicBezTo>
                  <a:pt x="4948" y="6318"/>
                  <a:pt x="4951" y="6324"/>
                  <a:pt x="4954" y="6330"/>
                </a:cubicBezTo>
                <a:cubicBezTo>
                  <a:pt x="4957" y="6337"/>
                  <a:pt x="4960" y="6345"/>
                  <a:pt x="4962" y="6354"/>
                </a:cubicBezTo>
                <a:cubicBezTo>
                  <a:pt x="4966" y="6372"/>
                  <a:pt x="4967" y="6389"/>
                  <a:pt x="4966" y="6408"/>
                </a:cubicBezTo>
                <a:cubicBezTo>
                  <a:pt x="4965" y="6427"/>
                  <a:pt x="4961" y="6443"/>
                  <a:pt x="4955" y="6458"/>
                </a:cubicBezTo>
                <a:cubicBezTo>
                  <a:pt x="4952" y="6466"/>
                  <a:pt x="4948" y="6472"/>
                  <a:pt x="4945" y="6478"/>
                </a:cubicBezTo>
                <a:cubicBezTo>
                  <a:pt x="4941" y="6483"/>
                  <a:pt x="4936" y="6488"/>
                  <a:pt x="4932" y="6492"/>
                </a:cubicBezTo>
                <a:cubicBezTo>
                  <a:pt x="4927" y="6496"/>
                  <a:pt x="4922" y="6498"/>
                  <a:pt x="4917" y="6499"/>
                </a:cubicBezTo>
                <a:cubicBezTo>
                  <a:pt x="4912" y="6500"/>
                  <a:pt x="4907" y="6501"/>
                  <a:pt x="4902" y="6500"/>
                </a:cubicBezTo>
                <a:cubicBezTo>
                  <a:pt x="4897" y="6499"/>
                  <a:pt x="4892" y="6497"/>
                  <a:pt x="4887" y="6493"/>
                </a:cubicBezTo>
                <a:cubicBezTo>
                  <a:pt x="4883" y="6490"/>
                  <a:pt x="4878" y="6485"/>
                  <a:pt x="4874" y="6479"/>
                </a:cubicBezTo>
                <a:close/>
                <a:moveTo>
                  <a:pt x="5567" y="6479"/>
                </a:moveTo>
                <a:cubicBezTo>
                  <a:pt x="5563" y="6473"/>
                  <a:pt x="5559" y="6467"/>
                  <a:pt x="5556" y="6460"/>
                </a:cubicBezTo>
                <a:cubicBezTo>
                  <a:pt x="5553" y="6453"/>
                  <a:pt x="5551" y="6445"/>
                  <a:pt x="5549" y="6436"/>
                </a:cubicBezTo>
                <a:cubicBezTo>
                  <a:pt x="5544" y="6418"/>
                  <a:pt x="5543" y="6402"/>
                  <a:pt x="5545" y="6383"/>
                </a:cubicBezTo>
                <a:cubicBezTo>
                  <a:pt x="5546" y="6364"/>
                  <a:pt x="5550" y="6348"/>
                  <a:pt x="5556" y="6333"/>
                </a:cubicBezTo>
                <a:cubicBezTo>
                  <a:pt x="5559" y="6325"/>
                  <a:pt x="5562" y="6318"/>
                  <a:pt x="5566" y="6313"/>
                </a:cubicBezTo>
                <a:cubicBezTo>
                  <a:pt x="5570" y="6307"/>
                  <a:pt x="5574" y="6303"/>
                  <a:pt x="5579" y="6299"/>
                </a:cubicBezTo>
                <a:cubicBezTo>
                  <a:pt x="5589" y="6291"/>
                  <a:pt x="5599" y="6289"/>
                  <a:pt x="5609" y="6291"/>
                </a:cubicBezTo>
                <a:cubicBezTo>
                  <a:pt x="5620" y="6294"/>
                  <a:pt x="5628" y="6300"/>
                  <a:pt x="5637" y="6312"/>
                </a:cubicBezTo>
                <a:cubicBezTo>
                  <a:pt x="5641" y="6318"/>
                  <a:pt x="5644" y="6324"/>
                  <a:pt x="5647" y="6330"/>
                </a:cubicBezTo>
                <a:cubicBezTo>
                  <a:pt x="5651" y="6337"/>
                  <a:pt x="5653" y="6345"/>
                  <a:pt x="5655" y="6354"/>
                </a:cubicBezTo>
                <a:cubicBezTo>
                  <a:pt x="5659" y="6372"/>
                  <a:pt x="5660" y="6389"/>
                  <a:pt x="5659" y="6408"/>
                </a:cubicBezTo>
                <a:cubicBezTo>
                  <a:pt x="5658" y="6427"/>
                  <a:pt x="5654" y="6443"/>
                  <a:pt x="5648" y="6458"/>
                </a:cubicBezTo>
                <a:cubicBezTo>
                  <a:pt x="5645" y="6466"/>
                  <a:pt x="5641" y="6472"/>
                  <a:pt x="5638" y="6478"/>
                </a:cubicBezTo>
                <a:cubicBezTo>
                  <a:pt x="5634" y="6483"/>
                  <a:pt x="5629" y="6488"/>
                  <a:pt x="5625" y="6492"/>
                </a:cubicBezTo>
                <a:cubicBezTo>
                  <a:pt x="5620" y="6496"/>
                  <a:pt x="5615" y="6498"/>
                  <a:pt x="5610" y="6499"/>
                </a:cubicBezTo>
                <a:cubicBezTo>
                  <a:pt x="5605" y="6500"/>
                  <a:pt x="5600" y="6501"/>
                  <a:pt x="5595" y="6500"/>
                </a:cubicBezTo>
                <a:cubicBezTo>
                  <a:pt x="5590" y="6499"/>
                  <a:pt x="5585" y="6497"/>
                  <a:pt x="5580" y="6493"/>
                </a:cubicBezTo>
                <a:cubicBezTo>
                  <a:pt x="5576" y="6490"/>
                  <a:pt x="5571" y="6485"/>
                  <a:pt x="5567" y="6479"/>
                </a:cubicBezTo>
                <a:close/>
                <a:moveTo>
                  <a:pt x="6260" y="6479"/>
                </a:moveTo>
                <a:cubicBezTo>
                  <a:pt x="6256" y="6473"/>
                  <a:pt x="6252" y="6467"/>
                  <a:pt x="6249" y="6460"/>
                </a:cubicBezTo>
                <a:cubicBezTo>
                  <a:pt x="6246" y="6453"/>
                  <a:pt x="6244" y="6445"/>
                  <a:pt x="6242" y="6436"/>
                </a:cubicBezTo>
                <a:cubicBezTo>
                  <a:pt x="6238" y="6418"/>
                  <a:pt x="6236" y="6402"/>
                  <a:pt x="6238" y="6383"/>
                </a:cubicBezTo>
                <a:cubicBezTo>
                  <a:pt x="6239" y="6364"/>
                  <a:pt x="6243" y="6348"/>
                  <a:pt x="6249" y="6333"/>
                </a:cubicBezTo>
                <a:cubicBezTo>
                  <a:pt x="6252" y="6325"/>
                  <a:pt x="6255" y="6318"/>
                  <a:pt x="6259" y="6313"/>
                </a:cubicBezTo>
                <a:cubicBezTo>
                  <a:pt x="6263" y="6307"/>
                  <a:pt x="6267" y="6303"/>
                  <a:pt x="6272" y="6299"/>
                </a:cubicBezTo>
                <a:cubicBezTo>
                  <a:pt x="6282" y="6291"/>
                  <a:pt x="6292" y="6289"/>
                  <a:pt x="6302" y="6291"/>
                </a:cubicBezTo>
                <a:cubicBezTo>
                  <a:pt x="6313" y="6294"/>
                  <a:pt x="6321" y="6300"/>
                  <a:pt x="6330" y="6312"/>
                </a:cubicBezTo>
                <a:cubicBezTo>
                  <a:pt x="6334" y="6318"/>
                  <a:pt x="6337" y="6324"/>
                  <a:pt x="6340" y="6330"/>
                </a:cubicBezTo>
                <a:cubicBezTo>
                  <a:pt x="6344" y="6337"/>
                  <a:pt x="6346" y="6345"/>
                  <a:pt x="6348" y="6354"/>
                </a:cubicBezTo>
                <a:cubicBezTo>
                  <a:pt x="6352" y="6372"/>
                  <a:pt x="6353" y="6389"/>
                  <a:pt x="6352" y="6408"/>
                </a:cubicBezTo>
                <a:cubicBezTo>
                  <a:pt x="6351" y="6427"/>
                  <a:pt x="6347" y="6443"/>
                  <a:pt x="6341" y="6458"/>
                </a:cubicBezTo>
                <a:cubicBezTo>
                  <a:pt x="6338" y="6466"/>
                  <a:pt x="6334" y="6472"/>
                  <a:pt x="6331" y="6478"/>
                </a:cubicBezTo>
                <a:cubicBezTo>
                  <a:pt x="6327" y="6483"/>
                  <a:pt x="6322" y="6488"/>
                  <a:pt x="6318" y="6492"/>
                </a:cubicBezTo>
                <a:cubicBezTo>
                  <a:pt x="6312" y="6496"/>
                  <a:pt x="6308" y="6498"/>
                  <a:pt x="6303" y="6499"/>
                </a:cubicBezTo>
                <a:cubicBezTo>
                  <a:pt x="6298" y="6500"/>
                  <a:pt x="6293" y="6501"/>
                  <a:pt x="6288" y="6500"/>
                </a:cubicBezTo>
                <a:cubicBezTo>
                  <a:pt x="6283" y="6499"/>
                  <a:pt x="6278" y="6497"/>
                  <a:pt x="6273" y="6493"/>
                </a:cubicBezTo>
                <a:cubicBezTo>
                  <a:pt x="6269" y="6490"/>
                  <a:pt x="6265" y="6485"/>
                  <a:pt x="6260" y="6479"/>
                </a:cubicBezTo>
                <a:close/>
                <a:moveTo>
                  <a:pt x="6954" y="6479"/>
                </a:moveTo>
                <a:cubicBezTo>
                  <a:pt x="6949" y="6473"/>
                  <a:pt x="6945" y="6467"/>
                  <a:pt x="6942" y="6460"/>
                </a:cubicBezTo>
                <a:cubicBezTo>
                  <a:pt x="6939" y="6453"/>
                  <a:pt x="6937" y="6445"/>
                  <a:pt x="6935" y="6436"/>
                </a:cubicBezTo>
                <a:cubicBezTo>
                  <a:pt x="6931" y="6418"/>
                  <a:pt x="6929" y="6402"/>
                  <a:pt x="6931" y="6383"/>
                </a:cubicBezTo>
                <a:cubicBezTo>
                  <a:pt x="6932" y="6364"/>
                  <a:pt x="6936" y="6348"/>
                  <a:pt x="6942" y="6333"/>
                </a:cubicBezTo>
                <a:cubicBezTo>
                  <a:pt x="6945" y="6325"/>
                  <a:pt x="6948" y="6318"/>
                  <a:pt x="6952" y="6313"/>
                </a:cubicBezTo>
                <a:cubicBezTo>
                  <a:pt x="6956" y="6307"/>
                  <a:pt x="6960" y="6303"/>
                  <a:pt x="6965" y="6299"/>
                </a:cubicBezTo>
                <a:cubicBezTo>
                  <a:pt x="6975" y="6291"/>
                  <a:pt x="6985" y="6289"/>
                  <a:pt x="6995" y="6291"/>
                </a:cubicBezTo>
                <a:cubicBezTo>
                  <a:pt x="7006" y="6294"/>
                  <a:pt x="7014" y="6300"/>
                  <a:pt x="7023" y="6312"/>
                </a:cubicBezTo>
                <a:cubicBezTo>
                  <a:pt x="7027" y="6318"/>
                  <a:pt x="7031" y="6324"/>
                  <a:pt x="7034" y="6330"/>
                </a:cubicBezTo>
                <a:cubicBezTo>
                  <a:pt x="7037" y="6337"/>
                  <a:pt x="7039" y="6345"/>
                  <a:pt x="7041" y="6354"/>
                </a:cubicBezTo>
                <a:cubicBezTo>
                  <a:pt x="7043" y="6363"/>
                  <a:pt x="7045" y="6372"/>
                  <a:pt x="7045" y="6381"/>
                </a:cubicBezTo>
                <a:cubicBezTo>
                  <a:pt x="7046" y="6390"/>
                  <a:pt x="7046" y="6399"/>
                  <a:pt x="7046" y="6408"/>
                </a:cubicBezTo>
                <a:cubicBezTo>
                  <a:pt x="7044" y="6427"/>
                  <a:pt x="7041" y="6443"/>
                  <a:pt x="7034" y="6458"/>
                </a:cubicBezTo>
                <a:cubicBezTo>
                  <a:pt x="7028" y="6474"/>
                  <a:pt x="7020" y="6484"/>
                  <a:pt x="7011" y="6492"/>
                </a:cubicBezTo>
                <a:cubicBezTo>
                  <a:pt x="7005" y="6496"/>
                  <a:pt x="7001" y="6498"/>
                  <a:pt x="6996" y="6499"/>
                </a:cubicBezTo>
                <a:cubicBezTo>
                  <a:pt x="6991" y="6500"/>
                  <a:pt x="6986" y="6501"/>
                  <a:pt x="6981" y="6500"/>
                </a:cubicBezTo>
                <a:cubicBezTo>
                  <a:pt x="6976" y="6499"/>
                  <a:pt x="6971" y="6497"/>
                  <a:pt x="6966" y="6493"/>
                </a:cubicBezTo>
                <a:cubicBezTo>
                  <a:pt x="6962" y="6490"/>
                  <a:pt x="6958" y="6485"/>
                  <a:pt x="6954" y="6479"/>
                </a:cubicBezTo>
                <a:close/>
                <a:moveTo>
                  <a:pt x="7647" y="6479"/>
                </a:moveTo>
                <a:cubicBezTo>
                  <a:pt x="7642" y="6473"/>
                  <a:pt x="7639" y="6467"/>
                  <a:pt x="7635" y="6460"/>
                </a:cubicBezTo>
                <a:cubicBezTo>
                  <a:pt x="7632" y="6453"/>
                  <a:pt x="7630" y="6445"/>
                  <a:pt x="7628" y="6436"/>
                </a:cubicBezTo>
                <a:cubicBezTo>
                  <a:pt x="7624" y="6418"/>
                  <a:pt x="7622" y="6402"/>
                  <a:pt x="7624" y="6383"/>
                </a:cubicBezTo>
                <a:cubicBezTo>
                  <a:pt x="7625" y="6364"/>
                  <a:pt x="7629" y="6348"/>
                  <a:pt x="7635" y="6333"/>
                </a:cubicBezTo>
                <a:cubicBezTo>
                  <a:pt x="7638" y="6325"/>
                  <a:pt x="7641" y="6318"/>
                  <a:pt x="7645" y="6313"/>
                </a:cubicBezTo>
                <a:cubicBezTo>
                  <a:pt x="7649" y="6307"/>
                  <a:pt x="7653" y="6303"/>
                  <a:pt x="7658" y="6299"/>
                </a:cubicBezTo>
                <a:cubicBezTo>
                  <a:pt x="7668" y="6291"/>
                  <a:pt x="7678" y="6289"/>
                  <a:pt x="7688" y="6291"/>
                </a:cubicBezTo>
                <a:cubicBezTo>
                  <a:pt x="7699" y="6294"/>
                  <a:pt x="7707" y="6300"/>
                  <a:pt x="7716" y="6312"/>
                </a:cubicBezTo>
                <a:cubicBezTo>
                  <a:pt x="7720" y="6318"/>
                  <a:pt x="7723" y="6324"/>
                  <a:pt x="7726" y="6330"/>
                </a:cubicBezTo>
                <a:cubicBezTo>
                  <a:pt x="7730" y="6337"/>
                  <a:pt x="7732" y="6345"/>
                  <a:pt x="7734" y="6354"/>
                </a:cubicBezTo>
                <a:cubicBezTo>
                  <a:pt x="7738" y="6372"/>
                  <a:pt x="7740" y="6389"/>
                  <a:pt x="7739" y="6408"/>
                </a:cubicBezTo>
                <a:cubicBezTo>
                  <a:pt x="7737" y="6427"/>
                  <a:pt x="7734" y="6443"/>
                  <a:pt x="7727" y="6458"/>
                </a:cubicBezTo>
                <a:cubicBezTo>
                  <a:pt x="7721" y="6474"/>
                  <a:pt x="7713" y="6484"/>
                  <a:pt x="7704" y="6492"/>
                </a:cubicBezTo>
                <a:cubicBezTo>
                  <a:pt x="7698" y="6496"/>
                  <a:pt x="7694" y="6498"/>
                  <a:pt x="7689" y="6499"/>
                </a:cubicBezTo>
                <a:cubicBezTo>
                  <a:pt x="7684" y="6500"/>
                  <a:pt x="7679" y="6501"/>
                  <a:pt x="7674" y="6500"/>
                </a:cubicBezTo>
                <a:cubicBezTo>
                  <a:pt x="7669" y="6499"/>
                  <a:pt x="7664" y="6497"/>
                  <a:pt x="7659" y="6493"/>
                </a:cubicBezTo>
                <a:cubicBezTo>
                  <a:pt x="7655" y="6490"/>
                  <a:pt x="7651" y="6485"/>
                  <a:pt x="7647" y="6479"/>
                </a:cubicBezTo>
                <a:close/>
                <a:moveTo>
                  <a:pt x="8340" y="6479"/>
                </a:moveTo>
                <a:cubicBezTo>
                  <a:pt x="8335" y="6473"/>
                  <a:pt x="8332" y="6467"/>
                  <a:pt x="8328" y="6460"/>
                </a:cubicBezTo>
                <a:cubicBezTo>
                  <a:pt x="8325" y="6453"/>
                  <a:pt x="8323" y="6445"/>
                  <a:pt x="8321" y="6436"/>
                </a:cubicBezTo>
                <a:cubicBezTo>
                  <a:pt x="8317" y="6418"/>
                  <a:pt x="8315" y="6402"/>
                  <a:pt x="8317" y="6383"/>
                </a:cubicBezTo>
                <a:cubicBezTo>
                  <a:pt x="8318" y="6364"/>
                  <a:pt x="8322" y="6348"/>
                  <a:pt x="8328" y="6333"/>
                </a:cubicBezTo>
                <a:cubicBezTo>
                  <a:pt x="8331" y="6325"/>
                  <a:pt x="8334" y="6318"/>
                  <a:pt x="8338" y="6313"/>
                </a:cubicBezTo>
                <a:cubicBezTo>
                  <a:pt x="8342" y="6307"/>
                  <a:pt x="8346" y="6303"/>
                  <a:pt x="8351" y="6299"/>
                </a:cubicBezTo>
                <a:cubicBezTo>
                  <a:pt x="8361" y="6291"/>
                  <a:pt x="8371" y="6289"/>
                  <a:pt x="8381" y="6291"/>
                </a:cubicBezTo>
                <a:cubicBezTo>
                  <a:pt x="8392" y="6294"/>
                  <a:pt x="8400" y="6300"/>
                  <a:pt x="8409" y="6312"/>
                </a:cubicBezTo>
                <a:cubicBezTo>
                  <a:pt x="8417" y="6323"/>
                  <a:pt x="8423" y="6336"/>
                  <a:pt x="8427" y="6354"/>
                </a:cubicBezTo>
                <a:cubicBezTo>
                  <a:pt x="8431" y="6372"/>
                  <a:pt x="8433" y="6389"/>
                  <a:pt x="8432" y="6408"/>
                </a:cubicBezTo>
                <a:cubicBezTo>
                  <a:pt x="8430" y="6427"/>
                  <a:pt x="8426" y="6443"/>
                  <a:pt x="8420" y="6458"/>
                </a:cubicBezTo>
                <a:cubicBezTo>
                  <a:pt x="8417" y="6466"/>
                  <a:pt x="8413" y="6472"/>
                  <a:pt x="8410" y="6478"/>
                </a:cubicBezTo>
                <a:cubicBezTo>
                  <a:pt x="8406" y="6483"/>
                  <a:pt x="8401" y="6488"/>
                  <a:pt x="8397" y="6492"/>
                </a:cubicBezTo>
                <a:cubicBezTo>
                  <a:pt x="8391" y="6496"/>
                  <a:pt x="8387" y="6498"/>
                  <a:pt x="8382" y="6499"/>
                </a:cubicBezTo>
                <a:cubicBezTo>
                  <a:pt x="8377" y="6500"/>
                  <a:pt x="8372" y="6501"/>
                  <a:pt x="8367" y="6500"/>
                </a:cubicBezTo>
                <a:cubicBezTo>
                  <a:pt x="8362" y="6499"/>
                  <a:pt x="8357" y="6497"/>
                  <a:pt x="8353" y="6493"/>
                </a:cubicBezTo>
                <a:cubicBezTo>
                  <a:pt x="8348" y="6490"/>
                  <a:pt x="8344" y="6485"/>
                  <a:pt x="8340" y="6479"/>
                </a:cubicBezTo>
                <a:close/>
                <a:moveTo>
                  <a:pt x="9033" y="6479"/>
                </a:moveTo>
                <a:cubicBezTo>
                  <a:pt x="9028" y="6473"/>
                  <a:pt x="9025" y="6467"/>
                  <a:pt x="9021" y="6460"/>
                </a:cubicBezTo>
                <a:cubicBezTo>
                  <a:pt x="9018" y="6453"/>
                  <a:pt x="9016" y="6445"/>
                  <a:pt x="9014" y="6436"/>
                </a:cubicBezTo>
                <a:cubicBezTo>
                  <a:pt x="9010" y="6418"/>
                  <a:pt x="9008" y="6402"/>
                  <a:pt x="9010" y="6383"/>
                </a:cubicBezTo>
                <a:cubicBezTo>
                  <a:pt x="9011" y="6364"/>
                  <a:pt x="9015" y="6348"/>
                  <a:pt x="9021" y="6333"/>
                </a:cubicBezTo>
                <a:cubicBezTo>
                  <a:pt x="9024" y="6325"/>
                  <a:pt x="9028" y="6318"/>
                  <a:pt x="9031" y="6313"/>
                </a:cubicBezTo>
                <a:cubicBezTo>
                  <a:pt x="9035" y="6307"/>
                  <a:pt x="9040" y="6303"/>
                  <a:pt x="9045" y="6299"/>
                </a:cubicBezTo>
                <a:cubicBezTo>
                  <a:pt x="9054" y="6291"/>
                  <a:pt x="9064" y="6289"/>
                  <a:pt x="9074" y="6291"/>
                </a:cubicBezTo>
                <a:cubicBezTo>
                  <a:pt x="9085" y="6294"/>
                  <a:pt x="9093" y="6300"/>
                  <a:pt x="9102" y="6312"/>
                </a:cubicBezTo>
                <a:cubicBezTo>
                  <a:pt x="9110" y="6323"/>
                  <a:pt x="9116" y="6336"/>
                  <a:pt x="9120" y="6354"/>
                </a:cubicBezTo>
                <a:cubicBezTo>
                  <a:pt x="9124" y="6372"/>
                  <a:pt x="9126" y="6389"/>
                  <a:pt x="9125" y="6408"/>
                </a:cubicBezTo>
                <a:cubicBezTo>
                  <a:pt x="9123" y="6427"/>
                  <a:pt x="9119" y="6443"/>
                  <a:pt x="9113" y="6458"/>
                </a:cubicBezTo>
                <a:cubicBezTo>
                  <a:pt x="9110" y="6466"/>
                  <a:pt x="9106" y="6472"/>
                  <a:pt x="9103" y="6478"/>
                </a:cubicBezTo>
                <a:cubicBezTo>
                  <a:pt x="9099" y="6483"/>
                  <a:pt x="9094" y="6488"/>
                  <a:pt x="9090" y="6492"/>
                </a:cubicBezTo>
                <a:cubicBezTo>
                  <a:pt x="9084" y="6496"/>
                  <a:pt x="9080" y="6498"/>
                  <a:pt x="9075" y="6499"/>
                </a:cubicBezTo>
                <a:cubicBezTo>
                  <a:pt x="9070" y="6500"/>
                  <a:pt x="9065" y="6501"/>
                  <a:pt x="9060" y="6500"/>
                </a:cubicBezTo>
                <a:cubicBezTo>
                  <a:pt x="9055" y="6499"/>
                  <a:pt x="9050" y="6497"/>
                  <a:pt x="9046" y="6493"/>
                </a:cubicBezTo>
                <a:cubicBezTo>
                  <a:pt x="9041" y="6490"/>
                  <a:pt x="9037" y="6485"/>
                  <a:pt x="9033" y="6479"/>
                </a:cubicBezTo>
                <a:close/>
                <a:moveTo>
                  <a:pt x="9726" y="6479"/>
                </a:moveTo>
                <a:cubicBezTo>
                  <a:pt x="9721" y="6473"/>
                  <a:pt x="9718" y="6467"/>
                  <a:pt x="9714" y="6460"/>
                </a:cubicBezTo>
                <a:cubicBezTo>
                  <a:pt x="9711" y="6453"/>
                  <a:pt x="9709" y="6445"/>
                  <a:pt x="9707" y="6436"/>
                </a:cubicBezTo>
                <a:cubicBezTo>
                  <a:pt x="9703" y="6418"/>
                  <a:pt x="9701" y="6402"/>
                  <a:pt x="9703" y="6383"/>
                </a:cubicBezTo>
                <a:cubicBezTo>
                  <a:pt x="9704" y="6364"/>
                  <a:pt x="9708" y="6348"/>
                  <a:pt x="9714" y="6333"/>
                </a:cubicBezTo>
                <a:cubicBezTo>
                  <a:pt x="9717" y="6325"/>
                  <a:pt x="9721" y="6318"/>
                  <a:pt x="9724" y="6313"/>
                </a:cubicBezTo>
                <a:cubicBezTo>
                  <a:pt x="9728" y="6307"/>
                  <a:pt x="9733" y="6303"/>
                  <a:pt x="9738" y="6299"/>
                </a:cubicBezTo>
                <a:cubicBezTo>
                  <a:pt x="9747" y="6291"/>
                  <a:pt x="9757" y="6289"/>
                  <a:pt x="9767" y="6291"/>
                </a:cubicBezTo>
                <a:cubicBezTo>
                  <a:pt x="9778" y="6294"/>
                  <a:pt x="9786" y="6300"/>
                  <a:pt x="9795" y="6312"/>
                </a:cubicBezTo>
                <a:cubicBezTo>
                  <a:pt x="9803" y="6323"/>
                  <a:pt x="9809" y="6336"/>
                  <a:pt x="9813" y="6354"/>
                </a:cubicBezTo>
                <a:cubicBezTo>
                  <a:pt x="9817" y="6372"/>
                  <a:pt x="9819" y="6389"/>
                  <a:pt x="9818" y="6408"/>
                </a:cubicBezTo>
                <a:cubicBezTo>
                  <a:pt x="9816" y="6427"/>
                  <a:pt x="9812" y="6443"/>
                  <a:pt x="9806" y="6458"/>
                </a:cubicBezTo>
                <a:cubicBezTo>
                  <a:pt x="9803" y="6466"/>
                  <a:pt x="9800" y="6472"/>
                  <a:pt x="9796" y="6478"/>
                </a:cubicBezTo>
                <a:cubicBezTo>
                  <a:pt x="9792" y="6483"/>
                  <a:pt x="9788" y="6488"/>
                  <a:pt x="9783" y="6492"/>
                </a:cubicBezTo>
                <a:cubicBezTo>
                  <a:pt x="9778" y="6496"/>
                  <a:pt x="9773" y="6498"/>
                  <a:pt x="9768" y="6499"/>
                </a:cubicBezTo>
                <a:cubicBezTo>
                  <a:pt x="9763" y="6500"/>
                  <a:pt x="9758" y="6501"/>
                  <a:pt x="9753" y="6500"/>
                </a:cubicBezTo>
                <a:cubicBezTo>
                  <a:pt x="9748" y="6499"/>
                  <a:pt x="9743" y="6497"/>
                  <a:pt x="9739" y="6493"/>
                </a:cubicBezTo>
                <a:cubicBezTo>
                  <a:pt x="9734" y="6490"/>
                  <a:pt x="9730" y="6485"/>
                  <a:pt x="9726" y="6479"/>
                </a:cubicBezTo>
                <a:close/>
                <a:moveTo>
                  <a:pt x="10419" y="6479"/>
                </a:moveTo>
                <a:cubicBezTo>
                  <a:pt x="10410" y="6467"/>
                  <a:pt x="10404" y="6454"/>
                  <a:pt x="10400" y="6436"/>
                </a:cubicBezTo>
                <a:cubicBezTo>
                  <a:pt x="10396" y="6418"/>
                  <a:pt x="10394" y="6402"/>
                  <a:pt x="10396" y="6383"/>
                </a:cubicBezTo>
                <a:cubicBezTo>
                  <a:pt x="10397" y="6364"/>
                  <a:pt x="10401" y="6348"/>
                  <a:pt x="10407" y="6333"/>
                </a:cubicBezTo>
                <a:cubicBezTo>
                  <a:pt x="10410" y="6325"/>
                  <a:pt x="10414" y="6318"/>
                  <a:pt x="10418" y="6313"/>
                </a:cubicBezTo>
                <a:cubicBezTo>
                  <a:pt x="10421" y="6307"/>
                  <a:pt x="10426" y="6303"/>
                  <a:pt x="10431" y="6299"/>
                </a:cubicBezTo>
                <a:cubicBezTo>
                  <a:pt x="10440" y="6291"/>
                  <a:pt x="10450" y="6289"/>
                  <a:pt x="10460" y="6291"/>
                </a:cubicBezTo>
                <a:cubicBezTo>
                  <a:pt x="10471" y="6294"/>
                  <a:pt x="10479" y="6300"/>
                  <a:pt x="10488" y="6312"/>
                </a:cubicBezTo>
                <a:cubicBezTo>
                  <a:pt x="10496" y="6323"/>
                  <a:pt x="10502" y="6336"/>
                  <a:pt x="10506" y="6354"/>
                </a:cubicBezTo>
                <a:cubicBezTo>
                  <a:pt x="10510" y="6372"/>
                  <a:pt x="10512" y="6389"/>
                  <a:pt x="10511" y="6408"/>
                </a:cubicBezTo>
                <a:cubicBezTo>
                  <a:pt x="10509" y="6427"/>
                  <a:pt x="10505" y="6443"/>
                  <a:pt x="10499" y="6458"/>
                </a:cubicBezTo>
                <a:cubicBezTo>
                  <a:pt x="10496" y="6466"/>
                  <a:pt x="10493" y="6472"/>
                  <a:pt x="10489" y="6478"/>
                </a:cubicBezTo>
                <a:cubicBezTo>
                  <a:pt x="10485" y="6483"/>
                  <a:pt x="10481" y="6488"/>
                  <a:pt x="10476" y="6492"/>
                </a:cubicBezTo>
                <a:cubicBezTo>
                  <a:pt x="10471" y="6496"/>
                  <a:pt x="10466" y="6498"/>
                  <a:pt x="10461" y="6499"/>
                </a:cubicBezTo>
                <a:cubicBezTo>
                  <a:pt x="10456" y="6500"/>
                  <a:pt x="10451" y="6501"/>
                  <a:pt x="10446" y="6500"/>
                </a:cubicBezTo>
                <a:cubicBezTo>
                  <a:pt x="10436" y="6498"/>
                  <a:pt x="10427" y="6491"/>
                  <a:pt x="10419" y="6479"/>
                </a:cubicBezTo>
                <a:close/>
                <a:moveTo>
                  <a:pt x="11111" y="6479"/>
                </a:moveTo>
                <a:cubicBezTo>
                  <a:pt x="11103" y="6467"/>
                  <a:pt x="11097" y="6454"/>
                  <a:pt x="11093" y="6436"/>
                </a:cubicBezTo>
                <a:cubicBezTo>
                  <a:pt x="11091" y="6427"/>
                  <a:pt x="11089" y="6418"/>
                  <a:pt x="11089" y="6410"/>
                </a:cubicBezTo>
                <a:cubicBezTo>
                  <a:pt x="11088" y="6401"/>
                  <a:pt x="11088" y="6392"/>
                  <a:pt x="11088" y="6383"/>
                </a:cubicBezTo>
                <a:cubicBezTo>
                  <a:pt x="11089" y="6373"/>
                  <a:pt x="11090" y="6365"/>
                  <a:pt x="11092" y="6356"/>
                </a:cubicBezTo>
                <a:cubicBezTo>
                  <a:pt x="11094" y="6348"/>
                  <a:pt x="11096" y="6340"/>
                  <a:pt x="11100" y="6333"/>
                </a:cubicBezTo>
                <a:cubicBezTo>
                  <a:pt x="11103" y="6325"/>
                  <a:pt x="11106" y="6318"/>
                  <a:pt x="11110" y="6313"/>
                </a:cubicBezTo>
                <a:cubicBezTo>
                  <a:pt x="11114" y="6307"/>
                  <a:pt x="11119" y="6303"/>
                  <a:pt x="11123" y="6299"/>
                </a:cubicBezTo>
                <a:cubicBezTo>
                  <a:pt x="11133" y="6291"/>
                  <a:pt x="11142" y="6289"/>
                  <a:pt x="11153" y="6291"/>
                </a:cubicBezTo>
                <a:cubicBezTo>
                  <a:pt x="11163" y="6294"/>
                  <a:pt x="11172" y="6300"/>
                  <a:pt x="11180" y="6312"/>
                </a:cubicBezTo>
                <a:cubicBezTo>
                  <a:pt x="11185" y="6318"/>
                  <a:pt x="11188" y="6324"/>
                  <a:pt x="11191" y="6330"/>
                </a:cubicBezTo>
                <a:cubicBezTo>
                  <a:pt x="11194" y="6337"/>
                  <a:pt x="11197" y="6345"/>
                  <a:pt x="11199" y="6354"/>
                </a:cubicBezTo>
                <a:cubicBezTo>
                  <a:pt x="11203" y="6372"/>
                  <a:pt x="11205" y="6389"/>
                  <a:pt x="11203" y="6408"/>
                </a:cubicBezTo>
                <a:cubicBezTo>
                  <a:pt x="11202" y="6427"/>
                  <a:pt x="11198" y="6443"/>
                  <a:pt x="11192" y="6458"/>
                </a:cubicBezTo>
                <a:cubicBezTo>
                  <a:pt x="11189" y="6466"/>
                  <a:pt x="11185" y="6472"/>
                  <a:pt x="11182" y="6478"/>
                </a:cubicBezTo>
                <a:cubicBezTo>
                  <a:pt x="11178" y="6483"/>
                  <a:pt x="11174" y="6488"/>
                  <a:pt x="11169" y="6492"/>
                </a:cubicBezTo>
                <a:cubicBezTo>
                  <a:pt x="11164" y="6496"/>
                  <a:pt x="11159" y="6498"/>
                  <a:pt x="11154" y="6499"/>
                </a:cubicBezTo>
                <a:cubicBezTo>
                  <a:pt x="11149" y="6500"/>
                  <a:pt x="11144" y="6501"/>
                  <a:pt x="11139" y="6500"/>
                </a:cubicBezTo>
                <a:cubicBezTo>
                  <a:pt x="11128" y="6498"/>
                  <a:pt x="11119" y="6491"/>
                  <a:pt x="11111" y="6479"/>
                </a:cubicBezTo>
                <a:close/>
                <a:moveTo>
                  <a:pt x="11804" y="6479"/>
                </a:moveTo>
                <a:cubicBezTo>
                  <a:pt x="11796" y="6467"/>
                  <a:pt x="11790" y="6454"/>
                  <a:pt x="11786" y="6436"/>
                </a:cubicBezTo>
                <a:cubicBezTo>
                  <a:pt x="11782" y="6418"/>
                  <a:pt x="11780" y="6402"/>
                  <a:pt x="11782" y="6383"/>
                </a:cubicBezTo>
                <a:cubicBezTo>
                  <a:pt x="11783" y="6364"/>
                  <a:pt x="11787" y="6348"/>
                  <a:pt x="11793" y="6333"/>
                </a:cubicBezTo>
                <a:cubicBezTo>
                  <a:pt x="11799" y="6317"/>
                  <a:pt x="11807" y="6306"/>
                  <a:pt x="11816" y="6299"/>
                </a:cubicBezTo>
                <a:cubicBezTo>
                  <a:pt x="11826" y="6291"/>
                  <a:pt x="11835" y="6289"/>
                  <a:pt x="11846" y="6291"/>
                </a:cubicBezTo>
                <a:cubicBezTo>
                  <a:pt x="11856" y="6294"/>
                  <a:pt x="11865" y="6300"/>
                  <a:pt x="11873" y="6312"/>
                </a:cubicBezTo>
                <a:cubicBezTo>
                  <a:pt x="11878" y="6318"/>
                  <a:pt x="11881" y="6324"/>
                  <a:pt x="11884" y="6330"/>
                </a:cubicBezTo>
                <a:cubicBezTo>
                  <a:pt x="11887" y="6337"/>
                  <a:pt x="11890" y="6345"/>
                  <a:pt x="11892" y="6354"/>
                </a:cubicBezTo>
                <a:cubicBezTo>
                  <a:pt x="11896" y="6372"/>
                  <a:pt x="11898" y="6389"/>
                  <a:pt x="11896" y="6408"/>
                </a:cubicBezTo>
                <a:cubicBezTo>
                  <a:pt x="11895" y="6427"/>
                  <a:pt x="11891" y="6443"/>
                  <a:pt x="11885" y="6458"/>
                </a:cubicBezTo>
                <a:cubicBezTo>
                  <a:pt x="11882" y="6466"/>
                  <a:pt x="11878" y="6472"/>
                  <a:pt x="11875" y="6478"/>
                </a:cubicBezTo>
                <a:cubicBezTo>
                  <a:pt x="11871" y="6483"/>
                  <a:pt x="11867" y="6488"/>
                  <a:pt x="11862" y="6492"/>
                </a:cubicBezTo>
                <a:cubicBezTo>
                  <a:pt x="11857" y="6496"/>
                  <a:pt x="11852" y="6498"/>
                  <a:pt x="11847" y="6499"/>
                </a:cubicBezTo>
                <a:cubicBezTo>
                  <a:pt x="11842" y="6500"/>
                  <a:pt x="11837" y="6501"/>
                  <a:pt x="11832" y="6500"/>
                </a:cubicBezTo>
                <a:cubicBezTo>
                  <a:pt x="11821" y="6498"/>
                  <a:pt x="11812" y="6491"/>
                  <a:pt x="11804" y="6479"/>
                </a:cubicBezTo>
                <a:close/>
                <a:moveTo>
                  <a:pt x="12497" y="6479"/>
                </a:moveTo>
                <a:cubicBezTo>
                  <a:pt x="12489" y="6467"/>
                  <a:pt x="12483" y="6454"/>
                  <a:pt x="12479" y="6436"/>
                </a:cubicBezTo>
                <a:cubicBezTo>
                  <a:pt x="12475" y="6418"/>
                  <a:pt x="12473" y="6402"/>
                  <a:pt x="12475" y="6383"/>
                </a:cubicBezTo>
                <a:cubicBezTo>
                  <a:pt x="12476" y="6364"/>
                  <a:pt x="12480" y="6348"/>
                  <a:pt x="12486" y="6333"/>
                </a:cubicBezTo>
                <a:cubicBezTo>
                  <a:pt x="12492" y="6317"/>
                  <a:pt x="12500" y="6306"/>
                  <a:pt x="12509" y="6299"/>
                </a:cubicBezTo>
                <a:cubicBezTo>
                  <a:pt x="12519" y="6291"/>
                  <a:pt x="12528" y="6289"/>
                  <a:pt x="12539" y="6291"/>
                </a:cubicBezTo>
                <a:cubicBezTo>
                  <a:pt x="12549" y="6294"/>
                  <a:pt x="12558" y="6300"/>
                  <a:pt x="12567" y="6312"/>
                </a:cubicBezTo>
                <a:cubicBezTo>
                  <a:pt x="12571" y="6318"/>
                  <a:pt x="12575" y="6324"/>
                  <a:pt x="12578" y="6330"/>
                </a:cubicBezTo>
                <a:cubicBezTo>
                  <a:pt x="12581" y="6337"/>
                  <a:pt x="12583" y="6345"/>
                  <a:pt x="12585" y="6354"/>
                </a:cubicBezTo>
                <a:cubicBezTo>
                  <a:pt x="12590" y="6372"/>
                  <a:pt x="12591" y="6389"/>
                  <a:pt x="12589" y="6408"/>
                </a:cubicBezTo>
                <a:cubicBezTo>
                  <a:pt x="12588" y="6427"/>
                  <a:pt x="12584" y="6443"/>
                  <a:pt x="12578" y="6458"/>
                </a:cubicBezTo>
                <a:cubicBezTo>
                  <a:pt x="12575" y="6466"/>
                  <a:pt x="12571" y="6472"/>
                  <a:pt x="12568" y="6478"/>
                </a:cubicBezTo>
                <a:cubicBezTo>
                  <a:pt x="12564" y="6483"/>
                  <a:pt x="12560" y="6488"/>
                  <a:pt x="12555" y="6492"/>
                </a:cubicBezTo>
                <a:cubicBezTo>
                  <a:pt x="12550" y="6496"/>
                  <a:pt x="12545" y="6498"/>
                  <a:pt x="12540" y="6499"/>
                </a:cubicBezTo>
                <a:cubicBezTo>
                  <a:pt x="12535" y="6500"/>
                  <a:pt x="12530" y="6501"/>
                  <a:pt x="12525" y="6500"/>
                </a:cubicBezTo>
                <a:cubicBezTo>
                  <a:pt x="12514" y="6498"/>
                  <a:pt x="12505" y="6491"/>
                  <a:pt x="12497" y="6479"/>
                </a:cubicBezTo>
                <a:close/>
                <a:moveTo>
                  <a:pt x="13190" y="6479"/>
                </a:moveTo>
                <a:cubicBezTo>
                  <a:pt x="13182" y="6467"/>
                  <a:pt x="13176" y="6454"/>
                  <a:pt x="13172" y="6436"/>
                </a:cubicBezTo>
                <a:cubicBezTo>
                  <a:pt x="13168" y="6418"/>
                  <a:pt x="13166" y="6402"/>
                  <a:pt x="13168" y="6383"/>
                </a:cubicBezTo>
                <a:cubicBezTo>
                  <a:pt x="13169" y="6364"/>
                  <a:pt x="13173" y="6348"/>
                  <a:pt x="13179" y="6333"/>
                </a:cubicBezTo>
                <a:cubicBezTo>
                  <a:pt x="13185" y="6317"/>
                  <a:pt x="13193" y="6306"/>
                  <a:pt x="13202" y="6299"/>
                </a:cubicBezTo>
                <a:cubicBezTo>
                  <a:pt x="13212" y="6291"/>
                  <a:pt x="13221" y="6289"/>
                  <a:pt x="13232" y="6291"/>
                </a:cubicBezTo>
                <a:cubicBezTo>
                  <a:pt x="13242" y="6294"/>
                  <a:pt x="13252" y="6300"/>
                  <a:pt x="13260" y="6312"/>
                </a:cubicBezTo>
                <a:cubicBezTo>
                  <a:pt x="13264" y="6318"/>
                  <a:pt x="13268" y="6324"/>
                  <a:pt x="13271" y="6330"/>
                </a:cubicBezTo>
                <a:cubicBezTo>
                  <a:pt x="13274" y="6337"/>
                  <a:pt x="13276" y="6345"/>
                  <a:pt x="13278" y="6354"/>
                </a:cubicBezTo>
                <a:cubicBezTo>
                  <a:pt x="13283" y="6372"/>
                  <a:pt x="13284" y="6389"/>
                  <a:pt x="13282" y="6408"/>
                </a:cubicBezTo>
                <a:cubicBezTo>
                  <a:pt x="13281" y="6427"/>
                  <a:pt x="13278" y="6443"/>
                  <a:pt x="13271" y="6458"/>
                </a:cubicBezTo>
                <a:cubicBezTo>
                  <a:pt x="13268" y="6466"/>
                  <a:pt x="13265" y="6472"/>
                  <a:pt x="13261" y="6478"/>
                </a:cubicBezTo>
                <a:cubicBezTo>
                  <a:pt x="13257" y="6483"/>
                  <a:pt x="13252" y="6488"/>
                  <a:pt x="13248" y="6492"/>
                </a:cubicBezTo>
                <a:cubicBezTo>
                  <a:pt x="13243" y="6496"/>
                  <a:pt x="13238" y="6498"/>
                  <a:pt x="13233" y="6499"/>
                </a:cubicBezTo>
                <a:cubicBezTo>
                  <a:pt x="13228" y="6500"/>
                  <a:pt x="13223" y="6501"/>
                  <a:pt x="13218" y="6500"/>
                </a:cubicBezTo>
                <a:cubicBezTo>
                  <a:pt x="13207" y="6498"/>
                  <a:pt x="13198" y="6491"/>
                  <a:pt x="13190" y="6479"/>
                </a:cubicBezTo>
                <a:close/>
                <a:moveTo>
                  <a:pt x="13883" y="6479"/>
                </a:moveTo>
                <a:cubicBezTo>
                  <a:pt x="13879" y="6473"/>
                  <a:pt x="13875" y="6467"/>
                  <a:pt x="13872" y="6460"/>
                </a:cubicBezTo>
                <a:cubicBezTo>
                  <a:pt x="13869" y="6453"/>
                  <a:pt x="13867" y="6445"/>
                  <a:pt x="13865" y="6436"/>
                </a:cubicBezTo>
                <a:cubicBezTo>
                  <a:pt x="13861" y="6418"/>
                  <a:pt x="13859" y="6402"/>
                  <a:pt x="13861" y="6383"/>
                </a:cubicBezTo>
                <a:cubicBezTo>
                  <a:pt x="13862" y="6364"/>
                  <a:pt x="13866" y="6348"/>
                  <a:pt x="13872" y="6333"/>
                </a:cubicBezTo>
                <a:cubicBezTo>
                  <a:pt x="13878" y="6317"/>
                  <a:pt x="13886" y="6306"/>
                  <a:pt x="13895" y="6299"/>
                </a:cubicBezTo>
                <a:cubicBezTo>
                  <a:pt x="13905" y="6291"/>
                  <a:pt x="13914" y="6289"/>
                  <a:pt x="13925" y="6291"/>
                </a:cubicBezTo>
                <a:cubicBezTo>
                  <a:pt x="13936" y="6294"/>
                  <a:pt x="13945" y="6300"/>
                  <a:pt x="13953" y="6312"/>
                </a:cubicBezTo>
                <a:cubicBezTo>
                  <a:pt x="13957" y="6318"/>
                  <a:pt x="13961" y="6324"/>
                  <a:pt x="13964" y="6330"/>
                </a:cubicBezTo>
                <a:cubicBezTo>
                  <a:pt x="13967" y="6337"/>
                  <a:pt x="13969" y="6345"/>
                  <a:pt x="13971" y="6354"/>
                </a:cubicBezTo>
                <a:cubicBezTo>
                  <a:pt x="13976" y="6372"/>
                  <a:pt x="13977" y="6389"/>
                  <a:pt x="13975" y="6408"/>
                </a:cubicBezTo>
                <a:cubicBezTo>
                  <a:pt x="13974" y="6427"/>
                  <a:pt x="13971" y="6443"/>
                  <a:pt x="13964" y="6458"/>
                </a:cubicBezTo>
                <a:cubicBezTo>
                  <a:pt x="13961" y="6466"/>
                  <a:pt x="13958" y="6472"/>
                  <a:pt x="13954" y="6478"/>
                </a:cubicBezTo>
                <a:cubicBezTo>
                  <a:pt x="13950" y="6483"/>
                  <a:pt x="13945" y="6488"/>
                  <a:pt x="13941" y="6492"/>
                </a:cubicBezTo>
                <a:cubicBezTo>
                  <a:pt x="13936" y="6496"/>
                  <a:pt x="13931" y="6498"/>
                  <a:pt x="13926" y="6499"/>
                </a:cubicBezTo>
                <a:cubicBezTo>
                  <a:pt x="13921" y="6500"/>
                  <a:pt x="13916" y="6501"/>
                  <a:pt x="13911" y="6500"/>
                </a:cubicBezTo>
                <a:cubicBezTo>
                  <a:pt x="13905" y="6499"/>
                  <a:pt x="13901" y="6497"/>
                  <a:pt x="13896" y="6493"/>
                </a:cubicBezTo>
                <a:cubicBezTo>
                  <a:pt x="13892" y="6490"/>
                  <a:pt x="13887" y="6485"/>
                  <a:pt x="13883" y="6479"/>
                </a:cubicBezTo>
                <a:close/>
                <a:moveTo>
                  <a:pt x="14576" y="6479"/>
                </a:moveTo>
                <a:cubicBezTo>
                  <a:pt x="14572" y="6473"/>
                  <a:pt x="14568" y="6467"/>
                  <a:pt x="14565" y="6460"/>
                </a:cubicBezTo>
                <a:cubicBezTo>
                  <a:pt x="14562" y="6453"/>
                  <a:pt x="14560" y="6445"/>
                  <a:pt x="14558" y="6436"/>
                </a:cubicBezTo>
                <a:cubicBezTo>
                  <a:pt x="14554" y="6418"/>
                  <a:pt x="14552" y="6402"/>
                  <a:pt x="14554" y="6383"/>
                </a:cubicBezTo>
                <a:cubicBezTo>
                  <a:pt x="14555" y="6364"/>
                  <a:pt x="14559" y="6348"/>
                  <a:pt x="14565" y="6333"/>
                </a:cubicBezTo>
                <a:cubicBezTo>
                  <a:pt x="14571" y="6317"/>
                  <a:pt x="14579" y="6306"/>
                  <a:pt x="14588" y="6299"/>
                </a:cubicBezTo>
                <a:cubicBezTo>
                  <a:pt x="14598" y="6291"/>
                  <a:pt x="14607" y="6289"/>
                  <a:pt x="14618" y="6291"/>
                </a:cubicBezTo>
                <a:cubicBezTo>
                  <a:pt x="14629" y="6294"/>
                  <a:pt x="14638" y="6300"/>
                  <a:pt x="14646" y="6312"/>
                </a:cubicBezTo>
                <a:cubicBezTo>
                  <a:pt x="14650" y="6318"/>
                  <a:pt x="14654" y="6324"/>
                  <a:pt x="14657" y="6330"/>
                </a:cubicBezTo>
                <a:cubicBezTo>
                  <a:pt x="14660" y="6337"/>
                  <a:pt x="14662" y="6345"/>
                  <a:pt x="14664" y="6354"/>
                </a:cubicBezTo>
                <a:cubicBezTo>
                  <a:pt x="14669" y="6372"/>
                  <a:pt x="14670" y="6389"/>
                  <a:pt x="14668" y="6408"/>
                </a:cubicBezTo>
                <a:cubicBezTo>
                  <a:pt x="14667" y="6427"/>
                  <a:pt x="14664" y="6443"/>
                  <a:pt x="14657" y="6458"/>
                </a:cubicBezTo>
                <a:cubicBezTo>
                  <a:pt x="14654" y="6466"/>
                  <a:pt x="14651" y="6472"/>
                  <a:pt x="14647" y="6478"/>
                </a:cubicBezTo>
                <a:cubicBezTo>
                  <a:pt x="14643" y="6483"/>
                  <a:pt x="14638" y="6488"/>
                  <a:pt x="14634" y="6492"/>
                </a:cubicBezTo>
                <a:cubicBezTo>
                  <a:pt x="14629" y="6496"/>
                  <a:pt x="14624" y="6498"/>
                  <a:pt x="14619" y="6499"/>
                </a:cubicBezTo>
                <a:cubicBezTo>
                  <a:pt x="14614" y="6500"/>
                  <a:pt x="14609" y="6501"/>
                  <a:pt x="14604" y="6500"/>
                </a:cubicBezTo>
                <a:cubicBezTo>
                  <a:pt x="14598" y="6499"/>
                  <a:pt x="14594" y="6497"/>
                  <a:pt x="14589" y="6493"/>
                </a:cubicBezTo>
                <a:cubicBezTo>
                  <a:pt x="14585" y="6490"/>
                  <a:pt x="14580" y="6485"/>
                  <a:pt x="14576" y="6479"/>
                </a:cubicBezTo>
                <a:close/>
                <a:moveTo>
                  <a:pt x="15269" y="6479"/>
                </a:moveTo>
                <a:cubicBezTo>
                  <a:pt x="15265" y="6473"/>
                  <a:pt x="15261" y="6467"/>
                  <a:pt x="15258" y="6460"/>
                </a:cubicBezTo>
                <a:cubicBezTo>
                  <a:pt x="15255" y="6453"/>
                  <a:pt x="15253" y="6445"/>
                  <a:pt x="15251" y="6436"/>
                </a:cubicBezTo>
                <a:cubicBezTo>
                  <a:pt x="15247" y="6418"/>
                  <a:pt x="15245" y="6402"/>
                  <a:pt x="15247" y="6383"/>
                </a:cubicBezTo>
                <a:cubicBezTo>
                  <a:pt x="15248" y="6364"/>
                  <a:pt x="15252" y="6348"/>
                  <a:pt x="15258" y="6333"/>
                </a:cubicBezTo>
                <a:cubicBezTo>
                  <a:pt x="15264" y="6317"/>
                  <a:pt x="15272" y="6306"/>
                  <a:pt x="15281" y="6299"/>
                </a:cubicBezTo>
                <a:cubicBezTo>
                  <a:pt x="15291" y="6291"/>
                  <a:pt x="15301" y="6289"/>
                  <a:pt x="15311" y="6291"/>
                </a:cubicBezTo>
                <a:cubicBezTo>
                  <a:pt x="15322" y="6294"/>
                  <a:pt x="15331" y="6300"/>
                  <a:pt x="15339" y="6312"/>
                </a:cubicBezTo>
                <a:cubicBezTo>
                  <a:pt x="15343" y="6318"/>
                  <a:pt x="15347" y="6324"/>
                  <a:pt x="15350" y="6330"/>
                </a:cubicBezTo>
                <a:cubicBezTo>
                  <a:pt x="15353" y="6337"/>
                  <a:pt x="15355" y="6345"/>
                  <a:pt x="15357" y="6354"/>
                </a:cubicBezTo>
                <a:cubicBezTo>
                  <a:pt x="15362" y="6372"/>
                  <a:pt x="15363" y="6389"/>
                  <a:pt x="15361" y="6408"/>
                </a:cubicBezTo>
                <a:cubicBezTo>
                  <a:pt x="15360" y="6427"/>
                  <a:pt x="15357" y="6443"/>
                  <a:pt x="15350" y="6458"/>
                </a:cubicBezTo>
                <a:cubicBezTo>
                  <a:pt x="15347" y="6466"/>
                  <a:pt x="15344" y="6472"/>
                  <a:pt x="15340" y="6478"/>
                </a:cubicBezTo>
                <a:cubicBezTo>
                  <a:pt x="15336" y="6483"/>
                  <a:pt x="15331" y="6488"/>
                  <a:pt x="15327" y="6492"/>
                </a:cubicBezTo>
                <a:cubicBezTo>
                  <a:pt x="15322" y="6496"/>
                  <a:pt x="15317" y="6498"/>
                  <a:pt x="15312" y="6499"/>
                </a:cubicBezTo>
                <a:cubicBezTo>
                  <a:pt x="15307" y="6500"/>
                  <a:pt x="15302" y="6501"/>
                  <a:pt x="15297" y="6500"/>
                </a:cubicBezTo>
                <a:cubicBezTo>
                  <a:pt x="15292" y="6499"/>
                  <a:pt x="15287" y="6497"/>
                  <a:pt x="15282" y="6493"/>
                </a:cubicBezTo>
                <a:cubicBezTo>
                  <a:pt x="15278" y="6490"/>
                  <a:pt x="15273" y="6485"/>
                  <a:pt x="15269" y="6479"/>
                </a:cubicBezTo>
                <a:close/>
                <a:moveTo>
                  <a:pt x="15962" y="6479"/>
                </a:moveTo>
                <a:cubicBezTo>
                  <a:pt x="15958" y="6473"/>
                  <a:pt x="15954" y="6467"/>
                  <a:pt x="15951" y="6460"/>
                </a:cubicBezTo>
                <a:cubicBezTo>
                  <a:pt x="15948" y="6453"/>
                  <a:pt x="15946" y="6445"/>
                  <a:pt x="15944" y="6436"/>
                </a:cubicBezTo>
                <a:cubicBezTo>
                  <a:pt x="15940" y="6418"/>
                  <a:pt x="15938" y="6402"/>
                  <a:pt x="15940" y="6383"/>
                </a:cubicBezTo>
                <a:cubicBezTo>
                  <a:pt x="15941" y="6364"/>
                  <a:pt x="15945" y="6348"/>
                  <a:pt x="15951" y="6333"/>
                </a:cubicBezTo>
                <a:cubicBezTo>
                  <a:pt x="15957" y="6317"/>
                  <a:pt x="15965" y="6306"/>
                  <a:pt x="15974" y="6299"/>
                </a:cubicBezTo>
                <a:cubicBezTo>
                  <a:pt x="15984" y="6291"/>
                  <a:pt x="15994" y="6289"/>
                  <a:pt x="16004" y="6291"/>
                </a:cubicBezTo>
                <a:cubicBezTo>
                  <a:pt x="16015" y="6294"/>
                  <a:pt x="16024" y="6300"/>
                  <a:pt x="16032" y="6312"/>
                </a:cubicBezTo>
                <a:cubicBezTo>
                  <a:pt x="16036" y="6318"/>
                  <a:pt x="16040" y="6324"/>
                  <a:pt x="16043" y="6330"/>
                </a:cubicBezTo>
                <a:cubicBezTo>
                  <a:pt x="16046" y="6337"/>
                  <a:pt x="16048" y="6345"/>
                  <a:pt x="16050" y="6354"/>
                </a:cubicBezTo>
                <a:cubicBezTo>
                  <a:pt x="16055" y="6372"/>
                  <a:pt x="16056" y="6389"/>
                  <a:pt x="16054" y="6408"/>
                </a:cubicBezTo>
                <a:cubicBezTo>
                  <a:pt x="16053" y="6427"/>
                  <a:pt x="16050" y="6443"/>
                  <a:pt x="16043" y="6458"/>
                </a:cubicBezTo>
                <a:cubicBezTo>
                  <a:pt x="16040" y="6466"/>
                  <a:pt x="16037" y="6472"/>
                  <a:pt x="16033" y="6478"/>
                </a:cubicBezTo>
                <a:cubicBezTo>
                  <a:pt x="16029" y="6483"/>
                  <a:pt x="16024" y="6488"/>
                  <a:pt x="16020" y="6492"/>
                </a:cubicBezTo>
                <a:cubicBezTo>
                  <a:pt x="16015" y="6496"/>
                  <a:pt x="16010" y="6498"/>
                  <a:pt x="16005" y="6499"/>
                </a:cubicBezTo>
                <a:cubicBezTo>
                  <a:pt x="16000" y="6500"/>
                  <a:pt x="15995" y="6501"/>
                  <a:pt x="15990" y="6500"/>
                </a:cubicBezTo>
                <a:cubicBezTo>
                  <a:pt x="15985" y="6499"/>
                  <a:pt x="15980" y="6497"/>
                  <a:pt x="15975" y="6493"/>
                </a:cubicBezTo>
                <a:cubicBezTo>
                  <a:pt x="15971" y="6490"/>
                  <a:pt x="15966" y="6485"/>
                  <a:pt x="15962" y="6479"/>
                </a:cubicBezTo>
                <a:close/>
                <a:moveTo>
                  <a:pt x="16655" y="6479"/>
                </a:moveTo>
                <a:cubicBezTo>
                  <a:pt x="16651" y="6473"/>
                  <a:pt x="16647" y="6467"/>
                  <a:pt x="16644" y="6460"/>
                </a:cubicBezTo>
                <a:cubicBezTo>
                  <a:pt x="16641" y="6453"/>
                  <a:pt x="16639" y="6445"/>
                  <a:pt x="16637" y="6436"/>
                </a:cubicBezTo>
                <a:cubicBezTo>
                  <a:pt x="16633" y="6418"/>
                  <a:pt x="16631" y="6402"/>
                  <a:pt x="16633" y="6383"/>
                </a:cubicBezTo>
                <a:cubicBezTo>
                  <a:pt x="16634" y="6364"/>
                  <a:pt x="16638" y="6348"/>
                  <a:pt x="16644" y="6333"/>
                </a:cubicBezTo>
                <a:cubicBezTo>
                  <a:pt x="16651" y="6317"/>
                  <a:pt x="16658" y="6306"/>
                  <a:pt x="16667" y="6299"/>
                </a:cubicBezTo>
                <a:cubicBezTo>
                  <a:pt x="16677" y="6291"/>
                  <a:pt x="16687" y="6289"/>
                  <a:pt x="16697" y="6291"/>
                </a:cubicBezTo>
                <a:cubicBezTo>
                  <a:pt x="16708" y="6294"/>
                  <a:pt x="16717" y="6300"/>
                  <a:pt x="16725" y="6312"/>
                </a:cubicBezTo>
                <a:cubicBezTo>
                  <a:pt x="16729" y="6318"/>
                  <a:pt x="16733" y="6324"/>
                  <a:pt x="16736" y="6330"/>
                </a:cubicBezTo>
                <a:cubicBezTo>
                  <a:pt x="16739" y="6337"/>
                  <a:pt x="16741" y="6345"/>
                  <a:pt x="16743" y="6354"/>
                </a:cubicBezTo>
                <a:cubicBezTo>
                  <a:pt x="16748" y="6372"/>
                  <a:pt x="16749" y="6389"/>
                  <a:pt x="16747" y="6408"/>
                </a:cubicBezTo>
                <a:cubicBezTo>
                  <a:pt x="16746" y="6427"/>
                  <a:pt x="16743" y="6443"/>
                  <a:pt x="16736" y="6458"/>
                </a:cubicBezTo>
                <a:cubicBezTo>
                  <a:pt x="16733" y="6466"/>
                  <a:pt x="16730" y="6472"/>
                  <a:pt x="16726" y="6478"/>
                </a:cubicBezTo>
                <a:cubicBezTo>
                  <a:pt x="16722" y="6483"/>
                  <a:pt x="16717" y="6488"/>
                  <a:pt x="16713" y="6492"/>
                </a:cubicBezTo>
                <a:cubicBezTo>
                  <a:pt x="16708" y="6496"/>
                  <a:pt x="16703" y="6498"/>
                  <a:pt x="16698" y="6499"/>
                </a:cubicBezTo>
                <a:cubicBezTo>
                  <a:pt x="16693" y="6500"/>
                  <a:pt x="16688" y="6501"/>
                  <a:pt x="16683" y="6500"/>
                </a:cubicBezTo>
                <a:cubicBezTo>
                  <a:pt x="16678" y="6499"/>
                  <a:pt x="16673" y="6497"/>
                  <a:pt x="16668" y="6493"/>
                </a:cubicBezTo>
                <a:cubicBezTo>
                  <a:pt x="16664" y="6490"/>
                  <a:pt x="16659" y="6485"/>
                  <a:pt x="16655" y="6479"/>
                </a:cubicBezTo>
                <a:close/>
                <a:moveTo>
                  <a:pt x="17349" y="6479"/>
                </a:moveTo>
                <a:cubicBezTo>
                  <a:pt x="17344" y="6473"/>
                  <a:pt x="17341" y="6467"/>
                  <a:pt x="17338" y="6460"/>
                </a:cubicBezTo>
                <a:cubicBezTo>
                  <a:pt x="17335" y="6453"/>
                  <a:pt x="17332" y="6445"/>
                  <a:pt x="17330" y="6436"/>
                </a:cubicBezTo>
                <a:cubicBezTo>
                  <a:pt x="17326" y="6418"/>
                  <a:pt x="17324" y="6402"/>
                  <a:pt x="17326" y="6383"/>
                </a:cubicBezTo>
                <a:cubicBezTo>
                  <a:pt x="17327" y="6364"/>
                  <a:pt x="17331" y="6348"/>
                  <a:pt x="17337" y="6333"/>
                </a:cubicBezTo>
                <a:cubicBezTo>
                  <a:pt x="17344" y="6317"/>
                  <a:pt x="17351" y="6306"/>
                  <a:pt x="17360" y="6299"/>
                </a:cubicBezTo>
                <a:cubicBezTo>
                  <a:pt x="17370" y="6291"/>
                  <a:pt x="17380" y="6289"/>
                  <a:pt x="17390" y="6291"/>
                </a:cubicBezTo>
                <a:cubicBezTo>
                  <a:pt x="17401" y="6294"/>
                  <a:pt x="17410" y="6300"/>
                  <a:pt x="17418" y="6312"/>
                </a:cubicBezTo>
                <a:cubicBezTo>
                  <a:pt x="17422" y="6318"/>
                  <a:pt x="17426" y="6324"/>
                  <a:pt x="17429" y="6330"/>
                </a:cubicBezTo>
                <a:cubicBezTo>
                  <a:pt x="17432" y="6337"/>
                  <a:pt x="17434" y="6345"/>
                  <a:pt x="17436" y="6354"/>
                </a:cubicBezTo>
                <a:cubicBezTo>
                  <a:pt x="17441" y="6372"/>
                  <a:pt x="17442" y="6389"/>
                  <a:pt x="17440" y="6408"/>
                </a:cubicBezTo>
                <a:cubicBezTo>
                  <a:pt x="17439" y="6427"/>
                  <a:pt x="17436" y="6443"/>
                  <a:pt x="17429" y="6458"/>
                </a:cubicBezTo>
                <a:cubicBezTo>
                  <a:pt x="17426" y="6466"/>
                  <a:pt x="17423" y="6472"/>
                  <a:pt x="17419" y="6478"/>
                </a:cubicBezTo>
                <a:cubicBezTo>
                  <a:pt x="17415" y="6483"/>
                  <a:pt x="17411" y="6488"/>
                  <a:pt x="17406" y="6492"/>
                </a:cubicBezTo>
                <a:cubicBezTo>
                  <a:pt x="17401" y="6496"/>
                  <a:pt x="17396" y="6498"/>
                  <a:pt x="17391" y="6499"/>
                </a:cubicBezTo>
                <a:cubicBezTo>
                  <a:pt x="17386" y="6500"/>
                  <a:pt x="17381" y="6501"/>
                  <a:pt x="17376" y="6500"/>
                </a:cubicBezTo>
                <a:cubicBezTo>
                  <a:pt x="17371" y="6499"/>
                  <a:pt x="17366" y="6497"/>
                  <a:pt x="17362" y="6493"/>
                </a:cubicBezTo>
                <a:cubicBezTo>
                  <a:pt x="17357" y="6490"/>
                  <a:pt x="17353" y="6485"/>
                  <a:pt x="17349" y="6479"/>
                </a:cubicBezTo>
                <a:close/>
                <a:moveTo>
                  <a:pt x="18042" y="6479"/>
                </a:moveTo>
                <a:cubicBezTo>
                  <a:pt x="18037" y="6473"/>
                  <a:pt x="18034" y="6467"/>
                  <a:pt x="18031" y="6460"/>
                </a:cubicBezTo>
                <a:cubicBezTo>
                  <a:pt x="18028" y="6453"/>
                  <a:pt x="18025" y="6445"/>
                  <a:pt x="18023" y="6436"/>
                </a:cubicBezTo>
                <a:cubicBezTo>
                  <a:pt x="18019" y="6418"/>
                  <a:pt x="18017" y="6402"/>
                  <a:pt x="18019" y="6383"/>
                </a:cubicBezTo>
                <a:cubicBezTo>
                  <a:pt x="18020" y="6364"/>
                  <a:pt x="18024" y="6348"/>
                  <a:pt x="18030" y="6333"/>
                </a:cubicBezTo>
                <a:cubicBezTo>
                  <a:pt x="18037" y="6317"/>
                  <a:pt x="18044" y="6306"/>
                  <a:pt x="18053" y="6299"/>
                </a:cubicBezTo>
                <a:cubicBezTo>
                  <a:pt x="18063" y="6291"/>
                  <a:pt x="18073" y="6289"/>
                  <a:pt x="18083" y="6291"/>
                </a:cubicBezTo>
                <a:cubicBezTo>
                  <a:pt x="18094" y="6294"/>
                  <a:pt x="18103" y="6300"/>
                  <a:pt x="18111" y="6312"/>
                </a:cubicBezTo>
                <a:cubicBezTo>
                  <a:pt x="18115" y="6318"/>
                  <a:pt x="18119" y="6324"/>
                  <a:pt x="18122" y="6330"/>
                </a:cubicBezTo>
                <a:cubicBezTo>
                  <a:pt x="18125" y="6337"/>
                  <a:pt x="18127" y="6345"/>
                  <a:pt x="18129" y="6354"/>
                </a:cubicBezTo>
                <a:cubicBezTo>
                  <a:pt x="18131" y="6363"/>
                  <a:pt x="18133" y="6372"/>
                  <a:pt x="18133" y="6381"/>
                </a:cubicBezTo>
                <a:cubicBezTo>
                  <a:pt x="18134" y="6390"/>
                  <a:pt x="18134" y="6399"/>
                  <a:pt x="18133" y="6408"/>
                </a:cubicBezTo>
                <a:cubicBezTo>
                  <a:pt x="18132" y="6427"/>
                  <a:pt x="18129" y="6443"/>
                  <a:pt x="18122" y="6458"/>
                </a:cubicBezTo>
                <a:cubicBezTo>
                  <a:pt x="18116" y="6474"/>
                  <a:pt x="18109" y="6484"/>
                  <a:pt x="18099" y="6492"/>
                </a:cubicBezTo>
                <a:cubicBezTo>
                  <a:pt x="18094" y="6496"/>
                  <a:pt x="18089" y="6498"/>
                  <a:pt x="18084" y="6499"/>
                </a:cubicBezTo>
                <a:cubicBezTo>
                  <a:pt x="18079" y="6500"/>
                  <a:pt x="18074" y="6501"/>
                  <a:pt x="18069" y="6500"/>
                </a:cubicBezTo>
                <a:cubicBezTo>
                  <a:pt x="18064" y="6499"/>
                  <a:pt x="18059" y="6497"/>
                  <a:pt x="18055" y="6493"/>
                </a:cubicBezTo>
                <a:cubicBezTo>
                  <a:pt x="18050" y="6490"/>
                  <a:pt x="18046" y="6485"/>
                  <a:pt x="18042" y="6479"/>
                </a:cubicBezTo>
                <a:close/>
                <a:moveTo>
                  <a:pt x="18735" y="6479"/>
                </a:moveTo>
                <a:cubicBezTo>
                  <a:pt x="18730" y="6473"/>
                  <a:pt x="18727" y="6467"/>
                  <a:pt x="18724" y="6460"/>
                </a:cubicBezTo>
                <a:cubicBezTo>
                  <a:pt x="18721" y="6453"/>
                  <a:pt x="18718" y="6445"/>
                  <a:pt x="18716" y="6436"/>
                </a:cubicBezTo>
                <a:cubicBezTo>
                  <a:pt x="18712" y="6418"/>
                  <a:pt x="18710" y="6402"/>
                  <a:pt x="18712" y="6383"/>
                </a:cubicBezTo>
                <a:cubicBezTo>
                  <a:pt x="18713" y="6364"/>
                  <a:pt x="18717" y="6348"/>
                  <a:pt x="18723" y="6333"/>
                </a:cubicBezTo>
                <a:cubicBezTo>
                  <a:pt x="18730" y="6317"/>
                  <a:pt x="18737" y="6306"/>
                  <a:pt x="18746" y="6299"/>
                </a:cubicBezTo>
                <a:cubicBezTo>
                  <a:pt x="18756" y="6291"/>
                  <a:pt x="18766" y="6289"/>
                  <a:pt x="18776" y="6291"/>
                </a:cubicBezTo>
                <a:cubicBezTo>
                  <a:pt x="18787" y="6294"/>
                  <a:pt x="18796" y="6300"/>
                  <a:pt x="18804" y="6312"/>
                </a:cubicBezTo>
                <a:cubicBezTo>
                  <a:pt x="18808" y="6318"/>
                  <a:pt x="18812" y="6324"/>
                  <a:pt x="18815" y="6330"/>
                </a:cubicBezTo>
                <a:cubicBezTo>
                  <a:pt x="18818" y="6337"/>
                  <a:pt x="18820" y="6345"/>
                  <a:pt x="18822" y="6354"/>
                </a:cubicBezTo>
                <a:cubicBezTo>
                  <a:pt x="18827" y="6372"/>
                  <a:pt x="18828" y="6389"/>
                  <a:pt x="18827" y="6408"/>
                </a:cubicBezTo>
                <a:cubicBezTo>
                  <a:pt x="18825" y="6427"/>
                  <a:pt x="18822" y="6443"/>
                  <a:pt x="18815" y="6458"/>
                </a:cubicBezTo>
                <a:cubicBezTo>
                  <a:pt x="18809" y="6474"/>
                  <a:pt x="18802" y="6484"/>
                  <a:pt x="18792" y="6492"/>
                </a:cubicBezTo>
                <a:cubicBezTo>
                  <a:pt x="18787" y="6496"/>
                  <a:pt x="18782" y="6498"/>
                  <a:pt x="18777" y="6499"/>
                </a:cubicBezTo>
                <a:cubicBezTo>
                  <a:pt x="18772" y="6500"/>
                  <a:pt x="18767" y="6501"/>
                  <a:pt x="18762" y="6500"/>
                </a:cubicBezTo>
                <a:cubicBezTo>
                  <a:pt x="18757" y="6499"/>
                  <a:pt x="18752" y="6497"/>
                  <a:pt x="18748" y="6493"/>
                </a:cubicBezTo>
                <a:cubicBezTo>
                  <a:pt x="18743" y="6490"/>
                  <a:pt x="18739" y="6485"/>
                  <a:pt x="18735" y="6479"/>
                </a:cubicBezTo>
                <a:close/>
                <a:moveTo>
                  <a:pt x="19428" y="6479"/>
                </a:moveTo>
                <a:cubicBezTo>
                  <a:pt x="19423" y="6473"/>
                  <a:pt x="19420" y="6467"/>
                  <a:pt x="19417" y="6460"/>
                </a:cubicBezTo>
                <a:cubicBezTo>
                  <a:pt x="19414" y="6453"/>
                  <a:pt x="19411" y="6445"/>
                  <a:pt x="19409" y="6436"/>
                </a:cubicBezTo>
                <a:cubicBezTo>
                  <a:pt x="19405" y="6418"/>
                  <a:pt x="19403" y="6402"/>
                  <a:pt x="19405" y="6383"/>
                </a:cubicBezTo>
                <a:cubicBezTo>
                  <a:pt x="19406" y="6364"/>
                  <a:pt x="19410" y="6348"/>
                  <a:pt x="19416" y="6333"/>
                </a:cubicBezTo>
                <a:cubicBezTo>
                  <a:pt x="19423" y="6317"/>
                  <a:pt x="19430" y="6306"/>
                  <a:pt x="19439" y="6299"/>
                </a:cubicBezTo>
                <a:cubicBezTo>
                  <a:pt x="19449" y="6291"/>
                  <a:pt x="19459" y="6289"/>
                  <a:pt x="19469" y="6291"/>
                </a:cubicBezTo>
                <a:cubicBezTo>
                  <a:pt x="19480" y="6294"/>
                  <a:pt x="19489" y="6300"/>
                  <a:pt x="19497" y="6312"/>
                </a:cubicBezTo>
                <a:cubicBezTo>
                  <a:pt x="19501" y="6318"/>
                  <a:pt x="19505" y="6324"/>
                  <a:pt x="19508" y="6330"/>
                </a:cubicBezTo>
                <a:cubicBezTo>
                  <a:pt x="19511" y="6337"/>
                  <a:pt x="19513" y="6345"/>
                  <a:pt x="19515" y="6354"/>
                </a:cubicBezTo>
                <a:cubicBezTo>
                  <a:pt x="19520" y="6372"/>
                  <a:pt x="19521" y="6389"/>
                  <a:pt x="19520" y="6408"/>
                </a:cubicBezTo>
                <a:cubicBezTo>
                  <a:pt x="19518" y="6427"/>
                  <a:pt x="19515" y="6443"/>
                  <a:pt x="19508" y="6458"/>
                </a:cubicBezTo>
                <a:cubicBezTo>
                  <a:pt x="19505" y="6466"/>
                  <a:pt x="19502" y="6472"/>
                  <a:pt x="19498" y="6478"/>
                </a:cubicBezTo>
                <a:cubicBezTo>
                  <a:pt x="19494" y="6483"/>
                  <a:pt x="19490" y="6488"/>
                  <a:pt x="19485" y="6492"/>
                </a:cubicBezTo>
                <a:cubicBezTo>
                  <a:pt x="19480" y="6496"/>
                  <a:pt x="19475" y="6498"/>
                  <a:pt x="19470" y="6499"/>
                </a:cubicBezTo>
                <a:cubicBezTo>
                  <a:pt x="19465" y="6500"/>
                  <a:pt x="19460" y="6501"/>
                  <a:pt x="19455" y="6500"/>
                </a:cubicBezTo>
                <a:cubicBezTo>
                  <a:pt x="19450" y="6499"/>
                  <a:pt x="19445" y="6497"/>
                  <a:pt x="19441" y="6493"/>
                </a:cubicBezTo>
                <a:cubicBezTo>
                  <a:pt x="19436" y="6490"/>
                  <a:pt x="19432" y="6485"/>
                  <a:pt x="19428" y="6479"/>
                </a:cubicBezTo>
                <a:close/>
                <a:moveTo>
                  <a:pt x="20121" y="6479"/>
                </a:moveTo>
                <a:cubicBezTo>
                  <a:pt x="20116" y="6473"/>
                  <a:pt x="20113" y="6467"/>
                  <a:pt x="20110" y="6460"/>
                </a:cubicBezTo>
                <a:cubicBezTo>
                  <a:pt x="20107" y="6453"/>
                  <a:pt x="20104" y="6445"/>
                  <a:pt x="20102" y="6436"/>
                </a:cubicBezTo>
                <a:cubicBezTo>
                  <a:pt x="20098" y="6418"/>
                  <a:pt x="20096" y="6402"/>
                  <a:pt x="20098" y="6383"/>
                </a:cubicBezTo>
                <a:cubicBezTo>
                  <a:pt x="20099" y="6364"/>
                  <a:pt x="20103" y="6348"/>
                  <a:pt x="20109" y="6333"/>
                </a:cubicBezTo>
                <a:cubicBezTo>
                  <a:pt x="20116" y="6317"/>
                  <a:pt x="20123" y="6306"/>
                  <a:pt x="20133" y="6299"/>
                </a:cubicBezTo>
                <a:cubicBezTo>
                  <a:pt x="20143" y="6291"/>
                  <a:pt x="20152" y="6289"/>
                  <a:pt x="20162" y="6291"/>
                </a:cubicBezTo>
                <a:cubicBezTo>
                  <a:pt x="20173" y="6294"/>
                  <a:pt x="20182" y="6300"/>
                  <a:pt x="20190" y="6312"/>
                </a:cubicBezTo>
                <a:cubicBezTo>
                  <a:pt x="20194" y="6318"/>
                  <a:pt x="20198" y="6324"/>
                  <a:pt x="20201" y="6330"/>
                </a:cubicBezTo>
                <a:cubicBezTo>
                  <a:pt x="20204" y="6337"/>
                  <a:pt x="20206" y="6345"/>
                  <a:pt x="20208" y="6354"/>
                </a:cubicBezTo>
                <a:cubicBezTo>
                  <a:pt x="20213" y="6372"/>
                  <a:pt x="20214" y="6389"/>
                  <a:pt x="20213" y="6408"/>
                </a:cubicBezTo>
                <a:cubicBezTo>
                  <a:pt x="20211" y="6427"/>
                  <a:pt x="20208" y="6443"/>
                  <a:pt x="20201" y="6458"/>
                </a:cubicBezTo>
                <a:cubicBezTo>
                  <a:pt x="20198" y="6466"/>
                  <a:pt x="20195" y="6472"/>
                  <a:pt x="20191" y="6478"/>
                </a:cubicBezTo>
                <a:cubicBezTo>
                  <a:pt x="20187" y="6483"/>
                  <a:pt x="20183" y="6488"/>
                  <a:pt x="20178" y="6492"/>
                </a:cubicBezTo>
                <a:cubicBezTo>
                  <a:pt x="20173" y="6496"/>
                  <a:pt x="20168" y="6498"/>
                  <a:pt x="20163" y="6499"/>
                </a:cubicBezTo>
                <a:cubicBezTo>
                  <a:pt x="20158" y="6500"/>
                  <a:pt x="20153" y="6501"/>
                  <a:pt x="20148" y="6500"/>
                </a:cubicBezTo>
                <a:cubicBezTo>
                  <a:pt x="20143" y="6499"/>
                  <a:pt x="20138" y="6497"/>
                  <a:pt x="20134" y="6493"/>
                </a:cubicBezTo>
                <a:cubicBezTo>
                  <a:pt x="20129" y="6490"/>
                  <a:pt x="20125" y="6485"/>
                  <a:pt x="20121" y="6479"/>
                </a:cubicBezTo>
                <a:close/>
                <a:moveTo>
                  <a:pt x="20814" y="6479"/>
                </a:moveTo>
                <a:cubicBezTo>
                  <a:pt x="20809" y="6473"/>
                  <a:pt x="20806" y="6467"/>
                  <a:pt x="20803" y="6460"/>
                </a:cubicBezTo>
                <a:cubicBezTo>
                  <a:pt x="20800" y="6453"/>
                  <a:pt x="20797" y="6445"/>
                  <a:pt x="20795" y="6436"/>
                </a:cubicBezTo>
                <a:cubicBezTo>
                  <a:pt x="20791" y="6418"/>
                  <a:pt x="20789" y="6402"/>
                  <a:pt x="20791" y="6383"/>
                </a:cubicBezTo>
                <a:cubicBezTo>
                  <a:pt x="20792" y="6364"/>
                  <a:pt x="20796" y="6348"/>
                  <a:pt x="20802" y="6333"/>
                </a:cubicBezTo>
                <a:cubicBezTo>
                  <a:pt x="20809" y="6317"/>
                  <a:pt x="20816" y="6306"/>
                  <a:pt x="20826" y="6299"/>
                </a:cubicBezTo>
                <a:cubicBezTo>
                  <a:pt x="20836" y="6291"/>
                  <a:pt x="20845" y="6289"/>
                  <a:pt x="20855" y="6291"/>
                </a:cubicBezTo>
                <a:cubicBezTo>
                  <a:pt x="20866" y="6294"/>
                  <a:pt x="20875" y="6300"/>
                  <a:pt x="20883" y="6312"/>
                </a:cubicBezTo>
                <a:cubicBezTo>
                  <a:pt x="20887" y="6318"/>
                  <a:pt x="20891" y="6324"/>
                  <a:pt x="20894" y="6330"/>
                </a:cubicBezTo>
                <a:cubicBezTo>
                  <a:pt x="20897" y="6337"/>
                  <a:pt x="20899" y="6345"/>
                  <a:pt x="20901" y="6354"/>
                </a:cubicBezTo>
                <a:cubicBezTo>
                  <a:pt x="20906" y="6372"/>
                  <a:pt x="20907" y="6389"/>
                  <a:pt x="20906" y="6408"/>
                </a:cubicBezTo>
                <a:cubicBezTo>
                  <a:pt x="20904" y="6427"/>
                  <a:pt x="20901" y="6443"/>
                  <a:pt x="20894" y="6458"/>
                </a:cubicBezTo>
                <a:cubicBezTo>
                  <a:pt x="20891" y="6466"/>
                  <a:pt x="20888" y="6472"/>
                  <a:pt x="20884" y="6478"/>
                </a:cubicBezTo>
                <a:cubicBezTo>
                  <a:pt x="20880" y="6483"/>
                  <a:pt x="20876" y="6488"/>
                  <a:pt x="20871" y="6492"/>
                </a:cubicBezTo>
                <a:cubicBezTo>
                  <a:pt x="20866" y="6496"/>
                  <a:pt x="20861" y="6498"/>
                  <a:pt x="20856" y="6499"/>
                </a:cubicBezTo>
                <a:cubicBezTo>
                  <a:pt x="20852" y="6500"/>
                  <a:pt x="20846" y="6501"/>
                  <a:pt x="20841" y="6500"/>
                </a:cubicBezTo>
                <a:cubicBezTo>
                  <a:pt x="20836" y="6499"/>
                  <a:pt x="20831" y="6497"/>
                  <a:pt x="20827" y="6493"/>
                </a:cubicBezTo>
                <a:cubicBezTo>
                  <a:pt x="20822" y="6490"/>
                  <a:pt x="20818" y="6485"/>
                  <a:pt x="20814" y="6479"/>
                </a:cubicBezTo>
                <a:close/>
                <a:moveTo>
                  <a:pt x="21507" y="6479"/>
                </a:moveTo>
                <a:cubicBezTo>
                  <a:pt x="21498" y="6467"/>
                  <a:pt x="21493" y="6454"/>
                  <a:pt x="21488" y="6436"/>
                </a:cubicBezTo>
                <a:cubicBezTo>
                  <a:pt x="21484" y="6418"/>
                  <a:pt x="21482" y="6402"/>
                  <a:pt x="21484" y="6383"/>
                </a:cubicBezTo>
                <a:cubicBezTo>
                  <a:pt x="21485" y="6364"/>
                  <a:pt x="21489" y="6348"/>
                  <a:pt x="21495" y="6333"/>
                </a:cubicBezTo>
                <a:cubicBezTo>
                  <a:pt x="21498" y="6325"/>
                  <a:pt x="21502" y="6318"/>
                  <a:pt x="21506" y="6313"/>
                </a:cubicBezTo>
                <a:cubicBezTo>
                  <a:pt x="21510" y="6307"/>
                  <a:pt x="21514" y="6303"/>
                  <a:pt x="21519" y="6299"/>
                </a:cubicBezTo>
                <a:cubicBezTo>
                  <a:pt x="21529" y="6291"/>
                  <a:pt x="21538" y="6289"/>
                  <a:pt x="21548" y="6291"/>
                </a:cubicBezTo>
                <a:cubicBezTo>
                  <a:pt x="21559" y="6294"/>
                  <a:pt x="21568" y="6300"/>
                  <a:pt x="21576" y="6312"/>
                </a:cubicBezTo>
                <a:cubicBezTo>
                  <a:pt x="21580" y="6318"/>
                  <a:pt x="21584" y="6324"/>
                  <a:pt x="21587" y="6330"/>
                </a:cubicBezTo>
                <a:cubicBezTo>
                  <a:pt x="21590" y="6337"/>
                  <a:pt x="21592" y="6345"/>
                  <a:pt x="21594" y="6354"/>
                </a:cubicBezTo>
                <a:cubicBezTo>
                  <a:pt x="21599" y="6372"/>
                  <a:pt x="21600" y="6389"/>
                  <a:pt x="21599" y="6408"/>
                </a:cubicBezTo>
                <a:cubicBezTo>
                  <a:pt x="21597" y="6427"/>
                  <a:pt x="21594" y="6443"/>
                  <a:pt x="21587" y="6458"/>
                </a:cubicBezTo>
                <a:cubicBezTo>
                  <a:pt x="21584" y="6466"/>
                  <a:pt x="21581" y="6472"/>
                  <a:pt x="21577" y="6478"/>
                </a:cubicBezTo>
                <a:cubicBezTo>
                  <a:pt x="21573" y="6483"/>
                  <a:pt x="21569" y="6488"/>
                  <a:pt x="21564" y="6492"/>
                </a:cubicBezTo>
                <a:cubicBezTo>
                  <a:pt x="21559" y="6496"/>
                  <a:pt x="21554" y="6498"/>
                  <a:pt x="21549" y="6499"/>
                </a:cubicBezTo>
                <a:cubicBezTo>
                  <a:pt x="21545" y="6500"/>
                  <a:pt x="21539" y="6501"/>
                  <a:pt x="21534" y="6500"/>
                </a:cubicBezTo>
                <a:cubicBezTo>
                  <a:pt x="21524" y="6498"/>
                  <a:pt x="21515" y="6491"/>
                  <a:pt x="21507" y="6479"/>
                </a:cubicBezTo>
                <a:close/>
                <a:moveTo>
                  <a:pt x="23" y="7737"/>
                </a:moveTo>
                <a:cubicBezTo>
                  <a:pt x="15" y="7725"/>
                  <a:pt x="9" y="7712"/>
                  <a:pt x="5" y="7694"/>
                </a:cubicBezTo>
                <a:cubicBezTo>
                  <a:pt x="3" y="7685"/>
                  <a:pt x="1" y="7677"/>
                  <a:pt x="1" y="7668"/>
                </a:cubicBezTo>
                <a:cubicBezTo>
                  <a:pt x="0" y="7659"/>
                  <a:pt x="0" y="7651"/>
                  <a:pt x="1" y="7641"/>
                </a:cubicBezTo>
                <a:cubicBezTo>
                  <a:pt x="1" y="7631"/>
                  <a:pt x="2" y="7623"/>
                  <a:pt x="4" y="7614"/>
                </a:cubicBezTo>
                <a:cubicBezTo>
                  <a:pt x="6" y="7606"/>
                  <a:pt x="8" y="7598"/>
                  <a:pt x="12" y="7591"/>
                </a:cubicBezTo>
                <a:cubicBezTo>
                  <a:pt x="15" y="7583"/>
                  <a:pt x="18" y="7576"/>
                  <a:pt x="22" y="7571"/>
                </a:cubicBezTo>
                <a:cubicBezTo>
                  <a:pt x="26" y="7565"/>
                  <a:pt x="30" y="7561"/>
                  <a:pt x="35" y="7557"/>
                </a:cubicBezTo>
                <a:cubicBezTo>
                  <a:pt x="45" y="7549"/>
                  <a:pt x="54" y="7547"/>
                  <a:pt x="65" y="7549"/>
                </a:cubicBezTo>
                <a:cubicBezTo>
                  <a:pt x="75" y="7552"/>
                  <a:pt x="84" y="7558"/>
                  <a:pt x="92" y="7570"/>
                </a:cubicBezTo>
                <a:cubicBezTo>
                  <a:pt x="101" y="7581"/>
                  <a:pt x="106" y="7594"/>
                  <a:pt x="111" y="7612"/>
                </a:cubicBezTo>
                <a:cubicBezTo>
                  <a:pt x="115" y="7630"/>
                  <a:pt x="116" y="7647"/>
                  <a:pt x="115" y="7666"/>
                </a:cubicBezTo>
                <a:cubicBezTo>
                  <a:pt x="114" y="7686"/>
                  <a:pt x="110" y="7702"/>
                  <a:pt x="104" y="7717"/>
                </a:cubicBezTo>
                <a:cubicBezTo>
                  <a:pt x="100" y="7724"/>
                  <a:pt x="97" y="7731"/>
                  <a:pt x="93" y="7736"/>
                </a:cubicBezTo>
                <a:cubicBezTo>
                  <a:pt x="89" y="7742"/>
                  <a:pt x="85" y="7746"/>
                  <a:pt x="80" y="7750"/>
                </a:cubicBezTo>
                <a:cubicBezTo>
                  <a:pt x="75" y="7754"/>
                  <a:pt x="71" y="7756"/>
                  <a:pt x="66" y="7757"/>
                </a:cubicBezTo>
                <a:cubicBezTo>
                  <a:pt x="61" y="7759"/>
                  <a:pt x="56" y="7759"/>
                  <a:pt x="51" y="7758"/>
                </a:cubicBezTo>
                <a:cubicBezTo>
                  <a:pt x="40" y="7756"/>
                  <a:pt x="31" y="7749"/>
                  <a:pt x="23" y="7737"/>
                </a:cubicBezTo>
                <a:close/>
                <a:moveTo>
                  <a:pt x="716" y="7737"/>
                </a:moveTo>
                <a:cubicBezTo>
                  <a:pt x="708" y="7725"/>
                  <a:pt x="702" y="7712"/>
                  <a:pt x="698" y="7694"/>
                </a:cubicBezTo>
                <a:cubicBezTo>
                  <a:pt x="693" y="7676"/>
                  <a:pt x="692" y="7660"/>
                  <a:pt x="694" y="7641"/>
                </a:cubicBezTo>
                <a:cubicBezTo>
                  <a:pt x="695" y="7622"/>
                  <a:pt x="698" y="7606"/>
                  <a:pt x="705" y="7591"/>
                </a:cubicBezTo>
                <a:cubicBezTo>
                  <a:pt x="708" y="7583"/>
                  <a:pt x="711" y="7576"/>
                  <a:pt x="715" y="7571"/>
                </a:cubicBezTo>
                <a:cubicBezTo>
                  <a:pt x="719" y="7565"/>
                  <a:pt x="723" y="7561"/>
                  <a:pt x="728" y="7557"/>
                </a:cubicBezTo>
                <a:cubicBezTo>
                  <a:pt x="738" y="7549"/>
                  <a:pt x="747" y="7547"/>
                  <a:pt x="758" y="7549"/>
                </a:cubicBezTo>
                <a:cubicBezTo>
                  <a:pt x="768" y="7552"/>
                  <a:pt x="777" y="7558"/>
                  <a:pt x="785" y="7570"/>
                </a:cubicBezTo>
                <a:cubicBezTo>
                  <a:pt x="794" y="7581"/>
                  <a:pt x="799" y="7594"/>
                  <a:pt x="804" y="7612"/>
                </a:cubicBezTo>
                <a:cubicBezTo>
                  <a:pt x="808" y="7630"/>
                  <a:pt x="809" y="7647"/>
                  <a:pt x="808" y="7666"/>
                </a:cubicBezTo>
                <a:cubicBezTo>
                  <a:pt x="807" y="7686"/>
                  <a:pt x="803" y="7702"/>
                  <a:pt x="797" y="7717"/>
                </a:cubicBezTo>
                <a:cubicBezTo>
                  <a:pt x="793" y="7724"/>
                  <a:pt x="790" y="7731"/>
                  <a:pt x="786" y="7736"/>
                </a:cubicBezTo>
                <a:cubicBezTo>
                  <a:pt x="782" y="7742"/>
                  <a:pt x="778" y="7746"/>
                  <a:pt x="773" y="7750"/>
                </a:cubicBezTo>
                <a:cubicBezTo>
                  <a:pt x="768" y="7754"/>
                  <a:pt x="764" y="7756"/>
                  <a:pt x="759" y="7757"/>
                </a:cubicBezTo>
                <a:cubicBezTo>
                  <a:pt x="754" y="7759"/>
                  <a:pt x="749" y="7759"/>
                  <a:pt x="744" y="7758"/>
                </a:cubicBezTo>
                <a:cubicBezTo>
                  <a:pt x="733" y="7756"/>
                  <a:pt x="724" y="7749"/>
                  <a:pt x="716" y="7737"/>
                </a:cubicBezTo>
                <a:close/>
                <a:moveTo>
                  <a:pt x="1409" y="7737"/>
                </a:moveTo>
                <a:cubicBezTo>
                  <a:pt x="1401" y="7725"/>
                  <a:pt x="1395" y="7712"/>
                  <a:pt x="1391" y="7694"/>
                </a:cubicBezTo>
                <a:cubicBezTo>
                  <a:pt x="1386" y="7676"/>
                  <a:pt x="1385" y="7660"/>
                  <a:pt x="1387" y="7641"/>
                </a:cubicBezTo>
                <a:cubicBezTo>
                  <a:pt x="1388" y="7622"/>
                  <a:pt x="1391" y="7606"/>
                  <a:pt x="1398" y="7591"/>
                </a:cubicBezTo>
                <a:cubicBezTo>
                  <a:pt x="1401" y="7583"/>
                  <a:pt x="1404" y="7576"/>
                  <a:pt x="1408" y="7571"/>
                </a:cubicBezTo>
                <a:cubicBezTo>
                  <a:pt x="1412" y="7565"/>
                  <a:pt x="1416" y="7561"/>
                  <a:pt x="1421" y="7557"/>
                </a:cubicBezTo>
                <a:cubicBezTo>
                  <a:pt x="1431" y="7549"/>
                  <a:pt x="1440" y="7547"/>
                  <a:pt x="1451" y="7549"/>
                </a:cubicBezTo>
                <a:cubicBezTo>
                  <a:pt x="1461" y="7552"/>
                  <a:pt x="1470" y="7558"/>
                  <a:pt x="1479" y="7570"/>
                </a:cubicBezTo>
                <a:cubicBezTo>
                  <a:pt x="1487" y="7581"/>
                  <a:pt x="1493" y="7594"/>
                  <a:pt x="1497" y="7612"/>
                </a:cubicBezTo>
                <a:cubicBezTo>
                  <a:pt x="1501" y="7630"/>
                  <a:pt x="1502" y="7647"/>
                  <a:pt x="1501" y="7666"/>
                </a:cubicBezTo>
                <a:cubicBezTo>
                  <a:pt x="1500" y="7686"/>
                  <a:pt x="1496" y="7702"/>
                  <a:pt x="1490" y="7717"/>
                </a:cubicBezTo>
                <a:cubicBezTo>
                  <a:pt x="1486" y="7724"/>
                  <a:pt x="1483" y="7731"/>
                  <a:pt x="1479" y="7736"/>
                </a:cubicBezTo>
                <a:cubicBezTo>
                  <a:pt x="1475" y="7742"/>
                  <a:pt x="1471" y="7746"/>
                  <a:pt x="1466" y="7750"/>
                </a:cubicBezTo>
                <a:cubicBezTo>
                  <a:pt x="1461" y="7754"/>
                  <a:pt x="1457" y="7756"/>
                  <a:pt x="1452" y="7757"/>
                </a:cubicBezTo>
                <a:cubicBezTo>
                  <a:pt x="1447" y="7759"/>
                  <a:pt x="1442" y="7759"/>
                  <a:pt x="1437" y="7758"/>
                </a:cubicBezTo>
                <a:cubicBezTo>
                  <a:pt x="1426" y="7756"/>
                  <a:pt x="1417" y="7749"/>
                  <a:pt x="1409" y="7737"/>
                </a:cubicBezTo>
                <a:close/>
                <a:moveTo>
                  <a:pt x="2102" y="7737"/>
                </a:moveTo>
                <a:cubicBezTo>
                  <a:pt x="2094" y="7725"/>
                  <a:pt x="2088" y="7712"/>
                  <a:pt x="2084" y="7694"/>
                </a:cubicBezTo>
                <a:cubicBezTo>
                  <a:pt x="2079" y="7676"/>
                  <a:pt x="2078" y="7660"/>
                  <a:pt x="2080" y="7641"/>
                </a:cubicBezTo>
                <a:cubicBezTo>
                  <a:pt x="2081" y="7622"/>
                  <a:pt x="2084" y="7606"/>
                  <a:pt x="2091" y="7591"/>
                </a:cubicBezTo>
                <a:cubicBezTo>
                  <a:pt x="2094" y="7583"/>
                  <a:pt x="2097" y="7576"/>
                  <a:pt x="2101" y="7571"/>
                </a:cubicBezTo>
                <a:cubicBezTo>
                  <a:pt x="2105" y="7565"/>
                  <a:pt x="2109" y="7561"/>
                  <a:pt x="2114" y="7557"/>
                </a:cubicBezTo>
                <a:cubicBezTo>
                  <a:pt x="2124" y="7549"/>
                  <a:pt x="2133" y="7547"/>
                  <a:pt x="2144" y="7549"/>
                </a:cubicBezTo>
                <a:cubicBezTo>
                  <a:pt x="2154" y="7552"/>
                  <a:pt x="2163" y="7558"/>
                  <a:pt x="2172" y="7570"/>
                </a:cubicBezTo>
                <a:cubicBezTo>
                  <a:pt x="2180" y="7581"/>
                  <a:pt x="2186" y="7594"/>
                  <a:pt x="2190" y="7612"/>
                </a:cubicBezTo>
                <a:cubicBezTo>
                  <a:pt x="2194" y="7630"/>
                  <a:pt x="2195" y="7647"/>
                  <a:pt x="2194" y="7666"/>
                </a:cubicBezTo>
                <a:cubicBezTo>
                  <a:pt x="2193" y="7686"/>
                  <a:pt x="2189" y="7702"/>
                  <a:pt x="2183" y="7717"/>
                </a:cubicBezTo>
                <a:cubicBezTo>
                  <a:pt x="2180" y="7724"/>
                  <a:pt x="2176" y="7731"/>
                  <a:pt x="2172" y="7736"/>
                </a:cubicBezTo>
                <a:cubicBezTo>
                  <a:pt x="2169" y="7742"/>
                  <a:pt x="2164" y="7746"/>
                  <a:pt x="2159" y="7750"/>
                </a:cubicBezTo>
                <a:cubicBezTo>
                  <a:pt x="2155" y="7754"/>
                  <a:pt x="2150" y="7756"/>
                  <a:pt x="2145" y="7757"/>
                </a:cubicBezTo>
                <a:cubicBezTo>
                  <a:pt x="2140" y="7759"/>
                  <a:pt x="2135" y="7759"/>
                  <a:pt x="2130" y="7758"/>
                </a:cubicBezTo>
                <a:cubicBezTo>
                  <a:pt x="2119" y="7756"/>
                  <a:pt x="2110" y="7749"/>
                  <a:pt x="2102" y="7737"/>
                </a:cubicBezTo>
                <a:close/>
                <a:moveTo>
                  <a:pt x="2795" y="7737"/>
                </a:moveTo>
                <a:cubicBezTo>
                  <a:pt x="2791" y="7731"/>
                  <a:pt x="2787" y="7725"/>
                  <a:pt x="2784" y="7718"/>
                </a:cubicBezTo>
                <a:cubicBezTo>
                  <a:pt x="2781" y="7711"/>
                  <a:pt x="2779" y="7703"/>
                  <a:pt x="2777" y="7694"/>
                </a:cubicBezTo>
                <a:cubicBezTo>
                  <a:pt x="2772" y="7676"/>
                  <a:pt x="2771" y="7660"/>
                  <a:pt x="2773" y="7641"/>
                </a:cubicBezTo>
                <a:cubicBezTo>
                  <a:pt x="2774" y="7622"/>
                  <a:pt x="2777" y="7606"/>
                  <a:pt x="2784" y="7591"/>
                </a:cubicBezTo>
                <a:cubicBezTo>
                  <a:pt x="2787" y="7583"/>
                  <a:pt x="2790" y="7576"/>
                  <a:pt x="2794" y="7571"/>
                </a:cubicBezTo>
                <a:cubicBezTo>
                  <a:pt x="2798" y="7565"/>
                  <a:pt x="2802" y="7561"/>
                  <a:pt x="2807" y="7557"/>
                </a:cubicBezTo>
                <a:cubicBezTo>
                  <a:pt x="2817" y="7549"/>
                  <a:pt x="2826" y="7547"/>
                  <a:pt x="2837" y="7549"/>
                </a:cubicBezTo>
                <a:cubicBezTo>
                  <a:pt x="2848" y="7552"/>
                  <a:pt x="2856" y="7558"/>
                  <a:pt x="2865" y="7570"/>
                </a:cubicBezTo>
                <a:cubicBezTo>
                  <a:pt x="2873" y="7581"/>
                  <a:pt x="2879" y="7594"/>
                  <a:pt x="2883" y="7612"/>
                </a:cubicBezTo>
                <a:cubicBezTo>
                  <a:pt x="2887" y="7630"/>
                  <a:pt x="2888" y="7647"/>
                  <a:pt x="2887" y="7666"/>
                </a:cubicBezTo>
                <a:cubicBezTo>
                  <a:pt x="2886" y="7686"/>
                  <a:pt x="2882" y="7702"/>
                  <a:pt x="2876" y="7717"/>
                </a:cubicBezTo>
                <a:cubicBezTo>
                  <a:pt x="2873" y="7724"/>
                  <a:pt x="2869" y="7731"/>
                  <a:pt x="2865" y="7736"/>
                </a:cubicBezTo>
                <a:cubicBezTo>
                  <a:pt x="2862" y="7742"/>
                  <a:pt x="2857" y="7746"/>
                  <a:pt x="2852" y="7750"/>
                </a:cubicBezTo>
                <a:cubicBezTo>
                  <a:pt x="2848" y="7754"/>
                  <a:pt x="2843" y="7756"/>
                  <a:pt x="2838" y="7757"/>
                </a:cubicBezTo>
                <a:cubicBezTo>
                  <a:pt x="2833" y="7759"/>
                  <a:pt x="2828" y="7759"/>
                  <a:pt x="2823" y="7758"/>
                </a:cubicBezTo>
                <a:cubicBezTo>
                  <a:pt x="2817" y="7757"/>
                  <a:pt x="2813" y="7755"/>
                  <a:pt x="2808" y="7751"/>
                </a:cubicBezTo>
                <a:cubicBezTo>
                  <a:pt x="2804" y="7748"/>
                  <a:pt x="2799" y="7743"/>
                  <a:pt x="2795" y="7737"/>
                </a:cubicBezTo>
                <a:close/>
                <a:moveTo>
                  <a:pt x="3488" y="7737"/>
                </a:moveTo>
                <a:cubicBezTo>
                  <a:pt x="3484" y="7731"/>
                  <a:pt x="3480" y="7725"/>
                  <a:pt x="3477" y="7718"/>
                </a:cubicBezTo>
                <a:cubicBezTo>
                  <a:pt x="3474" y="7711"/>
                  <a:pt x="3472" y="7703"/>
                  <a:pt x="3470" y="7694"/>
                </a:cubicBezTo>
                <a:cubicBezTo>
                  <a:pt x="3465" y="7676"/>
                  <a:pt x="3464" y="7660"/>
                  <a:pt x="3466" y="7641"/>
                </a:cubicBezTo>
                <a:cubicBezTo>
                  <a:pt x="3467" y="7622"/>
                  <a:pt x="3470" y="7606"/>
                  <a:pt x="3477" y="7591"/>
                </a:cubicBezTo>
                <a:cubicBezTo>
                  <a:pt x="3480" y="7583"/>
                  <a:pt x="3483" y="7576"/>
                  <a:pt x="3487" y="7571"/>
                </a:cubicBezTo>
                <a:cubicBezTo>
                  <a:pt x="3491" y="7565"/>
                  <a:pt x="3496" y="7561"/>
                  <a:pt x="3500" y="7557"/>
                </a:cubicBezTo>
                <a:cubicBezTo>
                  <a:pt x="3510" y="7549"/>
                  <a:pt x="3519" y="7547"/>
                  <a:pt x="3530" y="7549"/>
                </a:cubicBezTo>
                <a:cubicBezTo>
                  <a:pt x="3541" y="7552"/>
                  <a:pt x="3549" y="7558"/>
                  <a:pt x="3558" y="7570"/>
                </a:cubicBezTo>
                <a:cubicBezTo>
                  <a:pt x="3566" y="7581"/>
                  <a:pt x="3572" y="7594"/>
                  <a:pt x="3576" y="7612"/>
                </a:cubicBezTo>
                <a:cubicBezTo>
                  <a:pt x="3580" y="7630"/>
                  <a:pt x="3581" y="7647"/>
                  <a:pt x="3580" y="7666"/>
                </a:cubicBezTo>
                <a:cubicBezTo>
                  <a:pt x="3579" y="7686"/>
                  <a:pt x="3575" y="7702"/>
                  <a:pt x="3569" y="7717"/>
                </a:cubicBezTo>
                <a:cubicBezTo>
                  <a:pt x="3566" y="7724"/>
                  <a:pt x="3562" y="7731"/>
                  <a:pt x="3558" y="7736"/>
                </a:cubicBezTo>
                <a:cubicBezTo>
                  <a:pt x="3555" y="7742"/>
                  <a:pt x="3550" y="7746"/>
                  <a:pt x="3546" y="7750"/>
                </a:cubicBezTo>
                <a:cubicBezTo>
                  <a:pt x="3541" y="7754"/>
                  <a:pt x="3536" y="7756"/>
                  <a:pt x="3531" y="7757"/>
                </a:cubicBezTo>
                <a:cubicBezTo>
                  <a:pt x="3526" y="7759"/>
                  <a:pt x="3521" y="7759"/>
                  <a:pt x="3516" y="7758"/>
                </a:cubicBezTo>
                <a:cubicBezTo>
                  <a:pt x="3510" y="7757"/>
                  <a:pt x="3506" y="7755"/>
                  <a:pt x="3501" y="7751"/>
                </a:cubicBezTo>
                <a:cubicBezTo>
                  <a:pt x="3497" y="7748"/>
                  <a:pt x="3492" y="7743"/>
                  <a:pt x="3488" y="7737"/>
                </a:cubicBezTo>
                <a:close/>
                <a:moveTo>
                  <a:pt x="4181" y="7737"/>
                </a:moveTo>
                <a:cubicBezTo>
                  <a:pt x="4177" y="7731"/>
                  <a:pt x="4173" y="7725"/>
                  <a:pt x="4170" y="7718"/>
                </a:cubicBezTo>
                <a:cubicBezTo>
                  <a:pt x="4167" y="7711"/>
                  <a:pt x="4165" y="7703"/>
                  <a:pt x="4163" y="7694"/>
                </a:cubicBezTo>
                <a:cubicBezTo>
                  <a:pt x="4158" y="7676"/>
                  <a:pt x="4157" y="7660"/>
                  <a:pt x="4159" y="7641"/>
                </a:cubicBezTo>
                <a:cubicBezTo>
                  <a:pt x="4160" y="7622"/>
                  <a:pt x="4163" y="7606"/>
                  <a:pt x="4170" y="7591"/>
                </a:cubicBezTo>
                <a:cubicBezTo>
                  <a:pt x="4173" y="7583"/>
                  <a:pt x="4176" y="7576"/>
                  <a:pt x="4180" y="7571"/>
                </a:cubicBezTo>
                <a:cubicBezTo>
                  <a:pt x="4184" y="7565"/>
                  <a:pt x="4189" y="7561"/>
                  <a:pt x="4193" y="7557"/>
                </a:cubicBezTo>
                <a:cubicBezTo>
                  <a:pt x="4203" y="7549"/>
                  <a:pt x="4213" y="7547"/>
                  <a:pt x="4223" y="7549"/>
                </a:cubicBezTo>
                <a:cubicBezTo>
                  <a:pt x="4234" y="7552"/>
                  <a:pt x="4242" y="7558"/>
                  <a:pt x="4251" y="7570"/>
                </a:cubicBezTo>
                <a:cubicBezTo>
                  <a:pt x="4259" y="7581"/>
                  <a:pt x="4265" y="7594"/>
                  <a:pt x="4269" y="7612"/>
                </a:cubicBezTo>
                <a:cubicBezTo>
                  <a:pt x="4273" y="7630"/>
                  <a:pt x="4274" y="7647"/>
                  <a:pt x="4273" y="7666"/>
                </a:cubicBezTo>
                <a:cubicBezTo>
                  <a:pt x="4272" y="7686"/>
                  <a:pt x="4268" y="7702"/>
                  <a:pt x="4262" y="7717"/>
                </a:cubicBezTo>
                <a:cubicBezTo>
                  <a:pt x="4259" y="7724"/>
                  <a:pt x="4255" y="7731"/>
                  <a:pt x="4252" y="7736"/>
                </a:cubicBezTo>
                <a:cubicBezTo>
                  <a:pt x="4248" y="7742"/>
                  <a:pt x="4243" y="7746"/>
                  <a:pt x="4239" y="7750"/>
                </a:cubicBezTo>
                <a:cubicBezTo>
                  <a:pt x="4234" y="7754"/>
                  <a:pt x="4229" y="7756"/>
                  <a:pt x="4224" y="7757"/>
                </a:cubicBezTo>
                <a:cubicBezTo>
                  <a:pt x="4219" y="7759"/>
                  <a:pt x="4214" y="7759"/>
                  <a:pt x="4209" y="7758"/>
                </a:cubicBezTo>
                <a:cubicBezTo>
                  <a:pt x="4204" y="7757"/>
                  <a:pt x="4199" y="7755"/>
                  <a:pt x="4194" y="7751"/>
                </a:cubicBezTo>
                <a:cubicBezTo>
                  <a:pt x="4190" y="7748"/>
                  <a:pt x="4185" y="7743"/>
                  <a:pt x="4181" y="7737"/>
                </a:cubicBezTo>
                <a:close/>
                <a:moveTo>
                  <a:pt x="4874" y="7737"/>
                </a:moveTo>
                <a:cubicBezTo>
                  <a:pt x="4870" y="7731"/>
                  <a:pt x="4866" y="7725"/>
                  <a:pt x="4863" y="7718"/>
                </a:cubicBezTo>
                <a:cubicBezTo>
                  <a:pt x="4860" y="7711"/>
                  <a:pt x="4858" y="7703"/>
                  <a:pt x="4856" y="7694"/>
                </a:cubicBezTo>
                <a:cubicBezTo>
                  <a:pt x="4851" y="7676"/>
                  <a:pt x="4850" y="7660"/>
                  <a:pt x="4852" y="7641"/>
                </a:cubicBezTo>
                <a:cubicBezTo>
                  <a:pt x="4853" y="7622"/>
                  <a:pt x="4856" y="7606"/>
                  <a:pt x="4863" y="7591"/>
                </a:cubicBezTo>
                <a:cubicBezTo>
                  <a:pt x="4866" y="7583"/>
                  <a:pt x="4869" y="7576"/>
                  <a:pt x="4873" y="7571"/>
                </a:cubicBezTo>
                <a:cubicBezTo>
                  <a:pt x="4877" y="7565"/>
                  <a:pt x="4882" y="7561"/>
                  <a:pt x="4886" y="7557"/>
                </a:cubicBezTo>
                <a:cubicBezTo>
                  <a:pt x="4896" y="7549"/>
                  <a:pt x="4906" y="7547"/>
                  <a:pt x="4916" y="7549"/>
                </a:cubicBezTo>
                <a:cubicBezTo>
                  <a:pt x="4927" y="7552"/>
                  <a:pt x="4935" y="7558"/>
                  <a:pt x="4944" y="7570"/>
                </a:cubicBezTo>
                <a:cubicBezTo>
                  <a:pt x="4948" y="7576"/>
                  <a:pt x="4951" y="7582"/>
                  <a:pt x="4954" y="7589"/>
                </a:cubicBezTo>
                <a:cubicBezTo>
                  <a:pt x="4957" y="7595"/>
                  <a:pt x="4960" y="7603"/>
                  <a:pt x="4962" y="7612"/>
                </a:cubicBezTo>
                <a:cubicBezTo>
                  <a:pt x="4966" y="7630"/>
                  <a:pt x="4967" y="7647"/>
                  <a:pt x="4966" y="7666"/>
                </a:cubicBezTo>
                <a:cubicBezTo>
                  <a:pt x="4965" y="7686"/>
                  <a:pt x="4961" y="7702"/>
                  <a:pt x="4955" y="7717"/>
                </a:cubicBezTo>
                <a:cubicBezTo>
                  <a:pt x="4952" y="7724"/>
                  <a:pt x="4948" y="7731"/>
                  <a:pt x="4945" y="7736"/>
                </a:cubicBezTo>
                <a:cubicBezTo>
                  <a:pt x="4941" y="7742"/>
                  <a:pt x="4936" y="7746"/>
                  <a:pt x="4932" y="7750"/>
                </a:cubicBezTo>
                <a:cubicBezTo>
                  <a:pt x="4927" y="7754"/>
                  <a:pt x="4922" y="7756"/>
                  <a:pt x="4917" y="7757"/>
                </a:cubicBezTo>
                <a:cubicBezTo>
                  <a:pt x="4912" y="7759"/>
                  <a:pt x="4907" y="7759"/>
                  <a:pt x="4902" y="7758"/>
                </a:cubicBezTo>
                <a:cubicBezTo>
                  <a:pt x="4897" y="7757"/>
                  <a:pt x="4892" y="7755"/>
                  <a:pt x="4887" y="7751"/>
                </a:cubicBezTo>
                <a:cubicBezTo>
                  <a:pt x="4883" y="7748"/>
                  <a:pt x="4878" y="7743"/>
                  <a:pt x="4874" y="7737"/>
                </a:cubicBezTo>
                <a:close/>
                <a:moveTo>
                  <a:pt x="5567" y="7737"/>
                </a:moveTo>
                <a:cubicBezTo>
                  <a:pt x="5563" y="7731"/>
                  <a:pt x="5559" y="7725"/>
                  <a:pt x="5556" y="7718"/>
                </a:cubicBezTo>
                <a:cubicBezTo>
                  <a:pt x="5553" y="7711"/>
                  <a:pt x="5551" y="7703"/>
                  <a:pt x="5549" y="7694"/>
                </a:cubicBezTo>
                <a:cubicBezTo>
                  <a:pt x="5544" y="7676"/>
                  <a:pt x="5543" y="7660"/>
                  <a:pt x="5545" y="7641"/>
                </a:cubicBezTo>
                <a:cubicBezTo>
                  <a:pt x="5546" y="7622"/>
                  <a:pt x="5550" y="7606"/>
                  <a:pt x="5556" y="7591"/>
                </a:cubicBezTo>
                <a:cubicBezTo>
                  <a:pt x="5559" y="7583"/>
                  <a:pt x="5562" y="7576"/>
                  <a:pt x="5566" y="7571"/>
                </a:cubicBezTo>
                <a:cubicBezTo>
                  <a:pt x="5570" y="7565"/>
                  <a:pt x="5574" y="7561"/>
                  <a:pt x="5579" y="7557"/>
                </a:cubicBezTo>
                <a:cubicBezTo>
                  <a:pt x="5589" y="7549"/>
                  <a:pt x="5599" y="7547"/>
                  <a:pt x="5609" y="7549"/>
                </a:cubicBezTo>
                <a:cubicBezTo>
                  <a:pt x="5620" y="7552"/>
                  <a:pt x="5628" y="7558"/>
                  <a:pt x="5637" y="7570"/>
                </a:cubicBezTo>
                <a:cubicBezTo>
                  <a:pt x="5641" y="7576"/>
                  <a:pt x="5644" y="7582"/>
                  <a:pt x="5647" y="7589"/>
                </a:cubicBezTo>
                <a:cubicBezTo>
                  <a:pt x="5651" y="7595"/>
                  <a:pt x="5653" y="7603"/>
                  <a:pt x="5655" y="7612"/>
                </a:cubicBezTo>
                <a:cubicBezTo>
                  <a:pt x="5659" y="7630"/>
                  <a:pt x="5660" y="7647"/>
                  <a:pt x="5659" y="7666"/>
                </a:cubicBezTo>
                <a:cubicBezTo>
                  <a:pt x="5658" y="7686"/>
                  <a:pt x="5654" y="7702"/>
                  <a:pt x="5648" y="7717"/>
                </a:cubicBezTo>
                <a:cubicBezTo>
                  <a:pt x="5645" y="7724"/>
                  <a:pt x="5641" y="7731"/>
                  <a:pt x="5638" y="7736"/>
                </a:cubicBezTo>
                <a:cubicBezTo>
                  <a:pt x="5634" y="7742"/>
                  <a:pt x="5629" y="7746"/>
                  <a:pt x="5625" y="7750"/>
                </a:cubicBezTo>
                <a:cubicBezTo>
                  <a:pt x="5620" y="7754"/>
                  <a:pt x="5615" y="7756"/>
                  <a:pt x="5610" y="7757"/>
                </a:cubicBezTo>
                <a:cubicBezTo>
                  <a:pt x="5605" y="7759"/>
                  <a:pt x="5600" y="7759"/>
                  <a:pt x="5595" y="7758"/>
                </a:cubicBezTo>
                <a:cubicBezTo>
                  <a:pt x="5590" y="7757"/>
                  <a:pt x="5585" y="7755"/>
                  <a:pt x="5580" y="7751"/>
                </a:cubicBezTo>
                <a:cubicBezTo>
                  <a:pt x="5576" y="7748"/>
                  <a:pt x="5571" y="7743"/>
                  <a:pt x="5567" y="7737"/>
                </a:cubicBezTo>
                <a:close/>
                <a:moveTo>
                  <a:pt x="6260" y="7737"/>
                </a:moveTo>
                <a:cubicBezTo>
                  <a:pt x="6256" y="7731"/>
                  <a:pt x="6252" y="7725"/>
                  <a:pt x="6249" y="7718"/>
                </a:cubicBezTo>
                <a:cubicBezTo>
                  <a:pt x="6246" y="7711"/>
                  <a:pt x="6244" y="7703"/>
                  <a:pt x="6242" y="7694"/>
                </a:cubicBezTo>
                <a:cubicBezTo>
                  <a:pt x="6238" y="7676"/>
                  <a:pt x="6236" y="7660"/>
                  <a:pt x="6238" y="7641"/>
                </a:cubicBezTo>
                <a:cubicBezTo>
                  <a:pt x="6239" y="7622"/>
                  <a:pt x="6243" y="7606"/>
                  <a:pt x="6249" y="7591"/>
                </a:cubicBezTo>
                <a:cubicBezTo>
                  <a:pt x="6252" y="7583"/>
                  <a:pt x="6255" y="7576"/>
                  <a:pt x="6259" y="7571"/>
                </a:cubicBezTo>
                <a:cubicBezTo>
                  <a:pt x="6263" y="7565"/>
                  <a:pt x="6267" y="7561"/>
                  <a:pt x="6272" y="7557"/>
                </a:cubicBezTo>
                <a:cubicBezTo>
                  <a:pt x="6282" y="7549"/>
                  <a:pt x="6292" y="7547"/>
                  <a:pt x="6302" y="7549"/>
                </a:cubicBezTo>
                <a:cubicBezTo>
                  <a:pt x="6313" y="7552"/>
                  <a:pt x="6321" y="7558"/>
                  <a:pt x="6330" y="7570"/>
                </a:cubicBezTo>
                <a:cubicBezTo>
                  <a:pt x="6334" y="7576"/>
                  <a:pt x="6337" y="7582"/>
                  <a:pt x="6340" y="7589"/>
                </a:cubicBezTo>
                <a:cubicBezTo>
                  <a:pt x="6344" y="7595"/>
                  <a:pt x="6346" y="7603"/>
                  <a:pt x="6348" y="7612"/>
                </a:cubicBezTo>
                <a:cubicBezTo>
                  <a:pt x="6352" y="7630"/>
                  <a:pt x="6353" y="7647"/>
                  <a:pt x="6352" y="7666"/>
                </a:cubicBezTo>
                <a:cubicBezTo>
                  <a:pt x="6351" y="7686"/>
                  <a:pt x="6347" y="7702"/>
                  <a:pt x="6341" y="7717"/>
                </a:cubicBezTo>
                <a:cubicBezTo>
                  <a:pt x="6338" y="7724"/>
                  <a:pt x="6334" y="7731"/>
                  <a:pt x="6331" y="7736"/>
                </a:cubicBezTo>
                <a:cubicBezTo>
                  <a:pt x="6327" y="7742"/>
                  <a:pt x="6322" y="7746"/>
                  <a:pt x="6318" y="7750"/>
                </a:cubicBezTo>
                <a:cubicBezTo>
                  <a:pt x="6312" y="7754"/>
                  <a:pt x="6308" y="7756"/>
                  <a:pt x="6303" y="7757"/>
                </a:cubicBezTo>
                <a:cubicBezTo>
                  <a:pt x="6298" y="7759"/>
                  <a:pt x="6293" y="7759"/>
                  <a:pt x="6288" y="7758"/>
                </a:cubicBezTo>
                <a:cubicBezTo>
                  <a:pt x="6283" y="7757"/>
                  <a:pt x="6278" y="7755"/>
                  <a:pt x="6273" y="7751"/>
                </a:cubicBezTo>
                <a:cubicBezTo>
                  <a:pt x="6269" y="7748"/>
                  <a:pt x="6265" y="7743"/>
                  <a:pt x="6260" y="7737"/>
                </a:cubicBezTo>
                <a:close/>
                <a:moveTo>
                  <a:pt x="6954" y="7737"/>
                </a:moveTo>
                <a:cubicBezTo>
                  <a:pt x="6949" y="7731"/>
                  <a:pt x="6945" y="7725"/>
                  <a:pt x="6942" y="7718"/>
                </a:cubicBezTo>
                <a:cubicBezTo>
                  <a:pt x="6939" y="7711"/>
                  <a:pt x="6937" y="7703"/>
                  <a:pt x="6935" y="7694"/>
                </a:cubicBezTo>
                <a:cubicBezTo>
                  <a:pt x="6931" y="7676"/>
                  <a:pt x="6929" y="7660"/>
                  <a:pt x="6931" y="7641"/>
                </a:cubicBezTo>
                <a:cubicBezTo>
                  <a:pt x="6932" y="7622"/>
                  <a:pt x="6936" y="7606"/>
                  <a:pt x="6942" y="7591"/>
                </a:cubicBezTo>
                <a:cubicBezTo>
                  <a:pt x="6945" y="7583"/>
                  <a:pt x="6948" y="7576"/>
                  <a:pt x="6952" y="7571"/>
                </a:cubicBezTo>
                <a:cubicBezTo>
                  <a:pt x="6956" y="7565"/>
                  <a:pt x="6960" y="7561"/>
                  <a:pt x="6965" y="7557"/>
                </a:cubicBezTo>
                <a:cubicBezTo>
                  <a:pt x="6975" y="7549"/>
                  <a:pt x="6985" y="7547"/>
                  <a:pt x="6995" y="7549"/>
                </a:cubicBezTo>
                <a:cubicBezTo>
                  <a:pt x="7006" y="7552"/>
                  <a:pt x="7014" y="7558"/>
                  <a:pt x="7023" y="7570"/>
                </a:cubicBezTo>
                <a:cubicBezTo>
                  <a:pt x="7027" y="7576"/>
                  <a:pt x="7031" y="7582"/>
                  <a:pt x="7034" y="7589"/>
                </a:cubicBezTo>
                <a:cubicBezTo>
                  <a:pt x="7037" y="7595"/>
                  <a:pt x="7039" y="7603"/>
                  <a:pt x="7041" y="7612"/>
                </a:cubicBezTo>
                <a:cubicBezTo>
                  <a:pt x="7043" y="7621"/>
                  <a:pt x="7045" y="7630"/>
                  <a:pt x="7045" y="7639"/>
                </a:cubicBezTo>
                <a:cubicBezTo>
                  <a:pt x="7046" y="7648"/>
                  <a:pt x="7046" y="7657"/>
                  <a:pt x="7046" y="7666"/>
                </a:cubicBezTo>
                <a:cubicBezTo>
                  <a:pt x="7044" y="7686"/>
                  <a:pt x="7041" y="7702"/>
                  <a:pt x="7034" y="7717"/>
                </a:cubicBezTo>
                <a:cubicBezTo>
                  <a:pt x="7028" y="7732"/>
                  <a:pt x="7020" y="7742"/>
                  <a:pt x="7011" y="7750"/>
                </a:cubicBezTo>
                <a:cubicBezTo>
                  <a:pt x="7005" y="7754"/>
                  <a:pt x="7001" y="7756"/>
                  <a:pt x="6996" y="7757"/>
                </a:cubicBezTo>
                <a:cubicBezTo>
                  <a:pt x="6991" y="7759"/>
                  <a:pt x="6986" y="7759"/>
                  <a:pt x="6981" y="7758"/>
                </a:cubicBezTo>
                <a:cubicBezTo>
                  <a:pt x="6976" y="7757"/>
                  <a:pt x="6971" y="7755"/>
                  <a:pt x="6966" y="7751"/>
                </a:cubicBezTo>
                <a:cubicBezTo>
                  <a:pt x="6962" y="7748"/>
                  <a:pt x="6958" y="7743"/>
                  <a:pt x="6954" y="7737"/>
                </a:cubicBezTo>
                <a:close/>
                <a:moveTo>
                  <a:pt x="7647" y="7737"/>
                </a:moveTo>
                <a:cubicBezTo>
                  <a:pt x="7642" y="7731"/>
                  <a:pt x="7639" y="7725"/>
                  <a:pt x="7635" y="7718"/>
                </a:cubicBezTo>
                <a:cubicBezTo>
                  <a:pt x="7632" y="7711"/>
                  <a:pt x="7630" y="7703"/>
                  <a:pt x="7628" y="7694"/>
                </a:cubicBezTo>
                <a:cubicBezTo>
                  <a:pt x="7624" y="7676"/>
                  <a:pt x="7622" y="7660"/>
                  <a:pt x="7624" y="7641"/>
                </a:cubicBezTo>
                <a:cubicBezTo>
                  <a:pt x="7625" y="7622"/>
                  <a:pt x="7629" y="7606"/>
                  <a:pt x="7635" y="7591"/>
                </a:cubicBezTo>
                <a:cubicBezTo>
                  <a:pt x="7638" y="7583"/>
                  <a:pt x="7641" y="7576"/>
                  <a:pt x="7645" y="7571"/>
                </a:cubicBezTo>
                <a:cubicBezTo>
                  <a:pt x="7649" y="7565"/>
                  <a:pt x="7653" y="7561"/>
                  <a:pt x="7658" y="7557"/>
                </a:cubicBezTo>
                <a:cubicBezTo>
                  <a:pt x="7668" y="7549"/>
                  <a:pt x="7678" y="7547"/>
                  <a:pt x="7688" y="7549"/>
                </a:cubicBezTo>
                <a:cubicBezTo>
                  <a:pt x="7699" y="7552"/>
                  <a:pt x="7707" y="7558"/>
                  <a:pt x="7716" y="7570"/>
                </a:cubicBezTo>
                <a:cubicBezTo>
                  <a:pt x="7720" y="7576"/>
                  <a:pt x="7723" y="7582"/>
                  <a:pt x="7726" y="7589"/>
                </a:cubicBezTo>
                <a:cubicBezTo>
                  <a:pt x="7730" y="7595"/>
                  <a:pt x="7732" y="7603"/>
                  <a:pt x="7734" y="7612"/>
                </a:cubicBezTo>
                <a:cubicBezTo>
                  <a:pt x="7738" y="7630"/>
                  <a:pt x="7740" y="7647"/>
                  <a:pt x="7739" y="7666"/>
                </a:cubicBezTo>
                <a:cubicBezTo>
                  <a:pt x="7737" y="7686"/>
                  <a:pt x="7734" y="7702"/>
                  <a:pt x="7727" y="7717"/>
                </a:cubicBezTo>
                <a:cubicBezTo>
                  <a:pt x="7721" y="7732"/>
                  <a:pt x="7713" y="7742"/>
                  <a:pt x="7704" y="7750"/>
                </a:cubicBezTo>
                <a:cubicBezTo>
                  <a:pt x="7698" y="7754"/>
                  <a:pt x="7694" y="7756"/>
                  <a:pt x="7689" y="7757"/>
                </a:cubicBezTo>
                <a:cubicBezTo>
                  <a:pt x="7684" y="7759"/>
                  <a:pt x="7679" y="7759"/>
                  <a:pt x="7674" y="7758"/>
                </a:cubicBezTo>
                <a:cubicBezTo>
                  <a:pt x="7669" y="7757"/>
                  <a:pt x="7664" y="7755"/>
                  <a:pt x="7659" y="7751"/>
                </a:cubicBezTo>
                <a:cubicBezTo>
                  <a:pt x="7655" y="7748"/>
                  <a:pt x="7651" y="7743"/>
                  <a:pt x="7647" y="7737"/>
                </a:cubicBezTo>
                <a:close/>
                <a:moveTo>
                  <a:pt x="8340" y="7737"/>
                </a:moveTo>
                <a:cubicBezTo>
                  <a:pt x="8335" y="7731"/>
                  <a:pt x="8332" y="7725"/>
                  <a:pt x="8328" y="7718"/>
                </a:cubicBezTo>
                <a:cubicBezTo>
                  <a:pt x="8325" y="7711"/>
                  <a:pt x="8323" y="7703"/>
                  <a:pt x="8321" y="7694"/>
                </a:cubicBezTo>
                <a:cubicBezTo>
                  <a:pt x="8317" y="7676"/>
                  <a:pt x="8315" y="7660"/>
                  <a:pt x="8317" y="7641"/>
                </a:cubicBezTo>
                <a:cubicBezTo>
                  <a:pt x="8318" y="7622"/>
                  <a:pt x="8322" y="7606"/>
                  <a:pt x="8328" y="7591"/>
                </a:cubicBezTo>
                <a:cubicBezTo>
                  <a:pt x="8331" y="7583"/>
                  <a:pt x="8334" y="7576"/>
                  <a:pt x="8338" y="7571"/>
                </a:cubicBezTo>
                <a:cubicBezTo>
                  <a:pt x="8342" y="7565"/>
                  <a:pt x="8346" y="7561"/>
                  <a:pt x="8351" y="7557"/>
                </a:cubicBezTo>
                <a:cubicBezTo>
                  <a:pt x="8361" y="7549"/>
                  <a:pt x="8371" y="7547"/>
                  <a:pt x="8381" y="7549"/>
                </a:cubicBezTo>
                <a:cubicBezTo>
                  <a:pt x="8392" y="7552"/>
                  <a:pt x="8400" y="7558"/>
                  <a:pt x="8409" y="7570"/>
                </a:cubicBezTo>
                <a:cubicBezTo>
                  <a:pt x="8417" y="7581"/>
                  <a:pt x="8423" y="7594"/>
                  <a:pt x="8427" y="7612"/>
                </a:cubicBezTo>
                <a:cubicBezTo>
                  <a:pt x="8431" y="7630"/>
                  <a:pt x="8433" y="7647"/>
                  <a:pt x="8432" y="7666"/>
                </a:cubicBezTo>
                <a:cubicBezTo>
                  <a:pt x="8430" y="7686"/>
                  <a:pt x="8426" y="7702"/>
                  <a:pt x="8420" y="7717"/>
                </a:cubicBezTo>
                <a:cubicBezTo>
                  <a:pt x="8417" y="7724"/>
                  <a:pt x="8413" y="7731"/>
                  <a:pt x="8410" y="7736"/>
                </a:cubicBezTo>
                <a:cubicBezTo>
                  <a:pt x="8406" y="7742"/>
                  <a:pt x="8401" y="7746"/>
                  <a:pt x="8397" y="7750"/>
                </a:cubicBezTo>
                <a:cubicBezTo>
                  <a:pt x="8391" y="7754"/>
                  <a:pt x="8387" y="7756"/>
                  <a:pt x="8382" y="7757"/>
                </a:cubicBezTo>
                <a:cubicBezTo>
                  <a:pt x="8377" y="7759"/>
                  <a:pt x="8372" y="7759"/>
                  <a:pt x="8367" y="7758"/>
                </a:cubicBezTo>
                <a:cubicBezTo>
                  <a:pt x="8362" y="7757"/>
                  <a:pt x="8357" y="7755"/>
                  <a:pt x="8353" y="7751"/>
                </a:cubicBezTo>
                <a:cubicBezTo>
                  <a:pt x="8348" y="7748"/>
                  <a:pt x="8344" y="7743"/>
                  <a:pt x="8340" y="7737"/>
                </a:cubicBezTo>
                <a:close/>
                <a:moveTo>
                  <a:pt x="9033" y="7737"/>
                </a:moveTo>
                <a:cubicBezTo>
                  <a:pt x="9028" y="7731"/>
                  <a:pt x="9025" y="7725"/>
                  <a:pt x="9021" y="7718"/>
                </a:cubicBezTo>
                <a:cubicBezTo>
                  <a:pt x="9018" y="7711"/>
                  <a:pt x="9016" y="7703"/>
                  <a:pt x="9014" y="7694"/>
                </a:cubicBezTo>
                <a:cubicBezTo>
                  <a:pt x="9010" y="7676"/>
                  <a:pt x="9008" y="7660"/>
                  <a:pt x="9010" y="7641"/>
                </a:cubicBezTo>
                <a:cubicBezTo>
                  <a:pt x="9011" y="7622"/>
                  <a:pt x="9015" y="7606"/>
                  <a:pt x="9021" y="7591"/>
                </a:cubicBezTo>
                <a:cubicBezTo>
                  <a:pt x="9024" y="7583"/>
                  <a:pt x="9028" y="7576"/>
                  <a:pt x="9031" y="7571"/>
                </a:cubicBezTo>
                <a:cubicBezTo>
                  <a:pt x="9035" y="7565"/>
                  <a:pt x="9040" y="7561"/>
                  <a:pt x="9045" y="7557"/>
                </a:cubicBezTo>
                <a:cubicBezTo>
                  <a:pt x="9054" y="7549"/>
                  <a:pt x="9064" y="7547"/>
                  <a:pt x="9074" y="7549"/>
                </a:cubicBezTo>
                <a:cubicBezTo>
                  <a:pt x="9085" y="7552"/>
                  <a:pt x="9093" y="7558"/>
                  <a:pt x="9102" y="7570"/>
                </a:cubicBezTo>
                <a:cubicBezTo>
                  <a:pt x="9110" y="7581"/>
                  <a:pt x="9116" y="7594"/>
                  <a:pt x="9120" y="7612"/>
                </a:cubicBezTo>
                <a:cubicBezTo>
                  <a:pt x="9124" y="7630"/>
                  <a:pt x="9126" y="7647"/>
                  <a:pt x="9125" y="7666"/>
                </a:cubicBezTo>
                <a:cubicBezTo>
                  <a:pt x="9123" y="7686"/>
                  <a:pt x="9119" y="7702"/>
                  <a:pt x="9113" y="7717"/>
                </a:cubicBezTo>
                <a:cubicBezTo>
                  <a:pt x="9110" y="7724"/>
                  <a:pt x="9106" y="7731"/>
                  <a:pt x="9103" y="7736"/>
                </a:cubicBezTo>
                <a:cubicBezTo>
                  <a:pt x="9099" y="7742"/>
                  <a:pt x="9094" y="7746"/>
                  <a:pt x="9090" y="7750"/>
                </a:cubicBezTo>
                <a:cubicBezTo>
                  <a:pt x="9084" y="7754"/>
                  <a:pt x="9080" y="7756"/>
                  <a:pt x="9075" y="7757"/>
                </a:cubicBezTo>
                <a:cubicBezTo>
                  <a:pt x="9070" y="7759"/>
                  <a:pt x="9065" y="7759"/>
                  <a:pt x="9060" y="7758"/>
                </a:cubicBezTo>
                <a:cubicBezTo>
                  <a:pt x="9055" y="7757"/>
                  <a:pt x="9050" y="7755"/>
                  <a:pt x="9046" y="7751"/>
                </a:cubicBezTo>
                <a:cubicBezTo>
                  <a:pt x="9041" y="7748"/>
                  <a:pt x="9037" y="7743"/>
                  <a:pt x="9033" y="7737"/>
                </a:cubicBezTo>
                <a:close/>
                <a:moveTo>
                  <a:pt x="9726" y="7737"/>
                </a:moveTo>
                <a:cubicBezTo>
                  <a:pt x="9721" y="7731"/>
                  <a:pt x="9718" y="7725"/>
                  <a:pt x="9714" y="7718"/>
                </a:cubicBezTo>
                <a:cubicBezTo>
                  <a:pt x="9711" y="7711"/>
                  <a:pt x="9709" y="7703"/>
                  <a:pt x="9707" y="7694"/>
                </a:cubicBezTo>
                <a:cubicBezTo>
                  <a:pt x="9703" y="7676"/>
                  <a:pt x="9701" y="7660"/>
                  <a:pt x="9703" y="7641"/>
                </a:cubicBezTo>
                <a:cubicBezTo>
                  <a:pt x="9704" y="7622"/>
                  <a:pt x="9708" y="7606"/>
                  <a:pt x="9714" y="7591"/>
                </a:cubicBezTo>
                <a:cubicBezTo>
                  <a:pt x="9717" y="7583"/>
                  <a:pt x="9721" y="7576"/>
                  <a:pt x="9724" y="7571"/>
                </a:cubicBezTo>
                <a:cubicBezTo>
                  <a:pt x="9728" y="7565"/>
                  <a:pt x="9733" y="7561"/>
                  <a:pt x="9738" y="7557"/>
                </a:cubicBezTo>
                <a:cubicBezTo>
                  <a:pt x="9747" y="7549"/>
                  <a:pt x="9757" y="7547"/>
                  <a:pt x="9767" y="7549"/>
                </a:cubicBezTo>
                <a:cubicBezTo>
                  <a:pt x="9778" y="7552"/>
                  <a:pt x="9786" y="7558"/>
                  <a:pt x="9795" y="7570"/>
                </a:cubicBezTo>
                <a:cubicBezTo>
                  <a:pt x="9803" y="7581"/>
                  <a:pt x="9809" y="7594"/>
                  <a:pt x="9813" y="7612"/>
                </a:cubicBezTo>
                <a:cubicBezTo>
                  <a:pt x="9817" y="7630"/>
                  <a:pt x="9819" y="7647"/>
                  <a:pt x="9818" y="7666"/>
                </a:cubicBezTo>
                <a:cubicBezTo>
                  <a:pt x="9816" y="7686"/>
                  <a:pt x="9812" y="7702"/>
                  <a:pt x="9806" y="7717"/>
                </a:cubicBezTo>
                <a:cubicBezTo>
                  <a:pt x="9803" y="7724"/>
                  <a:pt x="9800" y="7731"/>
                  <a:pt x="9796" y="7736"/>
                </a:cubicBezTo>
                <a:cubicBezTo>
                  <a:pt x="9792" y="7742"/>
                  <a:pt x="9788" y="7746"/>
                  <a:pt x="9783" y="7750"/>
                </a:cubicBezTo>
                <a:cubicBezTo>
                  <a:pt x="9778" y="7754"/>
                  <a:pt x="9773" y="7756"/>
                  <a:pt x="9768" y="7757"/>
                </a:cubicBezTo>
                <a:cubicBezTo>
                  <a:pt x="9763" y="7759"/>
                  <a:pt x="9758" y="7759"/>
                  <a:pt x="9753" y="7758"/>
                </a:cubicBezTo>
                <a:cubicBezTo>
                  <a:pt x="9748" y="7757"/>
                  <a:pt x="9743" y="7755"/>
                  <a:pt x="9739" y="7751"/>
                </a:cubicBezTo>
                <a:cubicBezTo>
                  <a:pt x="9734" y="7748"/>
                  <a:pt x="9730" y="7743"/>
                  <a:pt x="9726" y="7737"/>
                </a:cubicBezTo>
                <a:close/>
                <a:moveTo>
                  <a:pt x="10419" y="7737"/>
                </a:moveTo>
                <a:cubicBezTo>
                  <a:pt x="10410" y="7725"/>
                  <a:pt x="10404" y="7712"/>
                  <a:pt x="10400" y="7694"/>
                </a:cubicBezTo>
                <a:cubicBezTo>
                  <a:pt x="10396" y="7676"/>
                  <a:pt x="10394" y="7660"/>
                  <a:pt x="10396" y="7641"/>
                </a:cubicBezTo>
                <a:cubicBezTo>
                  <a:pt x="10397" y="7622"/>
                  <a:pt x="10401" y="7606"/>
                  <a:pt x="10407" y="7591"/>
                </a:cubicBezTo>
                <a:cubicBezTo>
                  <a:pt x="10410" y="7583"/>
                  <a:pt x="10414" y="7576"/>
                  <a:pt x="10418" y="7571"/>
                </a:cubicBezTo>
                <a:cubicBezTo>
                  <a:pt x="10421" y="7565"/>
                  <a:pt x="10426" y="7561"/>
                  <a:pt x="10431" y="7557"/>
                </a:cubicBezTo>
                <a:cubicBezTo>
                  <a:pt x="10440" y="7549"/>
                  <a:pt x="10450" y="7547"/>
                  <a:pt x="10460" y="7549"/>
                </a:cubicBezTo>
                <a:cubicBezTo>
                  <a:pt x="10471" y="7552"/>
                  <a:pt x="10479" y="7558"/>
                  <a:pt x="10488" y="7570"/>
                </a:cubicBezTo>
                <a:cubicBezTo>
                  <a:pt x="10496" y="7581"/>
                  <a:pt x="10502" y="7594"/>
                  <a:pt x="10506" y="7612"/>
                </a:cubicBezTo>
                <a:cubicBezTo>
                  <a:pt x="10510" y="7630"/>
                  <a:pt x="10512" y="7647"/>
                  <a:pt x="10511" y="7666"/>
                </a:cubicBezTo>
                <a:cubicBezTo>
                  <a:pt x="10509" y="7686"/>
                  <a:pt x="10505" y="7702"/>
                  <a:pt x="10499" y="7717"/>
                </a:cubicBezTo>
                <a:cubicBezTo>
                  <a:pt x="10496" y="7724"/>
                  <a:pt x="10493" y="7731"/>
                  <a:pt x="10489" y="7736"/>
                </a:cubicBezTo>
                <a:cubicBezTo>
                  <a:pt x="10485" y="7742"/>
                  <a:pt x="10481" y="7746"/>
                  <a:pt x="10476" y="7750"/>
                </a:cubicBezTo>
                <a:cubicBezTo>
                  <a:pt x="10471" y="7754"/>
                  <a:pt x="10466" y="7756"/>
                  <a:pt x="10461" y="7757"/>
                </a:cubicBezTo>
                <a:cubicBezTo>
                  <a:pt x="10456" y="7759"/>
                  <a:pt x="10451" y="7759"/>
                  <a:pt x="10446" y="7758"/>
                </a:cubicBezTo>
                <a:cubicBezTo>
                  <a:pt x="10436" y="7756"/>
                  <a:pt x="10427" y="7749"/>
                  <a:pt x="10419" y="7737"/>
                </a:cubicBezTo>
                <a:close/>
                <a:moveTo>
                  <a:pt x="11111" y="7737"/>
                </a:moveTo>
                <a:cubicBezTo>
                  <a:pt x="11103" y="7725"/>
                  <a:pt x="11097" y="7712"/>
                  <a:pt x="11093" y="7694"/>
                </a:cubicBezTo>
                <a:cubicBezTo>
                  <a:pt x="11091" y="7685"/>
                  <a:pt x="11089" y="7677"/>
                  <a:pt x="11089" y="7668"/>
                </a:cubicBezTo>
                <a:cubicBezTo>
                  <a:pt x="11088" y="7659"/>
                  <a:pt x="11088" y="7651"/>
                  <a:pt x="11088" y="7641"/>
                </a:cubicBezTo>
                <a:cubicBezTo>
                  <a:pt x="11089" y="7631"/>
                  <a:pt x="11090" y="7623"/>
                  <a:pt x="11092" y="7614"/>
                </a:cubicBezTo>
                <a:cubicBezTo>
                  <a:pt x="11094" y="7606"/>
                  <a:pt x="11096" y="7598"/>
                  <a:pt x="11100" y="7591"/>
                </a:cubicBezTo>
                <a:cubicBezTo>
                  <a:pt x="11103" y="7583"/>
                  <a:pt x="11106" y="7576"/>
                  <a:pt x="11110" y="7571"/>
                </a:cubicBezTo>
                <a:cubicBezTo>
                  <a:pt x="11114" y="7565"/>
                  <a:pt x="11119" y="7561"/>
                  <a:pt x="11123" y="7557"/>
                </a:cubicBezTo>
                <a:cubicBezTo>
                  <a:pt x="11133" y="7549"/>
                  <a:pt x="11142" y="7547"/>
                  <a:pt x="11153" y="7549"/>
                </a:cubicBezTo>
                <a:cubicBezTo>
                  <a:pt x="11163" y="7552"/>
                  <a:pt x="11172" y="7558"/>
                  <a:pt x="11180" y="7570"/>
                </a:cubicBezTo>
                <a:cubicBezTo>
                  <a:pt x="11185" y="7576"/>
                  <a:pt x="11188" y="7582"/>
                  <a:pt x="11191" y="7589"/>
                </a:cubicBezTo>
                <a:cubicBezTo>
                  <a:pt x="11194" y="7595"/>
                  <a:pt x="11197" y="7603"/>
                  <a:pt x="11199" y="7612"/>
                </a:cubicBezTo>
                <a:cubicBezTo>
                  <a:pt x="11203" y="7630"/>
                  <a:pt x="11205" y="7647"/>
                  <a:pt x="11203" y="7666"/>
                </a:cubicBezTo>
                <a:cubicBezTo>
                  <a:pt x="11202" y="7686"/>
                  <a:pt x="11198" y="7702"/>
                  <a:pt x="11192" y="7717"/>
                </a:cubicBezTo>
                <a:cubicBezTo>
                  <a:pt x="11189" y="7724"/>
                  <a:pt x="11185" y="7731"/>
                  <a:pt x="11182" y="7736"/>
                </a:cubicBezTo>
                <a:cubicBezTo>
                  <a:pt x="11178" y="7742"/>
                  <a:pt x="11174" y="7746"/>
                  <a:pt x="11169" y="7750"/>
                </a:cubicBezTo>
                <a:cubicBezTo>
                  <a:pt x="11164" y="7754"/>
                  <a:pt x="11159" y="7756"/>
                  <a:pt x="11154" y="7757"/>
                </a:cubicBezTo>
                <a:cubicBezTo>
                  <a:pt x="11149" y="7759"/>
                  <a:pt x="11144" y="7759"/>
                  <a:pt x="11139" y="7758"/>
                </a:cubicBezTo>
                <a:cubicBezTo>
                  <a:pt x="11128" y="7756"/>
                  <a:pt x="11119" y="7749"/>
                  <a:pt x="11111" y="7737"/>
                </a:cubicBezTo>
                <a:close/>
                <a:moveTo>
                  <a:pt x="11804" y="7737"/>
                </a:moveTo>
                <a:cubicBezTo>
                  <a:pt x="11796" y="7725"/>
                  <a:pt x="11790" y="7712"/>
                  <a:pt x="11786" y="7694"/>
                </a:cubicBezTo>
                <a:cubicBezTo>
                  <a:pt x="11782" y="7676"/>
                  <a:pt x="11780" y="7660"/>
                  <a:pt x="11782" y="7641"/>
                </a:cubicBezTo>
                <a:cubicBezTo>
                  <a:pt x="11783" y="7622"/>
                  <a:pt x="11787" y="7606"/>
                  <a:pt x="11793" y="7591"/>
                </a:cubicBezTo>
                <a:cubicBezTo>
                  <a:pt x="11799" y="7575"/>
                  <a:pt x="11807" y="7565"/>
                  <a:pt x="11816" y="7557"/>
                </a:cubicBezTo>
                <a:cubicBezTo>
                  <a:pt x="11826" y="7549"/>
                  <a:pt x="11835" y="7547"/>
                  <a:pt x="11846" y="7549"/>
                </a:cubicBezTo>
                <a:cubicBezTo>
                  <a:pt x="11856" y="7552"/>
                  <a:pt x="11865" y="7558"/>
                  <a:pt x="11873" y="7570"/>
                </a:cubicBezTo>
                <a:cubicBezTo>
                  <a:pt x="11878" y="7576"/>
                  <a:pt x="11881" y="7582"/>
                  <a:pt x="11884" y="7589"/>
                </a:cubicBezTo>
                <a:cubicBezTo>
                  <a:pt x="11887" y="7595"/>
                  <a:pt x="11890" y="7603"/>
                  <a:pt x="11892" y="7612"/>
                </a:cubicBezTo>
                <a:cubicBezTo>
                  <a:pt x="11896" y="7630"/>
                  <a:pt x="11898" y="7647"/>
                  <a:pt x="11896" y="7666"/>
                </a:cubicBezTo>
                <a:cubicBezTo>
                  <a:pt x="11895" y="7686"/>
                  <a:pt x="11891" y="7702"/>
                  <a:pt x="11885" y="7717"/>
                </a:cubicBezTo>
                <a:cubicBezTo>
                  <a:pt x="11882" y="7724"/>
                  <a:pt x="11878" y="7731"/>
                  <a:pt x="11875" y="7736"/>
                </a:cubicBezTo>
                <a:cubicBezTo>
                  <a:pt x="11871" y="7742"/>
                  <a:pt x="11867" y="7746"/>
                  <a:pt x="11862" y="7750"/>
                </a:cubicBezTo>
                <a:cubicBezTo>
                  <a:pt x="11857" y="7754"/>
                  <a:pt x="11852" y="7756"/>
                  <a:pt x="11847" y="7757"/>
                </a:cubicBezTo>
                <a:cubicBezTo>
                  <a:pt x="11842" y="7759"/>
                  <a:pt x="11837" y="7759"/>
                  <a:pt x="11832" y="7758"/>
                </a:cubicBezTo>
                <a:cubicBezTo>
                  <a:pt x="11821" y="7756"/>
                  <a:pt x="11812" y="7749"/>
                  <a:pt x="11804" y="7737"/>
                </a:cubicBezTo>
                <a:close/>
                <a:moveTo>
                  <a:pt x="12497" y="7737"/>
                </a:moveTo>
                <a:cubicBezTo>
                  <a:pt x="12489" y="7725"/>
                  <a:pt x="12483" y="7712"/>
                  <a:pt x="12479" y="7694"/>
                </a:cubicBezTo>
                <a:cubicBezTo>
                  <a:pt x="12475" y="7676"/>
                  <a:pt x="12473" y="7660"/>
                  <a:pt x="12475" y="7641"/>
                </a:cubicBezTo>
                <a:cubicBezTo>
                  <a:pt x="12476" y="7622"/>
                  <a:pt x="12480" y="7606"/>
                  <a:pt x="12486" y="7591"/>
                </a:cubicBezTo>
                <a:cubicBezTo>
                  <a:pt x="12492" y="7575"/>
                  <a:pt x="12500" y="7565"/>
                  <a:pt x="12509" y="7557"/>
                </a:cubicBezTo>
                <a:cubicBezTo>
                  <a:pt x="12519" y="7549"/>
                  <a:pt x="12528" y="7547"/>
                  <a:pt x="12539" y="7549"/>
                </a:cubicBezTo>
                <a:cubicBezTo>
                  <a:pt x="12549" y="7552"/>
                  <a:pt x="12558" y="7558"/>
                  <a:pt x="12567" y="7570"/>
                </a:cubicBezTo>
                <a:cubicBezTo>
                  <a:pt x="12571" y="7576"/>
                  <a:pt x="12575" y="7582"/>
                  <a:pt x="12578" y="7589"/>
                </a:cubicBezTo>
                <a:cubicBezTo>
                  <a:pt x="12581" y="7595"/>
                  <a:pt x="12583" y="7603"/>
                  <a:pt x="12585" y="7612"/>
                </a:cubicBezTo>
                <a:cubicBezTo>
                  <a:pt x="12590" y="7630"/>
                  <a:pt x="12591" y="7647"/>
                  <a:pt x="12589" y="7666"/>
                </a:cubicBezTo>
                <a:cubicBezTo>
                  <a:pt x="12588" y="7686"/>
                  <a:pt x="12584" y="7702"/>
                  <a:pt x="12578" y="7717"/>
                </a:cubicBezTo>
                <a:cubicBezTo>
                  <a:pt x="12575" y="7724"/>
                  <a:pt x="12571" y="7731"/>
                  <a:pt x="12568" y="7736"/>
                </a:cubicBezTo>
                <a:cubicBezTo>
                  <a:pt x="12564" y="7742"/>
                  <a:pt x="12560" y="7746"/>
                  <a:pt x="12555" y="7750"/>
                </a:cubicBezTo>
                <a:cubicBezTo>
                  <a:pt x="12550" y="7754"/>
                  <a:pt x="12545" y="7756"/>
                  <a:pt x="12540" y="7757"/>
                </a:cubicBezTo>
                <a:cubicBezTo>
                  <a:pt x="12535" y="7759"/>
                  <a:pt x="12530" y="7759"/>
                  <a:pt x="12525" y="7758"/>
                </a:cubicBezTo>
                <a:cubicBezTo>
                  <a:pt x="12514" y="7756"/>
                  <a:pt x="12505" y="7749"/>
                  <a:pt x="12497" y="7737"/>
                </a:cubicBezTo>
                <a:close/>
                <a:moveTo>
                  <a:pt x="13190" y="7737"/>
                </a:moveTo>
                <a:cubicBezTo>
                  <a:pt x="13182" y="7725"/>
                  <a:pt x="13176" y="7712"/>
                  <a:pt x="13172" y="7694"/>
                </a:cubicBezTo>
                <a:cubicBezTo>
                  <a:pt x="13168" y="7676"/>
                  <a:pt x="13166" y="7660"/>
                  <a:pt x="13168" y="7641"/>
                </a:cubicBezTo>
                <a:cubicBezTo>
                  <a:pt x="13169" y="7622"/>
                  <a:pt x="13173" y="7606"/>
                  <a:pt x="13179" y="7591"/>
                </a:cubicBezTo>
                <a:cubicBezTo>
                  <a:pt x="13185" y="7575"/>
                  <a:pt x="13193" y="7565"/>
                  <a:pt x="13202" y="7557"/>
                </a:cubicBezTo>
                <a:cubicBezTo>
                  <a:pt x="13212" y="7549"/>
                  <a:pt x="13221" y="7547"/>
                  <a:pt x="13232" y="7549"/>
                </a:cubicBezTo>
                <a:cubicBezTo>
                  <a:pt x="13242" y="7552"/>
                  <a:pt x="13252" y="7558"/>
                  <a:pt x="13260" y="7570"/>
                </a:cubicBezTo>
                <a:cubicBezTo>
                  <a:pt x="13264" y="7576"/>
                  <a:pt x="13268" y="7582"/>
                  <a:pt x="13271" y="7589"/>
                </a:cubicBezTo>
                <a:cubicBezTo>
                  <a:pt x="13274" y="7595"/>
                  <a:pt x="13276" y="7603"/>
                  <a:pt x="13278" y="7612"/>
                </a:cubicBezTo>
                <a:cubicBezTo>
                  <a:pt x="13283" y="7630"/>
                  <a:pt x="13284" y="7647"/>
                  <a:pt x="13282" y="7666"/>
                </a:cubicBezTo>
                <a:cubicBezTo>
                  <a:pt x="13281" y="7686"/>
                  <a:pt x="13278" y="7702"/>
                  <a:pt x="13271" y="7717"/>
                </a:cubicBezTo>
                <a:cubicBezTo>
                  <a:pt x="13268" y="7724"/>
                  <a:pt x="13265" y="7731"/>
                  <a:pt x="13261" y="7736"/>
                </a:cubicBezTo>
                <a:cubicBezTo>
                  <a:pt x="13257" y="7742"/>
                  <a:pt x="13252" y="7746"/>
                  <a:pt x="13248" y="7750"/>
                </a:cubicBezTo>
                <a:cubicBezTo>
                  <a:pt x="13243" y="7754"/>
                  <a:pt x="13238" y="7756"/>
                  <a:pt x="13233" y="7757"/>
                </a:cubicBezTo>
                <a:cubicBezTo>
                  <a:pt x="13228" y="7759"/>
                  <a:pt x="13223" y="7759"/>
                  <a:pt x="13218" y="7758"/>
                </a:cubicBezTo>
                <a:cubicBezTo>
                  <a:pt x="13207" y="7756"/>
                  <a:pt x="13198" y="7749"/>
                  <a:pt x="13190" y="7737"/>
                </a:cubicBezTo>
                <a:close/>
                <a:moveTo>
                  <a:pt x="13883" y="7737"/>
                </a:moveTo>
                <a:cubicBezTo>
                  <a:pt x="13879" y="7731"/>
                  <a:pt x="13875" y="7725"/>
                  <a:pt x="13872" y="7718"/>
                </a:cubicBezTo>
                <a:cubicBezTo>
                  <a:pt x="13869" y="7711"/>
                  <a:pt x="13867" y="7703"/>
                  <a:pt x="13865" y="7694"/>
                </a:cubicBezTo>
                <a:cubicBezTo>
                  <a:pt x="13861" y="7676"/>
                  <a:pt x="13859" y="7660"/>
                  <a:pt x="13861" y="7641"/>
                </a:cubicBezTo>
                <a:cubicBezTo>
                  <a:pt x="13862" y="7622"/>
                  <a:pt x="13866" y="7606"/>
                  <a:pt x="13872" y="7591"/>
                </a:cubicBezTo>
                <a:cubicBezTo>
                  <a:pt x="13878" y="7575"/>
                  <a:pt x="13886" y="7565"/>
                  <a:pt x="13895" y="7557"/>
                </a:cubicBezTo>
                <a:cubicBezTo>
                  <a:pt x="13905" y="7549"/>
                  <a:pt x="13914" y="7547"/>
                  <a:pt x="13925" y="7549"/>
                </a:cubicBezTo>
                <a:cubicBezTo>
                  <a:pt x="13936" y="7552"/>
                  <a:pt x="13945" y="7558"/>
                  <a:pt x="13953" y="7570"/>
                </a:cubicBezTo>
                <a:cubicBezTo>
                  <a:pt x="13957" y="7576"/>
                  <a:pt x="13961" y="7582"/>
                  <a:pt x="13964" y="7589"/>
                </a:cubicBezTo>
                <a:cubicBezTo>
                  <a:pt x="13967" y="7595"/>
                  <a:pt x="13969" y="7603"/>
                  <a:pt x="13971" y="7612"/>
                </a:cubicBezTo>
                <a:cubicBezTo>
                  <a:pt x="13976" y="7630"/>
                  <a:pt x="13977" y="7647"/>
                  <a:pt x="13975" y="7666"/>
                </a:cubicBezTo>
                <a:cubicBezTo>
                  <a:pt x="13974" y="7686"/>
                  <a:pt x="13971" y="7702"/>
                  <a:pt x="13964" y="7717"/>
                </a:cubicBezTo>
                <a:cubicBezTo>
                  <a:pt x="13961" y="7724"/>
                  <a:pt x="13958" y="7731"/>
                  <a:pt x="13954" y="7736"/>
                </a:cubicBezTo>
                <a:cubicBezTo>
                  <a:pt x="13950" y="7742"/>
                  <a:pt x="13945" y="7746"/>
                  <a:pt x="13941" y="7750"/>
                </a:cubicBezTo>
                <a:cubicBezTo>
                  <a:pt x="13936" y="7754"/>
                  <a:pt x="13931" y="7756"/>
                  <a:pt x="13926" y="7757"/>
                </a:cubicBezTo>
                <a:cubicBezTo>
                  <a:pt x="13921" y="7759"/>
                  <a:pt x="13916" y="7759"/>
                  <a:pt x="13911" y="7758"/>
                </a:cubicBezTo>
                <a:cubicBezTo>
                  <a:pt x="13905" y="7757"/>
                  <a:pt x="13901" y="7755"/>
                  <a:pt x="13896" y="7751"/>
                </a:cubicBezTo>
                <a:cubicBezTo>
                  <a:pt x="13892" y="7748"/>
                  <a:pt x="13887" y="7743"/>
                  <a:pt x="13883" y="7737"/>
                </a:cubicBezTo>
                <a:close/>
                <a:moveTo>
                  <a:pt x="14576" y="7737"/>
                </a:moveTo>
                <a:cubicBezTo>
                  <a:pt x="14572" y="7731"/>
                  <a:pt x="14568" y="7725"/>
                  <a:pt x="14565" y="7718"/>
                </a:cubicBezTo>
                <a:cubicBezTo>
                  <a:pt x="14562" y="7711"/>
                  <a:pt x="14560" y="7703"/>
                  <a:pt x="14558" y="7694"/>
                </a:cubicBezTo>
                <a:cubicBezTo>
                  <a:pt x="14554" y="7676"/>
                  <a:pt x="14552" y="7660"/>
                  <a:pt x="14554" y="7641"/>
                </a:cubicBezTo>
                <a:cubicBezTo>
                  <a:pt x="14555" y="7622"/>
                  <a:pt x="14559" y="7606"/>
                  <a:pt x="14565" y="7591"/>
                </a:cubicBezTo>
                <a:cubicBezTo>
                  <a:pt x="14571" y="7575"/>
                  <a:pt x="14579" y="7565"/>
                  <a:pt x="14588" y="7557"/>
                </a:cubicBezTo>
                <a:cubicBezTo>
                  <a:pt x="14598" y="7549"/>
                  <a:pt x="14607" y="7547"/>
                  <a:pt x="14618" y="7549"/>
                </a:cubicBezTo>
                <a:cubicBezTo>
                  <a:pt x="14629" y="7552"/>
                  <a:pt x="14638" y="7558"/>
                  <a:pt x="14646" y="7570"/>
                </a:cubicBezTo>
                <a:cubicBezTo>
                  <a:pt x="14650" y="7576"/>
                  <a:pt x="14654" y="7582"/>
                  <a:pt x="14657" y="7589"/>
                </a:cubicBezTo>
                <a:cubicBezTo>
                  <a:pt x="14660" y="7595"/>
                  <a:pt x="14662" y="7603"/>
                  <a:pt x="14664" y="7612"/>
                </a:cubicBezTo>
                <a:cubicBezTo>
                  <a:pt x="14669" y="7630"/>
                  <a:pt x="14670" y="7647"/>
                  <a:pt x="14668" y="7666"/>
                </a:cubicBezTo>
                <a:cubicBezTo>
                  <a:pt x="14667" y="7686"/>
                  <a:pt x="14664" y="7702"/>
                  <a:pt x="14657" y="7717"/>
                </a:cubicBezTo>
                <a:cubicBezTo>
                  <a:pt x="14654" y="7724"/>
                  <a:pt x="14651" y="7731"/>
                  <a:pt x="14647" y="7736"/>
                </a:cubicBezTo>
                <a:cubicBezTo>
                  <a:pt x="14643" y="7742"/>
                  <a:pt x="14638" y="7746"/>
                  <a:pt x="14634" y="7750"/>
                </a:cubicBezTo>
                <a:cubicBezTo>
                  <a:pt x="14629" y="7754"/>
                  <a:pt x="14624" y="7756"/>
                  <a:pt x="14619" y="7757"/>
                </a:cubicBezTo>
                <a:cubicBezTo>
                  <a:pt x="14614" y="7759"/>
                  <a:pt x="14609" y="7759"/>
                  <a:pt x="14604" y="7758"/>
                </a:cubicBezTo>
                <a:cubicBezTo>
                  <a:pt x="14598" y="7757"/>
                  <a:pt x="14594" y="7755"/>
                  <a:pt x="14589" y="7751"/>
                </a:cubicBezTo>
                <a:cubicBezTo>
                  <a:pt x="14585" y="7748"/>
                  <a:pt x="14580" y="7743"/>
                  <a:pt x="14576" y="7737"/>
                </a:cubicBezTo>
                <a:close/>
                <a:moveTo>
                  <a:pt x="15269" y="7737"/>
                </a:moveTo>
                <a:cubicBezTo>
                  <a:pt x="15265" y="7731"/>
                  <a:pt x="15261" y="7725"/>
                  <a:pt x="15258" y="7718"/>
                </a:cubicBezTo>
                <a:cubicBezTo>
                  <a:pt x="15255" y="7711"/>
                  <a:pt x="15253" y="7703"/>
                  <a:pt x="15251" y="7694"/>
                </a:cubicBezTo>
                <a:cubicBezTo>
                  <a:pt x="15247" y="7676"/>
                  <a:pt x="15245" y="7660"/>
                  <a:pt x="15247" y="7641"/>
                </a:cubicBezTo>
                <a:cubicBezTo>
                  <a:pt x="15248" y="7622"/>
                  <a:pt x="15252" y="7606"/>
                  <a:pt x="15258" y="7591"/>
                </a:cubicBezTo>
                <a:cubicBezTo>
                  <a:pt x="15264" y="7575"/>
                  <a:pt x="15272" y="7565"/>
                  <a:pt x="15281" y="7557"/>
                </a:cubicBezTo>
                <a:cubicBezTo>
                  <a:pt x="15291" y="7549"/>
                  <a:pt x="15301" y="7547"/>
                  <a:pt x="15311" y="7549"/>
                </a:cubicBezTo>
                <a:cubicBezTo>
                  <a:pt x="15322" y="7552"/>
                  <a:pt x="15331" y="7558"/>
                  <a:pt x="15339" y="7570"/>
                </a:cubicBezTo>
                <a:cubicBezTo>
                  <a:pt x="15343" y="7576"/>
                  <a:pt x="15347" y="7582"/>
                  <a:pt x="15350" y="7589"/>
                </a:cubicBezTo>
                <a:cubicBezTo>
                  <a:pt x="15353" y="7595"/>
                  <a:pt x="15355" y="7603"/>
                  <a:pt x="15357" y="7612"/>
                </a:cubicBezTo>
                <a:cubicBezTo>
                  <a:pt x="15362" y="7630"/>
                  <a:pt x="15363" y="7647"/>
                  <a:pt x="15361" y="7666"/>
                </a:cubicBezTo>
                <a:cubicBezTo>
                  <a:pt x="15360" y="7686"/>
                  <a:pt x="15357" y="7702"/>
                  <a:pt x="15350" y="7717"/>
                </a:cubicBezTo>
                <a:cubicBezTo>
                  <a:pt x="15347" y="7724"/>
                  <a:pt x="15344" y="7731"/>
                  <a:pt x="15340" y="7736"/>
                </a:cubicBezTo>
                <a:cubicBezTo>
                  <a:pt x="15336" y="7742"/>
                  <a:pt x="15331" y="7746"/>
                  <a:pt x="15327" y="7750"/>
                </a:cubicBezTo>
                <a:cubicBezTo>
                  <a:pt x="15322" y="7754"/>
                  <a:pt x="15317" y="7756"/>
                  <a:pt x="15312" y="7757"/>
                </a:cubicBezTo>
                <a:cubicBezTo>
                  <a:pt x="15307" y="7759"/>
                  <a:pt x="15302" y="7759"/>
                  <a:pt x="15297" y="7758"/>
                </a:cubicBezTo>
                <a:cubicBezTo>
                  <a:pt x="15292" y="7757"/>
                  <a:pt x="15287" y="7755"/>
                  <a:pt x="15282" y="7751"/>
                </a:cubicBezTo>
                <a:cubicBezTo>
                  <a:pt x="15278" y="7748"/>
                  <a:pt x="15273" y="7743"/>
                  <a:pt x="15269" y="7737"/>
                </a:cubicBezTo>
                <a:close/>
                <a:moveTo>
                  <a:pt x="15962" y="7737"/>
                </a:moveTo>
                <a:cubicBezTo>
                  <a:pt x="15958" y="7731"/>
                  <a:pt x="15954" y="7725"/>
                  <a:pt x="15951" y="7718"/>
                </a:cubicBezTo>
                <a:cubicBezTo>
                  <a:pt x="15948" y="7711"/>
                  <a:pt x="15946" y="7703"/>
                  <a:pt x="15944" y="7694"/>
                </a:cubicBezTo>
                <a:cubicBezTo>
                  <a:pt x="15940" y="7676"/>
                  <a:pt x="15938" y="7660"/>
                  <a:pt x="15940" y="7641"/>
                </a:cubicBezTo>
                <a:cubicBezTo>
                  <a:pt x="15941" y="7622"/>
                  <a:pt x="15945" y="7606"/>
                  <a:pt x="15951" y="7591"/>
                </a:cubicBezTo>
                <a:cubicBezTo>
                  <a:pt x="15957" y="7575"/>
                  <a:pt x="15965" y="7565"/>
                  <a:pt x="15974" y="7557"/>
                </a:cubicBezTo>
                <a:cubicBezTo>
                  <a:pt x="15984" y="7549"/>
                  <a:pt x="15994" y="7547"/>
                  <a:pt x="16004" y="7549"/>
                </a:cubicBezTo>
                <a:cubicBezTo>
                  <a:pt x="16015" y="7552"/>
                  <a:pt x="16024" y="7558"/>
                  <a:pt x="16032" y="7570"/>
                </a:cubicBezTo>
                <a:cubicBezTo>
                  <a:pt x="16036" y="7576"/>
                  <a:pt x="16040" y="7582"/>
                  <a:pt x="16043" y="7589"/>
                </a:cubicBezTo>
                <a:cubicBezTo>
                  <a:pt x="16046" y="7595"/>
                  <a:pt x="16048" y="7603"/>
                  <a:pt x="16050" y="7612"/>
                </a:cubicBezTo>
                <a:cubicBezTo>
                  <a:pt x="16055" y="7630"/>
                  <a:pt x="16056" y="7647"/>
                  <a:pt x="16054" y="7666"/>
                </a:cubicBezTo>
                <a:cubicBezTo>
                  <a:pt x="16053" y="7686"/>
                  <a:pt x="16050" y="7702"/>
                  <a:pt x="16043" y="7717"/>
                </a:cubicBezTo>
                <a:cubicBezTo>
                  <a:pt x="16040" y="7724"/>
                  <a:pt x="16037" y="7731"/>
                  <a:pt x="16033" y="7736"/>
                </a:cubicBezTo>
                <a:cubicBezTo>
                  <a:pt x="16029" y="7742"/>
                  <a:pt x="16024" y="7746"/>
                  <a:pt x="16020" y="7750"/>
                </a:cubicBezTo>
                <a:cubicBezTo>
                  <a:pt x="16015" y="7754"/>
                  <a:pt x="16010" y="7756"/>
                  <a:pt x="16005" y="7757"/>
                </a:cubicBezTo>
                <a:cubicBezTo>
                  <a:pt x="16000" y="7759"/>
                  <a:pt x="15995" y="7759"/>
                  <a:pt x="15990" y="7758"/>
                </a:cubicBezTo>
                <a:cubicBezTo>
                  <a:pt x="15985" y="7757"/>
                  <a:pt x="15980" y="7755"/>
                  <a:pt x="15975" y="7751"/>
                </a:cubicBezTo>
                <a:cubicBezTo>
                  <a:pt x="15971" y="7748"/>
                  <a:pt x="15966" y="7743"/>
                  <a:pt x="15962" y="7737"/>
                </a:cubicBezTo>
                <a:close/>
                <a:moveTo>
                  <a:pt x="16655" y="7737"/>
                </a:moveTo>
                <a:cubicBezTo>
                  <a:pt x="16651" y="7731"/>
                  <a:pt x="16647" y="7725"/>
                  <a:pt x="16644" y="7718"/>
                </a:cubicBezTo>
                <a:cubicBezTo>
                  <a:pt x="16641" y="7711"/>
                  <a:pt x="16639" y="7703"/>
                  <a:pt x="16637" y="7694"/>
                </a:cubicBezTo>
                <a:cubicBezTo>
                  <a:pt x="16633" y="7676"/>
                  <a:pt x="16631" y="7660"/>
                  <a:pt x="16633" y="7641"/>
                </a:cubicBezTo>
                <a:cubicBezTo>
                  <a:pt x="16634" y="7622"/>
                  <a:pt x="16638" y="7606"/>
                  <a:pt x="16644" y="7591"/>
                </a:cubicBezTo>
                <a:cubicBezTo>
                  <a:pt x="16651" y="7575"/>
                  <a:pt x="16658" y="7565"/>
                  <a:pt x="16667" y="7557"/>
                </a:cubicBezTo>
                <a:cubicBezTo>
                  <a:pt x="16677" y="7549"/>
                  <a:pt x="16687" y="7547"/>
                  <a:pt x="16697" y="7549"/>
                </a:cubicBezTo>
                <a:cubicBezTo>
                  <a:pt x="16708" y="7552"/>
                  <a:pt x="16717" y="7558"/>
                  <a:pt x="16725" y="7570"/>
                </a:cubicBezTo>
                <a:cubicBezTo>
                  <a:pt x="16729" y="7576"/>
                  <a:pt x="16733" y="7582"/>
                  <a:pt x="16736" y="7589"/>
                </a:cubicBezTo>
                <a:cubicBezTo>
                  <a:pt x="16739" y="7595"/>
                  <a:pt x="16741" y="7603"/>
                  <a:pt x="16743" y="7612"/>
                </a:cubicBezTo>
                <a:cubicBezTo>
                  <a:pt x="16748" y="7630"/>
                  <a:pt x="16749" y="7647"/>
                  <a:pt x="16747" y="7666"/>
                </a:cubicBezTo>
                <a:cubicBezTo>
                  <a:pt x="16746" y="7686"/>
                  <a:pt x="16743" y="7702"/>
                  <a:pt x="16736" y="7717"/>
                </a:cubicBezTo>
                <a:cubicBezTo>
                  <a:pt x="16733" y="7724"/>
                  <a:pt x="16730" y="7731"/>
                  <a:pt x="16726" y="7736"/>
                </a:cubicBezTo>
                <a:cubicBezTo>
                  <a:pt x="16722" y="7742"/>
                  <a:pt x="16717" y="7746"/>
                  <a:pt x="16713" y="7750"/>
                </a:cubicBezTo>
                <a:cubicBezTo>
                  <a:pt x="16708" y="7754"/>
                  <a:pt x="16703" y="7756"/>
                  <a:pt x="16698" y="7757"/>
                </a:cubicBezTo>
                <a:cubicBezTo>
                  <a:pt x="16693" y="7759"/>
                  <a:pt x="16688" y="7759"/>
                  <a:pt x="16683" y="7758"/>
                </a:cubicBezTo>
                <a:cubicBezTo>
                  <a:pt x="16678" y="7757"/>
                  <a:pt x="16673" y="7755"/>
                  <a:pt x="16668" y="7751"/>
                </a:cubicBezTo>
                <a:cubicBezTo>
                  <a:pt x="16664" y="7748"/>
                  <a:pt x="16659" y="7743"/>
                  <a:pt x="16655" y="7737"/>
                </a:cubicBezTo>
                <a:close/>
                <a:moveTo>
                  <a:pt x="17349" y="7737"/>
                </a:moveTo>
                <a:cubicBezTo>
                  <a:pt x="17344" y="7731"/>
                  <a:pt x="17341" y="7725"/>
                  <a:pt x="17338" y="7718"/>
                </a:cubicBezTo>
                <a:cubicBezTo>
                  <a:pt x="17335" y="7711"/>
                  <a:pt x="17332" y="7703"/>
                  <a:pt x="17330" y="7694"/>
                </a:cubicBezTo>
                <a:cubicBezTo>
                  <a:pt x="17326" y="7676"/>
                  <a:pt x="17324" y="7660"/>
                  <a:pt x="17326" y="7641"/>
                </a:cubicBezTo>
                <a:cubicBezTo>
                  <a:pt x="17327" y="7622"/>
                  <a:pt x="17331" y="7606"/>
                  <a:pt x="17337" y="7591"/>
                </a:cubicBezTo>
                <a:cubicBezTo>
                  <a:pt x="17344" y="7575"/>
                  <a:pt x="17351" y="7565"/>
                  <a:pt x="17360" y="7557"/>
                </a:cubicBezTo>
                <a:cubicBezTo>
                  <a:pt x="17370" y="7549"/>
                  <a:pt x="17380" y="7547"/>
                  <a:pt x="17390" y="7549"/>
                </a:cubicBezTo>
                <a:cubicBezTo>
                  <a:pt x="17401" y="7552"/>
                  <a:pt x="17410" y="7558"/>
                  <a:pt x="17418" y="7570"/>
                </a:cubicBezTo>
                <a:cubicBezTo>
                  <a:pt x="17422" y="7576"/>
                  <a:pt x="17426" y="7582"/>
                  <a:pt x="17429" y="7589"/>
                </a:cubicBezTo>
                <a:cubicBezTo>
                  <a:pt x="17432" y="7595"/>
                  <a:pt x="17434" y="7603"/>
                  <a:pt x="17436" y="7612"/>
                </a:cubicBezTo>
                <a:cubicBezTo>
                  <a:pt x="17441" y="7630"/>
                  <a:pt x="17442" y="7647"/>
                  <a:pt x="17440" y="7666"/>
                </a:cubicBezTo>
                <a:cubicBezTo>
                  <a:pt x="17439" y="7686"/>
                  <a:pt x="17436" y="7702"/>
                  <a:pt x="17429" y="7717"/>
                </a:cubicBezTo>
                <a:cubicBezTo>
                  <a:pt x="17426" y="7724"/>
                  <a:pt x="17423" y="7731"/>
                  <a:pt x="17419" y="7736"/>
                </a:cubicBezTo>
                <a:cubicBezTo>
                  <a:pt x="17415" y="7742"/>
                  <a:pt x="17411" y="7746"/>
                  <a:pt x="17406" y="7750"/>
                </a:cubicBezTo>
                <a:cubicBezTo>
                  <a:pt x="17401" y="7754"/>
                  <a:pt x="17396" y="7756"/>
                  <a:pt x="17391" y="7757"/>
                </a:cubicBezTo>
                <a:cubicBezTo>
                  <a:pt x="17386" y="7759"/>
                  <a:pt x="17381" y="7759"/>
                  <a:pt x="17376" y="7758"/>
                </a:cubicBezTo>
                <a:cubicBezTo>
                  <a:pt x="17371" y="7757"/>
                  <a:pt x="17366" y="7755"/>
                  <a:pt x="17362" y="7751"/>
                </a:cubicBezTo>
                <a:cubicBezTo>
                  <a:pt x="17357" y="7748"/>
                  <a:pt x="17353" y="7743"/>
                  <a:pt x="17349" y="7737"/>
                </a:cubicBezTo>
                <a:close/>
                <a:moveTo>
                  <a:pt x="18042" y="7737"/>
                </a:moveTo>
                <a:cubicBezTo>
                  <a:pt x="18037" y="7731"/>
                  <a:pt x="18034" y="7725"/>
                  <a:pt x="18031" y="7718"/>
                </a:cubicBezTo>
                <a:cubicBezTo>
                  <a:pt x="18028" y="7711"/>
                  <a:pt x="18025" y="7703"/>
                  <a:pt x="18023" y="7694"/>
                </a:cubicBezTo>
                <a:cubicBezTo>
                  <a:pt x="18019" y="7676"/>
                  <a:pt x="18017" y="7660"/>
                  <a:pt x="18019" y="7641"/>
                </a:cubicBezTo>
                <a:cubicBezTo>
                  <a:pt x="18020" y="7622"/>
                  <a:pt x="18024" y="7606"/>
                  <a:pt x="18030" y="7591"/>
                </a:cubicBezTo>
                <a:cubicBezTo>
                  <a:pt x="18037" y="7575"/>
                  <a:pt x="18044" y="7565"/>
                  <a:pt x="18053" y="7557"/>
                </a:cubicBezTo>
                <a:cubicBezTo>
                  <a:pt x="18063" y="7549"/>
                  <a:pt x="18073" y="7547"/>
                  <a:pt x="18083" y="7549"/>
                </a:cubicBezTo>
                <a:cubicBezTo>
                  <a:pt x="18094" y="7552"/>
                  <a:pt x="18103" y="7558"/>
                  <a:pt x="18111" y="7570"/>
                </a:cubicBezTo>
                <a:cubicBezTo>
                  <a:pt x="18115" y="7576"/>
                  <a:pt x="18119" y="7582"/>
                  <a:pt x="18122" y="7589"/>
                </a:cubicBezTo>
                <a:cubicBezTo>
                  <a:pt x="18125" y="7595"/>
                  <a:pt x="18127" y="7603"/>
                  <a:pt x="18129" y="7612"/>
                </a:cubicBezTo>
                <a:cubicBezTo>
                  <a:pt x="18131" y="7621"/>
                  <a:pt x="18133" y="7630"/>
                  <a:pt x="18133" y="7639"/>
                </a:cubicBezTo>
                <a:cubicBezTo>
                  <a:pt x="18134" y="7648"/>
                  <a:pt x="18134" y="7657"/>
                  <a:pt x="18133" y="7666"/>
                </a:cubicBezTo>
                <a:cubicBezTo>
                  <a:pt x="18132" y="7686"/>
                  <a:pt x="18129" y="7702"/>
                  <a:pt x="18122" y="7717"/>
                </a:cubicBezTo>
                <a:cubicBezTo>
                  <a:pt x="18116" y="7732"/>
                  <a:pt x="18109" y="7742"/>
                  <a:pt x="18099" y="7750"/>
                </a:cubicBezTo>
                <a:cubicBezTo>
                  <a:pt x="18094" y="7754"/>
                  <a:pt x="18089" y="7756"/>
                  <a:pt x="18084" y="7757"/>
                </a:cubicBezTo>
                <a:cubicBezTo>
                  <a:pt x="18079" y="7759"/>
                  <a:pt x="18074" y="7759"/>
                  <a:pt x="18069" y="7758"/>
                </a:cubicBezTo>
                <a:cubicBezTo>
                  <a:pt x="18064" y="7757"/>
                  <a:pt x="18059" y="7755"/>
                  <a:pt x="18055" y="7751"/>
                </a:cubicBezTo>
                <a:cubicBezTo>
                  <a:pt x="18050" y="7748"/>
                  <a:pt x="18046" y="7743"/>
                  <a:pt x="18042" y="7737"/>
                </a:cubicBezTo>
                <a:close/>
                <a:moveTo>
                  <a:pt x="18735" y="7737"/>
                </a:moveTo>
                <a:cubicBezTo>
                  <a:pt x="18730" y="7731"/>
                  <a:pt x="18727" y="7725"/>
                  <a:pt x="18724" y="7718"/>
                </a:cubicBezTo>
                <a:cubicBezTo>
                  <a:pt x="18721" y="7711"/>
                  <a:pt x="18718" y="7703"/>
                  <a:pt x="18716" y="7694"/>
                </a:cubicBezTo>
                <a:cubicBezTo>
                  <a:pt x="18712" y="7676"/>
                  <a:pt x="18710" y="7660"/>
                  <a:pt x="18712" y="7641"/>
                </a:cubicBezTo>
                <a:cubicBezTo>
                  <a:pt x="18713" y="7622"/>
                  <a:pt x="18717" y="7606"/>
                  <a:pt x="18723" y="7591"/>
                </a:cubicBezTo>
                <a:cubicBezTo>
                  <a:pt x="18730" y="7575"/>
                  <a:pt x="18737" y="7565"/>
                  <a:pt x="18746" y="7557"/>
                </a:cubicBezTo>
                <a:cubicBezTo>
                  <a:pt x="18756" y="7549"/>
                  <a:pt x="18766" y="7547"/>
                  <a:pt x="18776" y="7549"/>
                </a:cubicBezTo>
                <a:cubicBezTo>
                  <a:pt x="18787" y="7552"/>
                  <a:pt x="18796" y="7558"/>
                  <a:pt x="18804" y="7570"/>
                </a:cubicBezTo>
                <a:cubicBezTo>
                  <a:pt x="18808" y="7576"/>
                  <a:pt x="18812" y="7582"/>
                  <a:pt x="18815" y="7589"/>
                </a:cubicBezTo>
                <a:cubicBezTo>
                  <a:pt x="18818" y="7595"/>
                  <a:pt x="18820" y="7603"/>
                  <a:pt x="18822" y="7612"/>
                </a:cubicBezTo>
                <a:cubicBezTo>
                  <a:pt x="18827" y="7630"/>
                  <a:pt x="18828" y="7647"/>
                  <a:pt x="18827" y="7666"/>
                </a:cubicBezTo>
                <a:cubicBezTo>
                  <a:pt x="18825" y="7686"/>
                  <a:pt x="18822" y="7702"/>
                  <a:pt x="18815" y="7717"/>
                </a:cubicBezTo>
                <a:cubicBezTo>
                  <a:pt x="18809" y="7732"/>
                  <a:pt x="18802" y="7742"/>
                  <a:pt x="18792" y="7750"/>
                </a:cubicBezTo>
                <a:cubicBezTo>
                  <a:pt x="18787" y="7754"/>
                  <a:pt x="18782" y="7756"/>
                  <a:pt x="18777" y="7757"/>
                </a:cubicBezTo>
                <a:cubicBezTo>
                  <a:pt x="18772" y="7759"/>
                  <a:pt x="18767" y="7759"/>
                  <a:pt x="18762" y="7758"/>
                </a:cubicBezTo>
                <a:cubicBezTo>
                  <a:pt x="18757" y="7757"/>
                  <a:pt x="18752" y="7755"/>
                  <a:pt x="18748" y="7751"/>
                </a:cubicBezTo>
                <a:cubicBezTo>
                  <a:pt x="18743" y="7748"/>
                  <a:pt x="18739" y="7743"/>
                  <a:pt x="18735" y="7737"/>
                </a:cubicBezTo>
                <a:close/>
                <a:moveTo>
                  <a:pt x="19428" y="7737"/>
                </a:moveTo>
                <a:cubicBezTo>
                  <a:pt x="19423" y="7731"/>
                  <a:pt x="19420" y="7725"/>
                  <a:pt x="19417" y="7718"/>
                </a:cubicBezTo>
                <a:cubicBezTo>
                  <a:pt x="19414" y="7711"/>
                  <a:pt x="19411" y="7703"/>
                  <a:pt x="19409" y="7694"/>
                </a:cubicBezTo>
                <a:cubicBezTo>
                  <a:pt x="19405" y="7676"/>
                  <a:pt x="19403" y="7660"/>
                  <a:pt x="19405" y="7641"/>
                </a:cubicBezTo>
                <a:cubicBezTo>
                  <a:pt x="19406" y="7622"/>
                  <a:pt x="19410" y="7606"/>
                  <a:pt x="19416" y="7591"/>
                </a:cubicBezTo>
                <a:cubicBezTo>
                  <a:pt x="19423" y="7575"/>
                  <a:pt x="19430" y="7565"/>
                  <a:pt x="19439" y="7557"/>
                </a:cubicBezTo>
                <a:cubicBezTo>
                  <a:pt x="19449" y="7549"/>
                  <a:pt x="19459" y="7547"/>
                  <a:pt x="19469" y="7549"/>
                </a:cubicBezTo>
                <a:cubicBezTo>
                  <a:pt x="19480" y="7552"/>
                  <a:pt x="19489" y="7558"/>
                  <a:pt x="19497" y="7570"/>
                </a:cubicBezTo>
                <a:cubicBezTo>
                  <a:pt x="19501" y="7576"/>
                  <a:pt x="19505" y="7582"/>
                  <a:pt x="19508" y="7589"/>
                </a:cubicBezTo>
                <a:cubicBezTo>
                  <a:pt x="19511" y="7595"/>
                  <a:pt x="19513" y="7603"/>
                  <a:pt x="19515" y="7612"/>
                </a:cubicBezTo>
                <a:cubicBezTo>
                  <a:pt x="19520" y="7630"/>
                  <a:pt x="19521" y="7647"/>
                  <a:pt x="19520" y="7666"/>
                </a:cubicBezTo>
                <a:cubicBezTo>
                  <a:pt x="19518" y="7686"/>
                  <a:pt x="19515" y="7702"/>
                  <a:pt x="19508" y="7717"/>
                </a:cubicBezTo>
                <a:cubicBezTo>
                  <a:pt x="19505" y="7724"/>
                  <a:pt x="19502" y="7731"/>
                  <a:pt x="19498" y="7736"/>
                </a:cubicBezTo>
                <a:cubicBezTo>
                  <a:pt x="19494" y="7742"/>
                  <a:pt x="19490" y="7746"/>
                  <a:pt x="19485" y="7750"/>
                </a:cubicBezTo>
                <a:cubicBezTo>
                  <a:pt x="19480" y="7754"/>
                  <a:pt x="19475" y="7756"/>
                  <a:pt x="19470" y="7757"/>
                </a:cubicBezTo>
                <a:cubicBezTo>
                  <a:pt x="19465" y="7759"/>
                  <a:pt x="19460" y="7759"/>
                  <a:pt x="19455" y="7758"/>
                </a:cubicBezTo>
                <a:cubicBezTo>
                  <a:pt x="19450" y="7757"/>
                  <a:pt x="19445" y="7755"/>
                  <a:pt x="19441" y="7751"/>
                </a:cubicBezTo>
                <a:cubicBezTo>
                  <a:pt x="19436" y="7748"/>
                  <a:pt x="19432" y="7743"/>
                  <a:pt x="19428" y="7737"/>
                </a:cubicBezTo>
                <a:close/>
                <a:moveTo>
                  <a:pt x="20121" y="7737"/>
                </a:moveTo>
                <a:cubicBezTo>
                  <a:pt x="20116" y="7731"/>
                  <a:pt x="20113" y="7725"/>
                  <a:pt x="20110" y="7718"/>
                </a:cubicBezTo>
                <a:cubicBezTo>
                  <a:pt x="20107" y="7711"/>
                  <a:pt x="20104" y="7703"/>
                  <a:pt x="20102" y="7694"/>
                </a:cubicBezTo>
                <a:cubicBezTo>
                  <a:pt x="20098" y="7676"/>
                  <a:pt x="20096" y="7660"/>
                  <a:pt x="20098" y="7641"/>
                </a:cubicBezTo>
                <a:cubicBezTo>
                  <a:pt x="20099" y="7622"/>
                  <a:pt x="20103" y="7606"/>
                  <a:pt x="20109" y="7591"/>
                </a:cubicBezTo>
                <a:cubicBezTo>
                  <a:pt x="20116" y="7575"/>
                  <a:pt x="20123" y="7565"/>
                  <a:pt x="20133" y="7557"/>
                </a:cubicBezTo>
                <a:cubicBezTo>
                  <a:pt x="20143" y="7549"/>
                  <a:pt x="20152" y="7547"/>
                  <a:pt x="20162" y="7549"/>
                </a:cubicBezTo>
                <a:cubicBezTo>
                  <a:pt x="20173" y="7552"/>
                  <a:pt x="20182" y="7558"/>
                  <a:pt x="20190" y="7570"/>
                </a:cubicBezTo>
                <a:cubicBezTo>
                  <a:pt x="20194" y="7576"/>
                  <a:pt x="20198" y="7582"/>
                  <a:pt x="20201" y="7589"/>
                </a:cubicBezTo>
                <a:cubicBezTo>
                  <a:pt x="20204" y="7595"/>
                  <a:pt x="20206" y="7603"/>
                  <a:pt x="20208" y="7612"/>
                </a:cubicBezTo>
                <a:cubicBezTo>
                  <a:pt x="20213" y="7630"/>
                  <a:pt x="20214" y="7647"/>
                  <a:pt x="20213" y="7666"/>
                </a:cubicBezTo>
                <a:cubicBezTo>
                  <a:pt x="20211" y="7686"/>
                  <a:pt x="20208" y="7702"/>
                  <a:pt x="20201" y="7717"/>
                </a:cubicBezTo>
                <a:cubicBezTo>
                  <a:pt x="20198" y="7724"/>
                  <a:pt x="20195" y="7731"/>
                  <a:pt x="20191" y="7736"/>
                </a:cubicBezTo>
                <a:cubicBezTo>
                  <a:pt x="20187" y="7742"/>
                  <a:pt x="20183" y="7746"/>
                  <a:pt x="20178" y="7750"/>
                </a:cubicBezTo>
                <a:cubicBezTo>
                  <a:pt x="20173" y="7754"/>
                  <a:pt x="20168" y="7756"/>
                  <a:pt x="20163" y="7757"/>
                </a:cubicBezTo>
                <a:cubicBezTo>
                  <a:pt x="20158" y="7759"/>
                  <a:pt x="20153" y="7759"/>
                  <a:pt x="20148" y="7758"/>
                </a:cubicBezTo>
                <a:cubicBezTo>
                  <a:pt x="20143" y="7757"/>
                  <a:pt x="20138" y="7755"/>
                  <a:pt x="20134" y="7751"/>
                </a:cubicBezTo>
                <a:cubicBezTo>
                  <a:pt x="20129" y="7748"/>
                  <a:pt x="20125" y="7743"/>
                  <a:pt x="20121" y="7737"/>
                </a:cubicBezTo>
                <a:close/>
                <a:moveTo>
                  <a:pt x="20814" y="7737"/>
                </a:moveTo>
                <a:cubicBezTo>
                  <a:pt x="20809" y="7731"/>
                  <a:pt x="20806" y="7725"/>
                  <a:pt x="20803" y="7718"/>
                </a:cubicBezTo>
                <a:cubicBezTo>
                  <a:pt x="20800" y="7711"/>
                  <a:pt x="20797" y="7703"/>
                  <a:pt x="20795" y="7694"/>
                </a:cubicBezTo>
                <a:cubicBezTo>
                  <a:pt x="20791" y="7676"/>
                  <a:pt x="20789" y="7660"/>
                  <a:pt x="20791" y="7641"/>
                </a:cubicBezTo>
                <a:cubicBezTo>
                  <a:pt x="20792" y="7622"/>
                  <a:pt x="20796" y="7606"/>
                  <a:pt x="20802" y="7591"/>
                </a:cubicBezTo>
                <a:cubicBezTo>
                  <a:pt x="20809" y="7575"/>
                  <a:pt x="20816" y="7565"/>
                  <a:pt x="20826" y="7557"/>
                </a:cubicBezTo>
                <a:cubicBezTo>
                  <a:pt x="20836" y="7549"/>
                  <a:pt x="20845" y="7547"/>
                  <a:pt x="20855" y="7549"/>
                </a:cubicBezTo>
                <a:cubicBezTo>
                  <a:pt x="20866" y="7552"/>
                  <a:pt x="20875" y="7558"/>
                  <a:pt x="20883" y="7570"/>
                </a:cubicBezTo>
                <a:cubicBezTo>
                  <a:pt x="20887" y="7576"/>
                  <a:pt x="20891" y="7582"/>
                  <a:pt x="20894" y="7589"/>
                </a:cubicBezTo>
                <a:cubicBezTo>
                  <a:pt x="20897" y="7595"/>
                  <a:pt x="20899" y="7603"/>
                  <a:pt x="20901" y="7612"/>
                </a:cubicBezTo>
                <a:cubicBezTo>
                  <a:pt x="20906" y="7630"/>
                  <a:pt x="20907" y="7647"/>
                  <a:pt x="20906" y="7666"/>
                </a:cubicBezTo>
                <a:cubicBezTo>
                  <a:pt x="20904" y="7686"/>
                  <a:pt x="20901" y="7702"/>
                  <a:pt x="20894" y="7717"/>
                </a:cubicBezTo>
                <a:cubicBezTo>
                  <a:pt x="20891" y="7724"/>
                  <a:pt x="20888" y="7731"/>
                  <a:pt x="20884" y="7736"/>
                </a:cubicBezTo>
                <a:cubicBezTo>
                  <a:pt x="20880" y="7742"/>
                  <a:pt x="20876" y="7746"/>
                  <a:pt x="20871" y="7750"/>
                </a:cubicBezTo>
                <a:cubicBezTo>
                  <a:pt x="20866" y="7754"/>
                  <a:pt x="20861" y="7756"/>
                  <a:pt x="20856" y="7757"/>
                </a:cubicBezTo>
                <a:cubicBezTo>
                  <a:pt x="20852" y="7759"/>
                  <a:pt x="20846" y="7759"/>
                  <a:pt x="20841" y="7758"/>
                </a:cubicBezTo>
                <a:cubicBezTo>
                  <a:pt x="20836" y="7757"/>
                  <a:pt x="20831" y="7755"/>
                  <a:pt x="20827" y="7751"/>
                </a:cubicBezTo>
                <a:cubicBezTo>
                  <a:pt x="20822" y="7748"/>
                  <a:pt x="20818" y="7743"/>
                  <a:pt x="20814" y="7737"/>
                </a:cubicBezTo>
                <a:close/>
                <a:moveTo>
                  <a:pt x="21507" y="7737"/>
                </a:moveTo>
                <a:cubicBezTo>
                  <a:pt x="21498" y="7725"/>
                  <a:pt x="21493" y="7712"/>
                  <a:pt x="21488" y="7694"/>
                </a:cubicBezTo>
                <a:cubicBezTo>
                  <a:pt x="21484" y="7676"/>
                  <a:pt x="21482" y="7660"/>
                  <a:pt x="21484" y="7641"/>
                </a:cubicBezTo>
                <a:cubicBezTo>
                  <a:pt x="21485" y="7622"/>
                  <a:pt x="21489" y="7606"/>
                  <a:pt x="21495" y="7591"/>
                </a:cubicBezTo>
                <a:cubicBezTo>
                  <a:pt x="21498" y="7583"/>
                  <a:pt x="21502" y="7576"/>
                  <a:pt x="21506" y="7571"/>
                </a:cubicBezTo>
                <a:cubicBezTo>
                  <a:pt x="21510" y="7565"/>
                  <a:pt x="21514" y="7561"/>
                  <a:pt x="21519" y="7557"/>
                </a:cubicBezTo>
                <a:cubicBezTo>
                  <a:pt x="21529" y="7549"/>
                  <a:pt x="21538" y="7547"/>
                  <a:pt x="21548" y="7549"/>
                </a:cubicBezTo>
                <a:cubicBezTo>
                  <a:pt x="21559" y="7552"/>
                  <a:pt x="21568" y="7558"/>
                  <a:pt x="21576" y="7570"/>
                </a:cubicBezTo>
                <a:cubicBezTo>
                  <a:pt x="21580" y="7576"/>
                  <a:pt x="21584" y="7582"/>
                  <a:pt x="21587" y="7589"/>
                </a:cubicBezTo>
                <a:cubicBezTo>
                  <a:pt x="21590" y="7595"/>
                  <a:pt x="21592" y="7603"/>
                  <a:pt x="21594" y="7612"/>
                </a:cubicBezTo>
                <a:cubicBezTo>
                  <a:pt x="21599" y="7630"/>
                  <a:pt x="21600" y="7647"/>
                  <a:pt x="21599" y="7666"/>
                </a:cubicBezTo>
                <a:cubicBezTo>
                  <a:pt x="21597" y="7686"/>
                  <a:pt x="21594" y="7702"/>
                  <a:pt x="21587" y="7717"/>
                </a:cubicBezTo>
                <a:cubicBezTo>
                  <a:pt x="21584" y="7724"/>
                  <a:pt x="21581" y="7731"/>
                  <a:pt x="21577" y="7736"/>
                </a:cubicBezTo>
                <a:cubicBezTo>
                  <a:pt x="21573" y="7742"/>
                  <a:pt x="21569" y="7746"/>
                  <a:pt x="21564" y="7750"/>
                </a:cubicBezTo>
                <a:cubicBezTo>
                  <a:pt x="21559" y="7754"/>
                  <a:pt x="21554" y="7756"/>
                  <a:pt x="21549" y="7757"/>
                </a:cubicBezTo>
                <a:cubicBezTo>
                  <a:pt x="21545" y="7759"/>
                  <a:pt x="21539" y="7759"/>
                  <a:pt x="21534" y="7758"/>
                </a:cubicBezTo>
                <a:cubicBezTo>
                  <a:pt x="21524" y="7756"/>
                  <a:pt x="21515" y="7749"/>
                  <a:pt x="21507" y="7737"/>
                </a:cubicBezTo>
                <a:close/>
                <a:moveTo>
                  <a:pt x="23" y="8996"/>
                </a:moveTo>
                <a:cubicBezTo>
                  <a:pt x="15" y="8984"/>
                  <a:pt x="9" y="8970"/>
                  <a:pt x="5" y="8953"/>
                </a:cubicBezTo>
                <a:cubicBezTo>
                  <a:pt x="3" y="8943"/>
                  <a:pt x="1" y="8935"/>
                  <a:pt x="1" y="8926"/>
                </a:cubicBezTo>
                <a:cubicBezTo>
                  <a:pt x="0" y="8918"/>
                  <a:pt x="0" y="8909"/>
                  <a:pt x="1" y="8899"/>
                </a:cubicBezTo>
                <a:cubicBezTo>
                  <a:pt x="1" y="8890"/>
                  <a:pt x="2" y="8881"/>
                  <a:pt x="4" y="8873"/>
                </a:cubicBezTo>
                <a:cubicBezTo>
                  <a:pt x="6" y="8864"/>
                  <a:pt x="8" y="8857"/>
                  <a:pt x="12" y="8849"/>
                </a:cubicBezTo>
                <a:cubicBezTo>
                  <a:pt x="15" y="8841"/>
                  <a:pt x="18" y="8834"/>
                  <a:pt x="22" y="8829"/>
                </a:cubicBezTo>
                <a:cubicBezTo>
                  <a:pt x="26" y="8824"/>
                  <a:pt x="30" y="8819"/>
                  <a:pt x="35" y="8816"/>
                </a:cubicBezTo>
                <a:cubicBezTo>
                  <a:pt x="45" y="8808"/>
                  <a:pt x="54" y="8805"/>
                  <a:pt x="65" y="8808"/>
                </a:cubicBezTo>
                <a:cubicBezTo>
                  <a:pt x="75" y="8810"/>
                  <a:pt x="84" y="8816"/>
                  <a:pt x="92" y="8828"/>
                </a:cubicBezTo>
                <a:cubicBezTo>
                  <a:pt x="101" y="8839"/>
                  <a:pt x="106" y="8852"/>
                  <a:pt x="111" y="8871"/>
                </a:cubicBezTo>
                <a:cubicBezTo>
                  <a:pt x="115" y="8888"/>
                  <a:pt x="116" y="8906"/>
                  <a:pt x="115" y="8925"/>
                </a:cubicBezTo>
                <a:cubicBezTo>
                  <a:pt x="114" y="8944"/>
                  <a:pt x="110" y="8960"/>
                  <a:pt x="104" y="8975"/>
                </a:cubicBezTo>
                <a:cubicBezTo>
                  <a:pt x="100" y="8982"/>
                  <a:pt x="97" y="8989"/>
                  <a:pt x="93" y="8994"/>
                </a:cubicBezTo>
                <a:cubicBezTo>
                  <a:pt x="89" y="9000"/>
                  <a:pt x="85" y="9004"/>
                  <a:pt x="80" y="9008"/>
                </a:cubicBezTo>
                <a:cubicBezTo>
                  <a:pt x="75" y="9012"/>
                  <a:pt x="71" y="9014"/>
                  <a:pt x="66" y="9016"/>
                </a:cubicBezTo>
                <a:cubicBezTo>
                  <a:pt x="61" y="9017"/>
                  <a:pt x="56" y="9017"/>
                  <a:pt x="51" y="9016"/>
                </a:cubicBezTo>
                <a:cubicBezTo>
                  <a:pt x="40" y="9014"/>
                  <a:pt x="31" y="9007"/>
                  <a:pt x="23" y="8996"/>
                </a:cubicBezTo>
                <a:close/>
                <a:moveTo>
                  <a:pt x="716" y="8996"/>
                </a:moveTo>
                <a:cubicBezTo>
                  <a:pt x="708" y="8984"/>
                  <a:pt x="702" y="8970"/>
                  <a:pt x="698" y="8953"/>
                </a:cubicBezTo>
                <a:cubicBezTo>
                  <a:pt x="693" y="8934"/>
                  <a:pt x="692" y="8918"/>
                  <a:pt x="694" y="8899"/>
                </a:cubicBezTo>
                <a:cubicBezTo>
                  <a:pt x="695" y="8880"/>
                  <a:pt x="698" y="8864"/>
                  <a:pt x="705" y="8849"/>
                </a:cubicBezTo>
                <a:cubicBezTo>
                  <a:pt x="708" y="8841"/>
                  <a:pt x="711" y="8834"/>
                  <a:pt x="715" y="8829"/>
                </a:cubicBezTo>
                <a:cubicBezTo>
                  <a:pt x="719" y="8824"/>
                  <a:pt x="723" y="8819"/>
                  <a:pt x="728" y="8816"/>
                </a:cubicBezTo>
                <a:cubicBezTo>
                  <a:pt x="738" y="8808"/>
                  <a:pt x="747" y="8805"/>
                  <a:pt x="758" y="8808"/>
                </a:cubicBezTo>
                <a:cubicBezTo>
                  <a:pt x="768" y="8810"/>
                  <a:pt x="777" y="8816"/>
                  <a:pt x="785" y="8828"/>
                </a:cubicBezTo>
                <a:cubicBezTo>
                  <a:pt x="794" y="8839"/>
                  <a:pt x="799" y="8852"/>
                  <a:pt x="804" y="8871"/>
                </a:cubicBezTo>
                <a:cubicBezTo>
                  <a:pt x="808" y="8888"/>
                  <a:pt x="809" y="8906"/>
                  <a:pt x="808" y="8925"/>
                </a:cubicBezTo>
                <a:cubicBezTo>
                  <a:pt x="807" y="8944"/>
                  <a:pt x="803" y="8960"/>
                  <a:pt x="797" y="8975"/>
                </a:cubicBezTo>
                <a:cubicBezTo>
                  <a:pt x="793" y="8982"/>
                  <a:pt x="790" y="8989"/>
                  <a:pt x="786" y="8994"/>
                </a:cubicBezTo>
                <a:cubicBezTo>
                  <a:pt x="782" y="9000"/>
                  <a:pt x="778" y="9004"/>
                  <a:pt x="773" y="9008"/>
                </a:cubicBezTo>
                <a:cubicBezTo>
                  <a:pt x="768" y="9012"/>
                  <a:pt x="764" y="9014"/>
                  <a:pt x="759" y="9016"/>
                </a:cubicBezTo>
                <a:cubicBezTo>
                  <a:pt x="754" y="9017"/>
                  <a:pt x="749" y="9017"/>
                  <a:pt x="744" y="9016"/>
                </a:cubicBezTo>
                <a:cubicBezTo>
                  <a:pt x="733" y="9014"/>
                  <a:pt x="724" y="9007"/>
                  <a:pt x="716" y="8996"/>
                </a:cubicBezTo>
                <a:close/>
                <a:moveTo>
                  <a:pt x="1409" y="8996"/>
                </a:moveTo>
                <a:cubicBezTo>
                  <a:pt x="1401" y="8984"/>
                  <a:pt x="1395" y="8970"/>
                  <a:pt x="1391" y="8953"/>
                </a:cubicBezTo>
                <a:cubicBezTo>
                  <a:pt x="1386" y="8934"/>
                  <a:pt x="1385" y="8918"/>
                  <a:pt x="1387" y="8899"/>
                </a:cubicBezTo>
                <a:cubicBezTo>
                  <a:pt x="1388" y="8880"/>
                  <a:pt x="1391" y="8864"/>
                  <a:pt x="1398" y="8849"/>
                </a:cubicBezTo>
                <a:cubicBezTo>
                  <a:pt x="1401" y="8841"/>
                  <a:pt x="1404" y="8834"/>
                  <a:pt x="1408" y="8829"/>
                </a:cubicBezTo>
                <a:cubicBezTo>
                  <a:pt x="1412" y="8824"/>
                  <a:pt x="1416" y="8819"/>
                  <a:pt x="1421" y="8816"/>
                </a:cubicBezTo>
                <a:cubicBezTo>
                  <a:pt x="1431" y="8808"/>
                  <a:pt x="1440" y="8805"/>
                  <a:pt x="1451" y="8808"/>
                </a:cubicBezTo>
                <a:cubicBezTo>
                  <a:pt x="1461" y="8810"/>
                  <a:pt x="1470" y="8816"/>
                  <a:pt x="1479" y="8828"/>
                </a:cubicBezTo>
                <a:cubicBezTo>
                  <a:pt x="1487" y="8839"/>
                  <a:pt x="1493" y="8852"/>
                  <a:pt x="1497" y="8871"/>
                </a:cubicBezTo>
                <a:cubicBezTo>
                  <a:pt x="1501" y="8888"/>
                  <a:pt x="1502" y="8906"/>
                  <a:pt x="1501" y="8925"/>
                </a:cubicBezTo>
                <a:cubicBezTo>
                  <a:pt x="1500" y="8944"/>
                  <a:pt x="1496" y="8960"/>
                  <a:pt x="1490" y="8975"/>
                </a:cubicBezTo>
                <a:cubicBezTo>
                  <a:pt x="1486" y="8982"/>
                  <a:pt x="1483" y="8989"/>
                  <a:pt x="1479" y="8994"/>
                </a:cubicBezTo>
                <a:cubicBezTo>
                  <a:pt x="1475" y="9000"/>
                  <a:pt x="1471" y="9004"/>
                  <a:pt x="1466" y="9008"/>
                </a:cubicBezTo>
                <a:cubicBezTo>
                  <a:pt x="1461" y="9012"/>
                  <a:pt x="1457" y="9014"/>
                  <a:pt x="1452" y="9016"/>
                </a:cubicBezTo>
                <a:cubicBezTo>
                  <a:pt x="1447" y="9017"/>
                  <a:pt x="1442" y="9017"/>
                  <a:pt x="1437" y="9016"/>
                </a:cubicBezTo>
                <a:cubicBezTo>
                  <a:pt x="1426" y="9014"/>
                  <a:pt x="1417" y="9007"/>
                  <a:pt x="1409" y="8996"/>
                </a:cubicBezTo>
                <a:close/>
                <a:moveTo>
                  <a:pt x="2102" y="8996"/>
                </a:moveTo>
                <a:cubicBezTo>
                  <a:pt x="2094" y="8984"/>
                  <a:pt x="2088" y="8970"/>
                  <a:pt x="2084" y="8953"/>
                </a:cubicBezTo>
                <a:cubicBezTo>
                  <a:pt x="2079" y="8934"/>
                  <a:pt x="2078" y="8918"/>
                  <a:pt x="2080" y="8899"/>
                </a:cubicBezTo>
                <a:cubicBezTo>
                  <a:pt x="2081" y="8880"/>
                  <a:pt x="2084" y="8864"/>
                  <a:pt x="2091" y="8849"/>
                </a:cubicBezTo>
                <a:cubicBezTo>
                  <a:pt x="2094" y="8841"/>
                  <a:pt x="2097" y="8834"/>
                  <a:pt x="2101" y="8829"/>
                </a:cubicBezTo>
                <a:cubicBezTo>
                  <a:pt x="2105" y="8824"/>
                  <a:pt x="2109" y="8819"/>
                  <a:pt x="2114" y="8816"/>
                </a:cubicBezTo>
                <a:cubicBezTo>
                  <a:pt x="2124" y="8808"/>
                  <a:pt x="2133" y="8805"/>
                  <a:pt x="2144" y="8808"/>
                </a:cubicBezTo>
                <a:cubicBezTo>
                  <a:pt x="2154" y="8810"/>
                  <a:pt x="2163" y="8816"/>
                  <a:pt x="2172" y="8828"/>
                </a:cubicBezTo>
                <a:cubicBezTo>
                  <a:pt x="2180" y="8839"/>
                  <a:pt x="2186" y="8852"/>
                  <a:pt x="2190" y="8871"/>
                </a:cubicBezTo>
                <a:cubicBezTo>
                  <a:pt x="2194" y="8888"/>
                  <a:pt x="2195" y="8906"/>
                  <a:pt x="2194" y="8925"/>
                </a:cubicBezTo>
                <a:cubicBezTo>
                  <a:pt x="2193" y="8944"/>
                  <a:pt x="2189" y="8960"/>
                  <a:pt x="2183" y="8975"/>
                </a:cubicBezTo>
                <a:cubicBezTo>
                  <a:pt x="2180" y="8982"/>
                  <a:pt x="2176" y="8989"/>
                  <a:pt x="2172" y="8994"/>
                </a:cubicBezTo>
                <a:cubicBezTo>
                  <a:pt x="2169" y="9000"/>
                  <a:pt x="2164" y="9004"/>
                  <a:pt x="2159" y="9008"/>
                </a:cubicBezTo>
                <a:cubicBezTo>
                  <a:pt x="2155" y="9012"/>
                  <a:pt x="2150" y="9014"/>
                  <a:pt x="2145" y="9016"/>
                </a:cubicBezTo>
                <a:cubicBezTo>
                  <a:pt x="2140" y="9017"/>
                  <a:pt x="2135" y="9017"/>
                  <a:pt x="2130" y="9016"/>
                </a:cubicBezTo>
                <a:cubicBezTo>
                  <a:pt x="2119" y="9014"/>
                  <a:pt x="2110" y="9007"/>
                  <a:pt x="2102" y="8996"/>
                </a:cubicBezTo>
                <a:close/>
                <a:moveTo>
                  <a:pt x="2795" y="8996"/>
                </a:moveTo>
                <a:cubicBezTo>
                  <a:pt x="2791" y="8990"/>
                  <a:pt x="2787" y="8983"/>
                  <a:pt x="2784" y="8976"/>
                </a:cubicBezTo>
                <a:cubicBezTo>
                  <a:pt x="2781" y="8969"/>
                  <a:pt x="2779" y="8961"/>
                  <a:pt x="2777" y="8953"/>
                </a:cubicBezTo>
                <a:cubicBezTo>
                  <a:pt x="2772" y="8934"/>
                  <a:pt x="2771" y="8918"/>
                  <a:pt x="2773" y="8899"/>
                </a:cubicBezTo>
                <a:cubicBezTo>
                  <a:pt x="2774" y="8880"/>
                  <a:pt x="2777" y="8864"/>
                  <a:pt x="2784" y="8849"/>
                </a:cubicBezTo>
                <a:cubicBezTo>
                  <a:pt x="2787" y="8841"/>
                  <a:pt x="2790" y="8834"/>
                  <a:pt x="2794" y="8829"/>
                </a:cubicBezTo>
                <a:cubicBezTo>
                  <a:pt x="2798" y="8824"/>
                  <a:pt x="2802" y="8819"/>
                  <a:pt x="2807" y="8816"/>
                </a:cubicBezTo>
                <a:cubicBezTo>
                  <a:pt x="2817" y="8808"/>
                  <a:pt x="2826" y="8805"/>
                  <a:pt x="2837" y="8808"/>
                </a:cubicBezTo>
                <a:cubicBezTo>
                  <a:pt x="2848" y="8810"/>
                  <a:pt x="2856" y="8816"/>
                  <a:pt x="2865" y="8828"/>
                </a:cubicBezTo>
                <a:cubicBezTo>
                  <a:pt x="2873" y="8839"/>
                  <a:pt x="2879" y="8852"/>
                  <a:pt x="2883" y="8871"/>
                </a:cubicBezTo>
                <a:cubicBezTo>
                  <a:pt x="2887" y="8888"/>
                  <a:pt x="2888" y="8906"/>
                  <a:pt x="2887" y="8925"/>
                </a:cubicBezTo>
                <a:cubicBezTo>
                  <a:pt x="2886" y="8944"/>
                  <a:pt x="2882" y="8960"/>
                  <a:pt x="2876" y="8975"/>
                </a:cubicBezTo>
                <a:cubicBezTo>
                  <a:pt x="2873" y="8982"/>
                  <a:pt x="2869" y="8989"/>
                  <a:pt x="2865" y="8994"/>
                </a:cubicBezTo>
                <a:cubicBezTo>
                  <a:pt x="2862" y="9000"/>
                  <a:pt x="2857" y="9004"/>
                  <a:pt x="2852" y="9008"/>
                </a:cubicBezTo>
                <a:cubicBezTo>
                  <a:pt x="2848" y="9012"/>
                  <a:pt x="2843" y="9014"/>
                  <a:pt x="2838" y="9016"/>
                </a:cubicBezTo>
                <a:cubicBezTo>
                  <a:pt x="2833" y="9017"/>
                  <a:pt x="2828" y="9017"/>
                  <a:pt x="2823" y="9016"/>
                </a:cubicBezTo>
                <a:cubicBezTo>
                  <a:pt x="2817" y="9015"/>
                  <a:pt x="2813" y="9013"/>
                  <a:pt x="2808" y="9009"/>
                </a:cubicBezTo>
                <a:cubicBezTo>
                  <a:pt x="2804" y="9006"/>
                  <a:pt x="2799" y="9002"/>
                  <a:pt x="2795" y="8996"/>
                </a:cubicBezTo>
                <a:close/>
                <a:moveTo>
                  <a:pt x="3488" y="8996"/>
                </a:moveTo>
                <a:cubicBezTo>
                  <a:pt x="3484" y="8990"/>
                  <a:pt x="3480" y="8983"/>
                  <a:pt x="3477" y="8976"/>
                </a:cubicBezTo>
                <a:cubicBezTo>
                  <a:pt x="3474" y="8969"/>
                  <a:pt x="3472" y="8961"/>
                  <a:pt x="3470" y="8953"/>
                </a:cubicBezTo>
                <a:cubicBezTo>
                  <a:pt x="3465" y="8934"/>
                  <a:pt x="3464" y="8918"/>
                  <a:pt x="3466" y="8899"/>
                </a:cubicBezTo>
                <a:cubicBezTo>
                  <a:pt x="3467" y="8880"/>
                  <a:pt x="3470" y="8864"/>
                  <a:pt x="3477" y="8849"/>
                </a:cubicBezTo>
                <a:cubicBezTo>
                  <a:pt x="3480" y="8841"/>
                  <a:pt x="3483" y="8834"/>
                  <a:pt x="3487" y="8829"/>
                </a:cubicBezTo>
                <a:cubicBezTo>
                  <a:pt x="3491" y="8824"/>
                  <a:pt x="3496" y="8819"/>
                  <a:pt x="3500" y="8816"/>
                </a:cubicBezTo>
                <a:cubicBezTo>
                  <a:pt x="3510" y="8808"/>
                  <a:pt x="3519" y="8805"/>
                  <a:pt x="3530" y="8808"/>
                </a:cubicBezTo>
                <a:cubicBezTo>
                  <a:pt x="3541" y="8810"/>
                  <a:pt x="3549" y="8816"/>
                  <a:pt x="3558" y="8828"/>
                </a:cubicBezTo>
                <a:cubicBezTo>
                  <a:pt x="3566" y="8839"/>
                  <a:pt x="3572" y="8852"/>
                  <a:pt x="3576" y="8871"/>
                </a:cubicBezTo>
                <a:cubicBezTo>
                  <a:pt x="3580" y="8888"/>
                  <a:pt x="3581" y="8906"/>
                  <a:pt x="3580" y="8925"/>
                </a:cubicBezTo>
                <a:cubicBezTo>
                  <a:pt x="3579" y="8944"/>
                  <a:pt x="3575" y="8960"/>
                  <a:pt x="3569" y="8975"/>
                </a:cubicBezTo>
                <a:cubicBezTo>
                  <a:pt x="3566" y="8982"/>
                  <a:pt x="3562" y="8989"/>
                  <a:pt x="3558" y="8994"/>
                </a:cubicBezTo>
                <a:cubicBezTo>
                  <a:pt x="3555" y="9000"/>
                  <a:pt x="3550" y="9004"/>
                  <a:pt x="3546" y="9008"/>
                </a:cubicBezTo>
                <a:cubicBezTo>
                  <a:pt x="3541" y="9012"/>
                  <a:pt x="3536" y="9014"/>
                  <a:pt x="3531" y="9016"/>
                </a:cubicBezTo>
                <a:cubicBezTo>
                  <a:pt x="3526" y="9017"/>
                  <a:pt x="3521" y="9017"/>
                  <a:pt x="3516" y="9016"/>
                </a:cubicBezTo>
                <a:cubicBezTo>
                  <a:pt x="3510" y="9015"/>
                  <a:pt x="3506" y="9013"/>
                  <a:pt x="3501" y="9009"/>
                </a:cubicBezTo>
                <a:cubicBezTo>
                  <a:pt x="3497" y="9006"/>
                  <a:pt x="3492" y="9002"/>
                  <a:pt x="3488" y="8996"/>
                </a:cubicBezTo>
                <a:close/>
                <a:moveTo>
                  <a:pt x="4181" y="8996"/>
                </a:moveTo>
                <a:cubicBezTo>
                  <a:pt x="4177" y="8990"/>
                  <a:pt x="4173" y="8983"/>
                  <a:pt x="4170" y="8976"/>
                </a:cubicBezTo>
                <a:cubicBezTo>
                  <a:pt x="4167" y="8969"/>
                  <a:pt x="4165" y="8961"/>
                  <a:pt x="4163" y="8953"/>
                </a:cubicBezTo>
                <a:cubicBezTo>
                  <a:pt x="4158" y="8934"/>
                  <a:pt x="4157" y="8918"/>
                  <a:pt x="4159" y="8899"/>
                </a:cubicBezTo>
                <a:cubicBezTo>
                  <a:pt x="4160" y="8880"/>
                  <a:pt x="4163" y="8864"/>
                  <a:pt x="4170" y="8849"/>
                </a:cubicBezTo>
                <a:cubicBezTo>
                  <a:pt x="4173" y="8841"/>
                  <a:pt x="4176" y="8834"/>
                  <a:pt x="4180" y="8829"/>
                </a:cubicBezTo>
                <a:cubicBezTo>
                  <a:pt x="4184" y="8824"/>
                  <a:pt x="4189" y="8819"/>
                  <a:pt x="4193" y="8816"/>
                </a:cubicBezTo>
                <a:cubicBezTo>
                  <a:pt x="4203" y="8808"/>
                  <a:pt x="4213" y="8805"/>
                  <a:pt x="4223" y="8808"/>
                </a:cubicBezTo>
                <a:cubicBezTo>
                  <a:pt x="4234" y="8810"/>
                  <a:pt x="4242" y="8816"/>
                  <a:pt x="4251" y="8828"/>
                </a:cubicBezTo>
                <a:cubicBezTo>
                  <a:pt x="4259" y="8839"/>
                  <a:pt x="4265" y="8852"/>
                  <a:pt x="4269" y="8871"/>
                </a:cubicBezTo>
                <a:cubicBezTo>
                  <a:pt x="4273" y="8888"/>
                  <a:pt x="4274" y="8906"/>
                  <a:pt x="4273" y="8925"/>
                </a:cubicBezTo>
                <a:cubicBezTo>
                  <a:pt x="4272" y="8944"/>
                  <a:pt x="4268" y="8960"/>
                  <a:pt x="4262" y="8975"/>
                </a:cubicBezTo>
                <a:cubicBezTo>
                  <a:pt x="4259" y="8982"/>
                  <a:pt x="4255" y="8989"/>
                  <a:pt x="4252" y="8994"/>
                </a:cubicBezTo>
                <a:cubicBezTo>
                  <a:pt x="4248" y="9000"/>
                  <a:pt x="4243" y="9004"/>
                  <a:pt x="4239" y="9008"/>
                </a:cubicBezTo>
                <a:cubicBezTo>
                  <a:pt x="4234" y="9012"/>
                  <a:pt x="4229" y="9014"/>
                  <a:pt x="4224" y="9016"/>
                </a:cubicBezTo>
                <a:cubicBezTo>
                  <a:pt x="4219" y="9017"/>
                  <a:pt x="4214" y="9017"/>
                  <a:pt x="4209" y="9016"/>
                </a:cubicBezTo>
                <a:cubicBezTo>
                  <a:pt x="4204" y="9015"/>
                  <a:pt x="4199" y="9013"/>
                  <a:pt x="4194" y="9009"/>
                </a:cubicBezTo>
                <a:cubicBezTo>
                  <a:pt x="4190" y="9006"/>
                  <a:pt x="4185" y="9002"/>
                  <a:pt x="4181" y="8996"/>
                </a:cubicBezTo>
                <a:close/>
                <a:moveTo>
                  <a:pt x="4874" y="8996"/>
                </a:moveTo>
                <a:cubicBezTo>
                  <a:pt x="4870" y="8990"/>
                  <a:pt x="4866" y="8983"/>
                  <a:pt x="4863" y="8976"/>
                </a:cubicBezTo>
                <a:cubicBezTo>
                  <a:pt x="4860" y="8969"/>
                  <a:pt x="4858" y="8961"/>
                  <a:pt x="4856" y="8953"/>
                </a:cubicBezTo>
                <a:cubicBezTo>
                  <a:pt x="4851" y="8934"/>
                  <a:pt x="4850" y="8918"/>
                  <a:pt x="4852" y="8899"/>
                </a:cubicBezTo>
                <a:cubicBezTo>
                  <a:pt x="4853" y="8880"/>
                  <a:pt x="4856" y="8864"/>
                  <a:pt x="4863" y="8849"/>
                </a:cubicBezTo>
                <a:cubicBezTo>
                  <a:pt x="4866" y="8841"/>
                  <a:pt x="4869" y="8834"/>
                  <a:pt x="4873" y="8829"/>
                </a:cubicBezTo>
                <a:cubicBezTo>
                  <a:pt x="4877" y="8824"/>
                  <a:pt x="4882" y="8819"/>
                  <a:pt x="4886" y="8816"/>
                </a:cubicBezTo>
                <a:cubicBezTo>
                  <a:pt x="4896" y="8808"/>
                  <a:pt x="4906" y="8805"/>
                  <a:pt x="4916" y="8808"/>
                </a:cubicBezTo>
                <a:cubicBezTo>
                  <a:pt x="4927" y="8810"/>
                  <a:pt x="4935" y="8816"/>
                  <a:pt x="4944" y="8828"/>
                </a:cubicBezTo>
                <a:cubicBezTo>
                  <a:pt x="4948" y="8834"/>
                  <a:pt x="4951" y="8840"/>
                  <a:pt x="4954" y="8847"/>
                </a:cubicBezTo>
                <a:cubicBezTo>
                  <a:pt x="4957" y="8854"/>
                  <a:pt x="4960" y="8861"/>
                  <a:pt x="4962" y="8871"/>
                </a:cubicBezTo>
                <a:cubicBezTo>
                  <a:pt x="4966" y="8888"/>
                  <a:pt x="4967" y="8906"/>
                  <a:pt x="4966" y="8925"/>
                </a:cubicBezTo>
                <a:cubicBezTo>
                  <a:pt x="4965" y="8944"/>
                  <a:pt x="4961" y="8960"/>
                  <a:pt x="4955" y="8975"/>
                </a:cubicBezTo>
                <a:cubicBezTo>
                  <a:pt x="4952" y="8982"/>
                  <a:pt x="4948" y="8989"/>
                  <a:pt x="4945" y="8994"/>
                </a:cubicBezTo>
                <a:cubicBezTo>
                  <a:pt x="4941" y="9000"/>
                  <a:pt x="4936" y="9004"/>
                  <a:pt x="4932" y="9008"/>
                </a:cubicBezTo>
                <a:cubicBezTo>
                  <a:pt x="4927" y="9012"/>
                  <a:pt x="4922" y="9014"/>
                  <a:pt x="4917" y="9016"/>
                </a:cubicBezTo>
                <a:cubicBezTo>
                  <a:pt x="4912" y="9017"/>
                  <a:pt x="4907" y="9017"/>
                  <a:pt x="4902" y="9016"/>
                </a:cubicBezTo>
                <a:cubicBezTo>
                  <a:pt x="4897" y="9015"/>
                  <a:pt x="4892" y="9013"/>
                  <a:pt x="4887" y="9009"/>
                </a:cubicBezTo>
                <a:cubicBezTo>
                  <a:pt x="4883" y="9006"/>
                  <a:pt x="4878" y="9002"/>
                  <a:pt x="4874" y="8996"/>
                </a:cubicBezTo>
                <a:close/>
                <a:moveTo>
                  <a:pt x="5567" y="8996"/>
                </a:moveTo>
                <a:cubicBezTo>
                  <a:pt x="5563" y="8990"/>
                  <a:pt x="5559" y="8983"/>
                  <a:pt x="5556" y="8976"/>
                </a:cubicBezTo>
                <a:cubicBezTo>
                  <a:pt x="5553" y="8969"/>
                  <a:pt x="5551" y="8961"/>
                  <a:pt x="5549" y="8953"/>
                </a:cubicBezTo>
                <a:cubicBezTo>
                  <a:pt x="5544" y="8934"/>
                  <a:pt x="5543" y="8918"/>
                  <a:pt x="5545" y="8899"/>
                </a:cubicBezTo>
                <a:cubicBezTo>
                  <a:pt x="5546" y="8880"/>
                  <a:pt x="5550" y="8864"/>
                  <a:pt x="5556" y="8849"/>
                </a:cubicBezTo>
                <a:cubicBezTo>
                  <a:pt x="5559" y="8841"/>
                  <a:pt x="5562" y="8834"/>
                  <a:pt x="5566" y="8829"/>
                </a:cubicBezTo>
                <a:cubicBezTo>
                  <a:pt x="5570" y="8824"/>
                  <a:pt x="5574" y="8819"/>
                  <a:pt x="5579" y="8816"/>
                </a:cubicBezTo>
                <a:cubicBezTo>
                  <a:pt x="5589" y="8808"/>
                  <a:pt x="5599" y="8805"/>
                  <a:pt x="5609" y="8808"/>
                </a:cubicBezTo>
                <a:cubicBezTo>
                  <a:pt x="5620" y="8810"/>
                  <a:pt x="5628" y="8816"/>
                  <a:pt x="5637" y="8828"/>
                </a:cubicBezTo>
                <a:cubicBezTo>
                  <a:pt x="5641" y="8834"/>
                  <a:pt x="5644" y="8840"/>
                  <a:pt x="5647" y="8847"/>
                </a:cubicBezTo>
                <a:cubicBezTo>
                  <a:pt x="5651" y="8854"/>
                  <a:pt x="5653" y="8861"/>
                  <a:pt x="5655" y="8871"/>
                </a:cubicBezTo>
                <a:cubicBezTo>
                  <a:pt x="5659" y="8888"/>
                  <a:pt x="5660" y="8906"/>
                  <a:pt x="5659" y="8925"/>
                </a:cubicBezTo>
                <a:cubicBezTo>
                  <a:pt x="5658" y="8944"/>
                  <a:pt x="5654" y="8960"/>
                  <a:pt x="5648" y="8975"/>
                </a:cubicBezTo>
                <a:cubicBezTo>
                  <a:pt x="5645" y="8982"/>
                  <a:pt x="5641" y="8989"/>
                  <a:pt x="5638" y="8994"/>
                </a:cubicBezTo>
                <a:cubicBezTo>
                  <a:pt x="5634" y="9000"/>
                  <a:pt x="5629" y="9004"/>
                  <a:pt x="5625" y="9008"/>
                </a:cubicBezTo>
                <a:cubicBezTo>
                  <a:pt x="5620" y="9012"/>
                  <a:pt x="5615" y="9014"/>
                  <a:pt x="5610" y="9016"/>
                </a:cubicBezTo>
                <a:cubicBezTo>
                  <a:pt x="5605" y="9017"/>
                  <a:pt x="5600" y="9017"/>
                  <a:pt x="5595" y="9016"/>
                </a:cubicBezTo>
                <a:cubicBezTo>
                  <a:pt x="5590" y="9015"/>
                  <a:pt x="5585" y="9013"/>
                  <a:pt x="5580" y="9009"/>
                </a:cubicBezTo>
                <a:cubicBezTo>
                  <a:pt x="5576" y="9006"/>
                  <a:pt x="5571" y="9002"/>
                  <a:pt x="5567" y="8996"/>
                </a:cubicBezTo>
                <a:close/>
                <a:moveTo>
                  <a:pt x="6260" y="8996"/>
                </a:moveTo>
                <a:cubicBezTo>
                  <a:pt x="6256" y="8990"/>
                  <a:pt x="6252" y="8983"/>
                  <a:pt x="6249" y="8976"/>
                </a:cubicBezTo>
                <a:cubicBezTo>
                  <a:pt x="6246" y="8969"/>
                  <a:pt x="6244" y="8961"/>
                  <a:pt x="6242" y="8953"/>
                </a:cubicBezTo>
                <a:cubicBezTo>
                  <a:pt x="6238" y="8934"/>
                  <a:pt x="6236" y="8918"/>
                  <a:pt x="6238" y="8899"/>
                </a:cubicBezTo>
                <a:cubicBezTo>
                  <a:pt x="6239" y="8880"/>
                  <a:pt x="6243" y="8864"/>
                  <a:pt x="6249" y="8849"/>
                </a:cubicBezTo>
                <a:cubicBezTo>
                  <a:pt x="6252" y="8841"/>
                  <a:pt x="6255" y="8834"/>
                  <a:pt x="6259" y="8829"/>
                </a:cubicBezTo>
                <a:cubicBezTo>
                  <a:pt x="6263" y="8824"/>
                  <a:pt x="6267" y="8819"/>
                  <a:pt x="6272" y="8816"/>
                </a:cubicBezTo>
                <a:cubicBezTo>
                  <a:pt x="6282" y="8808"/>
                  <a:pt x="6292" y="8805"/>
                  <a:pt x="6302" y="8808"/>
                </a:cubicBezTo>
                <a:cubicBezTo>
                  <a:pt x="6313" y="8810"/>
                  <a:pt x="6321" y="8816"/>
                  <a:pt x="6330" y="8828"/>
                </a:cubicBezTo>
                <a:cubicBezTo>
                  <a:pt x="6334" y="8834"/>
                  <a:pt x="6337" y="8840"/>
                  <a:pt x="6340" y="8847"/>
                </a:cubicBezTo>
                <a:cubicBezTo>
                  <a:pt x="6344" y="8854"/>
                  <a:pt x="6346" y="8861"/>
                  <a:pt x="6348" y="8871"/>
                </a:cubicBezTo>
                <a:cubicBezTo>
                  <a:pt x="6352" y="8888"/>
                  <a:pt x="6353" y="8906"/>
                  <a:pt x="6352" y="8925"/>
                </a:cubicBezTo>
                <a:cubicBezTo>
                  <a:pt x="6351" y="8944"/>
                  <a:pt x="6347" y="8960"/>
                  <a:pt x="6341" y="8975"/>
                </a:cubicBezTo>
                <a:cubicBezTo>
                  <a:pt x="6338" y="8982"/>
                  <a:pt x="6334" y="8989"/>
                  <a:pt x="6331" y="8994"/>
                </a:cubicBezTo>
                <a:cubicBezTo>
                  <a:pt x="6327" y="9000"/>
                  <a:pt x="6322" y="9004"/>
                  <a:pt x="6318" y="9008"/>
                </a:cubicBezTo>
                <a:cubicBezTo>
                  <a:pt x="6312" y="9012"/>
                  <a:pt x="6308" y="9014"/>
                  <a:pt x="6303" y="9016"/>
                </a:cubicBezTo>
                <a:cubicBezTo>
                  <a:pt x="6298" y="9017"/>
                  <a:pt x="6293" y="9017"/>
                  <a:pt x="6288" y="9016"/>
                </a:cubicBezTo>
                <a:cubicBezTo>
                  <a:pt x="6283" y="9015"/>
                  <a:pt x="6278" y="9013"/>
                  <a:pt x="6273" y="9009"/>
                </a:cubicBezTo>
                <a:cubicBezTo>
                  <a:pt x="6269" y="9006"/>
                  <a:pt x="6265" y="9002"/>
                  <a:pt x="6260" y="8996"/>
                </a:cubicBezTo>
                <a:close/>
                <a:moveTo>
                  <a:pt x="6954" y="8996"/>
                </a:moveTo>
                <a:cubicBezTo>
                  <a:pt x="6949" y="8990"/>
                  <a:pt x="6945" y="8983"/>
                  <a:pt x="6942" y="8976"/>
                </a:cubicBezTo>
                <a:cubicBezTo>
                  <a:pt x="6939" y="8969"/>
                  <a:pt x="6937" y="8961"/>
                  <a:pt x="6935" y="8953"/>
                </a:cubicBezTo>
                <a:cubicBezTo>
                  <a:pt x="6931" y="8934"/>
                  <a:pt x="6929" y="8918"/>
                  <a:pt x="6931" y="8899"/>
                </a:cubicBezTo>
                <a:cubicBezTo>
                  <a:pt x="6932" y="8880"/>
                  <a:pt x="6936" y="8864"/>
                  <a:pt x="6942" y="8849"/>
                </a:cubicBezTo>
                <a:cubicBezTo>
                  <a:pt x="6945" y="8841"/>
                  <a:pt x="6948" y="8834"/>
                  <a:pt x="6952" y="8829"/>
                </a:cubicBezTo>
                <a:cubicBezTo>
                  <a:pt x="6956" y="8824"/>
                  <a:pt x="6960" y="8819"/>
                  <a:pt x="6965" y="8816"/>
                </a:cubicBezTo>
                <a:cubicBezTo>
                  <a:pt x="6975" y="8808"/>
                  <a:pt x="6985" y="8805"/>
                  <a:pt x="6995" y="8808"/>
                </a:cubicBezTo>
                <a:cubicBezTo>
                  <a:pt x="7006" y="8810"/>
                  <a:pt x="7014" y="8816"/>
                  <a:pt x="7023" y="8828"/>
                </a:cubicBezTo>
                <a:cubicBezTo>
                  <a:pt x="7027" y="8834"/>
                  <a:pt x="7031" y="8840"/>
                  <a:pt x="7034" y="8847"/>
                </a:cubicBezTo>
                <a:cubicBezTo>
                  <a:pt x="7037" y="8854"/>
                  <a:pt x="7039" y="8861"/>
                  <a:pt x="7041" y="8871"/>
                </a:cubicBezTo>
                <a:cubicBezTo>
                  <a:pt x="7043" y="8879"/>
                  <a:pt x="7045" y="8888"/>
                  <a:pt x="7045" y="8897"/>
                </a:cubicBezTo>
                <a:cubicBezTo>
                  <a:pt x="7046" y="8906"/>
                  <a:pt x="7046" y="8915"/>
                  <a:pt x="7046" y="8925"/>
                </a:cubicBezTo>
                <a:cubicBezTo>
                  <a:pt x="7044" y="8944"/>
                  <a:pt x="7041" y="8960"/>
                  <a:pt x="7034" y="8975"/>
                </a:cubicBezTo>
                <a:cubicBezTo>
                  <a:pt x="7028" y="8990"/>
                  <a:pt x="7020" y="9000"/>
                  <a:pt x="7011" y="9008"/>
                </a:cubicBezTo>
                <a:cubicBezTo>
                  <a:pt x="7005" y="9012"/>
                  <a:pt x="7001" y="9014"/>
                  <a:pt x="6996" y="9016"/>
                </a:cubicBezTo>
                <a:cubicBezTo>
                  <a:pt x="6991" y="9017"/>
                  <a:pt x="6986" y="9017"/>
                  <a:pt x="6981" y="9016"/>
                </a:cubicBezTo>
                <a:cubicBezTo>
                  <a:pt x="6976" y="9015"/>
                  <a:pt x="6971" y="9013"/>
                  <a:pt x="6966" y="9009"/>
                </a:cubicBezTo>
                <a:cubicBezTo>
                  <a:pt x="6962" y="9006"/>
                  <a:pt x="6958" y="9002"/>
                  <a:pt x="6954" y="8996"/>
                </a:cubicBezTo>
                <a:close/>
                <a:moveTo>
                  <a:pt x="7647" y="8996"/>
                </a:moveTo>
                <a:cubicBezTo>
                  <a:pt x="7642" y="8990"/>
                  <a:pt x="7639" y="8983"/>
                  <a:pt x="7635" y="8976"/>
                </a:cubicBezTo>
                <a:cubicBezTo>
                  <a:pt x="7632" y="8969"/>
                  <a:pt x="7630" y="8961"/>
                  <a:pt x="7628" y="8953"/>
                </a:cubicBezTo>
                <a:cubicBezTo>
                  <a:pt x="7624" y="8934"/>
                  <a:pt x="7622" y="8918"/>
                  <a:pt x="7624" y="8899"/>
                </a:cubicBezTo>
                <a:cubicBezTo>
                  <a:pt x="7625" y="8880"/>
                  <a:pt x="7629" y="8864"/>
                  <a:pt x="7635" y="8849"/>
                </a:cubicBezTo>
                <a:cubicBezTo>
                  <a:pt x="7638" y="8841"/>
                  <a:pt x="7641" y="8834"/>
                  <a:pt x="7645" y="8829"/>
                </a:cubicBezTo>
                <a:cubicBezTo>
                  <a:pt x="7649" y="8824"/>
                  <a:pt x="7653" y="8819"/>
                  <a:pt x="7658" y="8816"/>
                </a:cubicBezTo>
                <a:cubicBezTo>
                  <a:pt x="7668" y="8808"/>
                  <a:pt x="7678" y="8805"/>
                  <a:pt x="7688" y="8808"/>
                </a:cubicBezTo>
                <a:cubicBezTo>
                  <a:pt x="7699" y="8810"/>
                  <a:pt x="7707" y="8816"/>
                  <a:pt x="7716" y="8828"/>
                </a:cubicBezTo>
                <a:cubicBezTo>
                  <a:pt x="7720" y="8834"/>
                  <a:pt x="7723" y="8840"/>
                  <a:pt x="7726" y="8847"/>
                </a:cubicBezTo>
                <a:cubicBezTo>
                  <a:pt x="7730" y="8854"/>
                  <a:pt x="7732" y="8861"/>
                  <a:pt x="7734" y="8871"/>
                </a:cubicBezTo>
                <a:cubicBezTo>
                  <a:pt x="7738" y="8888"/>
                  <a:pt x="7740" y="8906"/>
                  <a:pt x="7739" y="8925"/>
                </a:cubicBezTo>
                <a:cubicBezTo>
                  <a:pt x="7737" y="8944"/>
                  <a:pt x="7734" y="8960"/>
                  <a:pt x="7727" y="8975"/>
                </a:cubicBezTo>
                <a:cubicBezTo>
                  <a:pt x="7721" y="8990"/>
                  <a:pt x="7713" y="9000"/>
                  <a:pt x="7704" y="9008"/>
                </a:cubicBezTo>
                <a:cubicBezTo>
                  <a:pt x="7698" y="9012"/>
                  <a:pt x="7694" y="9014"/>
                  <a:pt x="7689" y="9016"/>
                </a:cubicBezTo>
                <a:cubicBezTo>
                  <a:pt x="7684" y="9017"/>
                  <a:pt x="7679" y="9017"/>
                  <a:pt x="7674" y="9016"/>
                </a:cubicBezTo>
                <a:cubicBezTo>
                  <a:pt x="7669" y="9015"/>
                  <a:pt x="7664" y="9013"/>
                  <a:pt x="7659" y="9009"/>
                </a:cubicBezTo>
                <a:cubicBezTo>
                  <a:pt x="7655" y="9006"/>
                  <a:pt x="7651" y="9002"/>
                  <a:pt x="7647" y="8996"/>
                </a:cubicBezTo>
                <a:close/>
                <a:moveTo>
                  <a:pt x="8340" y="8996"/>
                </a:moveTo>
                <a:cubicBezTo>
                  <a:pt x="8335" y="8990"/>
                  <a:pt x="8332" y="8983"/>
                  <a:pt x="8328" y="8976"/>
                </a:cubicBezTo>
                <a:cubicBezTo>
                  <a:pt x="8325" y="8969"/>
                  <a:pt x="8323" y="8961"/>
                  <a:pt x="8321" y="8953"/>
                </a:cubicBezTo>
                <a:cubicBezTo>
                  <a:pt x="8317" y="8934"/>
                  <a:pt x="8315" y="8918"/>
                  <a:pt x="8317" y="8899"/>
                </a:cubicBezTo>
                <a:cubicBezTo>
                  <a:pt x="8318" y="8880"/>
                  <a:pt x="8322" y="8864"/>
                  <a:pt x="8328" y="8849"/>
                </a:cubicBezTo>
                <a:cubicBezTo>
                  <a:pt x="8331" y="8841"/>
                  <a:pt x="8334" y="8834"/>
                  <a:pt x="8338" y="8829"/>
                </a:cubicBezTo>
                <a:cubicBezTo>
                  <a:pt x="8342" y="8824"/>
                  <a:pt x="8346" y="8819"/>
                  <a:pt x="8351" y="8816"/>
                </a:cubicBezTo>
                <a:cubicBezTo>
                  <a:pt x="8361" y="8808"/>
                  <a:pt x="8371" y="8805"/>
                  <a:pt x="8381" y="8808"/>
                </a:cubicBezTo>
                <a:cubicBezTo>
                  <a:pt x="8392" y="8810"/>
                  <a:pt x="8400" y="8816"/>
                  <a:pt x="8409" y="8828"/>
                </a:cubicBezTo>
                <a:cubicBezTo>
                  <a:pt x="8417" y="8839"/>
                  <a:pt x="8423" y="8852"/>
                  <a:pt x="8427" y="8871"/>
                </a:cubicBezTo>
                <a:cubicBezTo>
                  <a:pt x="8431" y="8888"/>
                  <a:pt x="8433" y="8906"/>
                  <a:pt x="8432" y="8925"/>
                </a:cubicBezTo>
                <a:cubicBezTo>
                  <a:pt x="8430" y="8944"/>
                  <a:pt x="8426" y="8960"/>
                  <a:pt x="8420" y="8975"/>
                </a:cubicBezTo>
                <a:cubicBezTo>
                  <a:pt x="8417" y="8982"/>
                  <a:pt x="8413" y="8989"/>
                  <a:pt x="8410" y="8994"/>
                </a:cubicBezTo>
                <a:cubicBezTo>
                  <a:pt x="8406" y="9000"/>
                  <a:pt x="8401" y="9004"/>
                  <a:pt x="8397" y="9008"/>
                </a:cubicBezTo>
                <a:cubicBezTo>
                  <a:pt x="8391" y="9012"/>
                  <a:pt x="8387" y="9014"/>
                  <a:pt x="8382" y="9016"/>
                </a:cubicBezTo>
                <a:cubicBezTo>
                  <a:pt x="8377" y="9017"/>
                  <a:pt x="8372" y="9017"/>
                  <a:pt x="8367" y="9016"/>
                </a:cubicBezTo>
                <a:cubicBezTo>
                  <a:pt x="8362" y="9015"/>
                  <a:pt x="8357" y="9013"/>
                  <a:pt x="8353" y="9009"/>
                </a:cubicBezTo>
                <a:cubicBezTo>
                  <a:pt x="8348" y="9006"/>
                  <a:pt x="8344" y="9002"/>
                  <a:pt x="8340" y="8996"/>
                </a:cubicBezTo>
                <a:close/>
                <a:moveTo>
                  <a:pt x="9033" y="8996"/>
                </a:moveTo>
                <a:cubicBezTo>
                  <a:pt x="9028" y="8990"/>
                  <a:pt x="9025" y="8983"/>
                  <a:pt x="9021" y="8976"/>
                </a:cubicBezTo>
                <a:cubicBezTo>
                  <a:pt x="9018" y="8969"/>
                  <a:pt x="9016" y="8961"/>
                  <a:pt x="9014" y="8953"/>
                </a:cubicBezTo>
                <a:cubicBezTo>
                  <a:pt x="9010" y="8934"/>
                  <a:pt x="9008" y="8918"/>
                  <a:pt x="9010" y="8899"/>
                </a:cubicBezTo>
                <a:cubicBezTo>
                  <a:pt x="9011" y="8880"/>
                  <a:pt x="9015" y="8864"/>
                  <a:pt x="9021" y="8849"/>
                </a:cubicBezTo>
                <a:cubicBezTo>
                  <a:pt x="9024" y="8841"/>
                  <a:pt x="9028" y="8834"/>
                  <a:pt x="9031" y="8829"/>
                </a:cubicBezTo>
                <a:cubicBezTo>
                  <a:pt x="9035" y="8824"/>
                  <a:pt x="9040" y="8819"/>
                  <a:pt x="9045" y="8816"/>
                </a:cubicBezTo>
                <a:cubicBezTo>
                  <a:pt x="9054" y="8808"/>
                  <a:pt x="9064" y="8805"/>
                  <a:pt x="9074" y="8808"/>
                </a:cubicBezTo>
                <a:cubicBezTo>
                  <a:pt x="9085" y="8810"/>
                  <a:pt x="9093" y="8816"/>
                  <a:pt x="9102" y="8828"/>
                </a:cubicBezTo>
                <a:cubicBezTo>
                  <a:pt x="9110" y="8839"/>
                  <a:pt x="9116" y="8852"/>
                  <a:pt x="9120" y="8871"/>
                </a:cubicBezTo>
                <a:cubicBezTo>
                  <a:pt x="9124" y="8888"/>
                  <a:pt x="9126" y="8906"/>
                  <a:pt x="9125" y="8925"/>
                </a:cubicBezTo>
                <a:cubicBezTo>
                  <a:pt x="9123" y="8944"/>
                  <a:pt x="9119" y="8960"/>
                  <a:pt x="9113" y="8975"/>
                </a:cubicBezTo>
                <a:cubicBezTo>
                  <a:pt x="9110" y="8982"/>
                  <a:pt x="9106" y="8989"/>
                  <a:pt x="9103" y="8994"/>
                </a:cubicBezTo>
                <a:cubicBezTo>
                  <a:pt x="9099" y="9000"/>
                  <a:pt x="9094" y="9004"/>
                  <a:pt x="9090" y="9008"/>
                </a:cubicBezTo>
                <a:cubicBezTo>
                  <a:pt x="9084" y="9012"/>
                  <a:pt x="9080" y="9014"/>
                  <a:pt x="9075" y="9016"/>
                </a:cubicBezTo>
                <a:cubicBezTo>
                  <a:pt x="9070" y="9017"/>
                  <a:pt x="9065" y="9017"/>
                  <a:pt x="9060" y="9016"/>
                </a:cubicBezTo>
                <a:cubicBezTo>
                  <a:pt x="9055" y="9015"/>
                  <a:pt x="9050" y="9013"/>
                  <a:pt x="9046" y="9009"/>
                </a:cubicBezTo>
                <a:cubicBezTo>
                  <a:pt x="9041" y="9006"/>
                  <a:pt x="9037" y="9002"/>
                  <a:pt x="9033" y="8996"/>
                </a:cubicBezTo>
                <a:close/>
                <a:moveTo>
                  <a:pt x="9726" y="8996"/>
                </a:moveTo>
                <a:cubicBezTo>
                  <a:pt x="9721" y="8990"/>
                  <a:pt x="9718" y="8983"/>
                  <a:pt x="9714" y="8976"/>
                </a:cubicBezTo>
                <a:cubicBezTo>
                  <a:pt x="9711" y="8969"/>
                  <a:pt x="9709" y="8961"/>
                  <a:pt x="9707" y="8953"/>
                </a:cubicBezTo>
                <a:cubicBezTo>
                  <a:pt x="9703" y="8934"/>
                  <a:pt x="9701" y="8918"/>
                  <a:pt x="9703" y="8899"/>
                </a:cubicBezTo>
                <a:cubicBezTo>
                  <a:pt x="9704" y="8880"/>
                  <a:pt x="9708" y="8864"/>
                  <a:pt x="9714" y="8849"/>
                </a:cubicBezTo>
                <a:cubicBezTo>
                  <a:pt x="9717" y="8841"/>
                  <a:pt x="9721" y="8834"/>
                  <a:pt x="9724" y="8829"/>
                </a:cubicBezTo>
                <a:cubicBezTo>
                  <a:pt x="9728" y="8824"/>
                  <a:pt x="9733" y="8819"/>
                  <a:pt x="9738" y="8816"/>
                </a:cubicBezTo>
                <a:cubicBezTo>
                  <a:pt x="9747" y="8808"/>
                  <a:pt x="9757" y="8805"/>
                  <a:pt x="9767" y="8808"/>
                </a:cubicBezTo>
                <a:cubicBezTo>
                  <a:pt x="9778" y="8810"/>
                  <a:pt x="9786" y="8816"/>
                  <a:pt x="9795" y="8828"/>
                </a:cubicBezTo>
                <a:cubicBezTo>
                  <a:pt x="9803" y="8839"/>
                  <a:pt x="9809" y="8852"/>
                  <a:pt x="9813" y="8871"/>
                </a:cubicBezTo>
                <a:cubicBezTo>
                  <a:pt x="9817" y="8888"/>
                  <a:pt x="9819" y="8906"/>
                  <a:pt x="9818" y="8925"/>
                </a:cubicBezTo>
                <a:cubicBezTo>
                  <a:pt x="9816" y="8944"/>
                  <a:pt x="9812" y="8960"/>
                  <a:pt x="9806" y="8975"/>
                </a:cubicBezTo>
                <a:cubicBezTo>
                  <a:pt x="9803" y="8982"/>
                  <a:pt x="9800" y="8989"/>
                  <a:pt x="9796" y="8994"/>
                </a:cubicBezTo>
                <a:cubicBezTo>
                  <a:pt x="9792" y="9000"/>
                  <a:pt x="9788" y="9004"/>
                  <a:pt x="9783" y="9008"/>
                </a:cubicBezTo>
                <a:cubicBezTo>
                  <a:pt x="9778" y="9012"/>
                  <a:pt x="9773" y="9014"/>
                  <a:pt x="9768" y="9016"/>
                </a:cubicBezTo>
                <a:cubicBezTo>
                  <a:pt x="9763" y="9017"/>
                  <a:pt x="9758" y="9017"/>
                  <a:pt x="9753" y="9016"/>
                </a:cubicBezTo>
                <a:cubicBezTo>
                  <a:pt x="9748" y="9015"/>
                  <a:pt x="9743" y="9013"/>
                  <a:pt x="9739" y="9009"/>
                </a:cubicBezTo>
                <a:cubicBezTo>
                  <a:pt x="9734" y="9006"/>
                  <a:pt x="9730" y="9002"/>
                  <a:pt x="9726" y="8996"/>
                </a:cubicBezTo>
                <a:close/>
                <a:moveTo>
                  <a:pt x="10419" y="8996"/>
                </a:moveTo>
                <a:cubicBezTo>
                  <a:pt x="10410" y="8984"/>
                  <a:pt x="10404" y="8970"/>
                  <a:pt x="10400" y="8953"/>
                </a:cubicBezTo>
                <a:cubicBezTo>
                  <a:pt x="10396" y="8934"/>
                  <a:pt x="10394" y="8918"/>
                  <a:pt x="10396" y="8899"/>
                </a:cubicBezTo>
                <a:cubicBezTo>
                  <a:pt x="10397" y="8880"/>
                  <a:pt x="10401" y="8864"/>
                  <a:pt x="10407" y="8849"/>
                </a:cubicBezTo>
                <a:cubicBezTo>
                  <a:pt x="10410" y="8841"/>
                  <a:pt x="10414" y="8834"/>
                  <a:pt x="10418" y="8829"/>
                </a:cubicBezTo>
                <a:cubicBezTo>
                  <a:pt x="10421" y="8824"/>
                  <a:pt x="10426" y="8819"/>
                  <a:pt x="10431" y="8816"/>
                </a:cubicBezTo>
                <a:cubicBezTo>
                  <a:pt x="10440" y="8808"/>
                  <a:pt x="10450" y="8805"/>
                  <a:pt x="10460" y="8808"/>
                </a:cubicBezTo>
                <a:cubicBezTo>
                  <a:pt x="10471" y="8810"/>
                  <a:pt x="10479" y="8816"/>
                  <a:pt x="10488" y="8828"/>
                </a:cubicBezTo>
                <a:cubicBezTo>
                  <a:pt x="10496" y="8839"/>
                  <a:pt x="10502" y="8852"/>
                  <a:pt x="10506" y="8871"/>
                </a:cubicBezTo>
                <a:cubicBezTo>
                  <a:pt x="10510" y="8888"/>
                  <a:pt x="10512" y="8906"/>
                  <a:pt x="10511" y="8925"/>
                </a:cubicBezTo>
                <a:cubicBezTo>
                  <a:pt x="10509" y="8944"/>
                  <a:pt x="10505" y="8960"/>
                  <a:pt x="10499" y="8975"/>
                </a:cubicBezTo>
                <a:cubicBezTo>
                  <a:pt x="10496" y="8982"/>
                  <a:pt x="10493" y="8989"/>
                  <a:pt x="10489" y="8994"/>
                </a:cubicBezTo>
                <a:cubicBezTo>
                  <a:pt x="10485" y="9000"/>
                  <a:pt x="10481" y="9004"/>
                  <a:pt x="10476" y="9008"/>
                </a:cubicBezTo>
                <a:cubicBezTo>
                  <a:pt x="10471" y="9012"/>
                  <a:pt x="10466" y="9014"/>
                  <a:pt x="10461" y="9016"/>
                </a:cubicBezTo>
                <a:cubicBezTo>
                  <a:pt x="10456" y="9017"/>
                  <a:pt x="10451" y="9017"/>
                  <a:pt x="10446" y="9016"/>
                </a:cubicBezTo>
                <a:cubicBezTo>
                  <a:pt x="10436" y="9014"/>
                  <a:pt x="10427" y="9007"/>
                  <a:pt x="10419" y="8996"/>
                </a:cubicBezTo>
                <a:close/>
                <a:moveTo>
                  <a:pt x="11111" y="8996"/>
                </a:moveTo>
                <a:cubicBezTo>
                  <a:pt x="11103" y="8984"/>
                  <a:pt x="11097" y="8970"/>
                  <a:pt x="11093" y="8953"/>
                </a:cubicBezTo>
                <a:cubicBezTo>
                  <a:pt x="11091" y="8943"/>
                  <a:pt x="11089" y="8935"/>
                  <a:pt x="11089" y="8926"/>
                </a:cubicBezTo>
                <a:cubicBezTo>
                  <a:pt x="11088" y="8918"/>
                  <a:pt x="11088" y="8909"/>
                  <a:pt x="11088" y="8899"/>
                </a:cubicBezTo>
                <a:cubicBezTo>
                  <a:pt x="11089" y="8890"/>
                  <a:pt x="11090" y="8881"/>
                  <a:pt x="11092" y="8873"/>
                </a:cubicBezTo>
                <a:cubicBezTo>
                  <a:pt x="11094" y="8864"/>
                  <a:pt x="11096" y="8857"/>
                  <a:pt x="11100" y="8849"/>
                </a:cubicBezTo>
                <a:cubicBezTo>
                  <a:pt x="11103" y="8841"/>
                  <a:pt x="11106" y="8834"/>
                  <a:pt x="11110" y="8829"/>
                </a:cubicBezTo>
                <a:cubicBezTo>
                  <a:pt x="11114" y="8824"/>
                  <a:pt x="11119" y="8819"/>
                  <a:pt x="11123" y="8816"/>
                </a:cubicBezTo>
                <a:cubicBezTo>
                  <a:pt x="11133" y="8808"/>
                  <a:pt x="11142" y="8805"/>
                  <a:pt x="11153" y="8808"/>
                </a:cubicBezTo>
                <a:cubicBezTo>
                  <a:pt x="11163" y="8810"/>
                  <a:pt x="11172" y="8816"/>
                  <a:pt x="11180" y="8828"/>
                </a:cubicBezTo>
                <a:cubicBezTo>
                  <a:pt x="11185" y="8834"/>
                  <a:pt x="11188" y="8840"/>
                  <a:pt x="11191" y="8847"/>
                </a:cubicBezTo>
                <a:cubicBezTo>
                  <a:pt x="11194" y="8854"/>
                  <a:pt x="11197" y="8861"/>
                  <a:pt x="11199" y="8871"/>
                </a:cubicBezTo>
                <a:cubicBezTo>
                  <a:pt x="11203" y="8888"/>
                  <a:pt x="11205" y="8906"/>
                  <a:pt x="11203" y="8925"/>
                </a:cubicBezTo>
                <a:cubicBezTo>
                  <a:pt x="11202" y="8944"/>
                  <a:pt x="11198" y="8960"/>
                  <a:pt x="11192" y="8975"/>
                </a:cubicBezTo>
                <a:cubicBezTo>
                  <a:pt x="11189" y="8982"/>
                  <a:pt x="11185" y="8989"/>
                  <a:pt x="11182" y="8994"/>
                </a:cubicBezTo>
                <a:cubicBezTo>
                  <a:pt x="11178" y="9000"/>
                  <a:pt x="11174" y="9004"/>
                  <a:pt x="11169" y="9008"/>
                </a:cubicBezTo>
                <a:cubicBezTo>
                  <a:pt x="11164" y="9012"/>
                  <a:pt x="11159" y="9014"/>
                  <a:pt x="11154" y="9016"/>
                </a:cubicBezTo>
                <a:cubicBezTo>
                  <a:pt x="11149" y="9017"/>
                  <a:pt x="11144" y="9017"/>
                  <a:pt x="11139" y="9016"/>
                </a:cubicBezTo>
                <a:cubicBezTo>
                  <a:pt x="11128" y="9014"/>
                  <a:pt x="11119" y="9007"/>
                  <a:pt x="11111" y="8996"/>
                </a:cubicBezTo>
                <a:close/>
                <a:moveTo>
                  <a:pt x="11804" y="8996"/>
                </a:moveTo>
                <a:cubicBezTo>
                  <a:pt x="11796" y="8984"/>
                  <a:pt x="11790" y="8970"/>
                  <a:pt x="11786" y="8953"/>
                </a:cubicBezTo>
                <a:cubicBezTo>
                  <a:pt x="11782" y="8934"/>
                  <a:pt x="11780" y="8918"/>
                  <a:pt x="11782" y="8899"/>
                </a:cubicBezTo>
                <a:cubicBezTo>
                  <a:pt x="11783" y="8880"/>
                  <a:pt x="11787" y="8864"/>
                  <a:pt x="11793" y="8849"/>
                </a:cubicBezTo>
                <a:cubicBezTo>
                  <a:pt x="11799" y="8833"/>
                  <a:pt x="11807" y="8823"/>
                  <a:pt x="11816" y="8816"/>
                </a:cubicBezTo>
                <a:cubicBezTo>
                  <a:pt x="11826" y="8808"/>
                  <a:pt x="11835" y="8805"/>
                  <a:pt x="11846" y="8808"/>
                </a:cubicBezTo>
                <a:cubicBezTo>
                  <a:pt x="11856" y="8810"/>
                  <a:pt x="11865" y="8816"/>
                  <a:pt x="11873" y="8828"/>
                </a:cubicBezTo>
                <a:cubicBezTo>
                  <a:pt x="11878" y="8834"/>
                  <a:pt x="11881" y="8840"/>
                  <a:pt x="11884" y="8847"/>
                </a:cubicBezTo>
                <a:cubicBezTo>
                  <a:pt x="11887" y="8854"/>
                  <a:pt x="11890" y="8861"/>
                  <a:pt x="11892" y="8871"/>
                </a:cubicBezTo>
                <a:cubicBezTo>
                  <a:pt x="11896" y="8888"/>
                  <a:pt x="11898" y="8906"/>
                  <a:pt x="11896" y="8925"/>
                </a:cubicBezTo>
                <a:cubicBezTo>
                  <a:pt x="11895" y="8944"/>
                  <a:pt x="11891" y="8960"/>
                  <a:pt x="11885" y="8975"/>
                </a:cubicBezTo>
                <a:cubicBezTo>
                  <a:pt x="11882" y="8982"/>
                  <a:pt x="11878" y="8989"/>
                  <a:pt x="11875" y="8994"/>
                </a:cubicBezTo>
                <a:cubicBezTo>
                  <a:pt x="11871" y="9000"/>
                  <a:pt x="11867" y="9004"/>
                  <a:pt x="11862" y="9008"/>
                </a:cubicBezTo>
                <a:cubicBezTo>
                  <a:pt x="11857" y="9012"/>
                  <a:pt x="11852" y="9014"/>
                  <a:pt x="11847" y="9016"/>
                </a:cubicBezTo>
                <a:cubicBezTo>
                  <a:pt x="11842" y="9017"/>
                  <a:pt x="11837" y="9017"/>
                  <a:pt x="11832" y="9016"/>
                </a:cubicBezTo>
                <a:cubicBezTo>
                  <a:pt x="11821" y="9014"/>
                  <a:pt x="11812" y="9007"/>
                  <a:pt x="11804" y="8996"/>
                </a:cubicBezTo>
                <a:close/>
                <a:moveTo>
                  <a:pt x="12497" y="8996"/>
                </a:moveTo>
                <a:cubicBezTo>
                  <a:pt x="12489" y="8984"/>
                  <a:pt x="12483" y="8970"/>
                  <a:pt x="12479" y="8953"/>
                </a:cubicBezTo>
                <a:cubicBezTo>
                  <a:pt x="12475" y="8934"/>
                  <a:pt x="12473" y="8918"/>
                  <a:pt x="12475" y="8899"/>
                </a:cubicBezTo>
                <a:cubicBezTo>
                  <a:pt x="12476" y="8880"/>
                  <a:pt x="12480" y="8864"/>
                  <a:pt x="12486" y="8849"/>
                </a:cubicBezTo>
                <a:cubicBezTo>
                  <a:pt x="12492" y="8833"/>
                  <a:pt x="12500" y="8823"/>
                  <a:pt x="12509" y="8816"/>
                </a:cubicBezTo>
                <a:cubicBezTo>
                  <a:pt x="12519" y="8808"/>
                  <a:pt x="12528" y="8805"/>
                  <a:pt x="12539" y="8808"/>
                </a:cubicBezTo>
                <a:cubicBezTo>
                  <a:pt x="12549" y="8810"/>
                  <a:pt x="12558" y="8816"/>
                  <a:pt x="12567" y="8828"/>
                </a:cubicBezTo>
                <a:cubicBezTo>
                  <a:pt x="12571" y="8834"/>
                  <a:pt x="12575" y="8840"/>
                  <a:pt x="12578" y="8847"/>
                </a:cubicBezTo>
                <a:cubicBezTo>
                  <a:pt x="12581" y="8854"/>
                  <a:pt x="12583" y="8861"/>
                  <a:pt x="12585" y="8871"/>
                </a:cubicBezTo>
                <a:cubicBezTo>
                  <a:pt x="12590" y="8888"/>
                  <a:pt x="12591" y="8906"/>
                  <a:pt x="12589" y="8925"/>
                </a:cubicBezTo>
                <a:cubicBezTo>
                  <a:pt x="12588" y="8944"/>
                  <a:pt x="12584" y="8960"/>
                  <a:pt x="12578" y="8975"/>
                </a:cubicBezTo>
                <a:cubicBezTo>
                  <a:pt x="12575" y="8982"/>
                  <a:pt x="12571" y="8989"/>
                  <a:pt x="12568" y="8994"/>
                </a:cubicBezTo>
                <a:cubicBezTo>
                  <a:pt x="12564" y="9000"/>
                  <a:pt x="12560" y="9004"/>
                  <a:pt x="12555" y="9008"/>
                </a:cubicBezTo>
                <a:cubicBezTo>
                  <a:pt x="12550" y="9012"/>
                  <a:pt x="12545" y="9014"/>
                  <a:pt x="12540" y="9016"/>
                </a:cubicBezTo>
                <a:cubicBezTo>
                  <a:pt x="12535" y="9017"/>
                  <a:pt x="12530" y="9017"/>
                  <a:pt x="12525" y="9016"/>
                </a:cubicBezTo>
                <a:cubicBezTo>
                  <a:pt x="12514" y="9014"/>
                  <a:pt x="12505" y="9007"/>
                  <a:pt x="12497" y="8996"/>
                </a:cubicBezTo>
                <a:close/>
                <a:moveTo>
                  <a:pt x="13190" y="8996"/>
                </a:moveTo>
                <a:cubicBezTo>
                  <a:pt x="13182" y="8984"/>
                  <a:pt x="13176" y="8970"/>
                  <a:pt x="13172" y="8953"/>
                </a:cubicBezTo>
                <a:cubicBezTo>
                  <a:pt x="13168" y="8934"/>
                  <a:pt x="13166" y="8918"/>
                  <a:pt x="13168" y="8899"/>
                </a:cubicBezTo>
                <a:cubicBezTo>
                  <a:pt x="13169" y="8880"/>
                  <a:pt x="13173" y="8864"/>
                  <a:pt x="13179" y="8849"/>
                </a:cubicBezTo>
                <a:cubicBezTo>
                  <a:pt x="13185" y="8833"/>
                  <a:pt x="13193" y="8823"/>
                  <a:pt x="13202" y="8816"/>
                </a:cubicBezTo>
                <a:cubicBezTo>
                  <a:pt x="13212" y="8808"/>
                  <a:pt x="13221" y="8805"/>
                  <a:pt x="13232" y="8808"/>
                </a:cubicBezTo>
                <a:cubicBezTo>
                  <a:pt x="13242" y="8810"/>
                  <a:pt x="13252" y="8816"/>
                  <a:pt x="13260" y="8828"/>
                </a:cubicBezTo>
                <a:cubicBezTo>
                  <a:pt x="13264" y="8834"/>
                  <a:pt x="13268" y="8840"/>
                  <a:pt x="13271" y="8847"/>
                </a:cubicBezTo>
                <a:cubicBezTo>
                  <a:pt x="13274" y="8854"/>
                  <a:pt x="13276" y="8861"/>
                  <a:pt x="13278" y="8871"/>
                </a:cubicBezTo>
                <a:cubicBezTo>
                  <a:pt x="13283" y="8888"/>
                  <a:pt x="13284" y="8906"/>
                  <a:pt x="13282" y="8925"/>
                </a:cubicBezTo>
                <a:cubicBezTo>
                  <a:pt x="13281" y="8944"/>
                  <a:pt x="13278" y="8960"/>
                  <a:pt x="13271" y="8975"/>
                </a:cubicBezTo>
                <a:cubicBezTo>
                  <a:pt x="13268" y="8982"/>
                  <a:pt x="13265" y="8989"/>
                  <a:pt x="13261" y="8994"/>
                </a:cubicBezTo>
                <a:cubicBezTo>
                  <a:pt x="13257" y="9000"/>
                  <a:pt x="13252" y="9004"/>
                  <a:pt x="13248" y="9008"/>
                </a:cubicBezTo>
                <a:cubicBezTo>
                  <a:pt x="13243" y="9012"/>
                  <a:pt x="13238" y="9014"/>
                  <a:pt x="13233" y="9016"/>
                </a:cubicBezTo>
                <a:cubicBezTo>
                  <a:pt x="13228" y="9017"/>
                  <a:pt x="13223" y="9017"/>
                  <a:pt x="13218" y="9016"/>
                </a:cubicBezTo>
                <a:cubicBezTo>
                  <a:pt x="13207" y="9014"/>
                  <a:pt x="13198" y="9007"/>
                  <a:pt x="13190" y="8996"/>
                </a:cubicBezTo>
                <a:close/>
                <a:moveTo>
                  <a:pt x="13883" y="8996"/>
                </a:moveTo>
                <a:cubicBezTo>
                  <a:pt x="13879" y="8990"/>
                  <a:pt x="13875" y="8983"/>
                  <a:pt x="13872" y="8976"/>
                </a:cubicBezTo>
                <a:cubicBezTo>
                  <a:pt x="13869" y="8969"/>
                  <a:pt x="13867" y="8961"/>
                  <a:pt x="13865" y="8953"/>
                </a:cubicBezTo>
                <a:cubicBezTo>
                  <a:pt x="13861" y="8934"/>
                  <a:pt x="13859" y="8918"/>
                  <a:pt x="13861" y="8899"/>
                </a:cubicBezTo>
                <a:cubicBezTo>
                  <a:pt x="13862" y="8880"/>
                  <a:pt x="13866" y="8864"/>
                  <a:pt x="13872" y="8849"/>
                </a:cubicBezTo>
                <a:cubicBezTo>
                  <a:pt x="13878" y="8833"/>
                  <a:pt x="13886" y="8823"/>
                  <a:pt x="13895" y="8816"/>
                </a:cubicBezTo>
                <a:cubicBezTo>
                  <a:pt x="13905" y="8808"/>
                  <a:pt x="13914" y="8805"/>
                  <a:pt x="13925" y="8808"/>
                </a:cubicBezTo>
                <a:cubicBezTo>
                  <a:pt x="13936" y="8810"/>
                  <a:pt x="13945" y="8816"/>
                  <a:pt x="13953" y="8828"/>
                </a:cubicBezTo>
                <a:cubicBezTo>
                  <a:pt x="13957" y="8834"/>
                  <a:pt x="13961" y="8840"/>
                  <a:pt x="13964" y="8847"/>
                </a:cubicBezTo>
                <a:cubicBezTo>
                  <a:pt x="13967" y="8854"/>
                  <a:pt x="13969" y="8861"/>
                  <a:pt x="13971" y="8871"/>
                </a:cubicBezTo>
                <a:cubicBezTo>
                  <a:pt x="13976" y="8888"/>
                  <a:pt x="13977" y="8906"/>
                  <a:pt x="13975" y="8925"/>
                </a:cubicBezTo>
                <a:cubicBezTo>
                  <a:pt x="13974" y="8944"/>
                  <a:pt x="13971" y="8960"/>
                  <a:pt x="13964" y="8975"/>
                </a:cubicBezTo>
                <a:cubicBezTo>
                  <a:pt x="13961" y="8982"/>
                  <a:pt x="13958" y="8989"/>
                  <a:pt x="13954" y="8994"/>
                </a:cubicBezTo>
                <a:cubicBezTo>
                  <a:pt x="13950" y="9000"/>
                  <a:pt x="13945" y="9004"/>
                  <a:pt x="13941" y="9008"/>
                </a:cubicBezTo>
                <a:cubicBezTo>
                  <a:pt x="13936" y="9012"/>
                  <a:pt x="13931" y="9014"/>
                  <a:pt x="13926" y="9016"/>
                </a:cubicBezTo>
                <a:cubicBezTo>
                  <a:pt x="13921" y="9017"/>
                  <a:pt x="13916" y="9017"/>
                  <a:pt x="13911" y="9016"/>
                </a:cubicBezTo>
                <a:cubicBezTo>
                  <a:pt x="13905" y="9015"/>
                  <a:pt x="13901" y="9013"/>
                  <a:pt x="13896" y="9009"/>
                </a:cubicBezTo>
                <a:cubicBezTo>
                  <a:pt x="13892" y="9006"/>
                  <a:pt x="13887" y="9002"/>
                  <a:pt x="13883" y="8996"/>
                </a:cubicBezTo>
                <a:close/>
                <a:moveTo>
                  <a:pt x="14576" y="8996"/>
                </a:moveTo>
                <a:cubicBezTo>
                  <a:pt x="14572" y="8990"/>
                  <a:pt x="14568" y="8983"/>
                  <a:pt x="14565" y="8976"/>
                </a:cubicBezTo>
                <a:cubicBezTo>
                  <a:pt x="14562" y="8969"/>
                  <a:pt x="14560" y="8961"/>
                  <a:pt x="14558" y="8953"/>
                </a:cubicBezTo>
                <a:cubicBezTo>
                  <a:pt x="14554" y="8934"/>
                  <a:pt x="14552" y="8918"/>
                  <a:pt x="14554" y="8899"/>
                </a:cubicBezTo>
                <a:cubicBezTo>
                  <a:pt x="14555" y="8880"/>
                  <a:pt x="14559" y="8864"/>
                  <a:pt x="14565" y="8849"/>
                </a:cubicBezTo>
                <a:cubicBezTo>
                  <a:pt x="14571" y="8833"/>
                  <a:pt x="14579" y="8823"/>
                  <a:pt x="14588" y="8816"/>
                </a:cubicBezTo>
                <a:cubicBezTo>
                  <a:pt x="14598" y="8808"/>
                  <a:pt x="14607" y="8805"/>
                  <a:pt x="14618" y="8808"/>
                </a:cubicBezTo>
                <a:cubicBezTo>
                  <a:pt x="14629" y="8810"/>
                  <a:pt x="14638" y="8816"/>
                  <a:pt x="14646" y="8828"/>
                </a:cubicBezTo>
                <a:cubicBezTo>
                  <a:pt x="14650" y="8834"/>
                  <a:pt x="14654" y="8840"/>
                  <a:pt x="14657" y="8847"/>
                </a:cubicBezTo>
                <a:cubicBezTo>
                  <a:pt x="14660" y="8854"/>
                  <a:pt x="14662" y="8861"/>
                  <a:pt x="14664" y="8871"/>
                </a:cubicBezTo>
                <a:cubicBezTo>
                  <a:pt x="14669" y="8888"/>
                  <a:pt x="14670" y="8906"/>
                  <a:pt x="14668" y="8925"/>
                </a:cubicBezTo>
                <a:cubicBezTo>
                  <a:pt x="14667" y="8944"/>
                  <a:pt x="14664" y="8960"/>
                  <a:pt x="14657" y="8975"/>
                </a:cubicBezTo>
                <a:cubicBezTo>
                  <a:pt x="14654" y="8982"/>
                  <a:pt x="14651" y="8989"/>
                  <a:pt x="14647" y="8994"/>
                </a:cubicBezTo>
                <a:cubicBezTo>
                  <a:pt x="14643" y="9000"/>
                  <a:pt x="14638" y="9004"/>
                  <a:pt x="14634" y="9008"/>
                </a:cubicBezTo>
                <a:cubicBezTo>
                  <a:pt x="14629" y="9012"/>
                  <a:pt x="14624" y="9014"/>
                  <a:pt x="14619" y="9016"/>
                </a:cubicBezTo>
                <a:cubicBezTo>
                  <a:pt x="14614" y="9017"/>
                  <a:pt x="14609" y="9017"/>
                  <a:pt x="14604" y="9016"/>
                </a:cubicBezTo>
                <a:cubicBezTo>
                  <a:pt x="14598" y="9015"/>
                  <a:pt x="14594" y="9013"/>
                  <a:pt x="14589" y="9009"/>
                </a:cubicBezTo>
                <a:cubicBezTo>
                  <a:pt x="14585" y="9006"/>
                  <a:pt x="14580" y="9002"/>
                  <a:pt x="14576" y="8996"/>
                </a:cubicBezTo>
                <a:close/>
                <a:moveTo>
                  <a:pt x="15269" y="8996"/>
                </a:moveTo>
                <a:cubicBezTo>
                  <a:pt x="15265" y="8990"/>
                  <a:pt x="15261" y="8983"/>
                  <a:pt x="15258" y="8976"/>
                </a:cubicBezTo>
                <a:cubicBezTo>
                  <a:pt x="15255" y="8969"/>
                  <a:pt x="15253" y="8961"/>
                  <a:pt x="15251" y="8953"/>
                </a:cubicBezTo>
                <a:cubicBezTo>
                  <a:pt x="15247" y="8934"/>
                  <a:pt x="15245" y="8918"/>
                  <a:pt x="15247" y="8899"/>
                </a:cubicBezTo>
                <a:cubicBezTo>
                  <a:pt x="15248" y="8880"/>
                  <a:pt x="15252" y="8864"/>
                  <a:pt x="15258" y="8849"/>
                </a:cubicBezTo>
                <a:cubicBezTo>
                  <a:pt x="15264" y="8833"/>
                  <a:pt x="15272" y="8823"/>
                  <a:pt x="15281" y="8816"/>
                </a:cubicBezTo>
                <a:cubicBezTo>
                  <a:pt x="15291" y="8808"/>
                  <a:pt x="15301" y="8805"/>
                  <a:pt x="15311" y="8808"/>
                </a:cubicBezTo>
                <a:cubicBezTo>
                  <a:pt x="15322" y="8810"/>
                  <a:pt x="15331" y="8816"/>
                  <a:pt x="15339" y="8828"/>
                </a:cubicBezTo>
                <a:cubicBezTo>
                  <a:pt x="15343" y="8834"/>
                  <a:pt x="15347" y="8840"/>
                  <a:pt x="15350" y="8847"/>
                </a:cubicBezTo>
                <a:cubicBezTo>
                  <a:pt x="15353" y="8854"/>
                  <a:pt x="15355" y="8861"/>
                  <a:pt x="15357" y="8871"/>
                </a:cubicBezTo>
                <a:cubicBezTo>
                  <a:pt x="15362" y="8888"/>
                  <a:pt x="15363" y="8906"/>
                  <a:pt x="15361" y="8925"/>
                </a:cubicBezTo>
                <a:cubicBezTo>
                  <a:pt x="15360" y="8944"/>
                  <a:pt x="15357" y="8960"/>
                  <a:pt x="15350" y="8975"/>
                </a:cubicBezTo>
                <a:cubicBezTo>
                  <a:pt x="15347" y="8982"/>
                  <a:pt x="15344" y="8989"/>
                  <a:pt x="15340" y="8994"/>
                </a:cubicBezTo>
                <a:cubicBezTo>
                  <a:pt x="15336" y="9000"/>
                  <a:pt x="15331" y="9004"/>
                  <a:pt x="15327" y="9008"/>
                </a:cubicBezTo>
                <a:cubicBezTo>
                  <a:pt x="15322" y="9012"/>
                  <a:pt x="15317" y="9014"/>
                  <a:pt x="15312" y="9016"/>
                </a:cubicBezTo>
                <a:cubicBezTo>
                  <a:pt x="15307" y="9017"/>
                  <a:pt x="15302" y="9017"/>
                  <a:pt x="15297" y="9016"/>
                </a:cubicBezTo>
                <a:cubicBezTo>
                  <a:pt x="15292" y="9015"/>
                  <a:pt x="15287" y="9013"/>
                  <a:pt x="15282" y="9009"/>
                </a:cubicBezTo>
                <a:cubicBezTo>
                  <a:pt x="15278" y="9006"/>
                  <a:pt x="15273" y="9002"/>
                  <a:pt x="15269" y="8996"/>
                </a:cubicBezTo>
                <a:close/>
                <a:moveTo>
                  <a:pt x="15962" y="8996"/>
                </a:moveTo>
                <a:cubicBezTo>
                  <a:pt x="15958" y="8990"/>
                  <a:pt x="15954" y="8983"/>
                  <a:pt x="15951" y="8976"/>
                </a:cubicBezTo>
                <a:cubicBezTo>
                  <a:pt x="15948" y="8969"/>
                  <a:pt x="15946" y="8961"/>
                  <a:pt x="15944" y="8953"/>
                </a:cubicBezTo>
                <a:cubicBezTo>
                  <a:pt x="15940" y="8934"/>
                  <a:pt x="15938" y="8918"/>
                  <a:pt x="15940" y="8899"/>
                </a:cubicBezTo>
                <a:cubicBezTo>
                  <a:pt x="15941" y="8880"/>
                  <a:pt x="15945" y="8864"/>
                  <a:pt x="15951" y="8849"/>
                </a:cubicBezTo>
                <a:cubicBezTo>
                  <a:pt x="15957" y="8833"/>
                  <a:pt x="15965" y="8823"/>
                  <a:pt x="15974" y="8816"/>
                </a:cubicBezTo>
                <a:cubicBezTo>
                  <a:pt x="15984" y="8808"/>
                  <a:pt x="15994" y="8805"/>
                  <a:pt x="16004" y="8808"/>
                </a:cubicBezTo>
                <a:cubicBezTo>
                  <a:pt x="16015" y="8810"/>
                  <a:pt x="16024" y="8816"/>
                  <a:pt x="16032" y="8828"/>
                </a:cubicBezTo>
                <a:cubicBezTo>
                  <a:pt x="16036" y="8834"/>
                  <a:pt x="16040" y="8840"/>
                  <a:pt x="16043" y="8847"/>
                </a:cubicBezTo>
                <a:cubicBezTo>
                  <a:pt x="16046" y="8854"/>
                  <a:pt x="16048" y="8861"/>
                  <a:pt x="16050" y="8871"/>
                </a:cubicBezTo>
                <a:cubicBezTo>
                  <a:pt x="16055" y="8888"/>
                  <a:pt x="16056" y="8906"/>
                  <a:pt x="16054" y="8925"/>
                </a:cubicBezTo>
                <a:cubicBezTo>
                  <a:pt x="16053" y="8944"/>
                  <a:pt x="16050" y="8960"/>
                  <a:pt x="16043" y="8975"/>
                </a:cubicBezTo>
                <a:cubicBezTo>
                  <a:pt x="16040" y="8982"/>
                  <a:pt x="16037" y="8989"/>
                  <a:pt x="16033" y="8994"/>
                </a:cubicBezTo>
                <a:cubicBezTo>
                  <a:pt x="16029" y="9000"/>
                  <a:pt x="16024" y="9004"/>
                  <a:pt x="16020" y="9008"/>
                </a:cubicBezTo>
                <a:cubicBezTo>
                  <a:pt x="16015" y="9012"/>
                  <a:pt x="16010" y="9014"/>
                  <a:pt x="16005" y="9016"/>
                </a:cubicBezTo>
                <a:cubicBezTo>
                  <a:pt x="16000" y="9017"/>
                  <a:pt x="15995" y="9017"/>
                  <a:pt x="15990" y="9016"/>
                </a:cubicBezTo>
                <a:cubicBezTo>
                  <a:pt x="15985" y="9015"/>
                  <a:pt x="15980" y="9013"/>
                  <a:pt x="15975" y="9009"/>
                </a:cubicBezTo>
                <a:cubicBezTo>
                  <a:pt x="15971" y="9006"/>
                  <a:pt x="15966" y="9002"/>
                  <a:pt x="15962" y="8996"/>
                </a:cubicBezTo>
                <a:close/>
                <a:moveTo>
                  <a:pt x="16655" y="8996"/>
                </a:moveTo>
                <a:cubicBezTo>
                  <a:pt x="16651" y="8990"/>
                  <a:pt x="16647" y="8983"/>
                  <a:pt x="16644" y="8976"/>
                </a:cubicBezTo>
                <a:cubicBezTo>
                  <a:pt x="16641" y="8969"/>
                  <a:pt x="16639" y="8961"/>
                  <a:pt x="16637" y="8953"/>
                </a:cubicBezTo>
                <a:cubicBezTo>
                  <a:pt x="16633" y="8934"/>
                  <a:pt x="16631" y="8918"/>
                  <a:pt x="16633" y="8899"/>
                </a:cubicBezTo>
                <a:cubicBezTo>
                  <a:pt x="16634" y="8880"/>
                  <a:pt x="16638" y="8864"/>
                  <a:pt x="16644" y="8849"/>
                </a:cubicBezTo>
                <a:cubicBezTo>
                  <a:pt x="16651" y="8833"/>
                  <a:pt x="16658" y="8823"/>
                  <a:pt x="16667" y="8816"/>
                </a:cubicBezTo>
                <a:cubicBezTo>
                  <a:pt x="16677" y="8808"/>
                  <a:pt x="16687" y="8805"/>
                  <a:pt x="16697" y="8808"/>
                </a:cubicBezTo>
                <a:cubicBezTo>
                  <a:pt x="16708" y="8810"/>
                  <a:pt x="16717" y="8816"/>
                  <a:pt x="16725" y="8828"/>
                </a:cubicBezTo>
                <a:cubicBezTo>
                  <a:pt x="16729" y="8834"/>
                  <a:pt x="16733" y="8840"/>
                  <a:pt x="16736" y="8847"/>
                </a:cubicBezTo>
                <a:cubicBezTo>
                  <a:pt x="16739" y="8854"/>
                  <a:pt x="16741" y="8861"/>
                  <a:pt x="16743" y="8871"/>
                </a:cubicBezTo>
                <a:cubicBezTo>
                  <a:pt x="16748" y="8888"/>
                  <a:pt x="16749" y="8906"/>
                  <a:pt x="16747" y="8925"/>
                </a:cubicBezTo>
                <a:cubicBezTo>
                  <a:pt x="16746" y="8944"/>
                  <a:pt x="16743" y="8960"/>
                  <a:pt x="16736" y="8975"/>
                </a:cubicBezTo>
                <a:cubicBezTo>
                  <a:pt x="16733" y="8982"/>
                  <a:pt x="16730" y="8989"/>
                  <a:pt x="16726" y="8994"/>
                </a:cubicBezTo>
                <a:cubicBezTo>
                  <a:pt x="16722" y="9000"/>
                  <a:pt x="16717" y="9004"/>
                  <a:pt x="16713" y="9008"/>
                </a:cubicBezTo>
                <a:cubicBezTo>
                  <a:pt x="16708" y="9012"/>
                  <a:pt x="16703" y="9014"/>
                  <a:pt x="16698" y="9016"/>
                </a:cubicBezTo>
                <a:cubicBezTo>
                  <a:pt x="16693" y="9017"/>
                  <a:pt x="16688" y="9017"/>
                  <a:pt x="16683" y="9016"/>
                </a:cubicBezTo>
                <a:cubicBezTo>
                  <a:pt x="16678" y="9015"/>
                  <a:pt x="16673" y="9013"/>
                  <a:pt x="16668" y="9009"/>
                </a:cubicBezTo>
                <a:cubicBezTo>
                  <a:pt x="16664" y="9006"/>
                  <a:pt x="16659" y="9002"/>
                  <a:pt x="16655" y="8996"/>
                </a:cubicBezTo>
                <a:close/>
                <a:moveTo>
                  <a:pt x="17349" y="8996"/>
                </a:moveTo>
                <a:cubicBezTo>
                  <a:pt x="17344" y="8990"/>
                  <a:pt x="17341" y="8983"/>
                  <a:pt x="17338" y="8976"/>
                </a:cubicBezTo>
                <a:cubicBezTo>
                  <a:pt x="17335" y="8969"/>
                  <a:pt x="17332" y="8961"/>
                  <a:pt x="17330" y="8953"/>
                </a:cubicBezTo>
                <a:cubicBezTo>
                  <a:pt x="17326" y="8934"/>
                  <a:pt x="17324" y="8918"/>
                  <a:pt x="17326" y="8899"/>
                </a:cubicBezTo>
                <a:cubicBezTo>
                  <a:pt x="17327" y="8880"/>
                  <a:pt x="17331" y="8864"/>
                  <a:pt x="17337" y="8849"/>
                </a:cubicBezTo>
                <a:cubicBezTo>
                  <a:pt x="17344" y="8833"/>
                  <a:pt x="17351" y="8823"/>
                  <a:pt x="17360" y="8816"/>
                </a:cubicBezTo>
                <a:cubicBezTo>
                  <a:pt x="17370" y="8808"/>
                  <a:pt x="17380" y="8805"/>
                  <a:pt x="17390" y="8808"/>
                </a:cubicBezTo>
                <a:cubicBezTo>
                  <a:pt x="17401" y="8810"/>
                  <a:pt x="17410" y="8816"/>
                  <a:pt x="17418" y="8828"/>
                </a:cubicBezTo>
                <a:cubicBezTo>
                  <a:pt x="17422" y="8834"/>
                  <a:pt x="17426" y="8840"/>
                  <a:pt x="17429" y="8847"/>
                </a:cubicBezTo>
                <a:cubicBezTo>
                  <a:pt x="17432" y="8854"/>
                  <a:pt x="17434" y="8861"/>
                  <a:pt x="17436" y="8871"/>
                </a:cubicBezTo>
                <a:cubicBezTo>
                  <a:pt x="17441" y="8888"/>
                  <a:pt x="17442" y="8906"/>
                  <a:pt x="17440" y="8925"/>
                </a:cubicBezTo>
                <a:cubicBezTo>
                  <a:pt x="17439" y="8944"/>
                  <a:pt x="17436" y="8960"/>
                  <a:pt x="17429" y="8975"/>
                </a:cubicBezTo>
                <a:cubicBezTo>
                  <a:pt x="17426" y="8982"/>
                  <a:pt x="17423" y="8989"/>
                  <a:pt x="17419" y="8994"/>
                </a:cubicBezTo>
                <a:cubicBezTo>
                  <a:pt x="17415" y="9000"/>
                  <a:pt x="17411" y="9004"/>
                  <a:pt x="17406" y="9008"/>
                </a:cubicBezTo>
                <a:cubicBezTo>
                  <a:pt x="17401" y="9012"/>
                  <a:pt x="17396" y="9014"/>
                  <a:pt x="17391" y="9016"/>
                </a:cubicBezTo>
                <a:cubicBezTo>
                  <a:pt x="17386" y="9017"/>
                  <a:pt x="17381" y="9017"/>
                  <a:pt x="17376" y="9016"/>
                </a:cubicBezTo>
                <a:cubicBezTo>
                  <a:pt x="17371" y="9015"/>
                  <a:pt x="17366" y="9013"/>
                  <a:pt x="17362" y="9009"/>
                </a:cubicBezTo>
                <a:cubicBezTo>
                  <a:pt x="17357" y="9006"/>
                  <a:pt x="17353" y="9002"/>
                  <a:pt x="17349" y="8996"/>
                </a:cubicBezTo>
                <a:close/>
                <a:moveTo>
                  <a:pt x="18042" y="8996"/>
                </a:moveTo>
                <a:cubicBezTo>
                  <a:pt x="18037" y="8990"/>
                  <a:pt x="18034" y="8983"/>
                  <a:pt x="18031" y="8976"/>
                </a:cubicBezTo>
                <a:cubicBezTo>
                  <a:pt x="18028" y="8969"/>
                  <a:pt x="18025" y="8961"/>
                  <a:pt x="18023" y="8953"/>
                </a:cubicBezTo>
                <a:cubicBezTo>
                  <a:pt x="18019" y="8934"/>
                  <a:pt x="18017" y="8918"/>
                  <a:pt x="18019" y="8899"/>
                </a:cubicBezTo>
                <a:cubicBezTo>
                  <a:pt x="18020" y="8880"/>
                  <a:pt x="18024" y="8864"/>
                  <a:pt x="18030" y="8849"/>
                </a:cubicBezTo>
                <a:cubicBezTo>
                  <a:pt x="18037" y="8833"/>
                  <a:pt x="18044" y="8823"/>
                  <a:pt x="18053" y="8816"/>
                </a:cubicBezTo>
                <a:cubicBezTo>
                  <a:pt x="18063" y="8808"/>
                  <a:pt x="18073" y="8805"/>
                  <a:pt x="18083" y="8808"/>
                </a:cubicBezTo>
                <a:cubicBezTo>
                  <a:pt x="18094" y="8810"/>
                  <a:pt x="18103" y="8816"/>
                  <a:pt x="18111" y="8828"/>
                </a:cubicBezTo>
                <a:cubicBezTo>
                  <a:pt x="18115" y="8834"/>
                  <a:pt x="18119" y="8840"/>
                  <a:pt x="18122" y="8847"/>
                </a:cubicBezTo>
                <a:cubicBezTo>
                  <a:pt x="18125" y="8854"/>
                  <a:pt x="18127" y="8861"/>
                  <a:pt x="18129" y="8871"/>
                </a:cubicBezTo>
                <a:cubicBezTo>
                  <a:pt x="18131" y="8879"/>
                  <a:pt x="18133" y="8888"/>
                  <a:pt x="18133" y="8897"/>
                </a:cubicBezTo>
                <a:cubicBezTo>
                  <a:pt x="18134" y="8906"/>
                  <a:pt x="18134" y="8915"/>
                  <a:pt x="18133" y="8925"/>
                </a:cubicBezTo>
                <a:cubicBezTo>
                  <a:pt x="18132" y="8944"/>
                  <a:pt x="18129" y="8960"/>
                  <a:pt x="18122" y="8975"/>
                </a:cubicBezTo>
                <a:cubicBezTo>
                  <a:pt x="18116" y="8990"/>
                  <a:pt x="18109" y="9000"/>
                  <a:pt x="18099" y="9008"/>
                </a:cubicBezTo>
                <a:cubicBezTo>
                  <a:pt x="18094" y="9012"/>
                  <a:pt x="18089" y="9014"/>
                  <a:pt x="18084" y="9016"/>
                </a:cubicBezTo>
                <a:cubicBezTo>
                  <a:pt x="18079" y="9017"/>
                  <a:pt x="18074" y="9017"/>
                  <a:pt x="18069" y="9016"/>
                </a:cubicBezTo>
                <a:cubicBezTo>
                  <a:pt x="18064" y="9015"/>
                  <a:pt x="18059" y="9013"/>
                  <a:pt x="18055" y="9009"/>
                </a:cubicBezTo>
                <a:cubicBezTo>
                  <a:pt x="18050" y="9006"/>
                  <a:pt x="18046" y="9002"/>
                  <a:pt x="18042" y="8996"/>
                </a:cubicBezTo>
                <a:close/>
                <a:moveTo>
                  <a:pt x="18735" y="8996"/>
                </a:moveTo>
                <a:cubicBezTo>
                  <a:pt x="18730" y="8990"/>
                  <a:pt x="18727" y="8983"/>
                  <a:pt x="18724" y="8976"/>
                </a:cubicBezTo>
                <a:cubicBezTo>
                  <a:pt x="18721" y="8969"/>
                  <a:pt x="18718" y="8961"/>
                  <a:pt x="18716" y="8953"/>
                </a:cubicBezTo>
                <a:cubicBezTo>
                  <a:pt x="18712" y="8934"/>
                  <a:pt x="18710" y="8918"/>
                  <a:pt x="18712" y="8899"/>
                </a:cubicBezTo>
                <a:cubicBezTo>
                  <a:pt x="18713" y="8880"/>
                  <a:pt x="18717" y="8864"/>
                  <a:pt x="18723" y="8849"/>
                </a:cubicBezTo>
                <a:cubicBezTo>
                  <a:pt x="18730" y="8833"/>
                  <a:pt x="18737" y="8823"/>
                  <a:pt x="18746" y="8816"/>
                </a:cubicBezTo>
                <a:cubicBezTo>
                  <a:pt x="18756" y="8808"/>
                  <a:pt x="18766" y="8805"/>
                  <a:pt x="18776" y="8808"/>
                </a:cubicBezTo>
                <a:cubicBezTo>
                  <a:pt x="18787" y="8810"/>
                  <a:pt x="18796" y="8816"/>
                  <a:pt x="18804" y="8828"/>
                </a:cubicBezTo>
                <a:cubicBezTo>
                  <a:pt x="18808" y="8834"/>
                  <a:pt x="18812" y="8840"/>
                  <a:pt x="18815" y="8847"/>
                </a:cubicBezTo>
                <a:cubicBezTo>
                  <a:pt x="18818" y="8854"/>
                  <a:pt x="18820" y="8861"/>
                  <a:pt x="18822" y="8871"/>
                </a:cubicBezTo>
                <a:cubicBezTo>
                  <a:pt x="18827" y="8888"/>
                  <a:pt x="18828" y="8906"/>
                  <a:pt x="18827" y="8925"/>
                </a:cubicBezTo>
                <a:cubicBezTo>
                  <a:pt x="18825" y="8944"/>
                  <a:pt x="18822" y="8960"/>
                  <a:pt x="18815" y="8975"/>
                </a:cubicBezTo>
                <a:cubicBezTo>
                  <a:pt x="18809" y="8990"/>
                  <a:pt x="18802" y="9000"/>
                  <a:pt x="18792" y="9008"/>
                </a:cubicBezTo>
                <a:cubicBezTo>
                  <a:pt x="18787" y="9012"/>
                  <a:pt x="18782" y="9014"/>
                  <a:pt x="18777" y="9016"/>
                </a:cubicBezTo>
                <a:cubicBezTo>
                  <a:pt x="18772" y="9017"/>
                  <a:pt x="18767" y="9017"/>
                  <a:pt x="18762" y="9016"/>
                </a:cubicBezTo>
                <a:cubicBezTo>
                  <a:pt x="18757" y="9015"/>
                  <a:pt x="18752" y="9013"/>
                  <a:pt x="18748" y="9009"/>
                </a:cubicBezTo>
                <a:cubicBezTo>
                  <a:pt x="18743" y="9006"/>
                  <a:pt x="18739" y="9002"/>
                  <a:pt x="18735" y="8996"/>
                </a:cubicBezTo>
                <a:close/>
                <a:moveTo>
                  <a:pt x="19428" y="8996"/>
                </a:moveTo>
                <a:cubicBezTo>
                  <a:pt x="19423" y="8990"/>
                  <a:pt x="19420" y="8983"/>
                  <a:pt x="19417" y="8976"/>
                </a:cubicBezTo>
                <a:cubicBezTo>
                  <a:pt x="19414" y="8969"/>
                  <a:pt x="19411" y="8961"/>
                  <a:pt x="19409" y="8953"/>
                </a:cubicBezTo>
                <a:cubicBezTo>
                  <a:pt x="19405" y="8934"/>
                  <a:pt x="19403" y="8918"/>
                  <a:pt x="19405" y="8899"/>
                </a:cubicBezTo>
                <a:cubicBezTo>
                  <a:pt x="19406" y="8880"/>
                  <a:pt x="19410" y="8864"/>
                  <a:pt x="19416" y="8849"/>
                </a:cubicBezTo>
                <a:cubicBezTo>
                  <a:pt x="19423" y="8833"/>
                  <a:pt x="19430" y="8823"/>
                  <a:pt x="19439" y="8816"/>
                </a:cubicBezTo>
                <a:cubicBezTo>
                  <a:pt x="19449" y="8808"/>
                  <a:pt x="19459" y="8805"/>
                  <a:pt x="19469" y="8808"/>
                </a:cubicBezTo>
                <a:cubicBezTo>
                  <a:pt x="19480" y="8810"/>
                  <a:pt x="19489" y="8816"/>
                  <a:pt x="19497" y="8828"/>
                </a:cubicBezTo>
                <a:cubicBezTo>
                  <a:pt x="19501" y="8834"/>
                  <a:pt x="19505" y="8840"/>
                  <a:pt x="19508" y="8847"/>
                </a:cubicBezTo>
                <a:cubicBezTo>
                  <a:pt x="19511" y="8854"/>
                  <a:pt x="19513" y="8861"/>
                  <a:pt x="19515" y="8871"/>
                </a:cubicBezTo>
                <a:cubicBezTo>
                  <a:pt x="19520" y="8888"/>
                  <a:pt x="19521" y="8906"/>
                  <a:pt x="19520" y="8925"/>
                </a:cubicBezTo>
                <a:cubicBezTo>
                  <a:pt x="19518" y="8944"/>
                  <a:pt x="19515" y="8960"/>
                  <a:pt x="19508" y="8975"/>
                </a:cubicBezTo>
                <a:cubicBezTo>
                  <a:pt x="19505" y="8982"/>
                  <a:pt x="19502" y="8989"/>
                  <a:pt x="19498" y="8994"/>
                </a:cubicBezTo>
                <a:cubicBezTo>
                  <a:pt x="19494" y="9000"/>
                  <a:pt x="19490" y="9004"/>
                  <a:pt x="19485" y="9008"/>
                </a:cubicBezTo>
                <a:cubicBezTo>
                  <a:pt x="19480" y="9012"/>
                  <a:pt x="19475" y="9014"/>
                  <a:pt x="19470" y="9016"/>
                </a:cubicBezTo>
                <a:cubicBezTo>
                  <a:pt x="19465" y="9017"/>
                  <a:pt x="19460" y="9017"/>
                  <a:pt x="19455" y="9016"/>
                </a:cubicBezTo>
                <a:cubicBezTo>
                  <a:pt x="19450" y="9015"/>
                  <a:pt x="19445" y="9013"/>
                  <a:pt x="19441" y="9009"/>
                </a:cubicBezTo>
                <a:cubicBezTo>
                  <a:pt x="19436" y="9006"/>
                  <a:pt x="19432" y="9002"/>
                  <a:pt x="19428" y="8996"/>
                </a:cubicBezTo>
                <a:close/>
                <a:moveTo>
                  <a:pt x="20121" y="8996"/>
                </a:moveTo>
                <a:cubicBezTo>
                  <a:pt x="20116" y="8990"/>
                  <a:pt x="20113" y="8983"/>
                  <a:pt x="20110" y="8976"/>
                </a:cubicBezTo>
                <a:cubicBezTo>
                  <a:pt x="20107" y="8969"/>
                  <a:pt x="20104" y="8961"/>
                  <a:pt x="20102" y="8953"/>
                </a:cubicBezTo>
                <a:cubicBezTo>
                  <a:pt x="20098" y="8934"/>
                  <a:pt x="20096" y="8918"/>
                  <a:pt x="20098" y="8899"/>
                </a:cubicBezTo>
                <a:cubicBezTo>
                  <a:pt x="20099" y="8880"/>
                  <a:pt x="20103" y="8864"/>
                  <a:pt x="20109" y="8849"/>
                </a:cubicBezTo>
                <a:cubicBezTo>
                  <a:pt x="20116" y="8833"/>
                  <a:pt x="20123" y="8823"/>
                  <a:pt x="20133" y="8816"/>
                </a:cubicBezTo>
                <a:cubicBezTo>
                  <a:pt x="20143" y="8808"/>
                  <a:pt x="20152" y="8805"/>
                  <a:pt x="20162" y="8808"/>
                </a:cubicBezTo>
                <a:cubicBezTo>
                  <a:pt x="20173" y="8810"/>
                  <a:pt x="20182" y="8816"/>
                  <a:pt x="20190" y="8828"/>
                </a:cubicBezTo>
                <a:cubicBezTo>
                  <a:pt x="20194" y="8834"/>
                  <a:pt x="20198" y="8840"/>
                  <a:pt x="20201" y="8847"/>
                </a:cubicBezTo>
                <a:cubicBezTo>
                  <a:pt x="20204" y="8854"/>
                  <a:pt x="20206" y="8861"/>
                  <a:pt x="20208" y="8871"/>
                </a:cubicBezTo>
                <a:cubicBezTo>
                  <a:pt x="20213" y="8888"/>
                  <a:pt x="20214" y="8906"/>
                  <a:pt x="20213" y="8925"/>
                </a:cubicBezTo>
                <a:cubicBezTo>
                  <a:pt x="20211" y="8944"/>
                  <a:pt x="20208" y="8960"/>
                  <a:pt x="20201" y="8975"/>
                </a:cubicBezTo>
                <a:cubicBezTo>
                  <a:pt x="20198" y="8982"/>
                  <a:pt x="20195" y="8989"/>
                  <a:pt x="20191" y="8994"/>
                </a:cubicBezTo>
                <a:cubicBezTo>
                  <a:pt x="20187" y="9000"/>
                  <a:pt x="20183" y="9004"/>
                  <a:pt x="20178" y="9008"/>
                </a:cubicBezTo>
                <a:cubicBezTo>
                  <a:pt x="20173" y="9012"/>
                  <a:pt x="20168" y="9014"/>
                  <a:pt x="20163" y="9016"/>
                </a:cubicBezTo>
                <a:cubicBezTo>
                  <a:pt x="20158" y="9017"/>
                  <a:pt x="20153" y="9017"/>
                  <a:pt x="20148" y="9016"/>
                </a:cubicBezTo>
                <a:cubicBezTo>
                  <a:pt x="20143" y="9015"/>
                  <a:pt x="20138" y="9013"/>
                  <a:pt x="20134" y="9009"/>
                </a:cubicBezTo>
                <a:cubicBezTo>
                  <a:pt x="20129" y="9006"/>
                  <a:pt x="20125" y="9002"/>
                  <a:pt x="20121" y="8996"/>
                </a:cubicBezTo>
                <a:close/>
                <a:moveTo>
                  <a:pt x="20814" y="8996"/>
                </a:moveTo>
                <a:cubicBezTo>
                  <a:pt x="20809" y="8990"/>
                  <a:pt x="20806" y="8983"/>
                  <a:pt x="20803" y="8976"/>
                </a:cubicBezTo>
                <a:cubicBezTo>
                  <a:pt x="20800" y="8969"/>
                  <a:pt x="20797" y="8961"/>
                  <a:pt x="20795" y="8953"/>
                </a:cubicBezTo>
                <a:cubicBezTo>
                  <a:pt x="20791" y="8934"/>
                  <a:pt x="20789" y="8918"/>
                  <a:pt x="20791" y="8899"/>
                </a:cubicBezTo>
                <a:cubicBezTo>
                  <a:pt x="20792" y="8880"/>
                  <a:pt x="20796" y="8864"/>
                  <a:pt x="20802" y="8849"/>
                </a:cubicBezTo>
                <a:cubicBezTo>
                  <a:pt x="20809" y="8833"/>
                  <a:pt x="20816" y="8823"/>
                  <a:pt x="20826" y="8816"/>
                </a:cubicBezTo>
                <a:cubicBezTo>
                  <a:pt x="20836" y="8808"/>
                  <a:pt x="20845" y="8805"/>
                  <a:pt x="20855" y="8808"/>
                </a:cubicBezTo>
                <a:cubicBezTo>
                  <a:pt x="20866" y="8810"/>
                  <a:pt x="20875" y="8816"/>
                  <a:pt x="20883" y="8828"/>
                </a:cubicBezTo>
                <a:cubicBezTo>
                  <a:pt x="20887" y="8834"/>
                  <a:pt x="20891" y="8840"/>
                  <a:pt x="20894" y="8847"/>
                </a:cubicBezTo>
                <a:cubicBezTo>
                  <a:pt x="20897" y="8854"/>
                  <a:pt x="20899" y="8861"/>
                  <a:pt x="20901" y="8871"/>
                </a:cubicBezTo>
                <a:cubicBezTo>
                  <a:pt x="20906" y="8888"/>
                  <a:pt x="20907" y="8906"/>
                  <a:pt x="20906" y="8925"/>
                </a:cubicBezTo>
                <a:cubicBezTo>
                  <a:pt x="20904" y="8944"/>
                  <a:pt x="20901" y="8960"/>
                  <a:pt x="20894" y="8975"/>
                </a:cubicBezTo>
                <a:cubicBezTo>
                  <a:pt x="20891" y="8982"/>
                  <a:pt x="20888" y="8989"/>
                  <a:pt x="20884" y="8994"/>
                </a:cubicBezTo>
                <a:cubicBezTo>
                  <a:pt x="20880" y="9000"/>
                  <a:pt x="20876" y="9004"/>
                  <a:pt x="20871" y="9008"/>
                </a:cubicBezTo>
                <a:cubicBezTo>
                  <a:pt x="20866" y="9012"/>
                  <a:pt x="20861" y="9014"/>
                  <a:pt x="20856" y="9016"/>
                </a:cubicBezTo>
                <a:cubicBezTo>
                  <a:pt x="20852" y="9017"/>
                  <a:pt x="20846" y="9017"/>
                  <a:pt x="20841" y="9016"/>
                </a:cubicBezTo>
                <a:cubicBezTo>
                  <a:pt x="20836" y="9015"/>
                  <a:pt x="20831" y="9013"/>
                  <a:pt x="20827" y="9009"/>
                </a:cubicBezTo>
                <a:cubicBezTo>
                  <a:pt x="20822" y="9006"/>
                  <a:pt x="20818" y="9002"/>
                  <a:pt x="20814" y="8996"/>
                </a:cubicBezTo>
                <a:close/>
                <a:moveTo>
                  <a:pt x="21507" y="8996"/>
                </a:moveTo>
                <a:cubicBezTo>
                  <a:pt x="21498" y="8984"/>
                  <a:pt x="21493" y="8970"/>
                  <a:pt x="21488" y="8953"/>
                </a:cubicBezTo>
                <a:cubicBezTo>
                  <a:pt x="21484" y="8934"/>
                  <a:pt x="21482" y="8918"/>
                  <a:pt x="21484" y="8899"/>
                </a:cubicBezTo>
                <a:cubicBezTo>
                  <a:pt x="21485" y="8880"/>
                  <a:pt x="21489" y="8864"/>
                  <a:pt x="21495" y="8849"/>
                </a:cubicBezTo>
                <a:cubicBezTo>
                  <a:pt x="21498" y="8841"/>
                  <a:pt x="21502" y="8834"/>
                  <a:pt x="21506" y="8829"/>
                </a:cubicBezTo>
                <a:cubicBezTo>
                  <a:pt x="21510" y="8824"/>
                  <a:pt x="21514" y="8819"/>
                  <a:pt x="21519" y="8816"/>
                </a:cubicBezTo>
                <a:cubicBezTo>
                  <a:pt x="21529" y="8808"/>
                  <a:pt x="21538" y="8805"/>
                  <a:pt x="21548" y="8808"/>
                </a:cubicBezTo>
                <a:cubicBezTo>
                  <a:pt x="21559" y="8810"/>
                  <a:pt x="21568" y="8816"/>
                  <a:pt x="21576" y="8828"/>
                </a:cubicBezTo>
                <a:cubicBezTo>
                  <a:pt x="21580" y="8834"/>
                  <a:pt x="21584" y="8840"/>
                  <a:pt x="21587" y="8847"/>
                </a:cubicBezTo>
                <a:cubicBezTo>
                  <a:pt x="21590" y="8854"/>
                  <a:pt x="21592" y="8861"/>
                  <a:pt x="21594" y="8871"/>
                </a:cubicBezTo>
                <a:cubicBezTo>
                  <a:pt x="21599" y="8888"/>
                  <a:pt x="21600" y="8906"/>
                  <a:pt x="21599" y="8925"/>
                </a:cubicBezTo>
                <a:cubicBezTo>
                  <a:pt x="21597" y="8944"/>
                  <a:pt x="21594" y="8960"/>
                  <a:pt x="21587" y="8975"/>
                </a:cubicBezTo>
                <a:cubicBezTo>
                  <a:pt x="21584" y="8982"/>
                  <a:pt x="21581" y="8989"/>
                  <a:pt x="21577" y="8994"/>
                </a:cubicBezTo>
                <a:cubicBezTo>
                  <a:pt x="21573" y="9000"/>
                  <a:pt x="21569" y="9004"/>
                  <a:pt x="21564" y="9008"/>
                </a:cubicBezTo>
                <a:cubicBezTo>
                  <a:pt x="21559" y="9012"/>
                  <a:pt x="21554" y="9014"/>
                  <a:pt x="21549" y="9016"/>
                </a:cubicBezTo>
                <a:cubicBezTo>
                  <a:pt x="21545" y="9017"/>
                  <a:pt x="21539" y="9017"/>
                  <a:pt x="21534" y="9016"/>
                </a:cubicBezTo>
                <a:cubicBezTo>
                  <a:pt x="21524" y="9014"/>
                  <a:pt x="21515" y="9007"/>
                  <a:pt x="21507" y="8996"/>
                </a:cubicBezTo>
                <a:close/>
                <a:moveTo>
                  <a:pt x="23" y="10254"/>
                </a:moveTo>
                <a:cubicBezTo>
                  <a:pt x="15" y="10242"/>
                  <a:pt x="9" y="10228"/>
                  <a:pt x="5" y="10211"/>
                </a:cubicBezTo>
                <a:cubicBezTo>
                  <a:pt x="3" y="10202"/>
                  <a:pt x="1" y="10193"/>
                  <a:pt x="1" y="10184"/>
                </a:cubicBezTo>
                <a:cubicBezTo>
                  <a:pt x="0" y="10176"/>
                  <a:pt x="0" y="10167"/>
                  <a:pt x="1" y="10157"/>
                </a:cubicBezTo>
                <a:cubicBezTo>
                  <a:pt x="1" y="10148"/>
                  <a:pt x="2" y="10139"/>
                  <a:pt x="4" y="10131"/>
                </a:cubicBezTo>
                <a:cubicBezTo>
                  <a:pt x="6" y="10123"/>
                  <a:pt x="8" y="10115"/>
                  <a:pt x="12" y="10107"/>
                </a:cubicBezTo>
                <a:cubicBezTo>
                  <a:pt x="15" y="10099"/>
                  <a:pt x="18" y="10093"/>
                  <a:pt x="22" y="10087"/>
                </a:cubicBezTo>
                <a:cubicBezTo>
                  <a:pt x="26" y="10082"/>
                  <a:pt x="30" y="10077"/>
                  <a:pt x="35" y="10074"/>
                </a:cubicBezTo>
                <a:cubicBezTo>
                  <a:pt x="45" y="10066"/>
                  <a:pt x="54" y="10063"/>
                  <a:pt x="65" y="10066"/>
                </a:cubicBezTo>
                <a:cubicBezTo>
                  <a:pt x="75" y="10068"/>
                  <a:pt x="84" y="10075"/>
                  <a:pt x="92" y="10086"/>
                </a:cubicBezTo>
                <a:cubicBezTo>
                  <a:pt x="101" y="10098"/>
                  <a:pt x="106" y="10110"/>
                  <a:pt x="111" y="10129"/>
                </a:cubicBezTo>
                <a:cubicBezTo>
                  <a:pt x="115" y="10146"/>
                  <a:pt x="116" y="10164"/>
                  <a:pt x="115" y="10183"/>
                </a:cubicBezTo>
                <a:cubicBezTo>
                  <a:pt x="114" y="10202"/>
                  <a:pt x="110" y="10218"/>
                  <a:pt x="104" y="10233"/>
                </a:cubicBezTo>
                <a:cubicBezTo>
                  <a:pt x="100" y="10241"/>
                  <a:pt x="97" y="10247"/>
                  <a:pt x="93" y="10252"/>
                </a:cubicBezTo>
                <a:cubicBezTo>
                  <a:pt x="89" y="10258"/>
                  <a:pt x="85" y="10262"/>
                  <a:pt x="80" y="10266"/>
                </a:cubicBezTo>
                <a:cubicBezTo>
                  <a:pt x="75" y="10270"/>
                  <a:pt x="71" y="10272"/>
                  <a:pt x="66" y="10274"/>
                </a:cubicBezTo>
                <a:cubicBezTo>
                  <a:pt x="61" y="10275"/>
                  <a:pt x="56" y="10275"/>
                  <a:pt x="51" y="10274"/>
                </a:cubicBezTo>
                <a:cubicBezTo>
                  <a:pt x="40" y="10272"/>
                  <a:pt x="31" y="10266"/>
                  <a:pt x="23" y="10254"/>
                </a:cubicBezTo>
                <a:close/>
                <a:moveTo>
                  <a:pt x="716" y="10254"/>
                </a:moveTo>
                <a:cubicBezTo>
                  <a:pt x="708" y="10242"/>
                  <a:pt x="702" y="10228"/>
                  <a:pt x="698" y="10211"/>
                </a:cubicBezTo>
                <a:cubicBezTo>
                  <a:pt x="693" y="10192"/>
                  <a:pt x="692" y="10176"/>
                  <a:pt x="694" y="10157"/>
                </a:cubicBezTo>
                <a:cubicBezTo>
                  <a:pt x="695" y="10138"/>
                  <a:pt x="698" y="10122"/>
                  <a:pt x="705" y="10107"/>
                </a:cubicBezTo>
                <a:cubicBezTo>
                  <a:pt x="708" y="10099"/>
                  <a:pt x="711" y="10093"/>
                  <a:pt x="715" y="10087"/>
                </a:cubicBezTo>
                <a:cubicBezTo>
                  <a:pt x="719" y="10082"/>
                  <a:pt x="723" y="10077"/>
                  <a:pt x="728" y="10074"/>
                </a:cubicBezTo>
                <a:cubicBezTo>
                  <a:pt x="738" y="10066"/>
                  <a:pt x="747" y="10063"/>
                  <a:pt x="758" y="10066"/>
                </a:cubicBezTo>
                <a:cubicBezTo>
                  <a:pt x="768" y="10068"/>
                  <a:pt x="777" y="10075"/>
                  <a:pt x="785" y="10086"/>
                </a:cubicBezTo>
                <a:cubicBezTo>
                  <a:pt x="794" y="10098"/>
                  <a:pt x="799" y="10110"/>
                  <a:pt x="804" y="10129"/>
                </a:cubicBezTo>
                <a:cubicBezTo>
                  <a:pt x="808" y="10146"/>
                  <a:pt x="809" y="10164"/>
                  <a:pt x="808" y="10183"/>
                </a:cubicBezTo>
                <a:cubicBezTo>
                  <a:pt x="807" y="10202"/>
                  <a:pt x="803" y="10218"/>
                  <a:pt x="797" y="10233"/>
                </a:cubicBezTo>
                <a:cubicBezTo>
                  <a:pt x="793" y="10241"/>
                  <a:pt x="790" y="10247"/>
                  <a:pt x="786" y="10252"/>
                </a:cubicBezTo>
                <a:cubicBezTo>
                  <a:pt x="782" y="10258"/>
                  <a:pt x="778" y="10262"/>
                  <a:pt x="773" y="10266"/>
                </a:cubicBezTo>
                <a:cubicBezTo>
                  <a:pt x="768" y="10270"/>
                  <a:pt x="764" y="10272"/>
                  <a:pt x="759" y="10274"/>
                </a:cubicBezTo>
                <a:cubicBezTo>
                  <a:pt x="754" y="10275"/>
                  <a:pt x="749" y="10275"/>
                  <a:pt x="744" y="10274"/>
                </a:cubicBezTo>
                <a:cubicBezTo>
                  <a:pt x="733" y="10272"/>
                  <a:pt x="724" y="10266"/>
                  <a:pt x="716" y="10254"/>
                </a:cubicBezTo>
                <a:close/>
                <a:moveTo>
                  <a:pt x="1409" y="10254"/>
                </a:moveTo>
                <a:cubicBezTo>
                  <a:pt x="1401" y="10242"/>
                  <a:pt x="1395" y="10228"/>
                  <a:pt x="1391" y="10211"/>
                </a:cubicBezTo>
                <a:cubicBezTo>
                  <a:pt x="1386" y="10192"/>
                  <a:pt x="1385" y="10176"/>
                  <a:pt x="1387" y="10157"/>
                </a:cubicBezTo>
                <a:cubicBezTo>
                  <a:pt x="1388" y="10138"/>
                  <a:pt x="1391" y="10122"/>
                  <a:pt x="1398" y="10107"/>
                </a:cubicBezTo>
                <a:cubicBezTo>
                  <a:pt x="1401" y="10099"/>
                  <a:pt x="1404" y="10093"/>
                  <a:pt x="1408" y="10087"/>
                </a:cubicBezTo>
                <a:cubicBezTo>
                  <a:pt x="1412" y="10082"/>
                  <a:pt x="1416" y="10077"/>
                  <a:pt x="1421" y="10074"/>
                </a:cubicBezTo>
                <a:cubicBezTo>
                  <a:pt x="1431" y="10066"/>
                  <a:pt x="1440" y="10063"/>
                  <a:pt x="1451" y="10066"/>
                </a:cubicBezTo>
                <a:cubicBezTo>
                  <a:pt x="1461" y="10068"/>
                  <a:pt x="1470" y="10075"/>
                  <a:pt x="1479" y="10086"/>
                </a:cubicBezTo>
                <a:cubicBezTo>
                  <a:pt x="1487" y="10098"/>
                  <a:pt x="1493" y="10110"/>
                  <a:pt x="1497" y="10129"/>
                </a:cubicBezTo>
                <a:cubicBezTo>
                  <a:pt x="1501" y="10146"/>
                  <a:pt x="1502" y="10164"/>
                  <a:pt x="1501" y="10183"/>
                </a:cubicBezTo>
                <a:cubicBezTo>
                  <a:pt x="1500" y="10202"/>
                  <a:pt x="1496" y="10218"/>
                  <a:pt x="1490" y="10233"/>
                </a:cubicBezTo>
                <a:cubicBezTo>
                  <a:pt x="1486" y="10241"/>
                  <a:pt x="1483" y="10247"/>
                  <a:pt x="1479" y="10252"/>
                </a:cubicBezTo>
                <a:cubicBezTo>
                  <a:pt x="1475" y="10258"/>
                  <a:pt x="1471" y="10262"/>
                  <a:pt x="1466" y="10266"/>
                </a:cubicBezTo>
                <a:cubicBezTo>
                  <a:pt x="1461" y="10270"/>
                  <a:pt x="1457" y="10272"/>
                  <a:pt x="1452" y="10274"/>
                </a:cubicBezTo>
                <a:cubicBezTo>
                  <a:pt x="1447" y="10275"/>
                  <a:pt x="1442" y="10275"/>
                  <a:pt x="1437" y="10274"/>
                </a:cubicBezTo>
                <a:cubicBezTo>
                  <a:pt x="1426" y="10272"/>
                  <a:pt x="1417" y="10266"/>
                  <a:pt x="1409" y="10254"/>
                </a:cubicBezTo>
                <a:close/>
                <a:moveTo>
                  <a:pt x="2102" y="10254"/>
                </a:moveTo>
                <a:cubicBezTo>
                  <a:pt x="2094" y="10242"/>
                  <a:pt x="2088" y="10228"/>
                  <a:pt x="2084" y="10211"/>
                </a:cubicBezTo>
                <a:cubicBezTo>
                  <a:pt x="2079" y="10192"/>
                  <a:pt x="2078" y="10176"/>
                  <a:pt x="2080" y="10157"/>
                </a:cubicBezTo>
                <a:cubicBezTo>
                  <a:pt x="2081" y="10138"/>
                  <a:pt x="2084" y="10122"/>
                  <a:pt x="2091" y="10107"/>
                </a:cubicBezTo>
                <a:cubicBezTo>
                  <a:pt x="2094" y="10099"/>
                  <a:pt x="2097" y="10093"/>
                  <a:pt x="2101" y="10087"/>
                </a:cubicBezTo>
                <a:cubicBezTo>
                  <a:pt x="2105" y="10082"/>
                  <a:pt x="2109" y="10077"/>
                  <a:pt x="2114" y="10074"/>
                </a:cubicBezTo>
                <a:cubicBezTo>
                  <a:pt x="2124" y="10066"/>
                  <a:pt x="2133" y="10063"/>
                  <a:pt x="2144" y="10066"/>
                </a:cubicBezTo>
                <a:cubicBezTo>
                  <a:pt x="2154" y="10068"/>
                  <a:pt x="2163" y="10075"/>
                  <a:pt x="2172" y="10086"/>
                </a:cubicBezTo>
                <a:cubicBezTo>
                  <a:pt x="2180" y="10098"/>
                  <a:pt x="2186" y="10110"/>
                  <a:pt x="2190" y="10129"/>
                </a:cubicBezTo>
                <a:cubicBezTo>
                  <a:pt x="2194" y="10146"/>
                  <a:pt x="2195" y="10164"/>
                  <a:pt x="2194" y="10183"/>
                </a:cubicBezTo>
                <a:cubicBezTo>
                  <a:pt x="2193" y="10202"/>
                  <a:pt x="2189" y="10218"/>
                  <a:pt x="2183" y="10233"/>
                </a:cubicBezTo>
                <a:cubicBezTo>
                  <a:pt x="2180" y="10241"/>
                  <a:pt x="2176" y="10247"/>
                  <a:pt x="2172" y="10252"/>
                </a:cubicBezTo>
                <a:cubicBezTo>
                  <a:pt x="2169" y="10258"/>
                  <a:pt x="2164" y="10262"/>
                  <a:pt x="2159" y="10266"/>
                </a:cubicBezTo>
                <a:cubicBezTo>
                  <a:pt x="2155" y="10270"/>
                  <a:pt x="2150" y="10272"/>
                  <a:pt x="2145" y="10274"/>
                </a:cubicBezTo>
                <a:cubicBezTo>
                  <a:pt x="2140" y="10275"/>
                  <a:pt x="2135" y="10275"/>
                  <a:pt x="2130" y="10274"/>
                </a:cubicBezTo>
                <a:cubicBezTo>
                  <a:pt x="2119" y="10272"/>
                  <a:pt x="2110" y="10266"/>
                  <a:pt x="2102" y="10254"/>
                </a:cubicBezTo>
                <a:close/>
                <a:moveTo>
                  <a:pt x="2795" y="10254"/>
                </a:moveTo>
                <a:cubicBezTo>
                  <a:pt x="2791" y="10248"/>
                  <a:pt x="2787" y="10241"/>
                  <a:pt x="2784" y="10234"/>
                </a:cubicBezTo>
                <a:cubicBezTo>
                  <a:pt x="2781" y="10227"/>
                  <a:pt x="2779" y="10219"/>
                  <a:pt x="2777" y="10211"/>
                </a:cubicBezTo>
                <a:cubicBezTo>
                  <a:pt x="2772" y="10192"/>
                  <a:pt x="2771" y="10176"/>
                  <a:pt x="2773" y="10157"/>
                </a:cubicBezTo>
                <a:cubicBezTo>
                  <a:pt x="2774" y="10138"/>
                  <a:pt x="2777" y="10122"/>
                  <a:pt x="2784" y="10107"/>
                </a:cubicBezTo>
                <a:cubicBezTo>
                  <a:pt x="2787" y="10099"/>
                  <a:pt x="2790" y="10093"/>
                  <a:pt x="2794" y="10087"/>
                </a:cubicBezTo>
                <a:cubicBezTo>
                  <a:pt x="2798" y="10082"/>
                  <a:pt x="2802" y="10077"/>
                  <a:pt x="2807" y="10074"/>
                </a:cubicBezTo>
                <a:cubicBezTo>
                  <a:pt x="2817" y="10066"/>
                  <a:pt x="2826" y="10063"/>
                  <a:pt x="2837" y="10066"/>
                </a:cubicBezTo>
                <a:cubicBezTo>
                  <a:pt x="2848" y="10068"/>
                  <a:pt x="2856" y="10075"/>
                  <a:pt x="2865" y="10086"/>
                </a:cubicBezTo>
                <a:cubicBezTo>
                  <a:pt x="2873" y="10098"/>
                  <a:pt x="2879" y="10110"/>
                  <a:pt x="2883" y="10129"/>
                </a:cubicBezTo>
                <a:cubicBezTo>
                  <a:pt x="2887" y="10146"/>
                  <a:pt x="2888" y="10164"/>
                  <a:pt x="2887" y="10183"/>
                </a:cubicBezTo>
                <a:cubicBezTo>
                  <a:pt x="2886" y="10202"/>
                  <a:pt x="2882" y="10218"/>
                  <a:pt x="2876" y="10233"/>
                </a:cubicBezTo>
                <a:cubicBezTo>
                  <a:pt x="2873" y="10241"/>
                  <a:pt x="2869" y="10247"/>
                  <a:pt x="2865" y="10252"/>
                </a:cubicBezTo>
                <a:cubicBezTo>
                  <a:pt x="2862" y="10258"/>
                  <a:pt x="2857" y="10262"/>
                  <a:pt x="2852" y="10266"/>
                </a:cubicBezTo>
                <a:cubicBezTo>
                  <a:pt x="2848" y="10270"/>
                  <a:pt x="2843" y="10272"/>
                  <a:pt x="2838" y="10274"/>
                </a:cubicBezTo>
                <a:cubicBezTo>
                  <a:pt x="2833" y="10275"/>
                  <a:pt x="2828" y="10275"/>
                  <a:pt x="2823" y="10274"/>
                </a:cubicBezTo>
                <a:cubicBezTo>
                  <a:pt x="2817" y="10273"/>
                  <a:pt x="2813" y="10271"/>
                  <a:pt x="2808" y="10268"/>
                </a:cubicBezTo>
                <a:cubicBezTo>
                  <a:pt x="2804" y="10264"/>
                  <a:pt x="2799" y="10260"/>
                  <a:pt x="2795" y="10254"/>
                </a:cubicBezTo>
                <a:close/>
                <a:moveTo>
                  <a:pt x="3488" y="10254"/>
                </a:moveTo>
                <a:cubicBezTo>
                  <a:pt x="3484" y="10248"/>
                  <a:pt x="3480" y="10241"/>
                  <a:pt x="3477" y="10234"/>
                </a:cubicBezTo>
                <a:cubicBezTo>
                  <a:pt x="3474" y="10227"/>
                  <a:pt x="3472" y="10219"/>
                  <a:pt x="3470" y="10211"/>
                </a:cubicBezTo>
                <a:cubicBezTo>
                  <a:pt x="3465" y="10192"/>
                  <a:pt x="3464" y="10176"/>
                  <a:pt x="3466" y="10157"/>
                </a:cubicBezTo>
                <a:cubicBezTo>
                  <a:pt x="3467" y="10138"/>
                  <a:pt x="3470" y="10122"/>
                  <a:pt x="3477" y="10107"/>
                </a:cubicBezTo>
                <a:cubicBezTo>
                  <a:pt x="3480" y="10099"/>
                  <a:pt x="3483" y="10093"/>
                  <a:pt x="3487" y="10087"/>
                </a:cubicBezTo>
                <a:cubicBezTo>
                  <a:pt x="3491" y="10082"/>
                  <a:pt x="3496" y="10077"/>
                  <a:pt x="3500" y="10074"/>
                </a:cubicBezTo>
                <a:cubicBezTo>
                  <a:pt x="3510" y="10066"/>
                  <a:pt x="3519" y="10063"/>
                  <a:pt x="3530" y="10066"/>
                </a:cubicBezTo>
                <a:cubicBezTo>
                  <a:pt x="3541" y="10068"/>
                  <a:pt x="3549" y="10075"/>
                  <a:pt x="3558" y="10086"/>
                </a:cubicBezTo>
                <a:cubicBezTo>
                  <a:pt x="3566" y="10098"/>
                  <a:pt x="3572" y="10110"/>
                  <a:pt x="3576" y="10129"/>
                </a:cubicBezTo>
                <a:cubicBezTo>
                  <a:pt x="3580" y="10146"/>
                  <a:pt x="3581" y="10164"/>
                  <a:pt x="3580" y="10183"/>
                </a:cubicBezTo>
                <a:cubicBezTo>
                  <a:pt x="3579" y="10202"/>
                  <a:pt x="3575" y="10218"/>
                  <a:pt x="3569" y="10233"/>
                </a:cubicBezTo>
                <a:cubicBezTo>
                  <a:pt x="3566" y="10241"/>
                  <a:pt x="3562" y="10247"/>
                  <a:pt x="3558" y="10252"/>
                </a:cubicBezTo>
                <a:cubicBezTo>
                  <a:pt x="3555" y="10258"/>
                  <a:pt x="3550" y="10262"/>
                  <a:pt x="3546" y="10266"/>
                </a:cubicBezTo>
                <a:cubicBezTo>
                  <a:pt x="3541" y="10270"/>
                  <a:pt x="3536" y="10272"/>
                  <a:pt x="3531" y="10274"/>
                </a:cubicBezTo>
                <a:cubicBezTo>
                  <a:pt x="3526" y="10275"/>
                  <a:pt x="3521" y="10275"/>
                  <a:pt x="3516" y="10274"/>
                </a:cubicBezTo>
                <a:cubicBezTo>
                  <a:pt x="3510" y="10273"/>
                  <a:pt x="3506" y="10271"/>
                  <a:pt x="3501" y="10268"/>
                </a:cubicBezTo>
                <a:cubicBezTo>
                  <a:pt x="3497" y="10264"/>
                  <a:pt x="3492" y="10260"/>
                  <a:pt x="3488" y="10254"/>
                </a:cubicBezTo>
                <a:close/>
                <a:moveTo>
                  <a:pt x="4181" y="10254"/>
                </a:moveTo>
                <a:cubicBezTo>
                  <a:pt x="4177" y="10248"/>
                  <a:pt x="4173" y="10241"/>
                  <a:pt x="4170" y="10234"/>
                </a:cubicBezTo>
                <a:cubicBezTo>
                  <a:pt x="4167" y="10227"/>
                  <a:pt x="4165" y="10219"/>
                  <a:pt x="4163" y="10211"/>
                </a:cubicBezTo>
                <a:cubicBezTo>
                  <a:pt x="4158" y="10192"/>
                  <a:pt x="4157" y="10176"/>
                  <a:pt x="4159" y="10157"/>
                </a:cubicBezTo>
                <a:cubicBezTo>
                  <a:pt x="4160" y="10138"/>
                  <a:pt x="4163" y="10122"/>
                  <a:pt x="4170" y="10107"/>
                </a:cubicBezTo>
                <a:cubicBezTo>
                  <a:pt x="4173" y="10099"/>
                  <a:pt x="4176" y="10093"/>
                  <a:pt x="4180" y="10087"/>
                </a:cubicBezTo>
                <a:cubicBezTo>
                  <a:pt x="4184" y="10082"/>
                  <a:pt x="4189" y="10077"/>
                  <a:pt x="4193" y="10074"/>
                </a:cubicBezTo>
                <a:cubicBezTo>
                  <a:pt x="4203" y="10066"/>
                  <a:pt x="4213" y="10063"/>
                  <a:pt x="4223" y="10066"/>
                </a:cubicBezTo>
                <a:cubicBezTo>
                  <a:pt x="4234" y="10068"/>
                  <a:pt x="4242" y="10075"/>
                  <a:pt x="4251" y="10086"/>
                </a:cubicBezTo>
                <a:cubicBezTo>
                  <a:pt x="4259" y="10098"/>
                  <a:pt x="4265" y="10110"/>
                  <a:pt x="4269" y="10129"/>
                </a:cubicBezTo>
                <a:cubicBezTo>
                  <a:pt x="4273" y="10146"/>
                  <a:pt x="4274" y="10164"/>
                  <a:pt x="4273" y="10183"/>
                </a:cubicBezTo>
                <a:cubicBezTo>
                  <a:pt x="4272" y="10202"/>
                  <a:pt x="4268" y="10218"/>
                  <a:pt x="4262" y="10233"/>
                </a:cubicBezTo>
                <a:cubicBezTo>
                  <a:pt x="4259" y="10241"/>
                  <a:pt x="4255" y="10247"/>
                  <a:pt x="4252" y="10252"/>
                </a:cubicBezTo>
                <a:cubicBezTo>
                  <a:pt x="4248" y="10258"/>
                  <a:pt x="4243" y="10262"/>
                  <a:pt x="4239" y="10266"/>
                </a:cubicBezTo>
                <a:cubicBezTo>
                  <a:pt x="4234" y="10270"/>
                  <a:pt x="4229" y="10272"/>
                  <a:pt x="4224" y="10274"/>
                </a:cubicBezTo>
                <a:cubicBezTo>
                  <a:pt x="4219" y="10275"/>
                  <a:pt x="4214" y="10275"/>
                  <a:pt x="4209" y="10274"/>
                </a:cubicBezTo>
                <a:cubicBezTo>
                  <a:pt x="4204" y="10273"/>
                  <a:pt x="4199" y="10271"/>
                  <a:pt x="4194" y="10268"/>
                </a:cubicBezTo>
                <a:cubicBezTo>
                  <a:pt x="4190" y="10264"/>
                  <a:pt x="4185" y="10260"/>
                  <a:pt x="4181" y="10254"/>
                </a:cubicBezTo>
                <a:close/>
                <a:moveTo>
                  <a:pt x="4874" y="10254"/>
                </a:moveTo>
                <a:cubicBezTo>
                  <a:pt x="4870" y="10248"/>
                  <a:pt x="4866" y="10241"/>
                  <a:pt x="4863" y="10234"/>
                </a:cubicBezTo>
                <a:cubicBezTo>
                  <a:pt x="4860" y="10227"/>
                  <a:pt x="4858" y="10219"/>
                  <a:pt x="4856" y="10211"/>
                </a:cubicBezTo>
                <a:cubicBezTo>
                  <a:pt x="4851" y="10192"/>
                  <a:pt x="4850" y="10176"/>
                  <a:pt x="4852" y="10157"/>
                </a:cubicBezTo>
                <a:cubicBezTo>
                  <a:pt x="4853" y="10138"/>
                  <a:pt x="4856" y="10122"/>
                  <a:pt x="4863" y="10107"/>
                </a:cubicBezTo>
                <a:cubicBezTo>
                  <a:pt x="4866" y="10099"/>
                  <a:pt x="4869" y="10093"/>
                  <a:pt x="4873" y="10087"/>
                </a:cubicBezTo>
                <a:cubicBezTo>
                  <a:pt x="4877" y="10082"/>
                  <a:pt x="4882" y="10077"/>
                  <a:pt x="4886" y="10074"/>
                </a:cubicBezTo>
                <a:cubicBezTo>
                  <a:pt x="4896" y="10066"/>
                  <a:pt x="4906" y="10063"/>
                  <a:pt x="4916" y="10066"/>
                </a:cubicBezTo>
                <a:cubicBezTo>
                  <a:pt x="4927" y="10068"/>
                  <a:pt x="4935" y="10075"/>
                  <a:pt x="4944" y="10086"/>
                </a:cubicBezTo>
                <a:cubicBezTo>
                  <a:pt x="4948" y="10092"/>
                  <a:pt x="4951" y="10098"/>
                  <a:pt x="4954" y="10105"/>
                </a:cubicBezTo>
                <a:cubicBezTo>
                  <a:pt x="4957" y="10112"/>
                  <a:pt x="4960" y="10120"/>
                  <a:pt x="4962" y="10129"/>
                </a:cubicBezTo>
                <a:cubicBezTo>
                  <a:pt x="4966" y="10146"/>
                  <a:pt x="4967" y="10164"/>
                  <a:pt x="4966" y="10183"/>
                </a:cubicBezTo>
                <a:cubicBezTo>
                  <a:pt x="4965" y="10202"/>
                  <a:pt x="4961" y="10218"/>
                  <a:pt x="4955" y="10233"/>
                </a:cubicBezTo>
                <a:cubicBezTo>
                  <a:pt x="4952" y="10241"/>
                  <a:pt x="4948" y="10247"/>
                  <a:pt x="4945" y="10252"/>
                </a:cubicBezTo>
                <a:cubicBezTo>
                  <a:pt x="4941" y="10258"/>
                  <a:pt x="4936" y="10262"/>
                  <a:pt x="4932" y="10266"/>
                </a:cubicBezTo>
                <a:cubicBezTo>
                  <a:pt x="4927" y="10270"/>
                  <a:pt x="4922" y="10272"/>
                  <a:pt x="4917" y="10274"/>
                </a:cubicBezTo>
                <a:cubicBezTo>
                  <a:pt x="4912" y="10275"/>
                  <a:pt x="4907" y="10275"/>
                  <a:pt x="4902" y="10274"/>
                </a:cubicBezTo>
                <a:cubicBezTo>
                  <a:pt x="4897" y="10273"/>
                  <a:pt x="4892" y="10271"/>
                  <a:pt x="4887" y="10268"/>
                </a:cubicBezTo>
                <a:cubicBezTo>
                  <a:pt x="4883" y="10264"/>
                  <a:pt x="4878" y="10260"/>
                  <a:pt x="4874" y="10254"/>
                </a:cubicBezTo>
                <a:close/>
                <a:moveTo>
                  <a:pt x="5567" y="10254"/>
                </a:moveTo>
                <a:cubicBezTo>
                  <a:pt x="5563" y="10248"/>
                  <a:pt x="5559" y="10241"/>
                  <a:pt x="5556" y="10234"/>
                </a:cubicBezTo>
                <a:cubicBezTo>
                  <a:pt x="5553" y="10227"/>
                  <a:pt x="5551" y="10219"/>
                  <a:pt x="5549" y="10211"/>
                </a:cubicBezTo>
                <a:cubicBezTo>
                  <a:pt x="5544" y="10192"/>
                  <a:pt x="5543" y="10176"/>
                  <a:pt x="5545" y="10157"/>
                </a:cubicBezTo>
                <a:cubicBezTo>
                  <a:pt x="5546" y="10138"/>
                  <a:pt x="5550" y="10122"/>
                  <a:pt x="5556" y="10107"/>
                </a:cubicBezTo>
                <a:cubicBezTo>
                  <a:pt x="5559" y="10099"/>
                  <a:pt x="5562" y="10093"/>
                  <a:pt x="5566" y="10087"/>
                </a:cubicBezTo>
                <a:cubicBezTo>
                  <a:pt x="5570" y="10082"/>
                  <a:pt x="5574" y="10077"/>
                  <a:pt x="5579" y="10074"/>
                </a:cubicBezTo>
                <a:cubicBezTo>
                  <a:pt x="5589" y="10066"/>
                  <a:pt x="5599" y="10063"/>
                  <a:pt x="5609" y="10066"/>
                </a:cubicBezTo>
                <a:cubicBezTo>
                  <a:pt x="5620" y="10068"/>
                  <a:pt x="5628" y="10075"/>
                  <a:pt x="5637" y="10086"/>
                </a:cubicBezTo>
                <a:cubicBezTo>
                  <a:pt x="5641" y="10092"/>
                  <a:pt x="5644" y="10098"/>
                  <a:pt x="5647" y="10105"/>
                </a:cubicBezTo>
                <a:cubicBezTo>
                  <a:pt x="5651" y="10112"/>
                  <a:pt x="5653" y="10120"/>
                  <a:pt x="5655" y="10129"/>
                </a:cubicBezTo>
                <a:cubicBezTo>
                  <a:pt x="5659" y="10146"/>
                  <a:pt x="5660" y="10164"/>
                  <a:pt x="5659" y="10183"/>
                </a:cubicBezTo>
                <a:cubicBezTo>
                  <a:pt x="5658" y="10202"/>
                  <a:pt x="5654" y="10218"/>
                  <a:pt x="5648" y="10233"/>
                </a:cubicBezTo>
                <a:cubicBezTo>
                  <a:pt x="5645" y="10241"/>
                  <a:pt x="5641" y="10247"/>
                  <a:pt x="5638" y="10252"/>
                </a:cubicBezTo>
                <a:cubicBezTo>
                  <a:pt x="5634" y="10258"/>
                  <a:pt x="5629" y="10262"/>
                  <a:pt x="5625" y="10266"/>
                </a:cubicBezTo>
                <a:cubicBezTo>
                  <a:pt x="5620" y="10270"/>
                  <a:pt x="5615" y="10272"/>
                  <a:pt x="5610" y="10274"/>
                </a:cubicBezTo>
                <a:cubicBezTo>
                  <a:pt x="5605" y="10275"/>
                  <a:pt x="5600" y="10275"/>
                  <a:pt x="5595" y="10274"/>
                </a:cubicBezTo>
                <a:cubicBezTo>
                  <a:pt x="5590" y="10273"/>
                  <a:pt x="5585" y="10271"/>
                  <a:pt x="5580" y="10268"/>
                </a:cubicBezTo>
                <a:cubicBezTo>
                  <a:pt x="5576" y="10264"/>
                  <a:pt x="5571" y="10260"/>
                  <a:pt x="5567" y="10254"/>
                </a:cubicBezTo>
                <a:close/>
                <a:moveTo>
                  <a:pt x="6260" y="10254"/>
                </a:moveTo>
                <a:cubicBezTo>
                  <a:pt x="6256" y="10248"/>
                  <a:pt x="6252" y="10241"/>
                  <a:pt x="6249" y="10234"/>
                </a:cubicBezTo>
                <a:cubicBezTo>
                  <a:pt x="6246" y="10227"/>
                  <a:pt x="6244" y="10219"/>
                  <a:pt x="6242" y="10211"/>
                </a:cubicBezTo>
                <a:cubicBezTo>
                  <a:pt x="6238" y="10192"/>
                  <a:pt x="6236" y="10176"/>
                  <a:pt x="6238" y="10157"/>
                </a:cubicBezTo>
                <a:cubicBezTo>
                  <a:pt x="6239" y="10138"/>
                  <a:pt x="6243" y="10122"/>
                  <a:pt x="6249" y="10107"/>
                </a:cubicBezTo>
                <a:cubicBezTo>
                  <a:pt x="6252" y="10099"/>
                  <a:pt x="6255" y="10093"/>
                  <a:pt x="6259" y="10087"/>
                </a:cubicBezTo>
                <a:cubicBezTo>
                  <a:pt x="6263" y="10082"/>
                  <a:pt x="6267" y="10077"/>
                  <a:pt x="6272" y="10074"/>
                </a:cubicBezTo>
                <a:cubicBezTo>
                  <a:pt x="6282" y="10066"/>
                  <a:pt x="6292" y="10063"/>
                  <a:pt x="6302" y="10066"/>
                </a:cubicBezTo>
                <a:cubicBezTo>
                  <a:pt x="6313" y="10068"/>
                  <a:pt x="6321" y="10075"/>
                  <a:pt x="6330" y="10086"/>
                </a:cubicBezTo>
                <a:cubicBezTo>
                  <a:pt x="6334" y="10092"/>
                  <a:pt x="6337" y="10098"/>
                  <a:pt x="6340" y="10105"/>
                </a:cubicBezTo>
                <a:cubicBezTo>
                  <a:pt x="6344" y="10112"/>
                  <a:pt x="6346" y="10120"/>
                  <a:pt x="6348" y="10129"/>
                </a:cubicBezTo>
                <a:cubicBezTo>
                  <a:pt x="6352" y="10146"/>
                  <a:pt x="6353" y="10164"/>
                  <a:pt x="6352" y="10183"/>
                </a:cubicBezTo>
                <a:cubicBezTo>
                  <a:pt x="6351" y="10202"/>
                  <a:pt x="6347" y="10218"/>
                  <a:pt x="6341" y="10233"/>
                </a:cubicBezTo>
                <a:cubicBezTo>
                  <a:pt x="6338" y="10241"/>
                  <a:pt x="6334" y="10247"/>
                  <a:pt x="6331" y="10252"/>
                </a:cubicBezTo>
                <a:cubicBezTo>
                  <a:pt x="6327" y="10258"/>
                  <a:pt x="6322" y="10262"/>
                  <a:pt x="6318" y="10266"/>
                </a:cubicBezTo>
                <a:cubicBezTo>
                  <a:pt x="6312" y="10270"/>
                  <a:pt x="6308" y="10272"/>
                  <a:pt x="6303" y="10274"/>
                </a:cubicBezTo>
                <a:cubicBezTo>
                  <a:pt x="6298" y="10275"/>
                  <a:pt x="6293" y="10275"/>
                  <a:pt x="6288" y="10274"/>
                </a:cubicBezTo>
                <a:cubicBezTo>
                  <a:pt x="6283" y="10273"/>
                  <a:pt x="6278" y="10271"/>
                  <a:pt x="6273" y="10268"/>
                </a:cubicBezTo>
                <a:cubicBezTo>
                  <a:pt x="6269" y="10264"/>
                  <a:pt x="6265" y="10260"/>
                  <a:pt x="6260" y="10254"/>
                </a:cubicBezTo>
                <a:close/>
                <a:moveTo>
                  <a:pt x="6954" y="10254"/>
                </a:moveTo>
                <a:cubicBezTo>
                  <a:pt x="6949" y="10248"/>
                  <a:pt x="6945" y="10241"/>
                  <a:pt x="6942" y="10234"/>
                </a:cubicBezTo>
                <a:cubicBezTo>
                  <a:pt x="6939" y="10227"/>
                  <a:pt x="6937" y="10219"/>
                  <a:pt x="6935" y="10211"/>
                </a:cubicBezTo>
                <a:cubicBezTo>
                  <a:pt x="6931" y="10192"/>
                  <a:pt x="6929" y="10176"/>
                  <a:pt x="6931" y="10157"/>
                </a:cubicBezTo>
                <a:cubicBezTo>
                  <a:pt x="6932" y="10138"/>
                  <a:pt x="6936" y="10122"/>
                  <a:pt x="6942" y="10107"/>
                </a:cubicBezTo>
                <a:cubicBezTo>
                  <a:pt x="6945" y="10099"/>
                  <a:pt x="6948" y="10093"/>
                  <a:pt x="6952" y="10087"/>
                </a:cubicBezTo>
                <a:cubicBezTo>
                  <a:pt x="6956" y="10082"/>
                  <a:pt x="6960" y="10077"/>
                  <a:pt x="6965" y="10074"/>
                </a:cubicBezTo>
                <a:cubicBezTo>
                  <a:pt x="6975" y="10066"/>
                  <a:pt x="6985" y="10063"/>
                  <a:pt x="6995" y="10066"/>
                </a:cubicBezTo>
                <a:cubicBezTo>
                  <a:pt x="7006" y="10068"/>
                  <a:pt x="7014" y="10075"/>
                  <a:pt x="7023" y="10086"/>
                </a:cubicBezTo>
                <a:cubicBezTo>
                  <a:pt x="7027" y="10092"/>
                  <a:pt x="7031" y="10098"/>
                  <a:pt x="7034" y="10105"/>
                </a:cubicBezTo>
                <a:cubicBezTo>
                  <a:pt x="7037" y="10112"/>
                  <a:pt x="7039" y="10120"/>
                  <a:pt x="7041" y="10129"/>
                </a:cubicBezTo>
                <a:cubicBezTo>
                  <a:pt x="7043" y="10137"/>
                  <a:pt x="7045" y="10146"/>
                  <a:pt x="7045" y="10155"/>
                </a:cubicBezTo>
                <a:cubicBezTo>
                  <a:pt x="7046" y="10164"/>
                  <a:pt x="7046" y="10173"/>
                  <a:pt x="7046" y="10183"/>
                </a:cubicBezTo>
                <a:cubicBezTo>
                  <a:pt x="7044" y="10202"/>
                  <a:pt x="7041" y="10218"/>
                  <a:pt x="7034" y="10233"/>
                </a:cubicBezTo>
                <a:cubicBezTo>
                  <a:pt x="7028" y="10248"/>
                  <a:pt x="7020" y="10258"/>
                  <a:pt x="7011" y="10266"/>
                </a:cubicBezTo>
                <a:cubicBezTo>
                  <a:pt x="7005" y="10270"/>
                  <a:pt x="7001" y="10272"/>
                  <a:pt x="6996" y="10274"/>
                </a:cubicBezTo>
                <a:cubicBezTo>
                  <a:pt x="6991" y="10275"/>
                  <a:pt x="6986" y="10275"/>
                  <a:pt x="6981" y="10274"/>
                </a:cubicBezTo>
                <a:cubicBezTo>
                  <a:pt x="6976" y="10273"/>
                  <a:pt x="6971" y="10271"/>
                  <a:pt x="6966" y="10268"/>
                </a:cubicBezTo>
                <a:cubicBezTo>
                  <a:pt x="6962" y="10264"/>
                  <a:pt x="6958" y="10260"/>
                  <a:pt x="6954" y="10254"/>
                </a:cubicBezTo>
                <a:close/>
                <a:moveTo>
                  <a:pt x="7647" y="10254"/>
                </a:moveTo>
                <a:cubicBezTo>
                  <a:pt x="7642" y="10248"/>
                  <a:pt x="7639" y="10241"/>
                  <a:pt x="7635" y="10234"/>
                </a:cubicBezTo>
                <a:cubicBezTo>
                  <a:pt x="7632" y="10227"/>
                  <a:pt x="7630" y="10219"/>
                  <a:pt x="7628" y="10211"/>
                </a:cubicBezTo>
                <a:cubicBezTo>
                  <a:pt x="7624" y="10192"/>
                  <a:pt x="7622" y="10176"/>
                  <a:pt x="7624" y="10157"/>
                </a:cubicBezTo>
                <a:cubicBezTo>
                  <a:pt x="7625" y="10138"/>
                  <a:pt x="7629" y="10122"/>
                  <a:pt x="7635" y="10107"/>
                </a:cubicBezTo>
                <a:cubicBezTo>
                  <a:pt x="7638" y="10099"/>
                  <a:pt x="7641" y="10093"/>
                  <a:pt x="7645" y="10087"/>
                </a:cubicBezTo>
                <a:cubicBezTo>
                  <a:pt x="7649" y="10082"/>
                  <a:pt x="7653" y="10077"/>
                  <a:pt x="7658" y="10074"/>
                </a:cubicBezTo>
                <a:cubicBezTo>
                  <a:pt x="7668" y="10066"/>
                  <a:pt x="7678" y="10063"/>
                  <a:pt x="7688" y="10066"/>
                </a:cubicBezTo>
                <a:cubicBezTo>
                  <a:pt x="7699" y="10068"/>
                  <a:pt x="7707" y="10075"/>
                  <a:pt x="7716" y="10086"/>
                </a:cubicBezTo>
                <a:cubicBezTo>
                  <a:pt x="7720" y="10092"/>
                  <a:pt x="7723" y="10098"/>
                  <a:pt x="7726" y="10105"/>
                </a:cubicBezTo>
                <a:cubicBezTo>
                  <a:pt x="7730" y="10112"/>
                  <a:pt x="7732" y="10120"/>
                  <a:pt x="7734" y="10129"/>
                </a:cubicBezTo>
                <a:cubicBezTo>
                  <a:pt x="7738" y="10146"/>
                  <a:pt x="7740" y="10164"/>
                  <a:pt x="7739" y="10183"/>
                </a:cubicBezTo>
                <a:cubicBezTo>
                  <a:pt x="7737" y="10202"/>
                  <a:pt x="7734" y="10218"/>
                  <a:pt x="7727" y="10233"/>
                </a:cubicBezTo>
                <a:cubicBezTo>
                  <a:pt x="7721" y="10248"/>
                  <a:pt x="7713" y="10258"/>
                  <a:pt x="7704" y="10266"/>
                </a:cubicBezTo>
                <a:cubicBezTo>
                  <a:pt x="7698" y="10270"/>
                  <a:pt x="7694" y="10272"/>
                  <a:pt x="7689" y="10274"/>
                </a:cubicBezTo>
                <a:cubicBezTo>
                  <a:pt x="7684" y="10275"/>
                  <a:pt x="7679" y="10275"/>
                  <a:pt x="7674" y="10274"/>
                </a:cubicBezTo>
                <a:cubicBezTo>
                  <a:pt x="7669" y="10273"/>
                  <a:pt x="7664" y="10271"/>
                  <a:pt x="7659" y="10268"/>
                </a:cubicBezTo>
                <a:cubicBezTo>
                  <a:pt x="7655" y="10264"/>
                  <a:pt x="7651" y="10260"/>
                  <a:pt x="7647" y="10254"/>
                </a:cubicBezTo>
                <a:close/>
                <a:moveTo>
                  <a:pt x="8340" y="10254"/>
                </a:moveTo>
                <a:cubicBezTo>
                  <a:pt x="8335" y="10248"/>
                  <a:pt x="8332" y="10241"/>
                  <a:pt x="8328" y="10234"/>
                </a:cubicBezTo>
                <a:cubicBezTo>
                  <a:pt x="8325" y="10227"/>
                  <a:pt x="8323" y="10219"/>
                  <a:pt x="8321" y="10211"/>
                </a:cubicBezTo>
                <a:cubicBezTo>
                  <a:pt x="8317" y="10192"/>
                  <a:pt x="8315" y="10176"/>
                  <a:pt x="8317" y="10157"/>
                </a:cubicBezTo>
                <a:cubicBezTo>
                  <a:pt x="8318" y="10138"/>
                  <a:pt x="8322" y="10122"/>
                  <a:pt x="8328" y="10107"/>
                </a:cubicBezTo>
                <a:cubicBezTo>
                  <a:pt x="8331" y="10099"/>
                  <a:pt x="8334" y="10093"/>
                  <a:pt x="8338" y="10087"/>
                </a:cubicBezTo>
                <a:cubicBezTo>
                  <a:pt x="8342" y="10082"/>
                  <a:pt x="8346" y="10077"/>
                  <a:pt x="8351" y="10074"/>
                </a:cubicBezTo>
                <a:cubicBezTo>
                  <a:pt x="8361" y="10066"/>
                  <a:pt x="8371" y="10063"/>
                  <a:pt x="8381" y="10066"/>
                </a:cubicBezTo>
                <a:cubicBezTo>
                  <a:pt x="8392" y="10068"/>
                  <a:pt x="8400" y="10075"/>
                  <a:pt x="8409" y="10086"/>
                </a:cubicBezTo>
                <a:cubicBezTo>
                  <a:pt x="8417" y="10098"/>
                  <a:pt x="8423" y="10110"/>
                  <a:pt x="8427" y="10129"/>
                </a:cubicBezTo>
                <a:cubicBezTo>
                  <a:pt x="8431" y="10146"/>
                  <a:pt x="8433" y="10164"/>
                  <a:pt x="8432" y="10183"/>
                </a:cubicBezTo>
                <a:cubicBezTo>
                  <a:pt x="8430" y="10202"/>
                  <a:pt x="8426" y="10218"/>
                  <a:pt x="8420" y="10233"/>
                </a:cubicBezTo>
                <a:cubicBezTo>
                  <a:pt x="8417" y="10241"/>
                  <a:pt x="8413" y="10247"/>
                  <a:pt x="8410" y="10252"/>
                </a:cubicBezTo>
                <a:cubicBezTo>
                  <a:pt x="8406" y="10258"/>
                  <a:pt x="8401" y="10262"/>
                  <a:pt x="8397" y="10266"/>
                </a:cubicBezTo>
                <a:cubicBezTo>
                  <a:pt x="8391" y="10270"/>
                  <a:pt x="8387" y="10272"/>
                  <a:pt x="8382" y="10274"/>
                </a:cubicBezTo>
                <a:cubicBezTo>
                  <a:pt x="8377" y="10275"/>
                  <a:pt x="8372" y="10275"/>
                  <a:pt x="8367" y="10274"/>
                </a:cubicBezTo>
                <a:cubicBezTo>
                  <a:pt x="8362" y="10273"/>
                  <a:pt x="8357" y="10271"/>
                  <a:pt x="8353" y="10268"/>
                </a:cubicBezTo>
                <a:cubicBezTo>
                  <a:pt x="8348" y="10264"/>
                  <a:pt x="8344" y="10260"/>
                  <a:pt x="8340" y="10254"/>
                </a:cubicBezTo>
                <a:close/>
                <a:moveTo>
                  <a:pt x="9033" y="10254"/>
                </a:moveTo>
                <a:cubicBezTo>
                  <a:pt x="9028" y="10248"/>
                  <a:pt x="9025" y="10241"/>
                  <a:pt x="9021" y="10234"/>
                </a:cubicBezTo>
                <a:cubicBezTo>
                  <a:pt x="9018" y="10227"/>
                  <a:pt x="9016" y="10219"/>
                  <a:pt x="9014" y="10211"/>
                </a:cubicBezTo>
                <a:cubicBezTo>
                  <a:pt x="9010" y="10192"/>
                  <a:pt x="9008" y="10176"/>
                  <a:pt x="9010" y="10157"/>
                </a:cubicBezTo>
                <a:cubicBezTo>
                  <a:pt x="9011" y="10138"/>
                  <a:pt x="9015" y="10122"/>
                  <a:pt x="9021" y="10107"/>
                </a:cubicBezTo>
                <a:cubicBezTo>
                  <a:pt x="9024" y="10099"/>
                  <a:pt x="9028" y="10093"/>
                  <a:pt x="9031" y="10087"/>
                </a:cubicBezTo>
                <a:cubicBezTo>
                  <a:pt x="9035" y="10082"/>
                  <a:pt x="9040" y="10077"/>
                  <a:pt x="9045" y="10074"/>
                </a:cubicBezTo>
                <a:cubicBezTo>
                  <a:pt x="9054" y="10066"/>
                  <a:pt x="9064" y="10063"/>
                  <a:pt x="9074" y="10066"/>
                </a:cubicBezTo>
                <a:cubicBezTo>
                  <a:pt x="9085" y="10068"/>
                  <a:pt x="9093" y="10075"/>
                  <a:pt x="9102" y="10086"/>
                </a:cubicBezTo>
                <a:cubicBezTo>
                  <a:pt x="9110" y="10098"/>
                  <a:pt x="9116" y="10110"/>
                  <a:pt x="9120" y="10129"/>
                </a:cubicBezTo>
                <a:cubicBezTo>
                  <a:pt x="9124" y="10146"/>
                  <a:pt x="9126" y="10164"/>
                  <a:pt x="9125" y="10183"/>
                </a:cubicBezTo>
                <a:cubicBezTo>
                  <a:pt x="9123" y="10202"/>
                  <a:pt x="9119" y="10218"/>
                  <a:pt x="9113" y="10233"/>
                </a:cubicBezTo>
                <a:cubicBezTo>
                  <a:pt x="9110" y="10241"/>
                  <a:pt x="9106" y="10247"/>
                  <a:pt x="9103" y="10252"/>
                </a:cubicBezTo>
                <a:cubicBezTo>
                  <a:pt x="9099" y="10258"/>
                  <a:pt x="9094" y="10262"/>
                  <a:pt x="9090" y="10266"/>
                </a:cubicBezTo>
                <a:cubicBezTo>
                  <a:pt x="9084" y="10270"/>
                  <a:pt x="9080" y="10272"/>
                  <a:pt x="9075" y="10274"/>
                </a:cubicBezTo>
                <a:cubicBezTo>
                  <a:pt x="9070" y="10275"/>
                  <a:pt x="9065" y="10275"/>
                  <a:pt x="9060" y="10274"/>
                </a:cubicBezTo>
                <a:cubicBezTo>
                  <a:pt x="9055" y="10273"/>
                  <a:pt x="9050" y="10271"/>
                  <a:pt x="9046" y="10268"/>
                </a:cubicBezTo>
                <a:cubicBezTo>
                  <a:pt x="9041" y="10264"/>
                  <a:pt x="9037" y="10260"/>
                  <a:pt x="9033" y="10254"/>
                </a:cubicBezTo>
                <a:close/>
                <a:moveTo>
                  <a:pt x="9726" y="10254"/>
                </a:moveTo>
                <a:cubicBezTo>
                  <a:pt x="9721" y="10248"/>
                  <a:pt x="9718" y="10241"/>
                  <a:pt x="9714" y="10234"/>
                </a:cubicBezTo>
                <a:cubicBezTo>
                  <a:pt x="9711" y="10227"/>
                  <a:pt x="9709" y="10219"/>
                  <a:pt x="9707" y="10211"/>
                </a:cubicBezTo>
                <a:cubicBezTo>
                  <a:pt x="9703" y="10192"/>
                  <a:pt x="9701" y="10176"/>
                  <a:pt x="9703" y="10157"/>
                </a:cubicBezTo>
                <a:cubicBezTo>
                  <a:pt x="9704" y="10138"/>
                  <a:pt x="9708" y="10122"/>
                  <a:pt x="9714" y="10107"/>
                </a:cubicBezTo>
                <a:cubicBezTo>
                  <a:pt x="9717" y="10099"/>
                  <a:pt x="9721" y="10093"/>
                  <a:pt x="9724" y="10087"/>
                </a:cubicBezTo>
                <a:cubicBezTo>
                  <a:pt x="9728" y="10082"/>
                  <a:pt x="9733" y="10077"/>
                  <a:pt x="9738" y="10074"/>
                </a:cubicBezTo>
                <a:cubicBezTo>
                  <a:pt x="9747" y="10066"/>
                  <a:pt x="9757" y="10063"/>
                  <a:pt x="9767" y="10066"/>
                </a:cubicBezTo>
                <a:cubicBezTo>
                  <a:pt x="9778" y="10068"/>
                  <a:pt x="9786" y="10075"/>
                  <a:pt x="9795" y="10086"/>
                </a:cubicBezTo>
                <a:cubicBezTo>
                  <a:pt x="9803" y="10098"/>
                  <a:pt x="9809" y="10110"/>
                  <a:pt x="9813" y="10129"/>
                </a:cubicBezTo>
                <a:cubicBezTo>
                  <a:pt x="9817" y="10146"/>
                  <a:pt x="9819" y="10164"/>
                  <a:pt x="9818" y="10183"/>
                </a:cubicBezTo>
                <a:cubicBezTo>
                  <a:pt x="9816" y="10202"/>
                  <a:pt x="9812" y="10218"/>
                  <a:pt x="9806" y="10233"/>
                </a:cubicBezTo>
                <a:cubicBezTo>
                  <a:pt x="9803" y="10241"/>
                  <a:pt x="9800" y="10247"/>
                  <a:pt x="9796" y="10252"/>
                </a:cubicBezTo>
                <a:cubicBezTo>
                  <a:pt x="9792" y="10258"/>
                  <a:pt x="9788" y="10262"/>
                  <a:pt x="9783" y="10266"/>
                </a:cubicBezTo>
                <a:cubicBezTo>
                  <a:pt x="9778" y="10270"/>
                  <a:pt x="9773" y="10272"/>
                  <a:pt x="9768" y="10274"/>
                </a:cubicBezTo>
                <a:cubicBezTo>
                  <a:pt x="9763" y="10275"/>
                  <a:pt x="9758" y="10275"/>
                  <a:pt x="9753" y="10274"/>
                </a:cubicBezTo>
                <a:cubicBezTo>
                  <a:pt x="9748" y="10273"/>
                  <a:pt x="9743" y="10271"/>
                  <a:pt x="9739" y="10268"/>
                </a:cubicBezTo>
                <a:cubicBezTo>
                  <a:pt x="9734" y="10264"/>
                  <a:pt x="9730" y="10260"/>
                  <a:pt x="9726" y="10254"/>
                </a:cubicBezTo>
                <a:close/>
                <a:moveTo>
                  <a:pt x="10419" y="10254"/>
                </a:moveTo>
                <a:cubicBezTo>
                  <a:pt x="10410" y="10242"/>
                  <a:pt x="10404" y="10228"/>
                  <a:pt x="10400" y="10211"/>
                </a:cubicBezTo>
                <a:cubicBezTo>
                  <a:pt x="10396" y="10192"/>
                  <a:pt x="10394" y="10176"/>
                  <a:pt x="10396" y="10157"/>
                </a:cubicBezTo>
                <a:cubicBezTo>
                  <a:pt x="10397" y="10138"/>
                  <a:pt x="10401" y="10122"/>
                  <a:pt x="10407" y="10107"/>
                </a:cubicBezTo>
                <a:cubicBezTo>
                  <a:pt x="10410" y="10099"/>
                  <a:pt x="10414" y="10093"/>
                  <a:pt x="10418" y="10087"/>
                </a:cubicBezTo>
                <a:cubicBezTo>
                  <a:pt x="10421" y="10082"/>
                  <a:pt x="10426" y="10077"/>
                  <a:pt x="10431" y="10074"/>
                </a:cubicBezTo>
                <a:cubicBezTo>
                  <a:pt x="10440" y="10066"/>
                  <a:pt x="10450" y="10063"/>
                  <a:pt x="10460" y="10066"/>
                </a:cubicBezTo>
                <a:cubicBezTo>
                  <a:pt x="10471" y="10068"/>
                  <a:pt x="10479" y="10075"/>
                  <a:pt x="10488" y="10086"/>
                </a:cubicBezTo>
                <a:cubicBezTo>
                  <a:pt x="10496" y="10098"/>
                  <a:pt x="10502" y="10110"/>
                  <a:pt x="10506" y="10129"/>
                </a:cubicBezTo>
                <a:cubicBezTo>
                  <a:pt x="10510" y="10146"/>
                  <a:pt x="10512" y="10164"/>
                  <a:pt x="10511" y="10183"/>
                </a:cubicBezTo>
                <a:cubicBezTo>
                  <a:pt x="10509" y="10202"/>
                  <a:pt x="10505" y="10218"/>
                  <a:pt x="10499" y="10233"/>
                </a:cubicBezTo>
                <a:cubicBezTo>
                  <a:pt x="10496" y="10241"/>
                  <a:pt x="10493" y="10247"/>
                  <a:pt x="10489" y="10252"/>
                </a:cubicBezTo>
                <a:cubicBezTo>
                  <a:pt x="10485" y="10258"/>
                  <a:pt x="10481" y="10262"/>
                  <a:pt x="10476" y="10266"/>
                </a:cubicBezTo>
                <a:cubicBezTo>
                  <a:pt x="10471" y="10270"/>
                  <a:pt x="10466" y="10272"/>
                  <a:pt x="10461" y="10274"/>
                </a:cubicBezTo>
                <a:cubicBezTo>
                  <a:pt x="10456" y="10275"/>
                  <a:pt x="10451" y="10275"/>
                  <a:pt x="10446" y="10274"/>
                </a:cubicBezTo>
                <a:cubicBezTo>
                  <a:pt x="10436" y="10272"/>
                  <a:pt x="10427" y="10266"/>
                  <a:pt x="10419" y="10254"/>
                </a:cubicBezTo>
                <a:close/>
                <a:moveTo>
                  <a:pt x="11111" y="10254"/>
                </a:moveTo>
                <a:cubicBezTo>
                  <a:pt x="11103" y="10242"/>
                  <a:pt x="11097" y="10228"/>
                  <a:pt x="11093" y="10211"/>
                </a:cubicBezTo>
                <a:cubicBezTo>
                  <a:pt x="11091" y="10202"/>
                  <a:pt x="11089" y="10193"/>
                  <a:pt x="11089" y="10184"/>
                </a:cubicBezTo>
                <a:cubicBezTo>
                  <a:pt x="11088" y="10176"/>
                  <a:pt x="11088" y="10167"/>
                  <a:pt x="11088" y="10157"/>
                </a:cubicBezTo>
                <a:cubicBezTo>
                  <a:pt x="11089" y="10148"/>
                  <a:pt x="11090" y="10139"/>
                  <a:pt x="11092" y="10131"/>
                </a:cubicBezTo>
                <a:cubicBezTo>
                  <a:pt x="11094" y="10123"/>
                  <a:pt x="11096" y="10115"/>
                  <a:pt x="11100" y="10107"/>
                </a:cubicBezTo>
                <a:cubicBezTo>
                  <a:pt x="11103" y="10099"/>
                  <a:pt x="11106" y="10093"/>
                  <a:pt x="11110" y="10087"/>
                </a:cubicBezTo>
                <a:cubicBezTo>
                  <a:pt x="11114" y="10082"/>
                  <a:pt x="11119" y="10077"/>
                  <a:pt x="11123" y="10074"/>
                </a:cubicBezTo>
                <a:cubicBezTo>
                  <a:pt x="11133" y="10066"/>
                  <a:pt x="11142" y="10063"/>
                  <a:pt x="11153" y="10066"/>
                </a:cubicBezTo>
                <a:cubicBezTo>
                  <a:pt x="11163" y="10068"/>
                  <a:pt x="11172" y="10075"/>
                  <a:pt x="11180" y="10086"/>
                </a:cubicBezTo>
                <a:cubicBezTo>
                  <a:pt x="11185" y="10092"/>
                  <a:pt x="11188" y="10098"/>
                  <a:pt x="11191" y="10105"/>
                </a:cubicBezTo>
                <a:cubicBezTo>
                  <a:pt x="11194" y="10112"/>
                  <a:pt x="11197" y="10120"/>
                  <a:pt x="11199" y="10129"/>
                </a:cubicBezTo>
                <a:cubicBezTo>
                  <a:pt x="11203" y="10146"/>
                  <a:pt x="11205" y="10164"/>
                  <a:pt x="11203" y="10183"/>
                </a:cubicBezTo>
                <a:cubicBezTo>
                  <a:pt x="11202" y="10202"/>
                  <a:pt x="11198" y="10218"/>
                  <a:pt x="11192" y="10233"/>
                </a:cubicBezTo>
                <a:cubicBezTo>
                  <a:pt x="11189" y="10241"/>
                  <a:pt x="11185" y="10247"/>
                  <a:pt x="11182" y="10252"/>
                </a:cubicBezTo>
                <a:cubicBezTo>
                  <a:pt x="11178" y="10258"/>
                  <a:pt x="11174" y="10262"/>
                  <a:pt x="11169" y="10266"/>
                </a:cubicBezTo>
                <a:cubicBezTo>
                  <a:pt x="11164" y="10270"/>
                  <a:pt x="11159" y="10272"/>
                  <a:pt x="11154" y="10274"/>
                </a:cubicBezTo>
                <a:cubicBezTo>
                  <a:pt x="11149" y="10275"/>
                  <a:pt x="11144" y="10275"/>
                  <a:pt x="11139" y="10274"/>
                </a:cubicBezTo>
                <a:cubicBezTo>
                  <a:pt x="11128" y="10272"/>
                  <a:pt x="11119" y="10266"/>
                  <a:pt x="11111" y="10254"/>
                </a:cubicBezTo>
                <a:close/>
                <a:moveTo>
                  <a:pt x="11804" y="10254"/>
                </a:moveTo>
                <a:cubicBezTo>
                  <a:pt x="11796" y="10242"/>
                  <a:pt x="11790" y="10228"/>
                  <a:pt x="11786" y="10211"/>
                </a:cubicBezTo>
                <a:cubicBezTo>
                  <a:pt x="11782" y="10192"/>
                  <a:pt x="11780" y="10176"/>
                  <a:pt x="11782" y="10157"/>
                </a:cubicBezTo>
                <a:cubicBezTo>
                  <a:pt x="11783" y="10138"/>
                  <a:pt x="11787" y="10122"/>
                  <a:pt x="11793" y="10107"/>
                </a:cubicBezTo>
                <a:cubicBezTo>
                  <a:pt x="11799" y="10091"/>
                  <a:pt x="11807" y="10081"/>
                  <a:pt x="11816" y="10074"/>
                </a:cubicBezTo>
                <a:cubicBezTo>
                  <a:pt x="11826" y="10066"/>
                  <a:pt x="11835" y="10063"/>
                  <a:pt x="11846" y="10066"/>
                </a:cubicBezTo>
                <a:cubicBezTo>
                  <a:pt x="11856" y="10068"/>
                  <a:pt x="11865" y="10075"/>
                  <a:pt x="11873" y="10086"/>
                </a:cubicBezTo>
                <a:cubicBezTo>
                  <a:pt x="11878" y="10092"/>
                  <a:pt x="11881" y="10098"/>
                  <a:pt x="11884" y="10105"/>
                </a:cubicBezTo>
                <a:cubicBezTo>
                  <a:pt x="11887" y="10112"/>
                  <a:pt x="11890" y="10120"/>
                  <a:pt x="11892" y="10129"/>
                </a:cubicBezTo>
                <a:cubicBezTo>
                  <a:pt x="11896" y="10146"/>
                  <a:pt x="11898" y="10164"/>
                  <a:pt x="11896" y="10183"/>
                </a:cubicBezTo>
                <a:cubicBezTo>
                  <a:pt x="11895" y="10202"/>
                  <a:pt x="11891" y="10218"/>
                  <a:pt x="11885" y="10233"/>
                </a:cubicBezTo>
                <a:cubicBezTo>
                  <a:pt x="11882" y="10241"/>
                  <a:pt x="11878" y="10247"/>
                  <a:pt x="11875" y="10252"/>
                </a:cubicBezTo>
                <a:cubicBezTo>
                  <a:pt x="11871" y="10258"/>
                  <a:pt x="11867" y="10262"/>
                  <a:pt x="11862" y="10266"/>
                </a:cubicBezTo>
                <a:cubicBezTo>
                  <a:pt x="11857" y="10270"/>
                  <a:pt x="11852" y="10272"/>
                  <a:pt x="11847" y="10274"/>
                </a:cubicBezTo>
                <a:cubicBezTo>
                  <a:pt x="11842" y="10275"/>
                  <a:pt x="11837" y="10275"/>
                  <a:pt x="11832" y="10274"/>
                </a:cubicBezTo>
                <a:cubicBezTo>
                  <a:pt x="11821" y="10272"/>
                  <a:pt x="11812" y="10266"/>
                  <a:pt x="11804" y="10254"/>
                </a:cubicBezTo>
                <a:close/>
                <a:moveTo>
                  <a:pt x="12497" y="10254"/>
                </a:moveTo>
                <a:cubicBezTo>
                  <a:pt x="12489" y="10242"/>
                  <a:pt x="12483" y="10228"/>
                  <a:pt x="12479" y="10211"/>
                </a:cubicBezTo>
                <a:cubicBezTo>
                  <a:pt x="12475" y="10192"/>
                  <a:pt x="12473" y="10176"/>
                  <a:pt x="12475" y="10157"/>
                </a:cubicBezTo>
                <a:cubicBezTo>
                  <a:pt x="12476" y="10138"/>
                  <a:pt x="12480" y="10122"/>
                  <a:pt x="12486" y="10107"/>
                </a:cubicBezTo>
                <a:cubicBezTo>
                  <a:pt x="12492" y="10091"/>
                  <a:pt x="12500" y="10081"/>
                  <a:pt x="12509" y="10074"/>
                </a:cubicBezTo>
                <a:cubicBezTo>
                  <a:pt x="12519" y="10066"/>
                  <a:pt x="12528" y="10063"/>
                  <a:pt x="12539" y="10066"/>
                </a:cubicBezTo>
                <a:cubicBezTo>
                  <a:pt x="12549" y="10068"/>
                  <a:pt x="12558" y="10075"/>
                  <a:pt x="12567" y="10086"/>
                </a:cubicBezTo>
                <a:cubicBezTo>
                  <a:pt x="12571" y="10092"/>
                  <a:pt x="12575" y="10098"/>
                  <a:pt x="12578" y="10105"/>
                </a:cubicBezTo>
                <a:cubicBezTo>
                  <a:pt x="12581" y="10112"/>
                  <a:pt x="12583" y="10120"/>
                  <a:pt x="12585" y="10129"/>
                </a:cubicBezTo>
                <a:cubicBezTo>
                  <a:pt x="12590" y="10146"/>
                  <a:pt x="12591" y="10164"/>
                  <a:pt x="12589" y="10183"/>
                </a:cubicBezTo>
                <a:cubicBezTo>
                  <a:pt x="12588" y="10202"/>
                  <a:pt x="12584" y="10218"/>
                  <a:pt x="12578" y="10233"/>
                </a:cubicBezTo>
                <a:cubicBezTo>
                  <a:pt x="12575" y="10241"/>
                  <a:pt x="12571" y="10247"/>
                  <a:pt x="12568" y="10252"/>
                </a:cubicBezTo>
                <a:cubicBezTo>
                  <a:pt x="12564" y="10258"/>
                  <a:pt x="12560" y="10262"/>
                  <a:pt x="12555" y="10266"/>
                </a:cubicBezTo>
                <a:cubicBezTo>
                  <a:pt x="12550" y="10270"/>
                  <a:pt x="12545" y="10272"/>
                  <a:pt x="12540" y="10274"/>
                </a:cubicBezTo>
                <a:cubicBezTo>
                  <a:pt x="12535" y="10275"/>
                  <a:pt x="12530" y="10275"/>
                  <a:pt x="12525" y="10274"/>
                </a:cubicBezTo>
                <a:cubicBezTo>
                  <a:pt x="12514" y="10272"/>
                  <a:pt x="12505" y="10266"/>
                  <a:pt x="12497" y="10254"/>
                </a:cubicBezTo>
                <a:close/>
                <a:moveTo>
                  <a:pt x="13190" y="10254"/>
                </a:moveTo>
                <a:cubicBezTo>
                  <a:pt x="13182" y="10242"/>
                  <a:pt x="13176" y="10228"/>
                  <a:pt x="13172" y="10211"/>
                </a:cubicBezTo>
                <a:cubicBezTo>
                  <a:pt x="13168" y="10192"/>
                  <a:pt x="13166" y="10176"/>
                  <a:pt x="13168" y="10157"/>
                </a:cubicBezTo>
                <a:cubicBezTo>
                  <a:pt x="13169" y="10138"/>
                  <a:pt x="13173" y="10122"/>
                  <a:pt x="13179" y="10107"/>
                </a:cubicBezTo>
                <a:cubicBezTo>
                  <a:pt x="13185" y="10091"/>
                  <a:pt x="13193" y="10081"/>
                  <a:pt x="13202" y="10074"/>
                </a:cubicBezTo>
                <a:cubicBezTo>
                  <a:pt x="13212" y="10066"/>
                  <a:pt x="13221" y="10063"/>
                  <a:pt x="13232" y="10066"/>
                </a:cubicBezTo>
                <a:cubicBezTo>
                  <a:pt x="13242" y="10068"/>
                  <a:pt x="13252" y="10075"/>
                  <a:pt x="13260" y="10086"/>
                </a:cubicBezTo>
                <a:cubicBezTo>
                  <a:pt x="13264" y="10092"/>
                  <a:pt x="13268" y="10098"/>
                  <a:pt x="13271" y="10105"/>
                </a:cubicBezTo>
                <a:cubicBezTo>
                  <a:pt x="13274" y="10112"/>
                  <a:pt x="13276" y="10120"/>
                  <a:pt x="13278" y="10129"/>
                </a:cubicBezTo>
                <a:cubicBezTo>
                  <a:pt x="13283" y="10146"/>
                  <a:pt x="13284" y="10164"/>
                  <a:pt x="13282" y="10183"/>
                </a:cubicBezTo>
                <a:cubicBezTo>
                  <a:pt x="13281" y="10202"/>
                  <a:pt x="13278" y="10218"/>
                  <a:pt x="13271" y="10233"/>
                </a:cubicBezTo>
                <a:cubicBezTo>
                  <a:pt x="13268" y="10241"/>
                  <a:pt x="13265" y="10247"/>
                  <a:pt x="13261" y="10252"/>
                </a:cubicBezTo>
                <a:cubicBezTo>
                  <a:pt x="13257" y="10258"/>
                  <a:pt x="13252" y="10262"/>
                  <a:pt x="13248" y="10266"/>
                </a:cubicBezTo>
                <a:cubicBezTo>
                  <a:pt x="13243" y="10270"/>
                  <a:pt x="13238" y="10272"/>
                  <a:pt x="13233" y="10274"/>
                </a:cubicBezTo>
                <a:cubicBezTo>
                  <a:pt x="13228" y="10275"/>
                  <a:pt x="13223" y="10275"/>
                  <a:pt x="13218" y="10274"/>
                </a:cubicBezTo>
                <a:cubicBezTo>
                  <a:pt x="13207" y="10272"/>
                  <a:pt x="13198" y="10266"/>
                  <a:pt x="13190" y="10254"/>
                </a:cubicBezTo>
                <a:close/>
                <a:moveTo>
                  <a:pt x="13883" y="10254"/>
                </a:moveTo>
                <a:cubicBezTo>
                  <a:pt x="13879" y="10248"/>
                  <a:pt x="13875" y="10241"/>
                  <a:pt x="13872" y="10234"/>
                </a:cubicBezTo>
                <a:cubicBezTo>
                  <a:pt x="13869" y="10227"/>
                  <a:pt x="13867" y="10219"/>
                  <a:pt x="13865" y="10211"/>
                </a:cubicBezTo>
                <a:cubicBezTo>
                  <a:pt x="13861" y="10192"/>
                  <a:pt x="13859" y="10176"/>
                  <a:pt x="13861" y="10157"/>
                </a:cubicBezTo>
                <a:cubicBezTo>
                  <a:pt x="13862" y="10138"/>
                  <a:pt x="13866" y="10122"/>
                  <a:pt x="13872" y="10107"/>
                </a:cubicBezTo>
                <a:cubicBezTo>
                  <a:pt x="13878" y="10091"/>
                  <a:pt x="13886" y="10081"/>
                  <a:pt x="13895" y="10074"/>
                </a:cubicBezTo>
                <a:cubicBezTo>
                  <a:pt x="13905" y="10066"/>
                  <a:pt x="13914" y="10063"/>
                  <a:pt x="13925" y="10066"/>
                </a:cubicBezTo>
                <a:cubicBezTo>
                  <a:pt x="13936" y="10068"/>
                  <a:pt x="13945" y="10075"/>
                  <a:pt x="13953" y="10086"/>
                </a:cubicBezTo>
                <a:cubicBezTo>
                  <a:pt x="13957" y="10092"/>
                  <a:pt x="13961" y="10098"/>
                  <a:pt x="13964" y="10105"/>
                </a:cubicBezTo>
                <a:cubicBezTo>
                  <a:pt x="13967" y="10112"/>
                  <a:pt x="13969" y="10120"/>
                  <a:pt x="13971" y="10129"/>
                </a:cubicBezTo>
                <a:cubicBezTo>
                  <a:pt x="13976" y="10146"/>
                  <a:pt x="13977" y="10164"/>
                  <a:pt x="13975" y="10183"/>
                </a:cubicBezTo>
                <a:cubicBezTo>
                  <a:pt x="13974" y="10202"/>
                  <a:pt x="13971" y="10218"/>
                  <a:pt x="13964" y="10233"/>
                </a:cubicBezTo>
                <a:cubicBezTo>
                  <a:pt x="13961" y="10241"/>
                  <a:pt x="13958" y="10247"/>
                  <a:pt x="13954" y="10252"/>
                </a:cubicBezTo>
                <a:cubicBezTo>
                  <a:pt x="13950" y="10258"/>
                  <a:pt x="13945" y="10262"/>
                  <a:pt x="13941" y="10266"/>
                </a:cubicBezTo>
                <a:cubicBezTo>
                  <a:pt x="13936" y="10270"/>
                  <a:pt x="13931" y="10272"/>
                  <a:pt x="13926" y="10274"/>
                </a:cubicBezTo>
                <a:cubicBezTo>
                  <a:pt x="13921" y="10275"/>
                  <a:pt x="13916" y="10275"/>
                  <a:pt x="13911" y="10274"/>
                </a:cubicBezTo>
                <a:cubicBezTo>
                  <a:pt x="13905" y="10273"/>
                  <a:pt x="13901" y="10271"/>
                  <a:pt x="13896" y="10268"/>
                </a:cubicBezTo>
                <a:cubicBezTo>
                  <a:pt x="13892" y="10264"/>
                  <a:pt x="13887" y="10260"/>
                  <a:pt x="13883" y="10254"/>
                </a:cubicBezTo>
                <a:close/>
                <a:moveTo>
                  <a:pt x="14576" y="10254"/>
                </a:moveTo>
                <a:cubicBezTo>
                  <a:pt x="14572" y="10248"/>
                  <a:pt x="14568" y="10241"/>
                  <a:pt x="14565" y="10234"/>
                </a:cubicBezTo>
                <a:cubicBezTo>
                  <a:pt x="14562" y="10227"/>
                  <a:pt x="14560" y="10219"/>
                  <a:pt x="14558" y="10211"/>
                </a:cubicBezTo>
                <a:cubicBezTo>
                  <a:pt x="14554" y="10192"/>
                  <a:pt x="14552" y="10176"/>
                  <a:pt x="14554" y="10157"/>
                </a:cubicBezTo>
                <a:cubicBezTo>
                  <a:pt x="14555" y="10138"/>
                  <a:pt x="14559" y="10122"/>
                  <a:pt x="14565" y="10107"/>
                </a:cubicBezTo>
                <a:cubicBezTo>
                  <a:pt x="14571" y="10091"/>
                  <a:pt x="14579" y="10081"/>
                  <a:pt x="14588" y="10074"/>
                </a:cubicBezTo>
                <a:cubicBezTo>
                  <a:pt x="14598" y="10066"/>
                  <a:pt x="14607" y="10063"/>
                  <a:pt x="14618" y="10066"/>
                </a:cubicBezTo>
                <a:cubicBezTo>
                  <a:pt x="14629" y="10068"/>
                  <a:pt x="14638" y="10075"/>
                  <a:pt x="14646" y="10086"/>
                </a:cubicBezTo>
                <a:cubicBezTo>
                  <a:pt x="14650" y="10092"/>
                  <a:pt x="14654" y="10098"/>
                  <a:pt x="14657" y="10105"/>
                </a:cubicBezTo>
                <a:cubicBezTo>
                  <a:pt x="14660" y="10112"/>
                  <a:pt x="14662" y="10120"/>
                  <a:pt x="14664" y="10129"/>
                </a:cubicBezTo>
                <a:cubicBezTo>
                  <a:pt x="14669" y="10146"/>
                  <a:pt x="14670" y="10164"/>
                  <a:pt x="14668" y="10183"/>
                </a:cubicBezTo>
                <a:cubicBezTo>
                  <a:pt x="14667" y="10202"/>
                  <a:pt x="14664" y="10218"/>
                  <a:pt x="14657" y="10233"/>
                </a:cubicBezTo>
                <a:cubicBezTo>
                  <a:pt x="14654" y="10241"/>
                  <a:pt x="14651" y="10247"/>
                  <a:pt x="14647" y="10252"/>
                </a:cubicBezTo>
                <a:cubicBezTo>
                  <a:pt x="14643" y="10258"/>
                  <a:pt x="14638" y="10262"/>
                  <a:pt x="14634" y="10266"/>
                </a:cubicBezTo>
                <a:cubicBezTo>
                  <a:pt x="14629" y="10270"/>
                  <a:pt x="14624" y="10272"/>
                  <a:pt x="14619" y="10274"/>
                </a:cubicBezTo>
                <a:cubicBezTo>
                  <a:pt x="14614" y="10275"/>
                  <a:pt x="14609" y="10275"/>
                  <a:pt x="14604" y="10274"/>
                </a:cubicBezTo>
                <a:cubicBezTo>
                  <a:pt x="14598" y="10273"/>
                  <a:pt x="14594" y="10271"/>
                  <a:pt x="14589" y="10268"/>
                </a:cubicBezTo>
                <a:cubicBezTo>
                  <a:pt x="14585" y="10264"/>
                  <a:pt x="14580" y="10260"/>
                  <a:pt x="14576" y="10254"/>
                </a:cubicBezTo>
                <a:close/>
                <a:moveTo>
                  <a:pt x="15269" y="10254"/>
                </a:moveTo>
                <a:cubicBezTo>
                  <a:pt x="15265" y="10248"/>
                  <a:pt x="15261" y="10241"/>
                  <a:pt x="15258" y="10234"/>
                </a:cubicBezTo>
                <a:cubicBezTo>
                  <a:pt x="15255" y="10227"/>
                  <a:pt x="15253" y="10219"/>
                  <a:pt x="15251" y="10211"/>
                </a:cubicBezTo>
                <a:cubicBezTo>
                  <a:pt x="15247" y="10192"/>
                  <a:pt x="15245" y="10176"/>
                  <a:pt x="15247" y="10157"/>
                </a:cubicBezTo>
                <a:cubicBezTo>
                  <a:pt x="15248" y="10138"/>
                  <a:pt x="15252" y="10122"/>
                  <a:pt x="15258" y="10107"/>
                </a:cubicBezTo>
                <a:cubicBezTo>
                  <a:pt x="15264" y="10091"/>
                  <a:pt x="15272" y="10081"/>
                  <a:pt x="15281" y="10074"/>
                </a:cubicBezTo>
                <a:cubicBezTo>
                  <a:pt x="15291" y="10066"/>
                  <a:pt x="15301" y="10063"/>
                  <a:pt x="15311" y="10066"/>
                </a:cubicBezTo>
                <a:cubicBezTo>
                  <a:pt x="15322" y="10068"/>
                  <a:pt x="15331" y="10075"/>
                  <a:pt x="15339" y="10086"/>
                </a:cubicBezTo>
                <a:cubicBezTo>
                  <a:pt x="15343" y="10092"/>
                  <a:pt x="15347" y="10098"/>
                  <a:pt x="15350" y="10105"/>
                </a:cubicBezTo>
                <a:cubicBezTo>
                  <a:pt x="15353" y="10112"/>
                  <a:pt x="15355" y="10120"/>
                  <a:pt x="15357" y="10129"/>
                </a:cubicBezTo>
                <a:cubicBezTo>
                  <a:pt x="15362" y="10146"/>
                  <a:pt x="15363" y="10164"/>
                  <a:pt x="15361" y="10183"/>
                </a:cubicBezTo>
                <a:cubicBezTo>
                  <a:pt x="15360" y="10202"/>
                  <a:pt x="15357" y="10218"/>
                  <a:pt x="15350" y="10233"/>
                </a:cubicBezTo>
                <a:cubicBezTo>
                  <a:pt x="15347" y="10241"/>
                  <a:pt x="15344" y="10247"/>
                  <a:pt x="15340" y="10252"/>
                </a:cubicBezTo>
                <a:cubicBezTo>
                  <a:pt x="15336" y="10258"/>
                  <a:pt x="15331" y="10262"/>
                  <a:pt x="15327" y="10266"/>
                </a:cubicBezTo>
                <a:cubicBezTo>
                  <a:pt x="15322" y="10270"/>
                  <a:pt x="15317" y="10272"/>
                  <a:pt x="15312" y="10274"/>
                </a:cubicBezTo>
                <a:cubicBezTo>
                  <a:pt x="15307" y="10275"/>
                  <a:pt x="15302" y="10275"/>
                  <a:pt x="15297" y="10274"/>
                </a:cubicBezTo>
                <a:cubicBezTo>
                  <a:pt x="15292" y="10273"/>
                  <a:pt x="15287" y="10271"/>
                  <a:pt x="15282" y="10268"/>
                </a:cubicBezTo>
                <a:cubicBezTo>
                  <a:pt x="15278" y="10264"/>
                  <a:pt x="15273" y="10260"/>
                  <a:pt x="15269" y="10254"/>
                </a:cubicBezTo>
                <a:close/>
                <a:moveTo>
                  <a:pt x="15962" y="10254"/>
                </a:moveTo>
                <a:cubicBezTo>
                  <a:pt x="15958" y="10248"/>
                  <a:pt x="15954" y="10241"/>
                  <a:pt x="15951" y="10234"/>
                </a:cubicBezTo>
                <a:cubicBezTo>
                  <a:pt x="15948" y="10227"/>
                  <a:pt x="15946" y="10219"/>
                  <a:pt x="15944" y="10211"/>
                </a:cubicBezTo>
                <a:cubicBezTo>
                  <a:pt x="15940" y="10192"/>
                  <a:pt x="15938" y="10176"/>
                  <a:pt x="15940" y="10157"/>
                </a:cubicBezTo>
                <a:cubicBezTo>
                  <a:pt x="15941" y="10138"/>
                  <a:pt x="15945" y="10122"/>
                  <a:pt x="15951" y="10107"/>
                </a:cubicBezTo>
                <a:cubicBezTo>
                  <a:pt x="15957" y="10091"/>
                  <a:pt x="15965" y="10081"/>
                  <a:pt x="15974" y="10074"/>
                </a:cubicBezTo>
                <a:cubicBezTo>
                  <a:pt x="15984" y="10066"/>
                  <a:pt x="15994" y="10063"/>
                  <a:pt x="16004" y="10066"/>
                </a:cubicBezTo>
                <a:cubicBezTo>
                  <a:pt x="16015" y="10068"/>
                  <a:pt x="16024" y="10075"/>
                  <a:pt x="16032" y="10086"/>
                </a:cubicBezTo>
                <a:cubicBezTo>
                  <a:pt x="16036" y="10092"/>
                  <a:pt x="16040" y="10098"/>
                  <a:pt x="16043" y="10105"/>
                </a:cubicBezTo>
                <a:cubicBezTo>
                  <a:pt x="16046" y="10112"/>
                  <a:pt x="16048" y="10120"/>
                  <a:pt x="16050" y="10129"/>
                </a:cubicBezTo>
                <a:cubicBezTo>
                  <a:pt x="16055" y="10146"/>
                  <a:pt x="16056" y="10164"/>
                  <a:pt x="16054" y="10183"/>
                </a:cubicBezTo>
                <a:cubicBezTo>
                  <a:pt x="16053" y="10202"/>
                  <a:pt x="16050" y="10218"/>
                  <a:pt x="16043" y="10233"/>
                </a:cubicBezTo>
                <a:cubicBezTo>
                  <a:pt x="16040" y="10241"/>
                  <a:pt x="16037" y="10247"/>
                  <a:pt x="16033" y="10252"/>
                </a:cubicBezTo>
                <a:cubicBezTo>
                  <a:pt x="16029" y="10258"/>
                  <a:pt x="16024" y="10262"/>
                  <a:pt x="16020" y="10266"/>
                </a:cubicBezTo>
                <a:cubicBezTo>
                  <a:pt x="16015" y="10270"/>
                  <a:pt x="16010" y="10272"/>
                  <a:pt x="16005" y="10274"/>
                </a:cubicBezTo>
                <a:cubicBezTo>
                  <a:pt x="16000" y="10275"/>
                  <a:pt x="15995" y="10275"/>
                  <a:pt x="15990" y="10274"/>
                </a:cubicBezTo>
                <a:cubicBezTo>
                  <a:pt x="15985" y="10273"/>
                  <a:pt x="15980" y="10271"/>
                  <a:pt x="15975" y="10268"/>
                </a:cubicBezTo>
                <a:cubicBezTo>
                  <a:pt x="15971" y="10264"/>
                  <a:pt x="15966" y="10260"/>
                  <a:pt x="15962" y="10254"/>
                </a:cubicBezTo>
                <a:close/>
                <a:moveTo>
                  <a:pt x="16655" y="10254"/>
                </a:moveTo>
                <a:cubicBezTo>
                  <a:pt x="16651" y="10248"/>
                  <a:pt x="16647" y="10241"/>
                  <a:pt x="16644" y="10234"/>
                </a:cubicBezTo>
                <a:cubicBezTo>
                  <a:pt x="16641" y="10227"/>
                  <a:pt x="16639" y="10219"/>
                  <a:pt x="16637" y="10211"/>
                </a:cubicBezTo>
                <a:cubicBezTo>
                  <a:pt x="16633" y="10192"/>
                  <a:pt x="16631" y="10176"/>
                  <a:pt x="16633" y="10157"/>
                </a:cubicBezTo>
                <a:cubicBezTo>
                  <a:pt x="16634" y="10138"/>
                  <a:pt x="16638" y="10122"/>
                  <a:pt x="16644" y="10107"/>
                </a:cubicBezTo>
                <a:cubicBezTo>
                  <a:pt x="16651" y="10091"/>
                  <a:pt x="16658" y="10081"/>
                  <a:pt x="16667" y="10074"/>
                </a:cubicBezTo>
                <a:cubicBezTo>
                  <a:pt x="16677" y="10066"/>
                  <a:pt x="16687" y="10063"/>
                  <a:pt x="16697" y="10066"/>
                </a:cubicBezTo>
                <a:cubicBezTo>
                  <a:pt x="16708" y="10068"/>
                  <a:pt x="16717" y="10075"/>
                  <a:pt x="16725" y="10086"/>
                </a:cubicBezTo>
                <a:cubicBezTo>
                  <a:pt x="16729" y="10092"/>
                  <a:pt x="16733" y="10098"/>
                  <a:pt x="16736" y="10105"/>
                </a:cubicBezTo>
                <a:cubicBezTo>
                  <a:pt x="16739" y="10112"/>
                  <a:pt x="16741" y="10120"/>
                  <a:pt x="16743" y="10129"/>
                </a:cubicBezTo>
                <a:cubicBezTo>
                  <a:pt x="16748" y="10146"/>
                  <a:pt x="16749" y="10164"/>
                  <a:pt x="16747" y="10183"/>
                </a:cubicBezTo>
                <a:cubicBezTo>
                  <a:pt x="16746" y="10202"/>
                  <a:pt x="16743" y="10218"/>
                  <a:pt x="16736" y="10233"/>
                </a:cubicBezTo>
                <a:cubicBezTo>
                  <a:pt x="16733" y="10241"/>
                  <a:pt x="16730" y="10247"/>
                  <a:pt x="16726" y="10252"/>
                </a:cubicBezTo>
                <a:cubicBezTo>
                  <a:pt x="16722" y="10258"/>
                  <a:pt x="16717" y="10262"/>
                  <a:pt x="16713" y="10266"/>
                </a:cubicBezTo>
                <a:cubicBezTo>
                  <a:pt x="16708" y="10270"/>
                  <a:pt x="16703" y="10272"/>
                  <a:pt x="16698" y="10274"/>
                </a:cubicBezTo>
                <a:cubicBezTo>
                  <a:pt x="16693" y="10275"/>
                  <a:pt x="16688" y="10275"/>
                  <a:pt x="16683" y="10274"/>
                </a:cubicBezTo>
                <a:cubicBezTo>
                  <a:pt x="16678" y="10273"/>
                  <a:pt x="16673" y="10271"/>
                  <a:pt x="16668" y="10268"/>
                </a:cubicBezTo>
                <a:cubicBezTo>
                  <a:pt x="16664" y="10264"/>
                  <a:pt x="16659" y="10260"/>
                  <a:pt x="16655" y="10254"/>
                </a:cubicBezTo>
                <a:close/>
                <a:moveTo>
                  <a:pt x="17349" y="10254"/>
                </a:moveTo>
                <a:cubicBezTo>
                  <a:pt x="17344" y="10248"/>
                  <a:pt x="17341" y="10241"/>
                  <a:pt x="17338" y="10234"/>
                </a:cubicBezTo>
                <a:cubicBezTo>
                  <a:pt x="17335" y="10227"/>
                  <a:pt x="17332" y="10219"/>
                  <a:pt x="17330" y="10211"/>
                </a:cubicBezTo>
                <a:cubicBezTo>
                  <a:pt x="17326" y="10192"/>
                  <a:pt x="17324" y="10176"/>
                  <a:pt x="17326" y="10157"/>
                </a:cubicBezTo>
                <a:cubicBezTo>
                  <a:pt x="17327" y="10138"/>
                  <a:pt x="17331" y="10122"/>
                  <a:pt x="17337" y="10107"/>
                </a:cubicBezTo>
                <a:cubicBezTo>
                  <a:pt x="17344" y="10091"/>
                  <a:pt x="17351" y="10081"/>
                  <a:pt x="17360" y="10074"/>
                </a:cubicBezTo>
                <a:cubicBezTo>
                  <a:pt x="17370" y="10066"/>
                  <a:pt x="17380" y="10063"/>
                  <a:pt x="17390" y="10066"/>
                </a:cubicBezTo>
                <a:cubicBezTo>
                  <a:pt x="17401" y="10068"/>
                  <a:pt x="17410" y="10075"/>
                  <a:pt x="17418" y="10086"/>
                </a:cubicBezTo>
                <a:cubicBezTo>
                  <a:pt x="17422" y="10092"/>
                  <a:pt x="17426" y="10098"/>
                  <a:pt x="17429" y="10105"/>
                </a:cubicBezTo>
                <a:cubicBezTo>
                  <a:pt x="17432" y="10112"/>
                  <a:pt x="17434" y="10120"/>
                  <a:pt x="17436" y="10129"/>
                </a:cubicBezTo>
                <a:cubicBezTo>
                  <a:pt x="17441" y="10146"/>
                  <a:pt x="17442" y="10164"/>
                  <a:pt x="17440" y="10183"/>
                </a:cubicBezTo>
                <a:cubicBezTo>
                  <a:pt x="17439" y="10202"/>
                  <a:pt x="17436" y="10218"/>
                  <a:pt x="17429" y="10233"/>
                </a:cubicBezTo>
                <a:cubicBezTo>
                  <a:pt x="17426" y="10241"/>
                  <a:pt x="17423" y="10247"/>
                  <a:pt x="17419" y="10252"/>
                </a:cubicBezTo>
                <a:cubicBezTo>
                  <a:pt x="17415" y="10258"/>
                  <a:pt x="17411" y="10262"/>
                  <a:pt x="17406" y="10266"/>
                </a:cubicBezTo>
                <a:cubicBezTo>
                  <a:pt x="17401" y="10270"/>
                  <a:pt x="17396" y="10272"/>
                  <a:pt x="17391" y="10274"/>
                </a:cubicBezTo>
                <a:cubicBezTo>
                  <a:pt x="17386" y="10275"/>
                  <a:pt x="17381" y="10275"/>
                  <a:pt x="17376" y="10274"/>
                </a:cubicBezTo>
                <a:cubicBezTo>
                  <a:pt x="17371" y="10273"/>
                  <a:pt x="17366" y="10271"/>
                  <a:pt x="17362" y="10268"/>
                </a:cubicBezTo>
                <a:cubicBezTo>
                  <a:pt x="17357" y="10264"/>
                  <a:pt x="17353" y="10260"/>
                  <a:pt x="17349" y="10254"/>
                </a:cubicBezTo>
                <a:close/>
                <a:moveTo>
                  <a:pt x="18042" y="10254"/>
                </a:moveTo>
                <a:cubicBezTo>
                  <a:pt x="18037" y="10248"/>
                  <a:pt x="18034" y="10241"/>
                  <a:pt x="18031" y="10234"/>
                </a:cubicBezTo>
                <a:cubicBezTo>
                  <a:pt x="18028" y="10227"/>
                  <a:pt x="18025" y="10219"/>
                  <a:pt x="18023" y="10211"/>
                </a:cubicBezTo>
                <a:cubicBezTo>
                  <a:pt x="18019" y="10192"/>
                  <a:pt x="18017" y="10176"/>
                  <a:pt x="18019" y="10157"/>
                </a:cubicBezTo>
                <a:cubicBezTo>
                  <a:pt x="18020" y="10138"/>
                  <a:pt x="18024" y="10122"/>
                  <a:pt x="18030" y="10107"/>
                </a:cubicBezTo>
                <a:cubicBezTo>
                  <a:pt x="18037" y="10091"/>
                  <a:pt x="18044" y="10081"/>
                  <a:pt x="18053" y="10074"/>
                </a:cubicBezTo>
                <a:cubicBezTo>
                  <a:pt x="18063" y="10066"/>
                  <a:pt x="18073" y="10063"/>
                  <a:pt x="18083" y="10066"/>
                </a:cubicBezTo>
                <a:cubicBezTo>
                  <a:pt x="18094" y="10068"/>
                  <a:pt x="18103" y="10075"/>
                  <a:pt x="18111" y="10086"/>
                </a:cubicBezTo>
                <a:cubicBezTo>
                  <a:pt x="18115" y="10092"/>
                  <a:pt x="18119" y="10098"/>
                  <a:pt x="18122" y="10105"/>
                </a:cubicBezTo>
                <a:cubicBezTo>
                  <a:pt x="18125" y="10112"/>
                  <a:pt x="18127" y="10120"/>
                  <a:pt x="18129" y="10129"/>
                </a:cubicBezTo>
                <a:cubicBezTo>
                  <a:pt x="18131" y="10137"/>
                  <a:pt x="18133" y="10146"/>
                  <a:pt x="18133" y="10155"/>
                </a:cubicBezTo>
                <a:cubicBezTo>
                  <a:pt x="18134" y="10164"/>
                  <a:pt x="18134" y="10173"/>
                  <a:pt x="18133" y="10183"/>
                </a:cubicBezTo>
                <a:cubicBezTo>
                  <a:pt x="18132" y="10202"/>
                  <a:pt x="18129" y="10218"/>
                  <a:pt x="18122" y="10233"/>
                </a:cubicBezTo>
                <a:cubicBezTo>
                  <a:pt x="18116" y="10248"/>
                  <a:pt x="18109" y="10258"/>
                  <a:pt x="18099" y="10266"/>
                </a:cubicBezTo>
                <a:cubicBezTo>
                  <a:pt x="18094" y="10270"/>
                  <a:pt x="18089" y="10272"/>
                  <a:pt x="18084" y="10274"/>
                </a:cubicBezTo>
                <a:cubicBezTo>
                  <a:pt x="18079" y="10275"/>
                  <a:pt x="18074" y="10275"/>
                  <a:pt x="18069" y="10274"/>
                </a:cubicBezTo>
                <a:cubicBezTo>
                  <a:pt x="18064" y="10273"/>
                  <a:pt x="18059" y="10271"/>
                  <a:pt x="18055" y="10268"/>
                </a:cubicBezTo>
                <a:cubicBezTo>
                  <a:pt x="18050" y="10264"/>
                  <a:pt x="18046" y="10260"/>
                  <a:pt x="18042" y="10254"/>
                </a:cubicBezTo>
                <a:close/>
                <a:moveTo>
                  <a:pt x="18735" y="10254"/>
                </a:moveTo>
                <a:cubicBezTo>
                  <a:pt x="18730" y="10248"/>
                  <a:pt x="18727" y="10241"/>
                  <a:pt x="18724" y="10234"/>
                </a:cubicBezTo>
                <a:cubicBezTo>
                  <a:pt x="18721" y="10227"/>
                  <a:pt x="18718" y="10219"/>
                  <a:pt x="18716" y="10211"/>
                </a:cubicBezTo>
                <a:cubicBezTo>
                  <a:pt x="18712" y="10192"/>
                  <a:pt x="18710" y="10176"/>
                  <a:pt x="18712" y="10157"/>
                </a:cubicBezTo>
                <a:cubicBezTo>
                  <a:pt x="18713" y="10138"/>
                  <a:pt x="18717" y="10122"/>
                  <a:pt x="18723" y="10107"/>
                </a:cubicBezTo>
                <a:cubicBezTo>
                  <a:pt x="18730" y="10091"/>
                  <a:pt x="18737" y="10081"/>
                  <a:pt x="18746" y="10074"/>
                </a:cubicBezTo>
                <a:cubicBezTo>
                  <a:pt x="18756" y="10066"/>
                  <a:pt x="18766" y="10063"/>
                  <a:pt x="18776" y="10066"/>
                </a:cubicBezTo>
                <a:cubicBezTo>
                  <a:pt x="18787" y="10068"/>
                  <a:pt x="18796" y="10075"/>
                  <a:pt x="18804" y="10086"/>
                </a:cubicBezTo>
                <a:cubicBezTo>
                  <a:pt x="18808" y="10092"/>
                  <a:pt x="18812" y="10098"/>
                  <a:pt x="18815" y="10105"/>
                </a:cubicBezTo>
                <a:cubicBezTo>
                  <a:pt x="18818" y="10112"/>
                  <a:pt x="18820" y="10120"/>
                  <a:pt x="18822" y="10129"/>
                </a:cubicBezTo>
                <a:cubicBezTo>
                  <a:pt x="18827" y="10146"/>
                  <a:pt x="18828" y="10164"/>
                  <a:pt x="18827" y="10183"/>
                </a:cubicBezTo>
                <a:cubicBezTo>
                  <a:pt x="18825" y="10202"/>
                  <a:pt x="18822" y="10218"/>
                  <a:pt x="18815" y="10233"/>
                </a:cubicBezTo>
                <a:cubicBezTo>
                  <a:pt x="18809" y="10248"/>
                  <a:pt x="18802" y="10258"/>
                  <a:pt x="18792" y="10266"/>
                </a:cubicBezTo>
                <a:cubicBezTo>
                  <a:pt x="18787" y="10270"/>
                  <a:pt x="18782" y="10272"/>
                  <a:pt x="18777" y="10274"/>
                </a:cubicBezTo>
                <a:cubicBezTo>
                  <a:pt x="18772" y="10275"/>
                  <a:pt x="18767" y="10275"/>
                  <a:pt x="18762" y="10274"/>
                </a:cubicBezTo>
                <a:cubicBezTo>
                  <a:pt x="18757" y="10273"/>
                  <a:pt x="18752" y="10271"/>
                  <a:pt x="18748" y="10268"/>
                </a:cubicBezTo>
                <a:cubicBezTo>
                  <a:pt x="18743" y="10264"/>
                  <a:pt x="18739" y="10260"/>
                  <a:pt x="18735" y="10254"/>
                </a:cubicBezTo>
                <a:close/>
                <a:moveTo>
                  <a:pt x="19428" y="10254"/>
                </a:moveTo>
                <a:cubicBezTo>
                  <a:pt x="19423" y="10248"/>
                  <a:pt x="19420" y="10241"/>
                  <a:pt x="19417" y="10234"/>
                </a:cubicBezTo>
                <a:cubicBezTo>
                  <a:pt x="19414" y="10227"/>
                  <a:pt x="19411" y="10219"/>
                  <a:pt x="19409" y="10211"/>
                </a:cubicBezTo>
                <a:cubicBezTo>
                  <a:pt x="19405" y="10192"/>
                  <a:pt x="19403" y="10176"/>
                  <a:pt x="19405" y="10157"/>
                </a:cubicBezTo>
                <a:cubicBezTo>
                  <a:pt x="19406" y="10138"/>
                  <a:pt x="19410" y="10122"/>
                  <a:pt x="19416" y="10107"/>
                </a:cubicBezTo>
                <a:cubicBezTo>
                  <a:pt x="19423" y="10091"/>
                  <a:pt x="19430" y="10081"/>
                  <a:pt x="19439" y="10074"/>
                </a:cubicBezTo>
                <a:cubicBezTo>
                  <a:pt x="19449" y="10066"/>
                  <a:pt x="19459" y="10063"/>
                  <a:pt x="19469" y="10066"/>
                </a:cubicBezTo>
                <a:cubicBezTo>
                  <a:pt x="19480" y="10068"/>
                  <a:pt x="19489" y="10075"/>
                  <a:pt x="19497" y="10086"/>
                </a:cubicBezTo>
                <a:cubicBezTo>
                  <a:pt x="19501" y="10092"/>
                  <a:pt x="19505" y="10098"/>
                  <a:pt x="19508" y="10105"/>
                </a:cubicBezTo>
                <a:cubicBezTo>
                  <a:pt x="19511" y="10112"/>
                  <a:pt x="19513" y="10120"/>
                  <a:pt x="19515" y="10129"/>
                </a:cubicBezTo>
                <a:cubicBezTo>
                  <a:pt x="19520" y="10146"/>
                  <a:pt x="19521" y="10164"/>
                  <a:pt x="19520" y="10183"/>
                </a:cubicBezTo>
                <a:cubicBezTo>
                  <a:pt x="19518" y="10202"/>
                  <a:pt x="19515" y="10218"/>
                  <a:pt x="19508" y="10233"/>
                </a:cubicBezTo>
                <a:cubicBezTo>
                  <a:pt x="19505" y="10241"/>
                  <a:pt x="19502" y="10247"/>
                  <a:pt x="19498" y="10252"/>
                </a:cubicBezTo>
                <a:cubicBezTo>
                  <a:pt x="19494" y="10258"/>
                  <a:pt x="19490" y="10262"/>
                  <a:pt x="19485" y="10266"/>
                </a:cubicBezTo>
                <a:cubicBezTo>
                  <a:pt x="19480" y="10270"/>
                  <a:pt x="19475" y="10272"/>
                  <a:pt x="19470" y="10274"/>
                </a:cubicBezTo>
                <a:cubicBezTo>
                  <a:pt x="19465" y="10275"/>
                  <a:pt x="19460" y="10275"/>
                  <a:pt x="19455" y="10274"/>
                </a:cubicBezTo>
                <a:cubicBezTo>
                  <a:pt x="19450" y="10273"/>
                  <a:pt x="19445" y="10271"/>
                  <a:pt x="19441" y="10268"/>
                </a:cubicBezTo>
                <a:cubicBezTo>
                  <a:pt x="19436" y="10264"/>
                  <a:pt x="19432" y="10260"/>
                  <a:pt x="19428" y="10254"/>
                </a:cubicBezTo>
                <a:close/>
                <a:moveTo>
                  <a:pt x="20121" y="10254"/>
                </a:moveTo>
                <a:cubicBezTo>
                  <a:pt x="20116" y="10248"/>
                  <a:pt x="20113" y="10241"/>
                  <a:pt x="20110" y="10234"/>
                </a:cubicBezTo>
                <a:cubicBezTo>
                  <a:pt x="20107" y="10227"/>
                  <a:pt x="20104" y="10219"/>
                  <a:pt x="20102" y="10211"/>
                </a:cubicBezTo>
                <a:cubicBezTo>
                  <a:pt x="20098" y="10192"/>
                  <a:pt x="20096" y="10176"/>
                  <a:pt x="20098" y="10157"/>
                </a:cubicBezTo>
                <a:cubicBezTo>
                  <a:pt x="20099" y="10138"/>
                  <a:pt x="20103" y="10122"/>
                  <a:pt x="20109" y="10107"/>
                </a:cubicBezTo>
                <a:cubicBezTo>
                  <a:pt x="20116" y="10091"/>
                  <a:pt x="20123" y="10081"/>
                  <a:pt x="20133" y="10074"/>
                </a:cubicBezTo>
                <a:cubicBezTo>
                  <a:pt x="20143" y="10066"/>
                  <a:pt x="20152" y="10063"/>
                  <a:pt x="20162" y="10066"/>
                </a:cubicBezTo>
                <a:cubicBezTo>
                  <a:pt x="20173" y="10068"/>
                  <a:pt x="20182" y="10075"/>
                  <a:pt x="20190" y="10086"/>
                </a:cubicBezTo>
                <a:cubicBezTo>
                  <a:pt x="20194" y="10092"/>
                  <a:pt x="20198" y="10098"/>
                  <a:pt x="20201" y="10105"/>
                </a:cubicBezTo>
                <a:cubicBezTo>
                  <a:pt x="20204" y="10112"/>
                  <a:pt x="20206" y="10120"/>
                  <a:pt x="20208" y="10129"/>
                </a:cubicBezTo>
                <a:cubicBezTo>
                  <a:pt x="20213" y="10146"/>
                  <a:pt x="20214" y="10164"/>
                  <a:pt x="20213" y="10183"/>
                </a:cubicBezTo>
                <a:cubicBezTo>
                  <a:pt x="20211" y="10202"/>
                  <a:pt x="20208" y="10218"/>
                  <a:pt x="20201" y="10233"/>
                </a:cubicBezTo>
                <a:cubicBezTo>
                  <a:pt x="20198" y="10241"/>
                  <a:pt x="20195" y="10247"/>
                  <a:pt x="20191" y="10252"/>
                </a:cubicBezTo>
                <a:cubicBezTo>
                  <a:pt x="20187" y="10258"/>
                  <a:pt x="20183" y="10262"/>
                  <a:pt x="20178" y="10266"/>
                </a:cubicBezTo>
                <a:cubicBezTo>
                  <a:pt x="20173" y="10270"/>
                  <a:pt x="20168" y="10272"/>
                  <a:pt x="20163" y="10274"/>
                </a:cubicBezTo>
                <a:cubicBezTo>
                  <a:pt x="20158" y="10275"/>
                  <a:pt x="20153" y="10275"/>
                  <a:pt x="20148" y="10274"/>
                </a:cubicBezTo>
                <a:cubicBezTo>
                  <a:pt x="20143" y="10273"/>
                  <a:pt x="20138" y="10271"/>
                  <a:pt x="20134" y="10268"/>
                </a:cubicBezTo>
                <a:cubicBezTo>
                  <a:pt x="20129" y="10264"/>
                  <a:pt x="20125" y="10260"/>
                  <a:pt x="20121" y="10254"/>
                </a:cubicBezTo>
                <a:close/>
                <a:moveTo>
                  <a:pt x="20814" y="10254"/>
                </a:moveTo>
                <a:cubicBezTo>
                  <a:pt x="20809" y="10248"/>
                  <a:pt x="20806" y="10241"/>
                  <a:pt x="20803" y="10234"/>
                </a:cubicBezTo>
                <a:cubicBezTo>
                  <a:pt x="20800" y="10227"/>
                  <a:pt x="20797" y="10219"/>
                  <a:pt x="20795" y="10211"/>
                </a:cubicBezTo>
                <a:cubicBezTo>
                  <a:pt x="20791" y="10192"/>
                  <a:pt x="20789" y="10176"/>
                  <a:pt x="20791" y="10157"/>
                </a:cubicBezTo>
                <a:cubicBezTo>
                  <a:pt x="20792" y="10138"/>
                  <a:pt x="20796" y="10122"/>
                  <a:pt x="20802" y="10107"/>
                </a:cubicBezTo>
                <a:cubicBezTo>
                  <a:pt x="20809" y="10091"/>
                  <a:pt x="20816" y="10081"/>
                  <a:pt x="20826" y="10074"/>
                </a:cubicBezTo>
                <a:cubicBezTo>
                  <a:pt x="20836" y="10066"/>
                  <a:pt x="20845" y="10063"/>
                  <a:pt x="20855" y="10066"/>
                </a:cubicBezTo>
                <a:cubicBezTo>
                  <a:pt x="20866" y="10068"/>
                  <a:pt x="20875" y="10075"/>
                  <a:pt x="20883" y="10086"/>
                </a:cubicBezTo>
                <a:cubicBezTo>
                  <a:pt x="20887" y="10092"/>
                  <a:pt x="20891" y="10098"/>
                  <a:pt x="20894" y="10105"/>
                </a:cubicBezTo>
                <a:cubicBezTo>
                  <a:pt x="20897" y="10112"/>
                  <a:pt x="20899" y="10120"/>
                  <a:pt x="20901" y="10129"/>
                </a:cubicBezTo>
                <a:cubicBezTo>
                  <a:pt x="20906" y="10146"/>
                  <a:pt x="20907" y="10164"/>
                  <a:pt x="20906" y="10183"/>
                </a:cubicBezTo>
                <a:cubicBezTo>
                  <a:pt x="20904" y="10202"/>
                  <a:pt x="20901" y="10218"/>
                  <a:pt x="20894" y="10233"/>
                </a:cubicBezTo>
                <a:cubicBezTo>
                  <a:pt x="20891" y="10241"/>
                  <a:pt x="20888" y="10247"/>
                  <a:pt x="20884" y="10252"/>
                </a:cubicBezTo>
                <a:cubicBezTo>
                  <a:pt x="20880" y="10258"/>
                  <a:pt x="20876" y="10262"/>
                  <a:pt x="20871" y="10266"/>
                </a:cubicBezTo>
                <a:cubicBezTo>
                  <a:pt x="20866" y="10270"/>
                  <a:pt x="20861" y="10272"/>
                  <a:pt x="20856" y="10274"/>
                </a:cubicBezTo>
                <a:cubicBezTo>
                  <a:pt x="20852" y="10275"/>
                  <a:pt x="20846" y="10275"/>
                  <a:pt x="20841" y="10274"/>
                </a:cubicBezTo>
                <a:cubicBezTo>
                  <a:pt x="20836" y="10273"/>
                  <a:pt x="20831" y="10271"/>
                  <a:pt x="20827" y="10268"/>
                </a:cubicBezTo>
                <a:cubicBezTo>
                  <a:pt x="20822" y="10264"/>
                  <a:pt x="20818" y="10260"/>
                  <a:pt x="20814" y="10254"/>
                </a:cubicBezTo>
                <a:close/>
                <a:moveTo>
                  <a:pt x="21507" y="10254"/>
                </a:moveTo>
                <a:cubicBezTo>
                  <a:pt x="21498" y="10242"/>
                  <a:pt x="21493" y="10228"/>
                  <a:pt x="21488" y="10211"/>
                </a:cubicBezTo>
                <a:cubicBezTo>
                  <a:pt x="21484" y="10192"/>
                  <a:pt x="21482" y="10176"/>
                  <a:pt x="21484" y="10157"/>
                </a:cubicBezTo>
                <a:cubicBezTo>
                  <a:pt x="21485" y="10138"/>
                  <a:pt x="21489" y="10122"/>
                  <a:pt x="21495" y="10107"/>
                </a:cubicBezTo>
                <a:cubicBezTo>
                  <a:pt x="21498" y="10099"/>
                  <a:pt x="21502" y="10093"/>
                  <a:pt x="21506" y="10087"/>
                </a:cubicBezTo>
                <a:cubicBezTo>
                  <a:pt x="21510" y="10082"/>
                  <a:pt x="21514" y="10077"/>
                  <a:pt x="21519" y="10074"/>
                </a:cubicBezTo>
                <a:cubicBezTo>
                  <a:pt x="21529" y="10066"/>
                  <a:pt x="21538" y="10063"/>
                  <a:pt x="21548" y="10066"/>
                </a:cubicBezTo>
                <a:cubicBezTo>
                  <a:pt x="21559" y="10068"/>
                  <a:pt x="21568" y="10075"/>
                  <a:pt x="21576" y="10086"/>
                </a:cubicBezTo>
                <a:cubicBezTo>
                  <a:pt x="21580" y="10092"/>
                  <a:pt x="21584" y="10098"/>
                  <a:pt x="21587" y="10105"/>
                </a:cubicBezTo>
                <a:cubicBezTo>
                  <a:pt x="21590" y="10112"/>
                  <a:pt x="21592" y="10120"/>
                  <a:pt x="21594" y="10129"/>
                </a:cubicBezTo>
                <a:cubicBezTo>
                  <a:pt x="21599" y="10146"/>
                  <a:pt x="21600" y="10164"/>
                  <a:pt x="21599" y="10183"/>
                </a:cubicBezTo>
                <a:cubicBezTo>
                  <a:pt x="21597" y="10202"/>
                  <a:pt x="21594" y="10218"/>
                  <a:pt x="21587" y="10233"/>
                </a:cubicBezTo>
                <a:cubicBezTo>
                  <a:pt x="21584" y="10241"/>
                  <a:pt x="21581" y="10247"/>
                  <a:pt x="21577" y="10252"/>
                </a:cubicBezTo>
                <a:cubicBezTo>
                  <a:pt x="21573" y="10258"/>
                  <a:pt x="21569" y="10262"/>
                  <a:pt x="21564" y="10266"/>
                </a:cubicBezTo>
                <a:cubicBezTo>
                  <a:pt x="21559" y="10270"/>
                  <a:pt x="21554" y="10272"/>
                  <a:pt x="21549" y="10274"/>
                </a:cubicBezTo>
                <a:cubicBezTo>
                  <a:pt x="21545" y="10275"/>
                  <a:pt x="21539" y="10275"/>
                  <a:pt x="21534" y="10274"/>
                </a:cubicBezTo>
                <a:cubicBezTo>
                  <a:pt x="21524" y="10272"/>
                  <a:pt x="21515" y="10266"/>
                  <a:pt x="21507" y="10254"/>
                </a:cubicBezTo>
                <a:close/>
                <a:moveTo>
                  <a:pt x="23" y="11511"/>
                </a:moveTo>
                <a:cubicBezTo>
                  <a:pt x="15" y="11499"/>
                  <a:pt x="9" y="11486"/>
                  <a:pt x="5" y="11468"/>
                </a:cubicBezTo>
                <a:cubicBezTo>
                  <a:pt x="3" y="11459"/>
                  <a:pt x="1" y="11451"/>
                  <a:pt x="1" y="11442"/>
                </a:cubicBezTo>
                <a:cubicBezTo>
                  <a:pt x="0" y="11433"/>
                  <a:pt x="0" y="11424"/>
                  <a:pt x="1" y="11415"/>
                </a:cubicBezTo>
                <a:cubicBezTo>
                  <a:pt x="1" y="11405"/>
                  <a:pt x="2" y="11397"/>
                  <a:pt x="4" y="11388"/>
                </a:cubicBezTo>
                <a:cubicBezTo>
                  <a:pt x="6" y="11380"/>
                  <a:pt x="8" y="11373"/>
                  <a:pt x="12" y="11365"/>
                </a:cubicBezTo>
                <a:cubicBezTo>
                  <a:pt x="15" y="11357"/>
                  <a:pt x="18" y="11351"/>
                  <a:pt x="22" y="11345"/>
                </a:cubicBezTo>
                <a:cubicBezTo>
                  <a:pt x="26" y="11340"/>
                  <a:pt x="30" y="11335"/>
                  <a:pt x="35" y="11331"/>
                </a:cubicBezTo>
                <a:cubicBezTo>
                  <a:pt x="45" y="11324"/>
                  <a:pt x="54" y="11321"/>
                  <a:pt x="65" y="11323"/>
                </a:cubicBezTo>
                <a:cubicBezTo>
                  <a:pt x="75" y="11326"/>
                  <a:pt x="84" y="11333"/>
                  <a:pt x="92" y="11344"/>
                </a:cubicBezTo>
                <a:cubicBezTo>
                  <a:pt x="96" y="11350"/>
                  <a:pt x="100" y="11356"/>
                  <a:pt x="103" y="11363"/>
                </a:cubicBezTo>
                <a:cubicBezTo>
                  <a:pt x="106" y="11370"/>
                  <a:pt x="109" y="11377"/>
                  <a:pt x="111" y="11386"/>
                </a:cubicBezTo>
                <a:cubicBezTo>
                  <a:pt x="115" y="11404"/>
                  <a:pt x="116" y="11421"/>
                  <a:pt x="115" y="11440"/>
                </a:cubicBezTo>
                <a:cubicBezTo>
                  <a:pt x="114" y="11459"/>
                  <a:pt x="110" y="11475"/>
                  <a:pt x="104" y="11490"/>
                </a:cubicBezTo>
                <a:cubicBezTo>
                  <a:pt x="100" y="11498"/>
                  <a:pt x="97" y="11505"/>
                  <a:pt x="93" y="11510"/>
                </a:cubicBezTo>
                <a:cubicBezTo>
                  <a:pt x="89" y="11516"/>
                  <a:pt x="85" y="11520"/>
                  <a:pt x="80" y="11524"/>
                </a:cubicBezTo>
                <a:cubicBezTo>
                  <a:pt x="75" y="11528"/>
                  <a:pt x="71" y="11530"/>
                  <a:pt x="66" y="11531"/>
                </a:cubicBezTo>
                <a:cubicBezTo>
                  <a:pt x="61" y="11533"/>
                  <a:pt x="56" y="11533"/>
                  <a:pt x="51" y="11532"/>
                </a:cubicBezTo>
                <a:cubicBezTo>
                  <a:pt x="40" y="11529"/>
                  <a:pt x="31" y="11523"/>
                  <a:pt x="23" y="11511"/>
                </a:cubicBezTo>
                <a:close/>
                <a:moveTo>
                  <a:pt x="716" y="11511"/>
                </a:moveTo>
                <a:cubicBezTo>
                  <a:pt x="708" y="11499"/>
                  <a:pt x="702" y="11486"/>
                  <a:pt x="698" y="11468"/>
                </a:cubicBezTo>
                <a:cubicBezTo>
                  <a:pt x="693" y="11451"/>
                  <a:pt x="692" y="11434"/>
                  <a:pt x="694" y="11415"/>
                </a:cubicBezTo>
                <a:cubicBezTo>
                  <a:pt x="695" y="11396"/>
                  <a:pt x="698" y="11381"/>
                  <a:pt x="705" y="11365"/>
                </a:cubicBezTo>
                <a:cubicBezTo>
                  <a:pt x="711" y="11349"/>
                  <a:pt x="718" y="11339"/>
                  <a:pt x="728" y="11331"/>
                </a:cubicBezTo>
                <a:cubicBezTo>
                  <a:pt x="738" y="11324"/>
                  <a:pt x="747" y="11321"/>
                  <a:pt x="758" y="11323"/>
                </a:cubicBezTo>
                <a:cubicBezTo>
                  <a:pt x="768" y="11326"/>
                  <a:pt x="777" y="11333"/>
                  <a:pt x="785" y="11344"/>
                </a:cubicBezTo>
                <a:cubicBezTo>
                  <a:pt x="789" y="11350"/>
                  <a:pt x="793" y="11356"/>
                  <a:pt x="796" y="11363"/>
                </a:cubicBezTo>
                <a:cubicBezTo>
                  <a:pt x="799" y="11370"/>
                  <a:pt x="802" y="11377"/>
                  <a:pt x="804" y="11386"/>
                </a:cubicBezTo>
                <a:cubicBezTo>
                  <a:pt x="808" y="11404"/>
                  <a:pt x="809" y="11421"/>
                  <a:pt x="808" y="11440"/>
                </a:cubicBezTo>
                <a:cubicBezTo>
                  <a:pt x="807" y="11459"/>
                  <a:pt x="803" y="11475"/>
                  <a:pt x="797" y="11490"/>
                </a:cubicBezTo>
                <a:cubicBezTo>
                  <a:pt x="793" y="11498"/>
                  <a:pt x="790" y="11505"/>
                  <a:pt x="786" y="11510"/>
                </a:cubicBezTo>
                <a:cubicBezTo>
                  <a:pt x="782" y="11516"/>
                  <a:pt x="778" y="11520"/>
                  <a:pt x="773" y="11524"/>
                </a:cubicBezTo>
                <a:cubicBezTo>
                  <a:pt x="768" y="11528"/>
                  <a:pt x="764" y="11530"/>
                  <a:pt x="759" y="11531"/>
                </a:cubicBezTo>
                <a:cubicBezTo>
                  <a:pt x="754" y="11533"/>
                  <a:pt x="749" y="11533"/>
                  <a:pt x="744" y="11532"/>
                </a:cubicBezTo>
                <a:cubicBezTo>
                  <a:pt x="733" y="11529"/>
                  <a:pt x="724" y="11523"/>
                  <a:pt x="716" y="11511"/>
                </a:cubicBezTo>
                <a:close/>
                <a:moveTo>
                  <a:pt x="1409" y="11511"/>
                </a:moveTo>
                <a:cubicBezTo>
                  <a:pt x="1401" y="11499"/>
                  <a:pt x="1395" y="11486"/>
                  <a:pt x="1391" y="11468"/>
                </a:cubicBezTo>
                <a:cubicBezTo>
                  <a:pt x="1386" y="11451"/>
                  <a:pt x="1385" y="11434"/>
                  <a:pt x="1387" y="11415"/>
                </a:cubicBezTo>
                <a:cubicBezTo>
                  <a:pt x="1388" y="11396"/>
                  <a:pt x="1391" y="11381"/>
                  <a:pt x="1398" y="11365"/>
                </a:cubicBezTo>
                <a:cubicBezTo>
                  <a:pt x="1404" y="11349"/>
                  <a:pt x="1412" y="11339"/>
                  <a:pt x="1421" y="11331"/>
                </a:cubicBezTo>
                <a:cubicBezTo>
                  <a:pt x="1431" y="11324"/>
                  <a:pt x="1440" y="11321"/>
                  <a:pt x="1451" y="11323"/>
                </a:cubicBezTo>
                <a:cubicBezTo>
                  <a:pt x="1461" y="11326"/>
                  <a:pt x="1470" y="11333"/>
                  <a:pt x="1479" y="11344"/>
                </a:cubicBezTo>
                <a:cubicBezTo>
                  <a:pt x="1483" y="11350"/>
                  <a:pt x="1486" y="11356"/>
                  <a:pt x="1489" y="11363"/>
                </a:cubicBezTo>
                <a:cubicBezTo>
                  <a:pt x="1492" y="11370"/>
                  <a:pt x="1495" y="11377"/>
                  <a:pt x="1497" y="11386"/>
                </a:cubicBezTo>
                <a:cubicBezTo>
                  <a:pt x="1501" y="11404"/>
                  <a:pt x="1502" y="11421"/>
                  <a:pt x="1501" y="11440"/>
                </a:cubicBezTo>
                <a:cubicBezTo>
                  <a:pt x="1500" y="11459"/>
                  <a:pt x="1496" y="11475"/>
                  <a:pt x="1490" y="11490"/>
                </a:cubicBezTo>
                <a:cubicBezTo>
                  <a:pt x="1486" y="11498"/>
                  <a:pt x="1483" y="11505"/>
                  <a:pt x="1479" y="11510"/>
                </a:cubicBezTo>
                <a:cubicBezTo>
                  <a:pt x="1475" y="11516"/>
                  <a:pt x="1471" y="11520"/>
                  <a:pt x="1466" y="11524"/>
                </a:cubicBezTo>
                <a:cubicBezTo>
                  <a:pt x="1461" y="11528"/>
                  <a:pt x="1457" y="11530"/>
                  <a:pt x="1452" y="11531"/>
                </a:cubicBezTo>
                <a:cubicBezTo>
                  <a:pt x="1447" y="11533"/>
                  <a:pt x="1442" y="11533"/>
                  <a:pt x="1437" y="11532"/>
                </a:cubicBezTo>
                <a:cubicBezTo>
                  <a:pt x="1426" y="11529"/>
                  <a:pt x="1417" y="11523"/>
                  <a:pt x="1409" y="11511"/>
                </a:cubicBezTo>
                <a:close/>
                <a:moveTo>
                  <a:pt x="2102" y="11511"/>
                </a:moveTo>
                <a:cubicBezTo>
                  <a:pt x="2094" y="11499"/>
                  <a:pt x="2088" y="11486"/>
                  <a:pt x="2084" y="11468"/>
                </a:cubicBezTo>
                <a:cubicBezTo>
                  <a:pt x="2079" y="11451"/>
                  <a:pt x="2078" y="11434"/>
                  <a:pt x="2080" y="11415"/>
                </a:cubicBezTo>
                <a:cubicBezTo>
                  <a:pt x="2081" y="11396"/>
                  <a:pt x="2084" y="11381"/>
                  <a:pt x="2091" y="11365"/>
                </a:cubicBezTo>
                <a:cubicBezTo>
                  <a:pt x="2097" y="11349"/>
                  <a:pt x="2105" y="11339"/>
                  <a:pt x="2114" y="11331"/>
                </a:cubicBezTo>
                <a:cubicBezTo>
                  <a:pt x="2124" y="11324"/>
                  <a:pt x="2133" y="11321"/>
                  <a:pt x="2144" y="11323"/>
                </a:cubicBezTo>
                <a:cubicBezTo>
                  <a:pt x="2154" y="11326"/>
                  <a:pt x="2163" y="11333"/>
                  <a:pt x="2172" y="11344"/>
                </a:cubicBezTo>
                <a:cubicBezTo>
                  <a:pt x="2176" y="11350"/>
                  <a:pt x="2179" y="11356"/>
                  <a:pt x="2182" y="11363"/>
                </a:cubicBezTo>
                <a:cubicBezTo>
                  <a:pt x="2185" y="11370"/>
                  <a:pt x="2188" y="11377"/>
                  <a:pt x="2190" y="11386"/>
                </a:cubicBezTo>
                <a:cubicBezTo>
                  <a:pt x="2194" y="11404"/>
                  <a:pt x="2195" y="11421"/>
                  <a:pt x="2194" y="11440"/>
                </a:cubicBezTo>
                <a:cubicBezTo>
                  <a:pt x="2193" y="11459"/>
                  <a:pt x="2189" y="11475"/>
                  <a:pt x="2183" y="11490"/>
                </a:cubicBezTo>
                <a:cubicBezTo>
                  <a:pt x="2180" y="11498"/>
                  <a:pt x="2176" y="11505"/>
                  <a:pt x="2172" y="11510"/>
                </a:cubicBezTo>
                <a:cubicBezTo>
                  <a:pt x="2169" y="11516"/>
                  <a:pt x="2164" y="11520"/>
                  <a:pt x="2159" y="11524"/>
                </a:cubicBezTo>
                <a:cubicBezTo>
                  <a:pt x="2155" y="11528"/>
                  <a:pt x="2150" y="11530"/>
                  <a:pt x="2145" y="11531"/>
                </a:cubicBezTo>
                <a:cubicBezTo>
                  <a:pt x="2140" y="11533"/>
                  <a:pt x="2135" y="11533"/>
                  <a:pt x="2130" y="11532"/>
                </a:cubicBezTo>
                <a:cubicBezTo>
                  <a:pt x="2119" y="11529"/>
                  <a:pt x="2110" y="11523"/>
                  <a:pt x="2102" y="11511"/>
                </a:cubicBezTo>
                <a:close/>
                <a:moveTo>
                  <a:pt x="2795" y="11511"/>
                </a:moveTo>
                <a:cubicBezTo>
                  <a:pt x="2791" y="11505"/>
                  <a:pt x="2787" y="11499"/>
                  <a:pt x="2784" y="11492"/>
                </a:cubicBezTo>
                <a:cubicBezTo>
                  <a:pt x="2781" y="11485"/>
                  <a:pt x="2779" y="11477"/>
                  <a:pt x="2777" y="11468"/>
                </a:cubicBezTo>
                <a:cubicBezTo>
                  <a:pt x="2772" y="11451"/>
                  <a:pt x="2771" y="11434"/>
                  <a:pt x="2773" y="11415"/>
                </a:cubicBezTo>
                <a:cubicBezTo>
                  <a:pt x="2774" y="11396"/>
                  <a:pt x="2777" y="11381"/>
                  <a:pt x="2784" y="11365"/>
                </a:cubicBezTo>
                <a:cubicBezTo>
                  <a:pt x="2790" y="11349"/>
                  <a:pt x="2798" y="11339"/>
                  <a:pt x="2807" y="11331"/>
                </a:cubicBezTo>
                <a:cubicBezTo>
                  <a:pt x="2817" y="11324"/>
                  <a:pt x="2826" y="11321"/>
                  <a:pt x="2837" y="11323"/>
                </a:cubicBezTo>
                <a:cubicBezTo>
                  <a:pt x="2848" y="11326"/>
                  <a:pt x="2856" y="11333"/>
                  <a:pt x="2865" y="11344"/>
                </a:cubicBezTo>
                <a:cubicBezTo>
                  <a:pt x="2869" y="11350"/>
                  <a:pt x="2872" y="11356"/>
                  <a:pt x="2875" y="11363"/>
                </a:cubicBezTo>
                <a:cubicBezTo>
                  <a:pt x="2878" y="11370"/>
                  <a:pt x="2881" y="11377"/>
                  <a:pt x="2883" y="11386"/>
                </a:cubicBezTo>
                <a:cubicBezTo>
                  <a:pt x="2887" y="11404"/>
                  <a:pt x="2888" y="11421"/>
                  <a:pt x="2887" y="11440"/>
                </a:cubicBezTo>
                <a:cubicBezTo>
                  <a:pt x="2886" y="11459"/>
                  <a:pt x="2882" y="11475"/>
                  <a:pt x="2876" y="11490"/>
                </a:cubicBezTo>
                <a:cubicBezTo>
                  <a:pt x="2873" y="11498"/>
                  <a:pt x="2869" y="11505"/>
                  <a:pt x="2865" y="11510"/>
                </a:cubicBezTo>
                <a:cubicBezTo>
                  <a:pt x="2862" y="11516"/>
                  <a:pt x="2857" y="11520"/>
                  <a:pt x="2852" y="11524"/>
                </a:cubicBezTo>
                <a:cubicBezTo>
                  <a:pt x="2848" y="11528"/>
                  <a:pt x="2843" y="11530"/>
                  <a:pt x="2838" y="11531"/>
                </a:cubicBezTo>
                <a:cubicBezTo>
                  <a:pt x="2833" y="11533"/>
                  <a:pt x="2828" y="11533"/>
                  <a:pt x="2823" y="11532"/>
                </a:cubicBezTo>
                <a:cubicBezTo>
                  <a:pt x="2817" y="11531"/>
                  <a:pt x="2813" y="11528"/>
                  <a:pt x="2808" y="11525"/>
                </a:cubicBezTo>
                <a:cubicBezTo>
                  <a:pt x="2804" y="11522"/>
                  <a:pt x="2799" y="11517"/>
                  <a:pt x="2795" y="11511"/>
                </a:cubicBezTo>
                <a:close/>
                <a:moveTo>
                  <a:pt x="3488" y="11511"/>
                </a:moveTo>
                <a:cubicBezTo>
                  <a:pt x="3484" y="11505"/>
                  <a:pt x="3480" y="11499"/>
                  <a:pt x="3477" y="11492"/>
                </a:cubicBezTo>
                <a:cubicBezTo>
                  <a:pt x="3474" y="11485"/>
                  <a:pt x="3472" y="11477"/>
                  <a:pt x="3470" y="11468"/>
                </a:cubicBezTo>
                <a:cubicBezTo>
                  <a:pt x="3465" y="11451"/>
                  <a:pt x="3464" y="11434"/>
                  <a:pt x="3466" y="11415"/>
                </a:cubicBezTo>
                <a:cubicBezTo>
                  <a:pt x="3467" y="11396"/>
                  <a:pt x="3470" y="11381"/>
                  <a:pt x="3477" y="11365"/>
                </a:cubicBezTo>
                <a:cubicBezTo>
                  <a:pt x="3483" y="11349"/>
                  <a:pt x="3491" y="11339"/>
                  <a:pt x="3500" y="11331"/>
                </a:cubicBezTo>
                <a:cubicBezTo>
                  <a:pt x="3510" y="11324"/>
                  <a:pt x="3519" y="11321"/>
                  <a:pt x="3530" y="11323"/>
                </a:cubicBezTo>
                <a:cubicBezTo>
                  <a:pt x="3541" y="11326"/>
                  <a:pt x="3549" y="11333"/>
                  <a:pt x="3558" y="11344"/>
                </a:cubicBezTo>
                <a:cubicBezTo>
                  <a:pt x="3562" y="11350"/>
                  <a:pt x="3565" y="11356"/>
                  <a:pt x="3568" y="11363"/>
                </a:cubicBezTo>
                <a:cubicBezTo>
                  <a:pt x="3571" y="11370"/>
                  <a:pt x="3574" y="11377"/>
                  <a:pt x="3576" y="11386"/>
                </a:cubicBezTo>
                <a:cubicBezTo>
                  <a:pt x="3580" y="11404"/>
                  <a:pt x="3581" y="11421"/>
                  <a:pt x="3580" y="11440"/>
                </a:cubicBezTo>
                <a:cubicBezTo>
                  <a:pt x="3579" y="11459"/>
                  <a:pt x="3575" y="11475"/>
                  <a:pt x="3569" y="11490"/>
                </a:cubicBezTo>
                <a:cubicBezTo>
                  <a:pt x="3566" y="11498"/>
                  <a:pt x="3562" y="11505"/>
                  <a:pt x="3558" y="11510"/>
                </a:cubicBezTo>
                <a:cubicBezTo>
                  <a:pt x="3555" y="11516"/>
                  <a:pt x="3550" y="11520"/>
                  <a:pt x="3546" y="11524"/>
                </a:cubicBezTo>
                <a:cubicBezTo>
                  <a:pt x="3541" y="11528"/>
                  <a:pt x="3536" y="11530"/>
                  <a:pt x="3531" y="11531"/>
                </a:cubicBezTo>
                <a:cubicBezTo>
                  <a:pt x="3526" y="11533"/>
                  <a:pt x="3521" y="11533"/>
                  <a:pt x="3516" y="11532"/>
                </a:cubicBezTo>
                <a:cubicBezTo>
                  <a:pt x="3510" y="11531"/>
                  <a:pt x="3506" y="11528"/>
                  <a:pt x="3501" y="11525"/>
                </a:cubicBezTo>
                <a:cubicBezTo>
                  <a:pt x="3497" y="11522"/>
                  <a:pt x="3492" y="11517"/>
                  <a:pt x="3488" y="11511"/>
                </a:cubicBezTo>
                <a:close/>
                <a:moveTo>
                  <a:pt x="4181" y="11511"/>
                </a:moveTo>
                <a:cubicBezTo>
                  <a:pt x="4177" y="11505"/>
                  <a:pt x="4173" y="11499"/>
                  <a:pt x="4170" y="11492"/>
                </a:cubicBezTo>
                <a:cubicBezTo>
                  <a:pt x="4167" y="11485"/>
                  <a:pt x="4165" y="11477"/>
                  <a:pt x="4163" y="11468"/>
                </a:cubicBezTo>
                <a:cubicBezTo>
                  <a:pt x="4158" y="11451"/>
                  <a:pt x="4157" y="11434"/>
                  <a:pt x="4159" y="11415"/>
                </a:cubicBezTo>
                <a:cubicBezTo>
                  <a:pt x="4160" y="11396"/>
                  <a:pt x="4163" y="11381"/>
                  <a:pt x="4170" y="11365"/>
                </a:cubicBezTo>
                <a:cubicBezTo>
                  <a:pt x="4176" y="11349"/>
                  <a:pt x="4184" y="11339"/>
                  <a:pt x="4193" y="11331"/>
                </a:cubicBezTo>
                <a:cubicBezTo>
                  <a:pt x="4203" y="11324"/>
                  <a:pt x="4213" y="11321"/>
                  <a:pt x="4223" y="11323"/>
                </a:cubicBezTo>
                <a:cubicBezTo>
                  <a:pt x="4234" y="11326"/>
                  <a:pt x="4242" y="11333"/>
                  <a:pt x="4251" y="11344"/>
                </a:cubicBezTo>
                <a:cubicBezTo>
                  <a:pt x="4255" y="11350"/>
                  <a:pt x="4258" y="11356"/>
                  <a:pt x="4261" y="11363"/>
                </a:cubicBezTo>
                <a:cubicBezTo>
                  <a:pt x="4264" y="11370"/>
                  <a:pt x="4267" y="11377"/>
                  <a:pt x="4269" y="11386"/>
                </a:cubicBezTo>
                <a:cubicBezTo>
                  <a:pt x="4273" y="11404"/>
                  <a:pt x="4274" y="11421"/>
                  <a:pt x="4273" y="11440"/>
                </a:cubicBezTo>
                <a:cubicBezTo>
                  <a:pt x="4272" y="11459"/>
                  <a:pt x="4268" y="11475"/>
                  <a:pt x="4262" y="11490"/>
                </a:cubicBezTo>
                <a:cubicBezTo>
                  <a:pt x="4259" y="11498"/>
                  <a:pt x="4255" y="11505"/>
                  <a:pt x="4252" y="11510"/>
                </a:cubicBezTo>
                <a:cubicBezTo>
                  <a:pt x="4248" y="11516"/>
                  <a:pt x="4243" y="11520"/>
                  <a:pt x="4239" y="11524"/>
                </a:cubicBezTo>
                <a:cubicBezTo>
                  <a:pt x="4234" y="11528"/>
                  <a:pt x="4229" y="11530"/>
                  <a:pt x="4224" y="11531"/>
                </a:cubicBezTo>
                <a:cubicBezTo>
                  <a:pt x="4219" y="11533"/>
                  <a:pt x="4214" y="11533"/>
                  <a:pt x="4209" y="11532"/>
                </a:cubicBezTo>
                <a:cubicBezTo>
                  <a:pt x="4204" y="11531"/>
                  <a:pt x="4199" y="11528"/>
                  <a:pt x="4194" y="11525"/>
                </a:cubicBezTo>
                <a:cubicBezTo>
                  <a:pt x="4190" y="11522"/>
                  <a:pt x="4185" y="11517"/>
                  <a:pt x="4181" y="11511"/>
                </a:cubicBezTo>
                <a:close/>
                <a:moveTo>
                  <a:pt x="4874" y="11511"/>
                </a:moveTo>
                <a:cubicBezTo>
                  <a:pt x="4870" y="11505"/>
                  <a:pt x="4866" y="11499"/>
                  <a:pt x="4863" y="11492"/>
                </a:cubicBezTo>
                <a:cubicBezTo>
                  <a:pt x="4860" y="11485"/>
                  <a:pt x="4858" y="11477"/>
                  <a:pt x="4856" y="11468"/>
                </a:cubicBezTo>
                <a:cubicBezTo>
                  <a:pt x="4851" y="11451"/>
                  <a:pt x="4850" y="11434"/>
                  <a:pt x="4852" y="11415"/>
                </a:cubicBezTo>
                <a:cubicBezTo>
                  <a:pt x="4853" y="11396"/>
                  <a:pt x="4856" y="11381"/>
                  <a:pt x="4863" y="11365"/>
                </a:cubicBezTo>
                <a:cubicBezTo>
                  <a:pt x="4869" y="11349"/>
                  <a:pt x="4877" y="11339"/>
                  <a:pt x="4886" y="11331"/>
                </a:cubicBezTo>
                <a:cubicBezTo>
                  <a:pt x="4896" y="11324"/>
                  <a:pt x="4906" y="11321"/>
                  <a:pt x="4916" y="11323"/>
                </a:cubicBezTo>
                <a:cubicBezTo>
                  <a:pt x="4927" y="11326"/>
                  <a:pt x="4935" y="11333"/>
                  <a:pt x="4944" y="11344"/>
                </a:cubicBezTo>
                <a:cubicBezTo>
                  <a:pt x="4948" y="11350"/>
                  <a:pt x="4951" y="11356"/>
                  <a:pt x="4954" y="11363"/>
                </a:cubicBezTo>
                <a:cubicBezTo>
                  <a:pt x="4957" y="11370"/>
                  <a:pt x="4960" y="11377"/>
                  <a:pt x="4962" y="11386"/>
                </a:cubicBezTo>
                <a:cubicBezTo>
                  <a:pt x="4966" y="11404"/>
                  <a:pt x="4967" y="11421"/>
                  <a:pt x="4966" y="11440"/>
                </a:cubicBezTo>
                <a:cubicBezTo>
                  <a:pt x="4965" y="11459"/>
                  <a:pt x="4961" y="11475"/>
                  <a:pt x="4955" y="11490"/>
                </a:cubicBezTo>
                <a:cubicBezTo>
                  <a:pt x="4952" y="11498"/>
                  <a:pt x="4948" y="11505"/>
                  <a:pt x="4945" y="11510"/>
                </a:cubicBezTo>
                <a:cubicBezTo>
                  <a:pt x="4941" y="11516"/>
                  <a:pt x="4936" y="11520"/>
                  <a:pt x="4932" y="11524"/>
                </a:cubicBezTo>
                <a:cubicBezTo>
                  <a:pt x="4927" y="11528"/>
                  <a:pt x="4922" y="11530"/>
                  <a:pt x="4917" y="11531"/>
                </a:cubicBezTo>
                <a:cubicBezTo>
                  <a:pt x="4912" y="11533"/>
                  <a:pt x="4907" y="11533"/>
                  <a:pt x="4902" y="11532"/>
                </a:cubicBezTo>
                <a:cubicBezTo>
                  <a:pt x="4897" y="11531"/>
                  <a:pt x="4892" y="11528"/>
                  <a:pt x="4887" y="11525"/>
                </a:cubicBezTo>
                <a:cubicBezTo>
                  <a:pt x="4883" y="11522"/>
                  <a:pt x="4878" y="11517"/>
                  <a:pt x="4874" y="11511"/>
                </a:cubicBezTo>
                <a:close/>
                <a:moveTo>
                  <a:pt x="5567" y="11511"/>
                </a:moveTo>
                <a:cubicBezTo>
                  <a:pt x="5563" y="11505"/>
                  <a:pt x="5559" y="11499"/>
                  <a:pt x="5556" y="11492"/>
                </a:cubicBezTo>
                <a:cubicBezTo>
                  <a:pt x="5553" y="11485"/>
                  <a:pt x="5551" y="11477"/>
                  <a:pt x="5549" y="11468"/>
                </a:cubicBezTo>
                <a:cubicBezTo>
                  <a:pt x="5544" y="11451"/>
                  <a:pt x="5543" y="11434"/>
                  <a:pt x="5545" y="11415"/>
                </a:cubicBezTo>
                <a:cubicBezTo>
                  <a:pt x="5546" y="11396"/>
                  <a:pt x="5550" y="11381"/>
                  <a:pt x="5556" y="11365"/>
                </a:cubicBezTo>
                <a:cubicBezTo>
                  <a:pt x="5562" y="11349"/>
                  <a:pt x="5569" y="11339"/>
                  <a:pt x="5579" y="11331"/>
                </a:cubicBezTo>
                <a:cubicBezTo>
                  <a:pt x="5589" y="11324"/>
                  <a:pt x="5599" y="11321"/>
                  <a:pt x="5609" y="11323"/>
                </a:cubicBezTo>
                <a:cubicBezTo>
                  <a:pt x="5620" y="11326"/>
                  <a:pt x="5628" y="11333"/>
                  <a:pt x="5637" y="11344"/>
                </a:cubicBezTo>
                <a:cubicBezTo>
                  <a:pt x="5641" y="11350"/>
                  <a:pt x="5644" y="11356"/>
                  <a:pt x="5647" y="11363"/>
                </a:cubicBezTo>
                <a:cubicBezTo>
                  <a:pt x="5651" y="11370"/>
                  <a:pt x="5653" y="11377"/>
                  <a:pt x="5655" y="11386"/>
                </a:cubicBezTo>
                <a:cubicBezTo>
                  <a:pt x="5659" y="11404"/>
                  <a:pt x="5660" y="11421"/>
                  <a:pt x="5659" y="11440"/>
                </a:cubicBezTo>
                <a:cubicBezTo>
                  <a:pt x="5658" y="11459"/>
                  <a:pt x="5654" y="11475"/>
                  <a:pt x="5648" y="11490"/>
                </a:cubicBezTo>
                <a:cubicBezTo>
                  <a:pt x="5645" y="11498"/>
                  <a:pt x="5641" y="11505"/>
                  <a:pt x="5638" y="11510"/>
                </a:cubicBezTo>
                <a:cubicBezTo>
                  <a:pt x="5634" y="11516"/>
                  <a:pt x="5629" y="11520"/>
                  <a:pt x="5625" y="11524"/>
                </a:cubicBezTo>
                <a:cubicBezTo>
                  <a:pt x="5620" y="11528"/>
                  <a:pt x="5615" y="11530"/>
                  <a:pt x="5610" y="11531"/>
                </a:cubicBezTo>
                <a:cubicBezTo>
                  <a:pt x="5605" y="11533"/>
                  <a:pt x="5600" y="11533"/>
                  <a:pt x="5595" y="11532"/>
                </a:cubicBezTo>
                <a:cubicBezTo>
                  <a:pt x="5590" y="11531"/>
                  <a:pt x="5585" y="11528"/>
                  <a:pt x="5580" y="11525"/>
                </a:cubicBezTo>
                <a:cubicBezTo>
                  <a:pt x="5576" y="11522"/>
                  <a:pt x="5571" y="11517"/>
                  <a:pt x="5567" y="11511"/>
                </a:cubicBezTo>
                <a:close/>
                <a:moveTo>
                  <a:pt x="6260" y="11511"/>
                </a:moveTo>
                <a:cubicBezTo>
                  <a:pt x="6256" y="11505"/>
                  <a:pt x="6252" y="11499"/>
                  <a:pt x="6249" y="11492"/>
                </a:cubicBezTo>
                <a:cubicBezTo>
                  <a:pt x="6246" y="11485"/>
                  <a:pt x="6244" y="11477"/>
                  <a:pt x="6242" y="11468"/>
                </a:cubicBezTo>
                <a:cubicBezTo>
                  <a:pt x="6238" y="11451"/>
                  <a:pt x="6236" y="11434"/>
                  <a:pt x="6238" y="11415"/>
                </a:cubicBezTo>
                <a:cubicBezTo>
                  <a:pt x="6239" y="11396"/>
                  <a:pt x="6243" y="11381"/>
                  <a:pt x="6249" y="11365"/>
                </a:cubicBezTo>
                <a:cubicBezTo>
                  <a:pt x="6255" y="11349"/>
                  <a:pt x="6262" y="11339"/>
                  <a:pt x="6272" y="11331"/>
                </a:cubicBezTo>
                <a:cubicBezTo>
                  <a:pt x="6282" y="11324"/>
                  <a:pt x="6292" y="11321"/>
                  <a:pt x="6302" y="11323"/>
                </a:cubicBezTo>
                <a:cubicBezTo>
                  <a:pt x="6313" y="11326"/>
                  <a:pt x="6321" y="11333"/>
                  <a:pt x="6330" y="11344"/>
                </a:cubicBezTo>
                <a:cubicBezTo>
                  <a:pt x="6334" y="11350"/>
                  <a:pt x="6337" y="11356"/>
                  <a:pt x="6340" y="11363"/>
                </a:cubicBezTo>
                <a:cubicBezTo>
                  <a:pt x="6344" y="11370"/>
                  <a:pt x="6346" y="11377"/>
                  <a:pt x="6348" y="11386"/>
                </a:cubicBezTo>
                <a:cubicBezTo>
                  <a:pt x="6352" y="11404"/>
                  <a:pt x="6353" y="11421"/>
                  <a:pt x="6352" y="11440"/>
                </a:cubicBezTo>
                <a:cubicBezTo>
                  <a:pt x="6351" y="11459"/>
                  <a:pt x="6347" y="11475"/>
                  <a:pt x="6341" y="11490"/>
                </a:cubicBezTo>
                <a:cubicBezTo>
                  <a:pt x="6338" y="11498"/>
                  <a:pt x="6334" y="11505"/>
                  <a:pt x="6331" y="11510"/>
                </a:cubicBezTo>
                <a:cubicBezTo>
                  <a:pt x="6327" y="11516"/>
                  <a:pt x="6322" y="11520"/>
                  <a:pt x="6318" y="11524"/>
                </a:cubicBezTo>
                <a:cubicBezTo>
                  <a:pt x="6312" y="11528"/>
                  <a:pt x="6308" y="11530"/>
                  <a:pt x="6303" y="11531"/>
                </a:cubicBezTo>
                <a:cubicBezTo>
                  <a:pt x="6298" y="11533"/>
                  <a:pt x="6293" y="11533"/>
                  <a:pt x="6288" y="11532"/>
                </a:cubicBezTo>
                <a:cubicBezTo>
                  <a:pt x="6283" y="11531"/>
                  <a:pt x="6278" y="11528"/>
                  <a:pt x="6273" y="11525"/>
                </a:cubicBezTo>
                <a:cubicBezTo>
                  <a:pt x="6269" y="11522"/>
                  <a:pt x="6265" y="11517"/>
                  <a:pt x="6260" y="11511"/>
                </a:cubicBezTo>
                <a:close/>
                <a:moveTo>
                  <a:pt x="6954" y="11511"/>
                </a:moveTo>
                <a:cubicBezTo>
                  <a:pt x="6949" y="11505"/>
                  <a:pt x="6945" y="11499"/>
                  <a:pt x="6942" y="11492"/>
                </a:cubicBezTo>
                <a:cubicBezTo>
                  <a:pt x="6939" y="11485"/>
                  <a:pt x="6937" y="11477"/>
                  <a:pt x="6935" y="11468"/>
                </a:cubicBezTo>
                <a:cubicBezTo>
                  <a:pt x="6931" y="11451"/>
                  <a:pt x="6929" y="11434"/>
                  <a:pt x="6931" y="11415"/>
                </a:cubicBezTo>
                <a:cubicBezTo>
                  <a:pt x="6932" y="11396"/>
                  <a:pt x="6936" y="11381"/>
                  <a:pt x="6942" y="11365"/>
                </a:cubicBezTo>
                <a:cubicBezTo>
                  <a:pt x="6948" y="11349"/>
                  <a:pt x="6955" y="11339"/>
                  <a:pt x="6965" y="11331"/>
                </a:cubicBezTo>
                <a:cubicBezTo>
                  <a:pt x="6975" y="11324"/>
                  <a:pt x="6985" y="11321"/>
                  <a:pt x="6995" y="11323"/>
                </a:cubicBezTo>
                <a:cubicBezTo>
                  <a:pt x="7006" y="11326"/>
                  <a:pt x="7014" y="11333"/>
                  <a:pt x="7023" y="11344"/>
                </a:cubicBezTo>
                <a:cubicBezTo>
                  <a:pt x="7027" y="11350"/>
                  <a:pt x="7031" y="11356"/>
                  <a:pt x="7034" y="11363"/>
                </a:cubicBezTo>
                <a:cubicBezTo>
                  <a:pt x="7037" y="11370"/>
                  <a:pt x="7039" y="11377"/>
                  <a:pt x="7041" y="11386"/>
                </a:cubicBezTo>
                <a:cubicBezTo>
                  <a:pt x="7043" y="11395"/>
                  <a:pt x="7045" y="11404"/>
                  <a:pt x="7045" y="11413"/>
                </a:cubicBezTo>
                <a:cubicBezTo>
                  <a:pt x="7046" y="11422"/>
                  <a:pt x="7046" y="11431"/>
                  <a:pt x="7046" y="11440"/>
                </a:cubicBezTo>
                <a:cubicBezTo>
                  <a:pt x="7044" y="11459"/>
                  <a:pt x="7041" y="11475"/>
                  <a:pt x="7034" y="11490"/>
                </a:cubicBezTo>
                <a:cubicBezTo>
                  <a:pt x="7028" y="11506"/>
                  <a:pt x="7020" y="11517"/>
                  <a:pt x="7011" y="11524"/>
                </a:cubicBezTo>
                <a:cubicBezTo>
                  <a:pt x="7005" y="11528"/>
                  <a:pt x="7001" y="11530"/>
                  <a:pt x="6996" y="11531"/>
                </a:cubicBezTo>
                <a:cubicBezTo>
                  <a:pt x="6991" y="11533"/>
                  <a:pt x="6986" y="11533"/>
                  <a:pt x="6981" y="11532"/>
                </a:cubicBezTo>
                <a:cubicBezTo>
                  <a:pt x="6976" y="11531"/>
                  <a:pt x="6971" y="11528"/>
                  <a:pt x="6966" y="11525"/>
                </a:cubicBezTo>
                <a:cubicBezTo>
                  <a:pt x="6962" y="11522"/>
                  <a:pt x="6958" y="11517"/>
                  <a:pt x="6954" y="11511"/>
                </a:cubicBezTo>
                <a:close/>
                <a:moveTo>
                  <a:pt x="7647" y="11511"/>
                </a:moveTo>
                <a:cubicBezTo>
                  <a:pt x="7642" y="11505"/>
                  <a:pt x="7639" y="11499"/>
                  <a:pt x="7635" y="11492"/>
                </a:cubicBezTo>
                <a:cubicBezTo>
                  <a:pt x="7632" y="11485"/>
                  <a:pt x="7630" y="11477"/>
                  <a:pt x="7628" y="11468"/>
                </a:cubicBezTo>
                <a:cubicBezTo>
                  <a:pt x="7624" y="11451"/>
                  <a:pt x="7622" y="11434"/>
                  <a:pt x="7624" y="11415"/>
                </a:cubicBezTo>
                <a:cubicBezTo>
                  <a:pt x="7625" y="11396"/>
                  <a:pt x="7629" y="11381"/>
                  <a:pt x="7635" y="11365"/>
                </a:cubicBezTo>
                <a:cubicBezTo>
                  <a:pt x="7641" y="11349"/>
                  <a:pt x="7648" y="11339"/>
                  <a:pt x="7658" y="11331"/>
                </a:cubicBezTo>
                <a:cubicBezTo>
                  <a:pt x="7668" y="11324"/>
                  <a:pt x="7678" y="11321"/>
                  <a:pt x="7688" y="11323"/>
                </a:cubicBezTo>
                <a:cubicBezTo>
                  <a:pt x="7699" y="11326"/>
                  <a:pt x="7707" y="11333"/>
                  <a:pt x="7716" y="11344"/>
                </a:cubicBezTo>
                <a:cubicBezTo>
                  <a:pt x="7720" y="11350"/>
                  <a:pt x="7723" y="11356"/>
                  <a:pt x="7726" y="11363"/>
                </a:cubicBezTo>
                <a:cubicBezTo>
                  <a:pt x="7730" y="11370"/>
                  <a:pt x="7732" y="11377"/>
                  <a:pt x="7734" y="11386"/>
                </a:cubicBezTo>
                <a:cubicBezTo>
                  <a:pt x="7738" y="11404"/>
                  <a:pt x="7740" y="11421"/>
                  <a:pt x="7739" y="11440"/>
                </a:cubicBezTo>
                <a:cubicBezTo>
                  <a:pt x="7737" y="11459"/>
                  <a:pt x="7734" y="11475"/>
                  <a:pt x="7727" y="11490"/>
                </a:cubicBezTo>
                <a:cubicBezTo>
                  <a:pt x="7721" y="11506"/>
                  <a:pt x="7713" y="11517"/>
                  <a:pt x="7704" y="11524"/>
                </a:cubicBezTo>
                <a:cubicBezTo>
                  <a:pt x="7698" y="11528"/>
                  <a:pt x="7694" y="11530"/>
                  <a:pt x="7689" y="11531"/>
                </a:cubicBezTo>
                <a:cubicBezTo>
                  <a:pt x="7684" y="11533"/>
                  <a:pt x="7679" y="11533"/>
                  <a:pt x="7674" y="11532"/>
                </a:cubicBezTo>
                <a:cubicBezTo>
                  <a:pt x="7669" y="11531"/>
                  <a:pt x="7664" y="11528"/>
                  <a:pt x="7659" y="11525"/>
                </a:cubicBezTo>
                <a:cubicBezTo>
                  <a:pt x="7655" y="11522"/>
                  <a:pt x="7651" y="11517"/>
                  <a:pt x="7647" y="11511"/>
                </a:cubicBezTo>
                <a:close/>
                <a:moveTo>
                  <a:pt x="8340" y="11511"/>
                </a:moveTo>
                <a:cubicBezTo>
                  <a:pt x="8335" y="11505"/>
                  <a:pt x="8332" y="11499"/>
                  <a:pt x="8328" y="11492"/>
                </a:cubicBezTo>
                <a:cubicBezTo>
                  <a:pt x="8325" y="11485"/>
                  <a:pt x="8323" y="11477"/>
                  <a:pt x="8321" y="11468"/>
                </a:cubicBezTo>
                <a:cubicBezTo>
                  <a:pt x="8317" y="11451"/>
                  <a:pt x="8315" y="11434"/>
                  <a:pt x="8317" y="11415"/>
                </a:cubicBezTo>
                <a:cubicBezTo>
                  <a:pt x="8318" y="11396"/>
                  <a:pt x="8322" y="11381"/>
                  <a:pt x="8328" y="11365"/>
                </a:cubicBezTo>
                <a:cubicBezTo>
                  <a:pt x="8334" y="11349"/>
                  <a:pt x="8341" y="11339"/>
                  <a:pt x="8351" y="11331"/>
                </a:cubicBezTo>
                <a:cubicBezTo>
                  <a:pt x="8361" y="11324"/>
                  <a:pt x="8371" y="11321"/>
                  <a:pt x="8381" y="11323"/>
                </a:cubicBezTo>
                <a:cubicBezTo>
                  <a:pt x="8392" y="11326"/>
                  <a:pt x="8400" y="11333"/>
                  <a:pt x="8409" y="11344"/>
                </a:cubicBezTo>
                <a:cubicBezTo>
                  <a:pt x="8413" y="11350"/>
                  <a:pt x="8416" y="11356"/>
                  <a:pt x="8420" y="11363"/>
                </a:cubicBezTo>
                <a:cubicBezTo>
                  <a:pt x="8423" y="11370"/>
                  <a:pt x="8425" y="11377"/>
                  <a:pt x="8427" y="11386"/>
                </a:cubicBezTo>
                <a:cubicBezTo>
                  <a:pt x="8431" y="11404"/>
                  <a:pt x="8433" y="11421"/>
                  <a:pt x="8432" y="11440"/>
                </a:cubicBezTo>
                <a:cubicBezTo>
                  <a:pt x="8430" y="11459"/>
                  <a:pt x="8426" y="11475"/>
                  <a:pt x="8420" y="11490"/>
                </a:cubicBezTo>
                <a:cubicBezTo>
                  <a:pt x="8417" y="11498"/>
                  <a:pt x="8413" y="11505"/>
                  <a:pt x="8410" y="11510"/>
                </a:cubicBezTo>
                <a:cubicBezTo>
                  <a:pt x="8406" y="11516"/>
                  <a:pt x="8401" y="11520"/>
                  <a:pt x="8397" y="11524"/>
                </a:cubicBezTo>
                <a:cubicBezTo>
                  <a:pt x="8391" y="11528"/>
                  <a:pt x="8387" y="11530"/>
                  <a:pt x="8382" y="11531"/>
                </a:cubicBezTo>
                <a:cubicBezTo>
                  <a:pt x="8377" y="11533"/>
                  <a:pt x="8372" y="11533"/>
                  <a:pt x="8367" y="11532"/>
                </a:cubicBezTo>
                <a:cubicBezTo>
                  <a:pt x="8362" y="11531"/>
                  <a:pt x="8357" y="11528"/>
                  <a:pt x="8353" y="11525"/>
                </a:cubicBezTo>
                <a:cubicBezTo>
                  <a:pt x="8348" y="11522"/>
                  <a:pt x="8344" y="11517"/>
                  <a:pt x="8340" y="11511"/>
                </a:cubicBezTo>
                <a:close/>
                <a:moveTo>
                  <a:pt x="9033" y="11511"/>
                </a:moveTo>
                <a:cubicBezTo>
                  <a:pt x="9028" y="11505"/>
                  <a:pt x="9025" y="11499"/>
                  <a:pt x="9021" y="11492"/>
                </a:cubicBezTo>
                <a:cubicBezTo>
                  <a:pt x="9018" y="11485"/>
                  <a:pt x="9016" y="11477"/>
                  <a:pt x="9014" y="11468"/>
                </a:cubicBezTo>
                <a:cubicBezTo>
                  <a:pt x="9010" y="11451"/>
                  <a:pt x="9008" y="11434"/>
                  <a:pt x="9010" y="11415"/>
                </a:cubicBezTo>
                <a:cubicBezTo>
                  <a:pt x="9011" y="11396"/>
                  <a:pt x="9015" y="11381"/>
                  <a:pt x="9021" y="11365"/>
                </a:cubicBezTo>
                <a:cubicBezTo>
                  <a:pt x="9027" y="11349"/>
                  <a:pt x="9035" y="11339"/>
                  <a:pt x="9045" y="11331"/>
                </a:cubicBezTo>
                <a:cubicBezTo>
                  <a:pt x="9054" y="11324"/>
                  <a:pt x="9064" y="11321"/>
                  <a:pt x="9074" y="11323"/>
                </a:cubicBezTo>
                <a:cubicBezTo>
                  <a:pt x="9085" y="11326"/>
                  <a:pt x="9093" y="11333"/>
                  <a:pt x="9102" y="11344"/>
                </a:cubicBezTo>
                <a:cubicBezTo>
                  <a:pt x="9106" y="11350"/>
                  <a:pt x="9109" y="11356"/>
                  <a:pt x="9113" y="11363"/>
                </a:cubicBezTo>
                <a:cubicBezTo>
                  <a:pt x="9116" y="11370"/>
                  <a:pt x="9118" y="11377"/>
                  <a:pt x="9120" y="11386"/>
                </a:cubicBezTo>
                <a:cubicBezTo>
                  <a:pt x="9124" y="11404"/>
                  <a:pt x="9126" y="11421"/>
                  <a:pt x="9125" y="11440"/>
                </a:cubicBezTo>
                <a:cubicBezTo>
                  <a:pt x="9123" y="11459"/>
                  <a:pt x="9119" y="11475"/>
                  <a:pt x="9113" y="11490"/>
                </a:cubicBezTo>
                <a:cubicBezTo>
                  <a:pt x="9110" y="11498"/>
                  <a:pt x="9106" y="11505"/>
                  <a:pt x="9103" y="11510"/>
                </a:cubicBezTo>
                <a:cubicBezTo>
                  <a:pt x="9099" y="11516"/>
                  <a:pt x="9094" y="11520"/>
                  <a:pt x="9090" y="11524"/>
                </a:cubicBezTo>
                <a:cubicBezTo>
                  <a:pt x="9084" y="11528"/>
                  <a:pt x="9080" y="11530"/>
                  <a:pt x="9075" y="11531"/>
                </a:cubicBezTo>
                <a:cubicBezTo>
                  <a:pt x="9070" y="11533"/>
                  <a:pt x="9065" y="11533"/>
                  <a:pt x="9060" y="11532"/>
                </a:cubicBezTo>
                <a:cubicBezTo>
                  <a:pt x="9055" y="11531"/>
                  <a:pt x="9050" y="11528"/>
                  <a:pt x="9046" y="11525"/>
                </a:cubicBezTo>
                <a:cubicBezTo>
                  <a:pt x="9041" y="11522"/>
                  <a:pt x="9037" y="11517"/>
                  <a:pt x="9033" y="11511"/>
                </a:cubicBezTo>
                <a:close/>
                <a:moveTo>
                  <a:pt x="9726" y="11511"/>
                </a:moveTo>
                <a:cubicBezTo>
                  <a:pt x="9721" y="11505"/>
                  <a:pt x="9718" y="11499"/>
                  <a:pt x="9714" y="11492"/>
                </a:cubicBezTo>
                <a:cubicBezTo>
                  <a:pt x="9711" y="11485"/>
                  <a:pt x="9709" y="11477"/>
                  <a:pt x="9707" y="11468"/>
                </a:cubicBezTo>
                <a:cubicBezTo>
                  <a:pt x="9703" y="11451"/>
                  <a:pt x="9701" y="11434"/>
                  <a:pt x="9703" y="11415"/>
                </a:cubicBezTo>
                <a:cubicBezTo>
                  <a:pt x="9704" y="11396"/>
                  <a:pt x="9708" y="11381"/>
                  <a:pt x="9714" y="11365"/>
                </a:cubicBezTo>
                <a:cubicBezTo>
                  <a:pt x="9720" y="11349"/>
                  <a:pt x="9728" y="11339"/>
                  <a:pt x="9738" y="11331"/>
                </a:cubicBezTo>
                <a:cubicBezTo>
                  <a:pt x="9747" y="11324"/>
                  <a:pt x="9757" y="11321"/>
                  <a:pt x="9767" y="11323"/>
                </a:cubicBezTo>
                <a:cubicBezTo>
                  <a:pt x="9778" y="11326"/>
                  <a:pt x="9786" y="11333"/>
                  <a:pt x="9795" y="11344"/>
                </a:cubicBezTo>
                <a:cubicBezTo>
                  <a:pt x="9799" y="11350"/>
                  <a:pt x="9802" y="11356"/>
                  <a:pt x="9806" y="11363"/>
                </a:cubicBezTo>
                <a:cubicBezTo>
                  <a:pt x="9809" y="11370"/>
                  <a:pt x="9811" y="11377"/>
                  <a:pt x="9813" y="11386"/>
                </a:cubicBezTo>
                <a:cubicBezTo>
                  <a:pt x="9817" y="11404"/>
                  <a:pt x="9819" y="11421"/>
                  <a:pt x="9818" y="11440"/>
                </a:cubicBezTo>
                <a:cubicBezTo>
                  <a:pt x="9816" y="11459"/>
                  <a:pt x="9812" y="11475"/>
                  <a:pt x="9806" y="11490"/>
                </a:cubicBezTo>
                <a:cubicBezTo>
                  <a:pt x="9803" y="11498"/>
                  <a:pt x="9800" y="11505"/>
                  <a:pt x="9796" y="11510"/>
                </a:cubicBezTo>
                <a:cubicBezTo>
                  <a:pt x="9792" y="11516"/>
                  <a:pt x="9788" y="11520"/>
                  <a:pt x="9783" y="11524"/>
                </a:cubicBezTo>
                <a:cubicBezTo>
                  <a:pt x="9778" y="11528"/>
                  <a:pt x="9773" y="11530"/>
                  <a:pt x="9768" y="11531"/>
                </a:cubicBezTo>
                <a:cubicBezTo>
                  <a:pt x="9763" y="11533"/>
                  <a:pt x="9758" y="11533"/>
                  <a:pt x="9753" y="11532"/>
                </a:cubicBezTo>
                <a:cubicBezTo>
                  <a:pt x="9748" y="11531"/>
                  <a:pt x="9743" y="11528"/>
                  <a:pt x="9739" y="11525"/>
                </a:cubicBezTo>
                <a:cubicBezTo>
                  <a:pt x="9734" y="11522"/>
                  <a:pt x="9730" y="11517"/>
                  <a:pt x="9726" y="11511"/>
                </a:cubicBezTo>
                <a:close/>
                <a:moveTo>
                  <a:pt x="10419" y="11511"/>
                </a:moveTo>
                <a:cubicBezTo>
                  <a:pt x="10410" y="11499"/>
                  <a:pt x="10404" y="11486"/>
                  <a:pt x="10400" y="11468"/>
                </a:cubicBezTo>
                <a:cubicBezTo>
                  <a:pt x="10396" y="11451"/>
                  <a:pt x="10394" y="11434"/>
                  <a:pt x="10396" y="11415"/>
                </a:cubicBezTo>
                <a:cubicBezTo>
                  <a:pt x="10397" y="11396"/>
                  <a:pt x="10401" y="11381"/>
                  <a:pt x="10407" y="11365"/>
                </a:cubicBezTo>
                <a:cubicBezTo>
                  <a:pt x="10410" y="11357"/>
                  <a:pt x="10414" y="11351"/>
                  <a:pt x="10418" y="11345"/>
                </a:cubicBezTo>
                <a:cubicBezTo>
                  <a:pt x="10421" y="11340"/>
                  <a:pt x="10426" y="11335"/>
                  <a:pt x="10431" y="11331"/>
                </a:cubicBezTo>
                <a:cubicBezTo>
                  <a:pt x="10440" y="11324"/>
                  <a:pt x="10450" y="11321"/>
                  <a:pt x="10460" y="11323"/>
                </a:cubicBezTo>
                <a:cubicBezTo>
                  <a:pt x="10471" y="11326"/>
                  <a:pt x="10479" y="11333"/>
                  <a:pt x="10488" y="11344"/>
                </a:cubicBezTo>
                <a:cubicBezTo>
                  <a:pt x="10492" y="11350"/>
                  <a:pt x="10495" y="11356"/>
                  <a:pt x="10499" y="11363"/>
                </a:cubicBezTo>
                <a:cubicBezTo>
                  <a:pt x="10502" y="11370"/>
                  <a:pt x="10504" y="11377"/>
                  <a:pt x="10506" y="11386"/>
                </a:cubicBezTo>
                <a:cubicBezTo>
                  <a:pt x="10510" y="11404"/>
                  <a:pt x="10512" y="11421"/>
                  <a:pt x="10511" y="11440"/>
                </a:cubicBezTo>
                <a:cubicBezTo>
                  <a:pt x="10509" y="11459"/>
                  <a:pt x="10505" y="11475"/>
                  <a:pt x="10499" y="11490"/>
                </a:cubicBezTo>
                <a:cubicBezTo>
                  <a:pt x="10496" y="11498"/>
                  <a:pt x="10493" y="11505"/>
                  <a:pt x="10489" y="11510"/>
                </a:cubicBezTo>
                <a:cubicBezTo>
                  <a:pt x="10485" y="11516"/>
                  <a:pt x="10481" y="11520"/>
                  <a:pt x="10476" y="11524"/>
                </a:cubicBezTo>
                <a:cubicBezTo>
                  <a:pt x="10471" y="11528"/>
                  <a:pt x="10466" y="11530"/>
                  <a:pt x="10461" y="11531"/>
                </a:cubicBezTo>
                <a:cubicBezTo>
                  <a:pt x="10456" y="11533"/>
                  <a:pt x="10451" y="11533"/>
                  <a:pt x="10446" y="11532"/>
                </a:cubicBezTo>
                <a:cubicBezTo>
                  <a:pt x="10436" y="11529"/>
                  <a:pt x="10427" y="11523"/>
                  <a:pt x="10419" y="11511"/>
                </a:cubicBezTo>
                <a:close/>
                <a:moveTo>
                  <a:pt x="11111" y="11511"/>
                </a:moveTo>
                <a:cubicBezTo>
                  <a:pt x="11103" y="11499"/>
                  <a:pt x="11097" y="11486"/>
                  <a:pt x="11093" y="11468"/>
                </a:cubicBezTo>
                <a:cubicBezTo>
                  <a:pt x="11091" y="11459"/>
                  <a:pt x="11089" y="11451"/>
                  <a:pt x="11089" y="11442"/>
                </a:cubicBezTo>
                <a:cubicBezTo>
                  <a:pt x="11088" y="11433"/>
                  <a:pt x="11088" y="11424"/>
                  <a:pt x="11088" y="11415"/>
                </a:cubicBezTo>
                <a:cubicBezTo>
                  <a:pt x="11089" y="11405"/>
                  <a:pt x="11090" y="11397"/>
                  <a:pt x="11092" y="11388"/>
                </a:cubicBezTo>
                <a:cubicBezTo>
                  <a:pt x="11094" y="11380"/>
                  <a:pt x="11096" y="11373"/>
                  <a:pt x="11100" y="11365"/>
                </a:cubicBezTo>
                <a:cubicBezTo>
                  <a:pt x="11103" y="11357"/>
                  <a:pt x="11106" y="11351"/>
                  <a:pt x="11110" y="11345"/>
                </a:cubicBezTo>
                <a:cubicBezTo>
                  <a:pt x="11114" y="11340"/>
                  <a:pt x="11119" y="11335"/>
                  <a:pt x="11123" y="11331"/>
                </a:cubicBezTo>
                <a:cubicBezTo>
                  <a:pt x="11133" y="11324"/>
                  <a:pt x="11142" y="11321"/>
                  <a:pt x="11153" y="11323"/>
                </a:cubicBezTo>
                <a:cubicBezTo>
                  <a:pt x="11163" y="11326"/>
                  <a:pt x="11172" y="11333"/>
                  <a:pt x="11180" y="11344"/>
                </a:cubicBezTo>
                <a:cubicBezTo>
                  <a:pt x="11189" y="11356"/>
                  <a:pt x="11195" y="11369"/>
                  <a:pt x="11199" y="11386"/>
                </a:cubicBezTo>
                <a:cubicBezTo>
                  <a:pt x="11203" y="11404"/>
                  <a:pt x="11205" y="11421"/>
                  <a:pt x="11203" y="11440"/>
                </a:cubicBezTo>
                <a:cubicBezTo>
                  <a:pt x="11202" y="11459"/>
                  <a:pt x="11198" y="11475"/>
                  <a:pt x="11192" y="11490"/>
                </a:cubicBezTo>
                <a:cubicBezTo>
                  <a:pt x="11189" y="11498"/>
                  <a:pt x="11185" y="11505"/>
                  <a:pt x="11182" y="11510"/>
                </a:cubicBezTo>
                <a:cubicBezTo>
                  <a:pt x="11178" y="11516"/>
                  <a:pt x="11174" y="11520"/>
                  <a:pt x="11169" y="11524"/>
                </a:cubicBezTo>
                <a:cubicBezTo>
                  <a:pt x="11164" y="11528"/>
                  <a:pt x="11159" y="11530"/>
                  <a:pt x="11154" y="11531"/>
                </a:cubicBezTo>
                <a:cubicBezTo>
                  <a:pt x="11149" y="11533"/>
                  <a:pt x="11144" y="11533"/>
                  <a:pt x="11139" y="11532"/>
                </a:cubicBezTo>
                <a:cubicBezTo>
                  <a:pt x="11128" y="11529"/>
                  <a:pt x="11119" y="11523"/>
                  <a:pt x="11111" y="11511"/>
                </a:cubicBezTo>
                <a:close/>
                <a:moveTo>
                  <a:pt x="11804" y="11511"/>
                </a:moveTo>
                <a:cubicBezTo>
                  <a:pt x="11796" y="11499"/>
                  <a:pt x="11790" y="11486"/>
                  <a:pt x="11786" y="11468"/>
                </a:cubicBezTo>
                <a:cubicBezTo>
                  <a:pt x="11782" y="11451"/>
                  <a:pt x="11780" y="11434"/>
                  <a:pt x="11782" y="11415"/>
                </a:cubicBezTo>
                <a:cubicBezTo>
                  <a:pt x="11783" y="11396"/>
                  <a:pt x="11787" y="11381"/>
                  <a:pt x="11793" y="11365"/>
                </a:cubicBezTo>
                <a:cubicBezTo>
                  <a:pt x="11796" y="11357"/>
                  <a:pt x="11799" y="11351"/>
                  <a:pt x="11803" y="11345"/>
                </a:cubicBezTo>
                <a:cubicBezTo>
                  <a:pt x="11807" y="11340"/>
                  <a:pt x="11812" y="11335"/>
                  <a:pt x="11816" y="11331"/>
                </a:cubicBezTo>
                <a:cubicBezTo>
                  <a:pt x="11826" y="11324"/>
                  <a:pt x="11835" y="11321"/>
                  <a:pt x="11846" y="11323"/>
                </a:cubicBezTo>
                <a:cubicBezTo>
                  <a:pt x="11856" y="11326"/>
                  <a:pt x="11865" y="11333"/>
                  <a:pt x="11873" y="11344"/>
                </a:cubicBezTo>
                <a:cubicBezTo>
                  <a:pt x="11882" y="11356"/>
                  <a:pt x="11888" y="11369"/>
                  <a:pt x="11892" y="11386"/>
                </a:cubicBezTo>
                <a:cubicBezTo>
                  <a:pt x="11896" y="11404"/>
                  <a:pt x="11898" y="11421"/>
                  <a:pt x="11896" y="11440"/>
                </a:cubicBezTo>
                <a:cubicBezTo>
                  <a:pt x="11895" y="11459"/>
                  <a:pt x="11891" y="11475"/>
                  <a:pt x="11885" y="11490"/>
                </a:cubicBezTo>
                <a:cubicBezTo>
                  <a:pt x="11882" y="11498"/>
                  <a:pt x="11878" y="11505"/>
                  <a:pt x="11875" y="11510"/>
                </a:cubicBezTo>
                <a:cubicBezTo>
                  <a:pt x="11871" y="11516"/>
                  <a:pt x="11867" y="11520"/>
                  <a:pt x="11862" y="11524"/>
                </a:cubicBezTo>
                <a:cubicBezTo>
                  <a:pt x="11857" y="11528"/>
                  <a:pt x="11852" y="11530"/>
                  <a:pt x="11847" y="11531"/>
                </a:cubicBezTo>
                <a:cubicBezTo>
                  <a:pt x="11842" y="11533"/>
                  <a:pt x="11837" y="11533"/>
                  <a:pt x="11832" y="11532"/>
                </a:cubicBezTo>
                <a:cubicBezTo>
                  <a:pt x="11821" y="11529"/>
                  <a:pt x="11812" y="11523"/>
                  <a:pt x="11804" y="11511"/>
                </a:cubicBezTo>
                <a:close/>
                <a:moveTo>
                  <a:pt x="12497" y="11511"/>
                </a:moveTo>
                <a:cubicBezTo>
                  <a:pt x="12489" y="11499"/>
                  <a:pt x="12483" y="11486"/>
                  <a:pt x="12479" y="11468"/>
                </a:cubicBezTo>
                <a:cubicBezTo>
                  <a:pt x="12475" y="11451"/>
                  <a:pt x="12473" y="11434"/>
                  <a:pt x="12475" y="11415"/>
                </a:cubicBezTo>
                <a:cubicBezTo>
                  <a:pt x="12476" y="11396"/>
                  <a:pt x="12480" y="11381"/>
                  <a:pt x="12486" y="11365"/>
                </a:cubicBezTo>
                <a:cubicBezTo>
                  <a:pt x="12489" y="11357"/>
                  <a:pt x="12492" y="11351"/>
                  <a:pt x="12496" y="11345"/>
                </a:cubicBezTo>
                <a:cubicBezTo>
                  <a:pt x="12500" y="11340"/>
                  <a:pt x="12505" y="11335"/>
                  <a:pt x="12509" y="11331"/>
                </a:cubicBezTo>
                <a:cubicBezTo>
                  <a:pt x="12519" y="11324"/>
                  <a:pt x="12528" y="11321"/>
                  <a:pt x="12539" y="11323"/>
                </a:cubicBezTo>
                <a:cubicBezTo>
                  <a:pt x="12549" y="11326"/>
                  <a:pt x="12558" y="11333"/>
                  <a:pt x="12567" y="11344"/>
                </a:cubicBezTo>
                <a:cubicBezTo>
                  <a:pt x="12576" y="11356"/>
                  <a:pt x="12581" y="11369"/>
                  <a:pt x="12585" y="11386"/>
                </a:cubicBezTo>
                <a:cubicBezTo>
                  <a:pt x="12590" y="11404"/>
                  <a:pt x="12591" y="11421"/>
                  <a:pt x="12589" y="11440"/>
                </a:cubicBezTo>
                <a:cubicBezTo>
                  <a:pt x="12588" y="11459"/>
                  <a:pt x="12584" y="11475"/>
                  <a:pt x="12578" y="11490"/>
                </a:cubicBezTo>
                <a:cubicBezTo>
                  <a:pt x="12575" y="11498"/>
                  <a:pt x="12571" y="11505"/>
                  <a:pt x="12568" y="11510"/>
                </a:cubicBezTo>
                <a:cubicBezTo>
                  <a:pt x="12564" y="11516"/>
                  <a:pt x="12560" y="11520"/>
                  <a:pt x="12555" y="11524"/>
                </a:cubicBezTo>
                <a:cubicBezTo>
                  <a:pt x="12550" y="11528"/>
                  <a:pt x="12545" y="11530"/>
                  <a:pt x="12540" y="11531"/>
                </a:cubicBezTo>
                <a:cubicBezTo>
                  <a:pt x="12535" y="11533"/>
                  <a:pt x="12530" y="11533"/>
                  <a:pt x="12525" y="11532"/>
                </a:cubicBezTo>
                <a:cubicBezTo>
                  <a:pt x="12514" y="11529"/>
                  <a:pt x="12505" y="11523"/>
                  <a:pt x="12497" y="11511"/>
                </a:cubicBezTo>
                <a:close/>
                <a:moveTo>
                  <a:pt x="13190" y="11511"/>
                </a:moveTo>
                <a:cubicBezTo>
                  <a:pt x="13182" y="11499"/>
                  <a:pt x="13176" y="11486"/>
                  <a:pt x="13172" y="11468"/>
                </a:cubicBezTo>
                <a:cubicBezTo>
                  <a:pt x="13168" y="11451"/>
                  <a:pt x="13166" y="11434"/>
                  <a:pt x="13168" y="11415"/>
                </a:cubicBezTo>
                <a:cubicBezTo>
                  <a:pt x="13169" y="11396"/>
                  <a:pt x="13173" y="11381"/>
                  <a:pt x="13179" y="11365"/>
                </a:cubicBezTo>
                <a:cubicBezTo>
                  <a:pt x="13182" y="11357"/>
                  <a:pt x="13185" y="11351"/>
                  <a:pt x="13189" y="11345"/>
                </a:cubicBezTo>
                <a:cubicBezTo>
                  <a:pt x="13193" y="11340"/>
                  <a:pt x="13198" y="11335"/>
                  <a:pt x="13202" y="11331"/>
                </a:cubicBezTo>
                <a:cubicBezTo>
                  <a:pt x="13212" y="11324"/>
                  <a:pt x="13221" y="11321"/>
                  <a:pt x="13232" y="11323"/>
                </a:cubicBezTo>
                <a:cubicBezTo>
                  <a:pt x="13242" y="11326"/>
                  <a:pt x="13252" y="11333"/>
                  <a:pt x="13260" y="11344"/>
                </a:cubicBezTo>
                <a:cubicBezTo>
                  <a:pt x="13269" y="11356"/>
                  <a:pt x="13274" y="11369"/>
                  <a:pt x="13278" y="11386"/>
                </a:cubicBezTo>
                <a:cubicBezTo>
                  <a:pt x="13283" y="11404"/>
                  <a:pt x="13284" y="11421"/>
                  <a:pt x="13282" y="11440"/>
                </a:cubicBezTo>
                <a:cubicBezTo>
                  <a:pt x="13281" y="11459"/>
                  <a:pt x="13278" y="11475"/>
                  <a:pt x="13271" y="11490"/>
                </a:cubicBezTo>
                <a:cubicBezTo>
                  <a:pt x="13268" y="11498"/>
                  <a:pt x="13265" y="11505"/>
                  <a:pt x="13261" y="11510"/>
                </a:cubicBezTo>
                <a:cubicBezTo>
                  <a:pt x="13257" y="11516"/>
                  <a:pt x="13252" y="11520"/>
                  <a:pt x="13248" y="11524"/>
                </a:cubicBezTo>
                <a:cubicBezTo>
                  <a:pt x="13243" y="11528"/>
                  <a:pt x="13238" y="11530"/>
                  <a:pt x="13233" y="11531"/>
                </a:cubicBezTo>
                <a:cubicBezTo>
                  <a:pt x="13228" y="11533"/>
                  <a:pt x="13223" y="11533"/>
                  <a:pt x="13218" y="11532"/>
                </a:cubicBezTo>
                <a:cubicBezTo>
                  <a:pt x="13207" y="11529"/>
                  <a:pt x="13198" y="11523"/>
                  <a:pt x="13190" y="11511"/>
                </a:cubicBezTo>
                <a:close/>
                <a:moveTo>
                  <a:pt x="13883" y="11511"/>
                </a:moveTo>
                <a:cubicBezTo>
                  <a:pt x="13879" y="11505"/>
                  <a:pt x="13875" y="11499"/>
                  <a:pt x="13872" y="11492"/>
                </a:cubicBezTo>
                <a:cubicBezTo>
                  <a:pt x="13869" y="11485"/>
                  <a:pt x="13867" y="11477"/>
                  <a:pt x="13865" y="11468"/>
                </a:cubicBezTo>
                <a:cubicBezTo>
                  <a:pt x="13861" y="11451"/>
                  <a:pt x="13859" y="11434"/>
                  <a:pt x="13861" y="11415"/>
                </a:cubicBezTo>
                <a:cubicBezTo>
                  <a:pt x="13862" y="11396"/>
                  <a:pt x="13866" y="11381"/>
                  <a:pt x="13872" y="11365"/>
                </a:cubicBezTo>
                <a:cubicBezTo>
                  <a:pt x="13875" y="11357"/>
                  <a:pt x="13878" y="11351"/>
                  <a:pt x="13882" y="11345"/>
                </a:cubicBezTo>
                <a:cubicBezTo>
                  <a:pt x="13886" y="11340"/>
                  <a:pt x="13891" y="11335"/>
                  <a:pt x="13895" y="11331"/>
                </a:cubicBezTo>
                <a:cubicBezTo>
                  <a:pt x="13905" y="11324"/>
                  <a:pt x="13914" y="11321"/>
                  <a:pt x="13925" y="11323"/>
                </a:cubicBezTo>
                <a:cubicBezTo>
                  <a:pt x="13936" y="11326"/>
                  <a:pt x="13945" y="11333"/>
                  <a:pt x="13953" y="11344"/>
                </a:cubicBezTo>
                <a:cubicBezTo>
                  <a:pt x="13962" y="11356"/>
                  <a:pt x="13967" y="11369"/>
                  <a:pt x="13971" y="11386"/>
                </a:cubicBezTo>
                <a:cubicBezTo>
                  <a:pt x="13976" y="11404"/>
                  <a:pt x="13977" y="11421"/>
                  <a:pt x="13975" y="11440"/>
                </a:cubicBezTo>
                <a:cubicBezTo>
                  <a:pt x="13974" y="11459"/>
                  <a:pt x="13971" y="11475"/>
                  <a:pt x="13964" y="11490"/>
                </a:cubicBezTo>
                <a:cubicBezTo>
                  <a:pt x="13961" y="11498"/>
                  <a:pt x="13958" y="11505"/>
                  <a:pt x="13954" y="11510"/>
                </a:cubicBezTo>
                <a:cubicBezTo>
                  <a:pt x="13950" y="11516"/>
                  <a:pt x="13945" y="11520"/>
                  <a:pt x="13941" y="11524"/>
                </a:cubicBezTo>
                <a:cubicBezTo>
                  <a:pt x="13936" y="11528"/>
                  <a:pt x="13931" y="11530"/>
                  <a:pt x="13926" y="11531"/>
                </a:cubicBezTo>
                <a:cubicBezTo>
                  <a:pt x="13921" y="11533"/>
                  <a:pt x="13916" y="11533"/>
                  <a:pt x="13911" y="11532"/>
                </a:cubicBezTo>
                <a:cubicBezTo>
                  <a:pt x="13905" y="11531"/>
                  <a:pt x="13901" y="11528"/>
                  <a:pt x="13896" y="11525"/>
                </a:cubicBezTo>
                <a:cubicBezTo>
                  <a:pt x="13892" y="11522"/>
                  <a:pt x="13887" y="11517"/>
                  <a:pt x="13883" y="11511"/>
                </a:cubicBezTo>
                <a:close/>
                <a:moveTo>
                  <a:pt x="14576" y="11511"/>
                </a:moveTo>
                <a:cubicBezTo>
                  <a:pt x="14572" y="11505"/>
                  <a:pt x="14568" y="11499"/>
                  <a:pt x="14565" y="11492"/>
                </a:cubicBezTo>
                <a:cubicBezTo>
                  <a:pt x="14562" y="11485"/>
                  <a:pt x="14560" y="11477"/>
                  <a:pt x="14558" y="11468"/>
                </a:cubicBezTo>
                <a:cubicBezTo>
                  <a:pt x="14554" y="11451"/>
                  <a:pt x="14552" y="11434"/>
                  <a:pt x="14554" y="11415"/>
                </a:cubicBezTo>
                <a:cubicBezTo>
                  <a:pt x="14555" y="11396"/>
                  <a:pt x="14559" y="11381"/>
                  <a:pt x="14565" y="11365"/>
                </a:cubicBezTo>
                <a:cubicBezTo>
                  <a:pt x="14568" y="11357"/>
                  <a:pt x="14571" y="11351"/>
                  <a:pt x="14575" y="11345"/>
                </a:cubicBezTo>
                <a:cubicBezTo>
                  <a:pt x="14579" y="11340"/>
                  <a:pt x="14584" y="11335"/>
                  <a:pt x="14588" y="11331"/>
                </a:cubicBezTo>
                <a:cubicBezTo>
                  <a:pt x="14598" y="11324"/>
                  <a:pt x="14607" y="11321"/>
                  <a:pt x="14618" y="11323"/>
                </a:cubicBezTo>
                <a:cubicBezTo>
                  <a:pt x="14629" y="11326"/>
                  <a:pt x="14638" y="11333"/>
                  <a:pt x="14646" y="11344"/>
                </a:cubicBezTo>
                <a:cubicBezTo>
                  <a:pt x="14655" y="11356"/>
                  <a:pt x="14660" y="11369"/>
                  <a:pt x="14664" y="11386"/>
                </a:cubicBezTo>
                <a:cubicBezTo>
                  <a:pt x="14669" y="11404"/>
                  <a:pt x="14670" y="11421"/>
                  <a:pt x="14668" y="11440"/>
                </a:cubicBezTo>
                <a:cubicBezTo>
                  <a:pt x="14667" y="11459"/>
                  <a:pt x="14664" y="11475"/>
                  <a:pt x="14657" y="11490"/>
                </a:cubicBezTo>
                <a:cubicBezTo>
                  <a:pt x="14654" y="11498"/>
                  <a:pt x="14651" y="11505"/>
                  <a:pt x="14647" y="11510"/>
                </a:cubicBezTo>
                <a:cubicBezTo>
                  <a:pt x="14643" y="11516"/>
                  <a:pt x="14638" y="11520"/>
                  <a:pt x="14634" y="11524"/>
                </a:cubicBezTo>
                <a:cubicBezTo>
                  <a:pt x="14629" y="11528"/>
                  <a:pt x="14624" y="11530"/>
                  <a:pt x="14619" y="11531"/>
                </a:cubicBezTo>
                <a:cubicBezTo>
                  <a:pt x="14614" y="11533"/>
                  <a:pt x="14609" y="11533"/>
                  <a:pt x="14604" y="11532"/>
                </a:cubicBezTo>
                <a:cubicBezTo>
                  <a:pt x="14598" y="11531"/>
                  <a:pt x="14594" y="11528"/>
                  <a:pt x="14589" y="11525"/>
                </a:cubicBezTo>
                <a:cubicBezTo>
                  <a:pt x="14585" y="11522"/>
                  <a:pt x="14580" y="11517"/>
                  <a:pt x="14576" y="11511"/>
                </a:cubicBezTo>
                <a:close/>
                <a:moveTo>
                  <a:pt x="15269" y="11511"/>
                </a:moveTo>
                <a:cubicBezTo>
                  <a:pt x="15265" y="11505"/>
                  <a:pt x="15261" y="11499"/>
                  <a:pt x="15258" y="11492"/>
                </a:cubicBezTo>
                <a:cubicBezTo>
                  <a:pt x="15255" y="11485"/>
                  <a:pt x="15253" y="11477"/>
                  <a:pt x="15251" y="11468"/>
                </a:cubicBezTo>
                <a:cubicBezTo>
                  <a:pt x="15247" y="11451"/>
                  <a:pt x="15245" y="11434"/>
                  <a:pt x="15247" y="11415"/>
                </a:cubicBezTo>
                <a:cubicBezTo>
                  <a:pt x="15248" y="11396"/>
                  <a:pt x="15252" y="11381"/>
                  <a:pt x="15258" y="11365"/>
                </a:cubicBezTo>
                <a:cubicBezTo>
                  <a:pt x="15261" y="11357"/>
                  <a:pt x="15264" y="11351"/>
                  <a:pt x="15268" y="11345"/>
                </a:cubicBezTo>
                <a:cubicBezTo>
                  <a:pt x="15272" y="11340"/>
                  <a:pt x="15277" y="11335"/>
                  <a:pt x="15281" y="11331"/>
                </a:cubicBezTo>
                <a:cubicBezTo>
                  <a:pt x="15291" y="11324"/>
                  <a:pt x="15301" y="11321"/>
                  <a:pt x="15311" y="11323"/>
                </a:cubicBezTo>
                <a:cubicBezTo>
                  <a:pt x="15322" y="11326"/>
                  <a:pt x="15331" y="11333"/>
                  <a:pt x="15339" y="11344"/>
                </a:cubicBezTo>
                <a:cubicBezTo>
                  <a:pt x="15348" y="11356"/>
                  <a:pt x="15353" y="11369"/>
                  <a:pt x="15357" y="11386"/>
                </a:cubicBezTo>
                <a:cubicBezTo>
                  <a:pt x="15362" y="11404"/>
                  <a:pt x="15363" y="11421"/>
                  <a:pt x="15361" y="11440"/>
                </a:cubicBezTo>
                <a:cubicBezTo>
                  <a:pt x="15360" y="11459"/>
                  <a:pt x="15357" y="11475"/>
                  <a:pt x="15350" y="11490"/>
                </a:cubicBezTo>
                <a:cubicBezTo>
                  <a:pt x="15347" y="11498"/>
                  <a:pt x="15344" y="11505"/>
                  <a:pt x="15340" y="11510"/>
                </a:cubicBezTo>
                <a:cubicBezTo>
                  <a:pt x="15336" y="11516"/>
                  <a:pt x="15331" y="11520"/>
                  <a:pt x="15327" y="11524"/>
                </a:cubicBezTo>
                <a:cubicBezTo>
                  <a:pt x="15322" y="11528"/>
                  <a:pt x="15317" y="11530"/>
                  <a:pt x="15312" y="11531"/>
                </a:cubicBezTo>
                <a:cubicBezTo>
                  <a:pt x="15307" y="11533"/>
                  <a:pt x="15302" y="11533"/>
                  <a:pt x="15297" y="11532"/>
                </a:cubicBezTo>
                <a:cubicBezTo>
                  <a:pt x="15292" y="11531"/>
                  <a:pt x="15287" y="11528"/>
                  <a:pt x="15282" y="11525"/>
                </a:cubicBezTo>
                <a:cubicBezTo>
                  <a:pt x="15278" y="11522"/>
                  <a:pt x="15273" y="11517"/>
                  <a:pt x="15269" y="11511"/>
                </a:cubicBezTo>
                <a:close/>
                <a:moveTo>
                  <a:pt x="15962" y="11511"/>
                </a:moveTo>
                <a:cubicBezTo>
                  <a:pt x="15958" y="11505"/>
                  <a:pt x="15954" y="11499"/>
                  <a:pt x="15951" y="11492"/>
                </a:cubicBezTo>
                <a:cubicBezTo>
                  <a:pt x="15948" y="11485"/>
                  <a:pt x="15946" y="11477"/>
                  <a:pt x="15944" y="11468"/>
                </a:cubicBezTo>
                <a:cubicBezTo>
                  <a:pt x="15940" y="11451"/>
                  <a:pt x="15938" y="11434"/>
                  <a:pt x="15940" y="11415"/>
                </a:cubicBezTo>
                <a:cubicBezTo>
                  <a:pt x="15941" y="11396"/>
                  <a:pt x="15945" y="11381"/>
                  <a:pt x="15951" y="11365"/>
                </a:cubicBezTo>
                <a:cubicBezTo>
                  <a:pt x="15954" y="11357"/>
                  <a:pt x="15958" y="11351"/>
                  <a:pt x="15961" y="11345"/>
                </a:cubicBezTo>
                <a:cubicBezTo>
                  <a:pt x="15965" y="11340"/>
                  <a:pt x="15970" y="11335"/>
                  <a:pt x="15974" y="11331"/>
                </a:cubicBezTo>
                <a:cubicBezTo>
                  <a:pt x="15984" y="11324"/>
                  <a:pt x="15994" y="11321"/>
                  <a:pt x="16004" y="11323"/>
                </a:cubicBezTo>
                <a:cubicBezTo>
                  <a:pt x="16015" y="11326"/>
                  <a:pt x="16024" y="11333"/>
                  <a:pt x="16032" y="11344"/>
                </a:cubicBezTo>
                <a:cubicBezTo>
                  <a:pt x="16036" y="11350"/>
                  <a:pt x="16040" y="11356"/>
                  <a:pt x="16043" y="11363"/>
                </a:cubicBezTo>
                <a:cubicBezTo>
                  <a:pt x="16046" y="11370"/>
                  <a:pt x="16048" y="11377"/>
                  <a:pt x="16050" y="11386"/>
                </a:cubicBezTo>
                <a:cubicBezTo>
                  <a:pt x="16055" y="11404"/>
                  <a:pt x="16056" y="11421"/>
                  <a:pt x="16054" y="11440"/>
                </a:cubicBezTo>
                <a:cubicBezTo>
                  <a:pt x="16053" y="11459"/>
                  <a:pt x="16050" y="11475"/>
                  <a:pt x="16043" y="11490"/>
                </a:cubicBezTo>
                <a:cubicBezTo>
                  <a:pt x="16040" y="11498"/>
                  <a:pt x="16037" y="11505"/>
                  <a:pt x="16033" y="11510"/>
                </a:cubicBezTo>
                <a:cubicBezTo>
                  <a:pt x="16029" y="11516"/>
                  <a:pt x="16024" y="11520"/>
                  <a:pt x="16020" y="11524"/>
                </a:cubicBezTo>
                <a:cubicBezTo>
                  <a:pt x="16015" y="11528"/>
                  <a:pt x="16010" y="11530"/>
                  <a:pt x="16005" y="11531"/>
                </a:cubicBezTo>
                <a:cubicBezTo>
                  <a:pt x="16000" y="11533"/>
                  <a:pt x="15995" y="11533"/>
                  <a:pt x="15990" y="11532"/>
                </a:cubicBezTo>
                <a:cubicBezTo>
                  <a:pt x="15985" y="11531"/>
                  <a:pt x="15980" y="11528"/>
                  <a:pt x="15975" y="11525"/>
                </a:cubicBezTo>
                <a:cubicBezTo>
                  <a:pt x="15971" y="11522"/>
                  <a:pt x="15966" y="11517"/>
                  <a:pt x="15962" y="11511"/>
                </a:cubicBezTo>
                <a:close/>
                <a:moveTo>
                  <a:pt x="16655" y="11511"/>
                </a:moveTo>
                <a:cubicBezTo>
                  <a:pt x="16651" y="11505"/>
                  <a:pt x="16647" y="11499"/>
                  <a:pt x="16644" y="11492"/>
                </a:cubicBezTo>
                <a:cubicBezTo>
                  <a:pt x="16641" y="11485"/>
                  <a:pt x="16639" y="11477"/>
                  <a:pt x="16637" y="11468"/>
                </a:cubicBezTo>
                <a:cubicBezTo>
                  <a:pt x="16633" y="11451"/>
                  <a:pt x="16631" y="11434"/>
                  <a:pt x="16633" y="11415"/>
                </a:cubicBezTo>
                <a:cubicBezTo>
                  <a:pt x="16634" y="11396"/>
                  <a:pt x="16638" y="11381"/>
                  <a:pt x="16644" y="11365"/>
                </a:cubicBezTo>
                <a:cubicBezTo>
                  <a:pt x="16647" y="11357"/>
                  <a:pt x="16651" y="11351"/>
                  <a:pt x="16655" y="11345"/>
                </a:cubicBezTo>
                <a:cubicBezTo>
                  <a:pt x="16658" y="11340"/>
                  <a:pt x="16663" y="11335"/>
                  <a:pt x="16667" y="11331"/>
                </a:cubicBezTo>
                <a:cubicBezTo>
                  <a:pt x="16677" y="11324"/>
                  <a:pt x="16687" y="11321"/>
                  <a:pt x="16697" y="11323"/>
                </a:cubicBezTo>
                <a:cubicBezTo>
                  <a:pt x="16708" y="11326"/>
                  <a:pt x="16717" y="11333"/>
                  <a:pt x="16725" y="11344"/>
                </a:cubicBezTo>
                <a:cubicBezTo>
                  <a:pt x="16729" y="11350"/>
                  <a:pt x="16733" y="11356"/>
                  <a:pt x="16736" y="11363"/>
                </a:cubicBezTo>
                <a:cubicBezTo>
                  <a:pt x="16739" y="11370"/>
                  <a:pt x="16741" y="11377"/>
                  <a:pt x="16743" y="11386"/>
                </a:cubicBezTo>
                <a:cubicBezTo>
                  <a:pt x="16748" y="11404"/>
                  <a:pt x="16749" y="11421"/>
                  <a:pt x="16747" y="11440"/>
                </a:cubicBezTo>
                <a:cubicBezTo>
                  <a:pt x="16746" y="11459"/>
                  <a:pt x="16743" y="11475"/>
                  <a:pt x="16736" y="11490"/>
                </a:cubicBezTo>
                <a:cubicBezTo>
                  <a:pt x="16733" y="11498"/>
                  <a:pt x="16730" y="11505"/>
                  <a:pt x="16726" y="11510"/>
                </a:cubicBezTo>
                <a:cubicBezTo>
                  <a:pt x="16722" y="11516"/>
                  <a:pt x="16717" y="11520"/>
                  <a:pt x="16713" y="11524"/>
                </a:cubicBezTo>
                <a:cubicBezTo>
                  <a:pt x="16708" y="11528"/>
                  <a:pt x="16703" y="11530"/>
                  <a:pt x="16698" y="11531"/>
                </a:cubicBezTo>
                <a:cubicBezTo>
                  <a:pt x="16693" y="11533"/>
                  <a:pt x="16688" y="11533"/>
                  <a:pt x="16683" y="11532"/>
                </a:cubicBezTo>
                <a:cubicBezTo>
                  <a:pt x="16678" y="11531"/>
                  <a:pt x="16673" y="11528"/>
                  <a:pt x="16668" y="11525"/>
                </a:cubicBezTo>
                <a:cubicBezTo>
                  <a:pt x="16664" y="11522"/>
                  <a:pt x="16659" y="11517"/>
                  <a:pt x="16655" y="11511"/>
                </a:cubicBezTo>
                <a:close/>
                <a:moveTo>
                  <a:pt x="17349" y="11511"/>
                </a:moveTo>
                <a:cubicBezTo>
                  <a:pt x="17344" y="11505"/>
                  <a:pt x="17341" y="11499"/>
                  <a:pt x="17338" y="11492"/>
                </a:cubicBezTo>
                <a:cubicBezTo>
                  <a:pt x="17335" y="11485"/>
                  <a:pt x="17332" y="11477"/>
                  <a:pt x="17330" y="11468"/>
                </a:cubicBezTo>
                <a:cubicBezTo>
                  <a:pt x="17326" y="11451"/>
                  <a:pt x="17324" y="11434"/>
                  <a:pt x="17326" y="11415"/>
                </a:cubicBezTo>
                <a:cubicBezTo>
                  <a:pt x="17327" y="11396"/>
                  <a:pt x="17331" y="11381"/>
                  <a:pt x="17337" y="11365"/>
                </a:cubicBezTo>
                <a:cubicBezTo>
                  <a:pt x="17340" y="11357"/>
                  <a:pt x="17344" y="11351"/>
                  <a:pt x="17348" y="11345"/>
                </a:cubicBezTo>
                <a:cubicBezTo>
                  <a:pt x="17351" y="11340"/>
                  <a:pt x="17356" y="11335"/>
                  <a:pt x="17360" y="11331"/>
                </a:cubicBezTo>
                <a:cubicBezTo>
                  <a:pt x="17370" y="11324"/>
                  <a:pt x="17380" y="11321"/>
                  <a:pt x="17390" y="11323"/>
                </a:cubicBezTo>
                <a:cubicBezTo>
                  <a:pt x="17401" y="11326"/>
                  <a:pt x="17410" y="11333"/>
                  <a:pt x="17418" y="11344"/>
                </a:cubicBezTo>
                <a:cubicBezTo>
                  <a:pt x="17422" y="11350"/>
                  <a:pt x="17426" y="11356"/>
                  <a:pt x="17429" y="11363"/>
                </a:cubicBezTo>
                <a:cubicBezTo>
                  <a:pt x="17432" y="11370"/>
                  <a:pt x="17434" y="11377"/>
                  <a:pt x="17436" y="11386"/>
                </a:cubicBezTo>
                <a:cubicBezTo>
                  <a:pt x="17441" y="11404"/>
                  <a:pt x="17442" y="11421"/>
                  <a:pt x="17440" y="11440"/>
                </a:cubicBezTo>
                <a:cubicBezTo>
                  <a:pt x="17439" y="11459"/>
                  <a:pt x="17436" y="11475"/>
                  <a:pt x="17429" y="11490"/>
                </a:cubicBezTo>
                <a:cubicBezTo>
                  <a:pt x="17426" y="11498"/>
                  <a:pt x="17423" y="11505"/>
                  <a:pt x="17419" y="11510"/>
                </a:cubicBezTo>
                <a:cubicBezTo>
                  <a:pt x="17415" y="11516"/>
                  <a:pt x="17411" y="11520"/>
                  <a:pt x="17406" y="11524"/>
                </a:cubicBezTo>
                <a:cubicBezTo>
                  <a:pt x="17401" y="11528"/>
                  <a:pt x="17396" y="11530"/>
                  <a:pt x="17391" y="11531"/>
                </a:cubicBezTo>
                <a:cubicBezTo>
                  <a:pt x="17386" y="11533"/>
                  <a:pt x="17381" y="11533"/>
                  <a:pt x="17376" y="11532"/>
                </a:cubicBezTo>
                <a:cubicBezTo>
                  <a:pt x="17371" y="11531"/>
                  <a:pt x="17366" y="11528"/>
                  <a:pt x="17362" y="11525"/>
                </a:cubicBezTo>
                <a:cubicBezTo>
                  <a:pt x="17357" y="11522"/>
                  <a:pt x="17353" y="11517"/>
                  <a:pt x="17349" y="11511"/>
                </a:cubicBezTo>
                <a:close/>
                <a:moveTo>
                  <a:pt x="18042" y="11511"/>
                </a:moveTo>
                <a:cubicBezTo>
                  <a:pt x="18037" y="11505"/>
                  <a:pt x="18034" y="11499"/>
                  <a:pt x="18031" y="11492"/>
                </a:cubicBezTo>
                <a:cubicBezTo>
                  <a:pt x="18028" y="11485"/>
                  <a:pt x="18025" y="11477"/>
                  <a:pt x="18023" y="11468"/>
                </a:cubicBezTo>
                <a:cubicBezTo>
                  <a:pt x="18019" y="11451"/>
                  <a:pt x="18017" y="11434"/>
                  <a:pt x="18019" y="11415"/>
                </a:cubicBezTo>
                <a:cubicBezTo>
                  <a:pt x="18020" y="11396"/>
                  <a:pt x="18024" y="11381"/>
                  <a:pt x="18030" y="11365"/>
                </a:cubicBezTo>
                <a:cubicBezTo>
                  <a:pt x="18033" y="11357"/>
                  <a:pt x="18037" y="11351"/>
                  <a:pt x="18041" y="11345"/>
                </a:cubicBezTo>
                <a:cubicBezTo>
                  <a:pt x="18044" y="11340"/>
                  <a:pt x="18049" y="11335"/>
                  <a:pt x="18053" y="11331"/>
                </a:cubicBezTo>
                <a:cubicBezTo>
                  <a:pt x="18063" y="11324"/>
                  <a:pt x="18073" y="11321"/>
                  <a:pt x="18083" y="11323"/>
                </a:cubicBezTo>
                <a:cubicBezTo>
                  <a:pt x="18094" y="11326"/>
                  <a:pt x="18103" y="11333"/>
                  <a:pt x="18111" y="11344"/>
                </a:cubicBezTo>
                <a:cubicBezTo>
                  <a:pt x="18115" y="11350"/>
                  <a:pt x="18119" y="11356"/>
                  <a:pt x="18122" y="11363"/>
                </a:cubicBezTo>
                <a:cubicBezTo>
                  <a:pt x="18125" y="11370"/>
                  <a:pt x="18127" y="11377"/>
                  <a:pt x="18129" y="11386"/>
                </a:cubicBezTo>
                <a:cubicBezTo>
                  <a:pt x="18131" y="11395"/>
                  <a:pt x="18133" y="11404"/>
                  <a:pt x="18133" y="11413"/>
                </a:cubicBezTo>
                <a:cubicBezTo>
                  <a:pt x="18134" y="11422"/>
                  <a:pt x="18134" y="11431"/>
                  <a:pt x="18133" y="11440"/>
                </a:cubicBezTo>
                <a:cubicBezTo>
                  <a:pt x="18132" y="11459"/>
                  <a:pt x="18129" y="11475"/>
                  <a:pt x="18122" y="11490"/>
                </a:cubicBezTo>
                <a:cubicBezTo>
                  <a:pt x="18116" y="11506"/>
                  <a:pt x="18109" y="11517"/>
                  <a:pt x="18099" y="11524"/>
                </a:cubicBezTo>
                <a:cubicBezTo>
                  <a:pt x="18094" y="11528"/>
                  <a:pt x="18089" y="11530"/>
                  <a:pt x="18084" y="11531"/>
                </a:cubicBezTo>
                <a:cubicBezTo>
                  <a:pt x="18079" y="11533"/>
                  <a:pt x="18074" y="11533"/>
                  <a:pt x="18069" y="11532"/>
                </a:cubicBezTo>
                <a:cubicBezTo>
                  <a:pt x="18064" y="11531"/>
                  <a:pt x="18059" y="11528"/>
                  <a:pt x="18055" y="11525"/>
                </a:cubicBezTo>
                <a:cubicBezTo>
                  <a:pt x="18050" y="11522"/>
                  <a:pt x="18046" y="11517"/>
                  <a:pt x="18042" y="11511"/>
                </a:cubicBezTo>
                <a:close/>
                <a:moveTo>
                  <a:pt x="18735" y="11511"/>
                </a:moveTo>
                <a:cubicBezTo>
                  <a:pt x="18730" y="11505"/>
                  <a:pt x="18727" y="11499"/>
                  <a:pt x="18724" y="11492"/>
                </a:cubicBezTo>
                <a:cubicBezTo>
                  <a:pt x="18721" y="11485"/>
                  <a:pt x="18718" y="11477"/>
                  <a:pt x="18716" y="11468"/>
                </a:cubicBezTo>
                <a:cubicBezTo>
                  <a:pt x="18712" y="11451"/>
                  <a:pt x="18710" y="11434"/>
                  <a:pt x="18712" y="11415"/>
                </a:cubicBezTo>
                <a:cubicBezTo>
                  <a:pt x="18713" y="11396"/>
                  <a:pt x="18717" y="11381"/>
                  <a:pt x="18723" y="11365"/>
                </a:cubicBezTo>
                <a:cubicBezTo>
                  <a:pt x="18726" y="11357"/>
                  <a:pt x="18730" y="11351"/>
                  <a:pt x="18734" y="11345"/>
                </a:cubicBezTo>
                <a:cubicBezTo>
                  <a:pt x="18737" y="11340"/>
                  <a:pt x="18742" y="11335"/>
                  <a:pt x="18746" y="11331"/>
                </a:cubicBezTo>
                <a:cubicBezTo>
                  <a:pt x="18756" y="11324"/>
                  <a:pt x="18766" y="11321"/>
                  <a:pt x="18776" y="11323"/>
                </a:cubicBezTo>
                <a:cubicBezTo>
                  <a:pt x="18787" y="11326"/>
                  <a:pt x="18796" y="11333"/>
                  <a:pt x="18804" y="11344"/>
                </a:cubicBezTo>
                <a:cubicBezTo>
                  <a:pt x="18808" y="11350"/>
                  <a:pt x="18812" y="11356"/>
                  <a:pt x="18815" y="11363"/>
                </a:cubicBezTo>
                <a:cubicBezTo>
                  <a:pt x="18818" y="11370"/>
                  <a:pt x="18820" y="11377"/>
                  <a:pt x="18822" y="11386"/>
                </a:cubicBezTo>
                <a:cubicBezTo>
                  <a:pt x="18827" y="11404"/>
                  <a:pt x="18828" y="11421"/>
                  <a:pt x="18827" y="11440"/>
                </a:cubicBezTo>
                <a:cubicBezTo>
                  <a:pt x="18825" y="11459"/>
                  <a:pt x="18822" y="11475"/>
                  <a:pt x="18815" y="11490"/>
                </a:cubicBezTo>
                <a:cubicBezTo>
                  <a:pt x="18809" y="11506"/>
                  <a:pt x="18802" y="11517"/>
                  <a:pt x="18792" y="11524"/>
                </a:cubicBezTo>
                <a:cubicBezTo>
                  <a:pt x="18787" y="11528"/>
                  <a:pt x="18782" y="11530"/>
                  <a:pt x="18777" y="11531"/>
                </a:cubicBezTo>
                <a:cubicBezTo>
                  <a:pt x="18772" y="11533"/>
                  <a:pt x="18767" y="11533"/>
                  <a:pt x="18762" y="11532"/>
                </a:cubicBezTo>
                <a:cubicBezTo>
                  <a:pt x="18757" y="11531"/>
                  <a:pt x="18752" y="11528"/>
                  <a:pt x="18748" y="11525"/>
                </a:cubicBezTo>
                <a:cubicBezTo>
                  <a:pt x="18743" y="11522"/>
                  <a:pt x="18739" y="11517"/>
                  <a:pt x="18735" y="11511"/>
                </a:cubicBezTo>
                <a:close/>
                <a:moveTo>
                  <a:pt x="19428" y="11511"/>
                </a:moveTo>
                <a:cubicBezTo>
                  <a:pt x="19423" y="11505"/>
                  <a:pt x="19420" y="11499"/>
                  <a:pt x="19417" y="11492"/>
                </a:cubicBezTo>
                <a:cubicBezTo>
                  <a:pt x="19414" y="11485"/>
                  <a:pt x="19411" y="11477"/>
                  <a:pt x="19409" y="11468"/>
                </a:cubicBezTo>
                <a:cubicBezTo>
                  <a:pt x="19405" y="11451"/>
                  <a:pt x="19403" y="11434"/>
                  <a:pt x="19405" y="11415"/>
                </a:cubicBezTo>
                <a:cubicBezTo>
                  <a:pt x="19406" y="11396"/>
                  <a:pt x="19410" y="11381"/>
                  <a:pt x="19416" y="11365"/>
                </a:cubicBezTo>
                <a:cubicBezTo>
                  <a:pt x="19419" y="11357"/>
                  <a:pt x="19423" y="11351"/>
                  <a:pt x="19427" y="11345"/>
                </a:cubicBezTo>
                <a:cubicBezTo>
                  <a:pt x="19430" y="11340"/>
                  <a:pt x="19435" y="11335"/>
                  <a:pt x="19439" y="11331"/>
                </a:cubicBezTo>
                <a:cubicBezTo>
                  <a:pt x="19449" y="11324"/>
                  <a:pt x="19459" y="11321"/>
                  <a:pt x="19469" y="11323"/>
                </a:cubicBezTo>
                <a:cubicBezTo>
                  <a:pt x="19480" y="11326"/>
                  <a:pt x="19489" y="11333"/>
                  <a:pt x="19497" y="11344"/>
                </a:cubicBezTo>
                <a:cubicBezTo>
                  <a:pt x="19506" y="11356"/>
                  <a:pt x="19511" y="11369"/>
                  <a:pt x="19515" y="11386"/>
                </a:cubicBezTo>
                <a:cubicBezTo>
                  <a:pt x="19520" y="11404"/>
                  <a:pt x="19521" y="11421"/>
                  <a:pt x="19520" y="11440"/>
                </a:cubicBezTo>
                <a:cubicBezTo>
                  <a:pt x="19518" y="11459"/>
                  <a:pt x="19515" y="11475"/>
                  <a:pt x="19508" y="11490"/>
                </a:cubicBezTo>
                <a:cubicBezTo>
                  <a:pt x="19505" y="11498"/>
                  <a:pt x="19502" y="11505"/>
                  <a:pt x="19498" y="11510"/>
                </a:cubicBezTo>
                <a:cubicBezTo>
                  <a:pt x="19494" y="11516"/>
                  <a:pt x="19490" y="11520"/>
                  <a:pt x="19485" y="11524"/>
                </a:cubicBezTo>
                <a:cubicBezTo>
                  <a:pt x="19480" y="11528"/>
                  <a:pt x="19475" y="11530"/>
                  <a:pt x="19470" y="11531"/>
                </a:cubicBezTo>
                <a:cubicBezTo>
                  <a:pt x="19465" y="11533"/>
                  <a:pt x="19460" y="11533"/>
                  <a:pt x="19455" y="11532"/>
                </a:cubicBezTo>
                <a:cubicBezTo>
                  <a:pt x="19450" y="11531"/>
                  <a:pt x="19445" y="11528"/>
                  <a:pt x="19441" y="11525"/>
                </a:cubicBezTo>
                <a:cubicBezTo>
                  <a:pt x="19436" y="11522"/>
                  <a:pt x="19432" y="11517"/>
                  <a:pt x="19428" y="11511"/>
                </a:cubicBezTo>
                <a:close/>
                <a:moveTo>
                  <a:pt x="20121" y="11511"/>
                </a:moveTo>
                <a:cubicBezTo>
                  <a:pt x="20116" y="11505"/>
                  <a:pt x="20113" y="11499"/>
                  <a:pt x="20110" y="11492"/>
                </a:cubicBezTo>
                <a:cubicBezTo>
                  <a:pt x="20107" y="11485"/>
                  <a:pt x="20104" y="11477"/>
                  <a:pt x="20102" y="11468"/>
                </a:cubicBezTo>
                <a:cubicBezTo>
                  <a:pt x="20098" y="11451"/>
                  <a:pt x="20096" y="11434"/>
                  <a:pt x="20098" y="11415"/>
                </a:cubicBezTo>
                <a:cubicBezTo>
                  <a:pt x="20099" y="11396"/>
                  <a:pt x="20103" y="11381"/>
                  <a:pt x="20109" y="11365"/>
                </a:cubicBezTo>
                <a:cubicBezTo>
                  <a:pt x="20112" y="11357"/>
                  <a:pt x="20116" y="11351"/>
                  <a:pt x="20120" y="11345"/>
                </a:cubicBezTo>
                <a:cubicBezTo>
                  <a:pt x="20124" y="11340"/>
                  <a:pt x="20128" y="11335"/>
                  <a:pt x="20133" y="11331"/>
                </a:cubicBezTo>
                <a:cubicBezTo>
                  <a:pt x="20143" y="11324"/>
                  <a:pt x="20152" y="11321"/>
                  <a:pt x="20162" y="11323"/>
                </a:cubicBezTo>
                <a:cubicBezTo>
                  <a:pt x="20173" y="11326"/>
                  <a:pt x="20182" y="11333"/>
                  <a:pt x="20190" y="11344"/>
                </a:cubicBezTo>
                <a:cubicBezTo>
                  <a:pt x="20199" y="11356"/>
                  <a:pt x="20204" y="11369"/>
                  <a:pt x="20208" y="11386"/>
                </a:cubicBezTo>
                <a:cubicBezTo>
                  <a:pt x="20213" y="11404"/>
                  <a:pt x="20214" y="11421"/>
                  <a:pt x="20213" y="11440"/>
                </a:cubicBezTo>
                <a:cubicBezTo>
                  <a:pt x="20211" y="11459"/>
                  <a:pt x="20208" y="11475"/>
                  <a:pt x="20201" y="11490"/>
                </a:cubicBezTo>
                <a:cubicBezTo>
                  <a:pt x="20198" y="11498"/>
                  <a:pt x="20195" y="11505"/>
                  <a:pt x="20191" y="11510"/>
                </a:cubicBezTo>
                <a:cubicBezTo>
                  <a:pt x="20187" y="11516"/>
                  <a:pt x="20183" y="11520"/>
                  <a:pt x="20178" y="11524"/>
                </a:cubicBezTo>
                <a:cubicBezTo>
                  <a:pt x="20173" y="11528"/>
                  <a:pt x="20168" y="11530"/>
                  <a:pt x="20163" y="11531"/>
                </a:cubicBezTo>
                <a:cubicBezTo>
                  <a:pt x="20158" y="11533"/>
                  <a:pt x="20153" y="11533"/>
                  <a:pt x="20148" y="11532"/>
                </a:cubicBezTo>
                <a:cubicBezTo>
                  <a:pt x="20143" y="11531"/>
                  <a:pt x="20138" y="11528"/>
                  <a:pt x="20134" y="11525"/>
                </a:cubicBezTo>
                <a:cubicBezTo>
                  <a:pt x="20129" y="11522"/>
                  <a:pt x="20125" y="11517"/>
                  <a:pt x="20121" y="11511"/>
                </a:cubicBezTo>
                <a:close/>
                <a:moveTo>
                  <a:pt x="20814" y="11511"/>
                </a:moveTo>
                <a:cubicBezTo>
                  <a:pt x="20809" y="11505"/>
                  <a:pt x="20806" y="11499"/>
                  <a:pt x="20803" y="11492"/>
                </a:cubicBezTo>
                <a:cubicBezTo>
                  <a:pt x="20800" y="11485"/>
                  <a:pt x="20797" y="11477"/>
                  <a:pt x="20795" y="11468"/>
                </a:cubicBezTo>
                <a:cubicBezTo>
                  <a:pt x="20791" y="11451"/>
                  <a:pt x="20789" y="11434"/>
                  <a:pt x="20791" y="11415"/>
                </a:cubicBezTo>
                <a:cubicBezTo>
                  <a:pt x="20792" y="11396"/>
                  <a:pt x="20796" y="11381"/>
                  <a:pt x="20802" y="11365"/>
                </a:cubicBezTo>
                <a:cubicBezTo>
                  <a:pt x="20805" y="11357"/>
                  <a:pt x="20809" y="11351"/>
                  <a:pt x="20813" y="11345"/>
                </a:cubicBezTo>
                <a:cubicBezTo>
                  <a:pt x="20817" y="11340"/>
                  <a:pt x="20821" y="11335"/>
                  <a:pt x="20826" y="11331"/>
                </a:cubicBezTo>
                <a:cubicBezTo>
                  <a:pt x="20836" y="11324"/>
                  <a:pt x="20845" y="11321"/>
                  <a:pt x="20855" y="11323"/>
                </a:cubicBezTo>
                <a:cubicBezTo>
                  <a:pt x="20866" y="11326"/>
                  <a:pt x="20875" y="11333"/>
                  <a:pt x="20883" y="11344"/>
                </a:cubicBezTo>
                <a:cubicBezTo>
                  <a:pt x="20892" y="11356"/>
                  <a:pt x="20897" y="11369"/>
                  <a:pt x="20901" y="11386"/>
                </a:cubicBezTo>
                <a:cubicBezTo>
                  <a:pt x="20906" y="11404"/>
                  <a:pt x="20907" y="11421"/>
                  <a:pt x="20906" y="11440"/>
                </a:cubicBezTo>
                <a:cubicBezTo>
                  <a:pt x="20904" y="11459"/>
                  <a:pt x="20901" y="11475"/>
                  <a:pt x="20894" y="11490"/>
                </a:cubicBezTo>
                <a:cubicBezTo>
                  <a:pt x="20891" y="11498"/>
                  <a:pt x="20888" y="11505"/>
                  <a:pt x="20884" y="11510"/>
                </a:cubicBezTo>
                <a:cubicBezTo>
                  <a:pt x="20880" y="11516"/>
                  <a:pt x="20876" y="11520"/>
                  <a:pt x="20871" y="11524"/>
                </a:cubicBezTo>
                <a:cubicBezTo>
                  <a:pt x="20866" y="11528"/>
                  <a:pt x="20861" y="11530"/>
                  <a:pt x="20856" y="11531"/>
                </a:cubicBezTo>
                <a:cubicBezTo>
                  <a:pt x="20852" y="11533"/>
                  <a:pt x="20846" y="11533"/>
                  <a:pt x="20841" y="11532"/>
                </a:cubicBezTo>
                <a:cubicBezTo>
                  <a:pt x="20836" y="11531"/>
                  <a:pt x="20831" y="11528"/>
                  <a:pt x="20827" y="11525"/>
                </a:cubicBezTo>
                <a:cubicBezTo>
                  <a:pt x="20822" y="11522"/>
                  <a:pt x="20818" y="11517"/>
                  <a:pt x="20814" y="11511"/>
                </a:cubicBezTo>
                <a:close/>
                <a:moveTo>
                  <a:pt x="21507" y="11511"/>
                </a:moveTo>
                <a:cubicBezTo>
                  <a:pt x="21498" y="11499"/>
                  <a:pt x="21493" y="11486"/>
                  <a:pt x="21488" y="11468"/>
                </a:cubicBezTo>
                <a:cubicBezTo>
                  <a:pt x="21484" y="11451"/>
                  <a:pt x="21482" y="11434"/>
                  <a:pt x="21484" y="11415"/>
                </a:cubicBezTo>
                <a:cubicBezTo>
                  <a:pt x="21485" y="11396"/>
                  <a:pt x="21489" y="11381"/>
                  <a:pt x="21495" y="11365"/>
                </a:cubicBezTo>
                <a:cubicBezTo>
                  <a:pt x="21498" y="11357"/>
                  <a:pt x="21502" y="11351"/>
                  <a:pt x="21506" y="11345"/>
                </a:cubicBezTo>
                <a:cubicBezTo>
                  <a:pt x="21510" y="11340"/>
                  <a:pt x="21514" y="11335"/>
                  <a:pt x="21519" y="11331"/>
                </a:cubicBezTo>
                <a:cubicBezTo>
                  <a:pt x="21529" y="11324"/>
                  <a:pt x="21538" y="11321"/>
                  <a:pt x="21548" y="11323"/>
                </a:cubicBezTo>
                <a:cubicBezTo>
                  <a:pt x="21559" y="11326"/>
                  <a:pt x="21568" y="11333"/>
                  <a:pt x="21576" y="11344"/>
                </a:cubicBezTo>
                <a:cubicBezTo>
                  <a:pt x="21585" y="11356"/>
                  <a:pt x="21590" y="11369"/>
                  <a:pt x="21594" y="11386"/>
                </a:cubicBezTo>
                <a:cubicBezTo>
                  <a:pt x="21599" y="11404"/>
                  <a:pt x="21600" y="11421"/>
                  <a:pt x="21599" y="11440"/>
                </a:cubicBezTo>
                <a:cubicBezTo>
                  <a:pt x="21597" y="11459"/>
                  <a:pt x="21594" y="11475"/>
                  <a:pt x="21587" y="11490"/>
                </a:cubicBezTo>
                <a:cubicBezTo>
                  <a:pt x="21584" y="11498"/>
                  <a:pt x="21581" y="11505"/>
                  <a:pt x="21577" y="11510"/>
                </a:cubicBezTo>
                <a:cubicBezTo>
                  <a:pt x="21573" y="11516"/>
                  <a:pt x="21569" y="11520"/>
                  <a:pt x="21564" y="11524"/>
                </a:cubicBezTo>
                <a:cubicBezTo>
                  <a:pt x="21559" y="11528"/>
                  <a:pt x="21554" y="11530"/>
                  <a:pt x="21549" y="11531"/>
                </a:cubicBezTo>
                <a:cubicBezTo>
                  <a:pt x="21545" y="11533"/>
                  <a:pt x="21539" y="11533"/>
                  <a:pt x="21534" y="11532"/>
                </a:cubicBezTo>
                <a:cubicBezTo>
                  <a:pt x="21524" y="11529"/>
                  <a:pt x="21515" y="11523"/>
                  <a:pt x="21507" y="11511"/>
                </a:cubicBezTo>
                <a:close/>
                <a:moveTo>
                  <a:pt x="23" y="12769"/>
                </a:moveTo>
                <a:cubicBezTo>
                  <a:pt x="15" y="12757"/>
                  <a:pt x="9" y="12745"/>
                  <a:pt x="5" y="12726"/>
                </a:cubicBezTo>
                <a:cubicBezTo>
                  <a:pt x="3" y="12718"/>
                  <a:pt x="1" y="12709"/>
                  <a:pt x="1" y="12700"/>
                </a:cubicBezTo>
                <a:cubicBezTo>
                  <a:pt x="0" y="12691"/>
                  <a:pt x="0" y="12682"/>
                  <a:pt x="1" y="12673"/>
                </a:cubicBezTo>
                <a:cubicBezTo>
                  <a:pt x="1" y="12663"/>
                  <a:pt x="2" y="12655"/>
                  <a:pt x="4" y="12647"/>
                </a:cubicBezTo>
                <a:cubicBezTo>
                  <a:pt x="6" y="12638"/>
                  <a:pt x="8" y="12631"/>
                  <a:pt x="12" y="12623"/>
                </a:cubicBezTo>
                <a:cubicBezTo>
                  <a:pt x="15" y="12615"/>
                  <a:pt x="18" y="12609"/>
                  <a:pt x="22" y="12603"/>
                </a:cubicBezTo>
                <a:cubicBezTo>
                  <a:pt x="26" y="12598"/>
                  <a:pt x="30" y="12593"/>
                  <a:pt x="35" y="12589"/>
                </a:cubicBezTo>
                <a:cubicBezTo>
                  <a:pt x="45" y="12582"/>
                  <a:pt x="54" y="12579"/>
                  <a:pt x="65" y="12581"/>
                </a:cubicBezTo>
                <a:cubicBezTo>
                  <a:pt x="75" y="12584"/>
                  <a:pt x="84" y="12591"/>
                  <a:pt x="92" y="12602"/>
                </a:cubicBezTo>
                <a:cubicBezTo>
                  <a:pt x="96" y="12608"/>
                  <a:pt x="100" y="12614"/>
                  <a:pt x="103" y="12621"/>
                </a:cubicBezTo>
                <a:cubicBezTo>
                  <a:pt x="106" y="12628"/>
                  <a:pt x="109" y="12635"/>
                  <a:pt x="111" y="12644"/>
                </a:cubicBezTo>
                <a:cubicBezTo>
                  <a:pt x="115" y="12663"/>
                  <a:pt x="116" y="12679"/>
                  <a:pt x="115" y="12698"/>
                </a:cubicBezTo>
                <a:cubicBezTo>
                  <a:pt x="114" y="12718"/>
                  <a:pt x="110" y="12733"/>
                  <a:pt x="104" y="12749"/>
                </a:cubicBezTo>
                <a:cubicBezTo>
                  <a:pt x="100" y="12756"/>
                  <a:pt x="97" y="12763"/>
                  <a:pt x="93" y="12768"/>
                </a:cubicBezTo>
                <a:cubicBezTo>
                  <a:pt x="89" y="12774"/>
                  <a:pt x="85" y="12778"/>
                  <a:pt x="80" y="12782"/>
                </a:cubicBezTo>
                <a:cubicBezTo>
                  <a:pt x="75" y="12786"/>
                  <a:pt x="71" y="12788"/>
                  <a:pt x="66" y="12790"/>
                </a:cubicBezTo>
                <a:cubicBezTo>
                  <a:pt x="61" y="12791"/>
                  <a:pt x="56" y="12791"/>
                  <a:pt x="51" y="12790"/>
                </a:cubicBezTo>
                <a:cubicBezTo>
                  <a:pt x="40" y="12788"/>
                  <a:pt x="31" y="12781"/>
                  <a:pt x="23" y="12769"/>
                </a:cubicBezTo>
                <a:close/>
                <a:moveTo>
                  <a:pt x="716" y="12769"/>
                </a:moveTo>
                <a:cubicBezTo>
                  <a:pt x="708" y="12757"/>
                  <a:pt x="702" y="12745"/>
                  <a:pt x="698" y="12726"/>
                </a:cubicBezTo>
                <a:cubicBezTo>
                  <a:pt x="693" y="12709"/>
                  <a:pt x="692" y="12692"/>
                  <a:pt x="694" y="12673"/>
                </a:cubicBezTo>
                <a:cubicBezTo>
                  <a:pt x="695" y="12654"/>
                  <a:pt x="698" y="12639"/>
                  <a:pt x="705" y="12623"/>
                </a:cubicBezTo>
                <a:cubicBezTo>
                  <a:pt x="711" y="12608"/>
                  <a:pt x="718" y="12597"/>
                  <a:pt x="728" y="12589"/>
                </a:cubicBezTo>
                <a:cubicBezTo>
                  <a:pt x="738" y="12582"/>
                  <a:pt x="747" y="12579"/>
                  <a:pt x="758" y="12581"/>
                </a:cubicBezTo>
                <a:cubicBezTo>
                  <a:pt x="768" y="12584"/>
                  <a:pt x="777" y="12591"/>
                  <a:pt x="785" y="12602"/>
                </a:cubicBezTo>
                <a:cubicBezTo>
                  <a:pt x="789" y="12608"/>
                  <a:pt x="793" y="12614"/>
                  <a:pt x="796" y="12621"/>
                </a:cubicBezTo>
                <a:cubicBezTo>
                  <a:pt x="799" y="12628"/>
                  <a:pt x="802" y="12635"/>
                  <a:pt x="804" y="12644"/>
                </a:cubicBezTo>
                <a:cubicBezTo>
                  <a:pt x="808" y="12663"/>
                  <a:pt x="809" y="12679"/>
                  <a:pt x="808" y="12698"/>
                </a:cubicBezTo>
                <a:cubicBezTo>
                  <a:pt x="807" y="12718"/>
                  <a:pt x="803" y="12733"/>
                  <a:pt x="797" y="12749"/>
                </a:cubicBezTo>
                <a:cubicBezTo>
                  <a:pt x="793" y="12756"/>
                  <a:pt x="790" y="12763"/>
                  <a:pt x="786" y="12768"/>
                </a:cubicBezTo>
                <a:cubicBezTo>
                  <a:pt x="782" y="12774"/>
                  <a:pt x="778" y="12778"/>
                  <a:pt x="773" y="12782"/>
                </a:cubicBezTo>
                <a:cubicBezTo>
                  <a:pt x="768" y="12786"/>
                  <a:pt x="764" y="12788"/>
                  <a:pt x="759" y="12790"/>
                </a:cubicBezTo>
                <a:cubicBezTo>
                  <a:pt x="754" y="12791"/>
                  <a:pt x="749" y="12791"/>
                  <a:pt x="744" y="12790"/>
                </a:cubicBezTo>
                <a:cubicBezTo>
                  <a:pt x="733" y="12788"/>
                  <a:pt x="724" y="12781"/>
                  <a:pt x="716" y="12769"/>
                </a:cubicBezTo>
                <a:close/>
                <a:moveTo>
                  <a:pt x="1409" y="12769"/>
                </a:moveTo>
                <a:cubicBezTo>
                  <a:pt x="1401" y="12757"/>
                  <a:pt x="1395" y="12745"/>
                  <a:pt x="1391" y="12726"/>
                </a:cubicBezTo>
                <a:cubicBezTo>
                  <a:pt x="1386" y="12709"/>
                  <a:pt x="1385" y="12692"/>
                  <a:pt x="1387" y="12673"/>
                </a:cubicBezTo>
                <a:cubicBezTo>
                  <a:pt x="1388" y="12654"/>
                  <a:pt x="1391" y="12639"/>
                  <a:pt x="1398" y="12623"/>
                </a:cubicBezTo>
                <a:cubicBezTo>
                  <a:pt x="1404" y="12608"/>
                  <a:pt x="1412" y="12597"/>
                  <a:pt x="1421" y="12589"/>
                </a:cubicBezTo>
                <a:cubicBezTo>
                  <a:pt x="1431" y="12582"/>
                  <a:pt x="1440" y="12579"/>
                  <a:pt x="1451" y="12581"/>
                </a:cubicBezTo>
                <a:cubicBezTo>
                  <a:pt x="1461" y="12584"/>
                  <a:pt x="1470" y="12591"/>
                  <a:pt x="1479" y="12602"/>
                </a:cubicBezTo>
                <a:cubicBezTo>
                  <a:pt x="1483" y="12608"/>
                  <a:pt x="1486" y="12614"/>
                  <a:pt x="1489" y="12621"/>
                </a:cubicBezTo>
                <a:cubicBezTo>
                  <a:pt x="1492" y="12628"/>
                  <a:pt x="1495" y="12635"/>
                  <a:pt x="1497" y="12644"/>
                </a:cubicBezTo>
                <a:cubicBezTo>
                  <a:pt x="1501" y="12663"/>
                  <a:pt x="1502" y="12679"/>
                  <a:pt x="1501" y="12698"/>
                </a:cubicBezTo>
                <a:cubicBezTo>
                  <a:pt x="1500" y="12718"/>
                  <a:pt x="1496" y="12733"/>
                  <a:pt x="1490" y="12749"/>
                </a:cubicBezTo>
                <a:cubicBezTo>
                  <a:pt x="1486" y="12756"/>
                  <a:pt x="1483" y="12763"/>
                  <a:pt x="1479" y="12768"/>
                </a:cubicBezTo>
                <a:cubicBezTo>
                  <a:pt x="1475" y="12774"/>
                  <a:pt x="1471" y="12778"/>
                  <a:pt x="1466" y="12782"/>
                </a:cubicBezTo>
                <a:cubicBezTo>
                  <a:pt x="1461" y="12786"/>
                  <a:pt x="1457" y="12788"/>
                  <a:pt x="1452" y="12790"/>
                </a:cubicBezTo>
                <a:cubicBezTo>
                  <a:pt x="1447" y="12791"/>
                  <a:pt x="1442" y="12791"/>
                  <a:pt x="1437" y="12790"/>
                </a:cubicBezTo>
                <a:cubicBezTo>
                  <a:pt x="1426" y="12788"/>
                  <a:pt x="1417" y="12781"/>
                  <a:pt x="1409" y="12769"/>
                </a:cubicBezTo>
                <a:close/>
                <a:moveTo>
                  <a:pt x="2102" y="12769"/>
                </a:moveTo>
                <a:cubicBezTo>
                  <a:pt x="2094" y="12757"/>
                  <a:pt x="2088" y="12745"/>
                  <a:pt x="2084" y="12726"/>
                </a:cubicBezTo>
                <a:cubicBezTo>
                  <a:pt x="2079" y="12709"/>
                  <a:pt x="2078" y="12692"/>
                  <a:pt x="2080" y="12673"/>
                </a:cubicBezTo>
                <a:cubicBezTo>
                  <a:pt x="2081" y="12654"/>
                  <a:pt x="2084" y="12639"/>
                  <a:pt x="2091" y="12623"/>
                </a:cubicBezTo>
                <a:cubicBezTo>
                  <a:pt x="2097" y="12608"/>
                  <a:pt x="2105" y="12597"/>
                  <a:pt x="2114" y="12589"/>
                </a:cubicBezTo>
                <a:cubicBezTo>
                  <a:pt x="2124" y="12582"/>
                  <a:pt x="2133" y="12579"/>
                  <a:pt x="2144" y="12581"/>
                </a:cubicBezTo>
                <a:cubicBezTo>
                  <a:pt x="2154" y="12584"/>
                  <a:pt x="2163" y="12591"/>
                  <a:pt x="2172" y="12602"/>
                </a:cubicBezTo>
                <a:cubicBezTo>
                  <a:pt x="2176" y="12608"/>
                  <a:pt x="2179" y="12614"/>
                  <a:pt x="2182" y="12621"/>
                </a:cubicBezTo>
                <a:cubicBezTo>
                  <a:pt x="2185" y="12628"/>
                  <a:pt x="2188" y="12635"/>
                  <a:pt x="2190" y="12644"/>
                </a:cubicBezTo>
                <a:cubicBezTo>
                  <a:pt x="2194" y="12663"/>
                  <a:pt x="2195" y="12679"/>
                  <a:pt x="2194" y="12698"/>
                </a:cubicBezTo>
                <a:cubicBezTo>
                  <a:pt x="2193" y="12718"/>
                  <a:pt x="2189" y="12733"/>
                  <a:pt x="2183" y="12749"/>
                </a:cubicBezTo>
                <a:cubicBezTo>
                  <a:pt x="2180" y="12756"/>
                  <a:pt x="2176" y="12763"/>
                  <a:pt x="2172" y="12768"/>
                </a:cubicBezTo>
                <a:cubicBezTo>
                  <a:pt x="2169" y="12774"/>
                  <a:pt x="2164" y="12778"/>
                  <a:pt x="2159" y="12782"/>
                </a:cubicBezTo>
                <a:cubicBezTo>
                  <a:pt x="2155" y="12786"/>
                  <a:pt x="2150" y="12788"/>
                  <a:pt x="2145" y="12790"/>
                </a:cubicBezTo>
                <a:cubicBezTo>
                  <a:pt x="2140" y="12791"/>
                  <a:pt x="2135" y="12791"/>
                  <a:pt x="2130" y="12790"/>
                </a:cubicBezTo>
                <a:cubicBezTo>
                  <a:pt x="2119" y="12788"/>
                  <a:pt x="2110" y="12781"/>
                  <a:pt x="2102" y="12769"/>
                </a:cubicBezTo>
                <a:close/>
                <a:moveTo>
                  <a:pt x="2795" y="12769"/>
                </a:moveTo>
                <a:cubicBezTo>
                  <a:pt x="2791" y="12763"/>
                  <a:pt x="2787" y="12757"/>
                  <a:pt x="2784" y="12750"/>
                </a:cubicBezTo>
                <a:cubicBezTo>
                  <a:pt x="2781" y="12743"/>
                  <a:pt x="2779" y="12735"/>
                  <a:pt x="2777" y="12726"/>
                </a:cubicBezTo>
                <a:cubicBezTo>
                  <a:pt x="2772" y="12709"/>
                  <a:pt x="2771" y="12692"/>
                  <a:pt x="2773" y="12673"/>
                </a:cubicBezTo>
                <a:cubicBezTo>
                  <a:pt x="2774" y="12654"/>
                  <a:pt x="2777" y="12639"/>
                  <a:pt x="2784" y="12623"/>
                </a:cubicBezTo>
                <a:cubicBezTo>
                  <a:pt x="2790" y="12608"/>
                  <a:pt x="2798" y="12597"/>
                  <a:pt x="2807" y="12589"/>
                </a:cubicBezTo>
                <a:cubicBezTo>
                  <a:pt x="2817" y="12582"/>
                  <a:pt x="2826" y="12579"/>
                  <a:pt x="2837" y="12581"/>
                </a:cubicBezTo>
                <a:cubicBezTo>
                  <a:pt x="2848" y="12584"/>
                  <a:pt x="2856" y="12591"/>
                  <a:pt x="2865" y="12602"/>
                </a:cubicBezTo>
                <a:cubicBezTo>
                  <a:pt x="2869" y="12608"/>
                  <a:pt x="2872" y="12614"/>
                  <a:pt x="2875" y="12621"/>
                </a:cubicBezTo>
                <a:cubicBezTo>
                  <a:pt x="2878" y="12628"/>
                  <a:pt x="2881" y="12635"/>
                  <a:pt x="2883" y="12644"/>
                </a:cubicBezTo>
                <a:cubicBezTo>
                  <a:pt x="2887" y="12663"/>
                  <a:pt x="2888" y="12679"/>
                  <a:pt x="2887" y="12698"/>
                </a:cubicBezTo>
                <a:cubicBezTo>
                  <a:pt x="2886" y="12718"/>
                  <a:pt x="2882" y="12733"/>
                  <a:pt x="2876" y="12749"/>
                </a:cubicBezTo>
                <a:cubicBezTo>
                  <a:pt x="2873" y="12756"/>
                  <a:pt x="2869" y="12763"/>
                  <a:pt x="2865" y="12768"/>
                </a:cubicBezTo>
                <a:cubicBezTo>
                  <a:pt x="2862" y="12774"/>
                  <a:pt x="2857" y="12778"/>
                  <a:pt x="2852" y="12782"/>
                </a:cubicBezTo>
                <a:cubicBezTo>
                  <a:pt x="2848" y="12786"/>
                  <a:pt x="2843" y="12788"/>
                  <a:pt x="2838" y="12790"/>
                </a:cubicBezTo>
                <a:cubicBezTo>
                  <a:pt x="2833" y="12791"/>
                  <a:pt x="2828" y="12791"/>
                  <a:pt x="2823" y="12790"/>
                </a:cubicBezTo>
                <a:cubicBezTo>
                  <a:pt x="2817" y="12789"/>
                  <a:pt x="2813" y="12787"/>
                  <a:pt x="2808" y="12783"/>
                </a:cubicBezTo>
                <a:cubicBezTo>
                  <a:pt x="2804" y="12780"/>
                  <a:pt x="2799" y="12775"/>
                  <a:pt x="2795" y="12769"/>
                </a:cubicBezTo>
                <a:close/>
                <a:moveTo>
                  <a:pt x="3488" y="12769"/>
                </a:moveTo>
                <a:cubicBezTo>
                  <a:pt x="3484" y="12763"/>
                  <a:pt x="3480" y="12757"/>
                  <a:pt x="3477" y="12750"/>
                </a:cubicBezTo>
                <a:cubicBezTo>
                  <a:pt x="3474" y="12743"/>
                  <a:pt x="3472" y="12735"/>
                  <a:pt x="3470" y="12726"/>
                </a:cubicBezTo>
                <a:cubicBezTo>
                  <a:pt x="3465" y="12709"/>
                  <a:pt x="3464" y="12692"/>
                  <a:pt x="3466" y="12673"/>
                </a:cubicBezTo>
                <a:cubicBezTo>
                  <a:pt x="3467" y="12654"/>
                  <a:pt x="3470" y="12639"/>
                  <a:pt x="3477" y="12623"/>
                </a:cubicBezTo>
                <a:cubicBezTo>
                  <a:pt x="3483" y="12608"/>
                  <a:pt x="3491" y="12597"/>
                  <a:pt x="3500" y="12589"/>
                </a:cubicBezTo>
                <a:cubicBezTo>
                  <a:pt x="3510" y="12582"/>
                  <a:pt x="3519" y="12579"/>
                  <a:pt x="3530" y="12581"/>
                </a:cubicBezTo>
                <a:cubicBezTo>
                  <a:pt x="3541" y="12584"/>
                  <a:pt x="3549" y="12591"/>
                  <a:pt x="3558" y="12602"/>
                </a:cubicBezTo>
                <a:cubicBezTo>
                  <a:pt x="3562" y="12608"/>
                  <a:pt x="3565" y="12614"/>
                  <a:pt x="3568" y="12621"/>
                </a:cubicBezTo>
                <a:cubicBezTo>
                  <a:pt x="3571" y="12628"/>
                  <a:pt x="3574" y="12635"/>
                  <a:pt x="3576" y="12644"/>
                </a:cubicBezTo>
                <a:cubicBezTo>
                  <a:pt x="3580" y="12663"/>
                  <a:pt x="3581" y="12679"/>
                  <a:pt x="3580" y="12698"/>
                </a:cubicBezTo>
                <a:cubicBezTo>
                  <a:pt x="3579" y="12718"/>
                  <a:pt x="3575" y="12733"/>
                  <a:pt x="3569" y="12749"/>
                </a:cubicBezTo>
                <a:cubicBezTo>
                  <a:pt x="3566" y="12756"/>
                  <a:pt x="3562" y="12763"/>
                  <a:pt x="3558" y="12768"/>
                </a:cubicBezTo>
                <a:cubicBezTo>
                  <a:pt x="3555" y="12774"/>
                  <a:pt x="3550" y="12778"/>
                  <a:pt x="3546" y="12782"/>
                </a:cubicBezTo>
                <a:cubicBezTo>
                  <a:pt x="3541" y="12786"/>
                  <a:pt x="3536" y="12788"/>
                  <a:pt x="3531" y="12790"/>
                </a:cubicBezTo>
                <a:cubicBezTo>
                  <a:pt x="3526" y="12791"/>
                  <a:pt x="3521" y="12791"/>
                  <a:pt x="3516" y="12790"/>
                </a:cubicBezTo>
                <a:cubicBezTo>
                  <a:pt x="3510" y="12789"/>
                  <a:pt x="3506" y="12787"/>
                  <a:pt x="3501" y="12783"/>
                </a:cubicBezTo>
                <a:cubicBezTo>
                  <a:pt x="3497" y="12780"/>
                  <a:pt x="3492" y="12775"/>
                  <a:pt x="3488" y="12769"/>
                </a:cubicBezTo>
                <a:close/>
                <a:moveTo>
                  <a:pt x="4181" y="12769"/>
                </a:moveTo>
                <a:cubicBezTo>
                  <a:pt x="4177" y="12763"/>
                  <a:pt x="4173" y="12757"/>
                  <a:pt x="4170" y="12750"/>
                </a:cubicBezTo>
                <a:cubicBezTo>
                  <a:pt x="4167" y="12743"/>
                  <a:pt x="4165" y="12735"/>
                  <a:pt x="4163" y="12726"/>
                </a:cubicBezTo>
                <a:cubicBezTo>
                  <a:pt x="4158" y="12709"/>
                  <a:pt x="4157" y="12692"/>
                  <a:pt x="4159" y="12673"/>
                </a:cubicBezTo>
                <a:cubicBezTo>
                  <a:pt x="4160" y="12654"/>
                  <a:pt x="4163" y="12639"/>
                  <a:pt x="4170" y="12623"/>
                </a:cubicBezTo>
                <a:cubicBezTo>
                  <a:pt x="4176" y="12608"/>
                  <a:pt x="4184" y="12597"/>
                  <a:pt x="4193" y="12589"/>
                </a:cubicBezTo>
                <a:cubicBezTo>
                  <a:pt x="4203" y="12582"/>
                  <a:pt x="4213" y="12579"/>
                  <a:pt x="4223" y="12581"/>
                </a:cubicBezTo>
                <a:cubicBezTo>
                  <a:pt x="4234" y="12584"/>
                  <a:pt x="4242" y="12591"/>
                  <a:pt x="4251" y="12602"/>
                </a:cubicBezTo>
                <a:cubicBezTo>
                  <a:pt x="4255" y="12608"/>
                  <a:pt x="4258" y="12614"/>
                  <a:pt x="4261" y="12621"/>
                </a:cubicBezTo>
                <a:cubicBezTo>
                  <a:pt x="4264" y="12628"/>
                  <a:pt x="4267" y="12635"/>
                  <a:pt x="4269" y="12644"/>
                </a:cubicBezTo>
                <a:cubicBezTo>
                  <a:pt x="4273" y="12663"/>
                  <a:pt x="4274" y="12679"/>
                  <a:pt x="4273" y="12698"/>
                </a:cubicBezTo>
                <a:cubicBezTo>
                  <a:pt x="4272" y="12718"/>
                  <a:pt x="4268" y="12733"/>
                  <a:pt x="4262" y="12749"/>
                </a:cubicBezTo>
                <a:cubicBezTo>
                  <a:pt x="4259" y="12756"/>
                  <a:pt x="4255" y="12763"/>
                  <a:pt x="4252" y="12768"/>
                </a:cubicBezTo>
                <a:cubicBezTo>
                  <a:pt x="4248" y="12774"/>
                  <a:pt x="4243" y="12778"/>
                  <a:pt x="4239" y="12782"/>
                </a:cubicBezTo>
                <a:cubicBezTo>
                  <a:pt x="4234" y="12786"/>
                  <a:pt x="4229" y="12788"/>
                  <a:pt x="4224" y="12790"/>
                </a:cubicBezTo>
                <a:cubicBezTo>
                  <a:pt x="4219" y="12791"/>
                  <a:pt x="4214" y="12791"/>
                  <a:pt x="4209" y="12790"/>
                </a:cubicBezTo>
                <a:cubicBezTo>
                  <a:pt x="4204" y="12789"/>
                  <a:pt x="4199" y="12787"/>
                  <a:pt x="4194" y="12783"/>
                </a:cubicBezTo>
                <a:cubicBezTo>
                  <a:pt x="4190" y="12780"/>
                  <a:pt x="4185" y="12775"/>
                  <a:pt x="4181" y="12769"/>
                </a:cubicBezTo>
                <a:close/>
                <a:moveTo>
                  <a:pt x="4874" y="12769"/>
                </a:moveTo>
                <a:cubicBezTo>
                  <a:pt x="4870" y="12763"/>
                  <a:pt x="4866" y="12757"/>
                  <a:pt x="4863" y="12750"/>
                </a:cubicBezTo>
                <a:cubicBezTo>
                  <a:pt x="4860" y="12743"/>
                  <a:pt x="4858" y="12735"/>
                  <a:pt x="4856" y="12726"/>
                </a:cubicBezTo>
                <a:cubicBezTo>
                  <a:pt x="4851" y="12709"/>
                  <a:pt x="4850" y="12692"/>
                  <a:pt x="4852" y="12673"/>
                </a:cubicBezTo>
                <a:cubicBezTo>
                  <a:pt x="4853" y="12654"/>
                  <a:pt x="4856" y="12639"/>
                  <a:pt x="4863" y="12623"/>
                </a:cubicBezTo>
                <a:cubicBezTo>
                  <a:pt x="4869" y="12608"/>
                  <a:pt x="4877" y="12597"/>
                  <a:pt x="4886" y="12589"/>
                </a:cubicBezTo>
                <a:cubicBezTo>
                  <a:pt x="4896" y="12582"/>
                  <a:pt x="4906" y="12579"/>
                  <a:pt x="4916" y="12581"/>
                </a:cubicBezTo>
                <a:cubicBezTo>
                  <a:pt x="4927" y="12584"/>
                  <a:pt x="4935" y="12591"/>
                  <a:pt x="4944" y="12602"/>
                </a:cubicBezTo>
                <a:cubicBezTo>
                  <a:pt x="4948" y="12608"/>
                  <a:pt x="4951" y="12614"/>
                  <a:pt x="4954" y="12621"/>
                </a:cubicBezTo>
                <a:cubicBezTo>
                  <a:pt x="4957" y="12628"/>
                  <a:pt x="4960" y="12635"/>
                  <a:pt x="4962" y="12644"/>
                </a:cubicBezTo>
                <a:cubicBezTo>
                  <a:pt x="4966" y="12663"/>
                  <a:pt x="4967" y="12679"/>
                  <a:pt x="4966" y="12698"/>
                </a:cubicBezTo>
                <a:cubicBezTo>
                  <a:pt x="4965" y="12718"/>
                  <a:pt x="4961" y="12733"/>
                  <a:pt x="4955" y="12749"/>
                </a:cubicBezTo>
                <a:cubicBezTo>
                  <a:pt x="4952" y="12756"/>
                  <a:pt x="4948" y="12763"/>
                  <a:pt x="4945" y="12768"/>
                </a:cubicBezTo>
                <a:cubicBezTo>
                  <a:pt x="4941" y="12774"/>
                  <a:pt x="4936" y="12778"/>
                  <a:pt x="4932" y="12782"/>
                </a:cubicBezTo>
                <a:cubicBezTo>
                  <a:pt x="4927" y="12786"/>
                  <a:pt x="4922" y="12788"/>
                  <a:pt x="4917" y="12790"/>
                </a:cubicBezTo>
                <a:cubicBezTo>
                  <a:pt x="4912" y="12791"/>
                  <a:pt x="4907" y="12791"/>
                  <a:pt x="4902" y="12790"/>
                </a:cubicBezTo>
                <a:cubicBezTo>
                  <a:pt x="4897" y="12789"/>
                  <a:pt x="4892" y="12787"/>
                  <a:pt x="4887" y="12783"/>
                </a:cubicBezTo>
                <a:cubicBezTo>
                  <a:pt x="4883" y="12780"/>
                  <a:pt x="4878" y="12775"/>
                  <a:pt x="4874" y="12769"/>
                </a:cubicBezTo>
                <a:close/>
                <a:moveTo>
                  <a:pt x="5567" y="12769"/>
                </a:moveTo>
                <a:cubicBezTo>
                  <a:pt x="5563" y="12763"/>
                  <a:pt x="5559" y="12757"/>
                  <a:pt x="5556" y="12750"/>
                </a:cubicBezTo>
                <a:cubicBezTo>
                  <a:pt x="5553" y="12743"/>
                  <a:pt x="5551" y="12735"/>
                  <a:pt x="5549" y="12726"/>
                </a:cubicBezTo>
                <a:cubicBezTo>
                  <a:pt x="5544" y="12709"/>
                  <a:pt x="5543" y="12692"/>
                  <a:pt x="5545" y="12673"/>
                </a:cubicBezTo>
                <a:cubicBezTo>
                  <a:pt x="5546" y="12654"/>
                  <a:pt x="5550" y="12639"/>
                  <a:pt x="5556" y="12623"/>
                </a:cubicBezTo>
                <a:cubicBezTo>
                  <a:pt x="5562" y="12608"/>
                  <a:pt x="5569" y="12597"/>
                  <a:pt x="5579" y="12589"/>
                </a:cubicBezTo>
                <a:cubicBezTo>
                  <a:pt x="5589" y="12582"/>
                  <a:pt x="5599" y="12579"/>
                  <a:pt x="5609" y="12581"/>
                </a:cubicBezTo>
                <a:cubicBezTo>
                  <a:pt x="5620" y="12584"/>
                  <a:pt x="5628" y="12591"/>
                  <a:pt x="5637" y="12602"/>
                </a:cubicBezTo>
                <a:cubicBezTo>
                  <a:pt x="5641" y="12608"/>
                  <a:pt x="5644" y="12614"/>
                  <a:pt x="5647" y="12621"/>
                </a:cubicBezTo>
                <a:cubicBezTo>
                  <a:pt x="5651" y="12628"/>
                  <a:pt x="5653" y="12635"/>
                  <a:pt x="5655" y="12644"/>
                </a:cubicBezTo>
                <a:cubicBezTo>
                  <a:pt x="5659" y="12663"/>
                  <a:pt x="5660" y="12679"/>
                  <a:pt x="5659" y="12698"/>
                </a:cubicBezTo>
                <a:cubicBezTo>
                  <a:pt x="5658" y="12718"/>
                  <a:pt x="5654" y="12733"/>
                  <a:pt x="5648" y="12749"/>
                </a:cubicBezTo>
                <a:cubicBezTo>
                  <a:pt x="5645" y="12756"/>
                  <a:pt x="5641" y="12763"/>
                  <a:pt x="5638" y="12768"/>
                </a:cubicBezTo>
                <a:cubicBezTo>
                  <a:pt x="5634" y="12774"/>
                  <a:pt x="5629" y="12778"/>
                  <a:pt x="5625" y="12782"/>
                </a:cubicBezTo>
                <a:cubicBezTo>
                  <a:pt x="5620" y="12786"/>
                  <a:pt x="5615" y="12788"/>
                  <a:pt x="5610" y="12790"/>
                </a:cubicBezTo>
                <a:cubicBezTo>
                  <a:pt x="5605" y="12791"/>
                  <a:pt x="5600" y="12791"/>
                  <a:pt x="5595" y="12790"/>
                </a:cubicBezTo>
                <a:cubicBezTo>
                  <a:pt x="5590" y="12789"/>
                  <a:pt x="5585" y="12787"/>
                  <a:pt x="5580" y="12783"/>
                </a:cubicBezTo>
                <a:cubicBezTo>
                  <a:pt x="5576" y="12780"/>
                  <a:pt x="5571" y="12775"/>
                  <a:pt x="5567" y="12769"/>
                </a:cubicBezTo>
                <a:close/>
                <a:moveTo>
                  <a:pt x="6260" y="12769"/>
                </a:moveTo>
                <a:cubicBezTo>
                  <a:pt x="6256" y="12763"/>
                  <a:pt x="6252" y="12757"/>
                  <a:pt x="6249" y="12750"/>
                </a:cubicBezTo>
                <a:cubicBezTo>
                  <a:pt x="6246" y="12743"/>
                  <a:pt x="6244" y="12735"/>
                  <a:pt x="6242" y="12726"/>
                </a:cubicBezTo>
                <a:cubicBezTo>
                  <a:pt x="6238" y="12709"/>
                  <a:pt x="6236" y="12692"/>
                  <a:pt x="6238" y="12673"/>
                </a:cubicBezTo>
                <a:cubicBezTo>
                  <a:pt x="6239" y="12654"/>
                  <a:pt x="6243" y="12639"/>
                  <a:pt x="6249" y="12623"/>
                </a:cubicBezTo>
                <a:cubicBezTo>
                  <a:pt x="6255" y="12608"/>
                  <a:pt x="6262" y="12597"/>
                  <a:pt x="6272" y="12589"/>
                </a:cubicBezTo>
                <a:cubicBezTo>
                  <a:pt x="6282" y="12582"/>
                  <a:pt x="6292" y="12579"/>
                  <a:pt x="6302" y="12581"/>
                </a:cubicBezTo>
                <a:cubicBezTo>
                  <a:pt x="6313" y="12584"/>
                  <a:pt x="6321" y="12591"/>
                  <a:pt x="6330" y="12602"/>
                </a:cubicBezTo>
                <a:cubicBezTo>
                  <a:pt x="6334" y="12608"/>
                  <a:pt x="6337" y="12614"/>
                  <a:pt x="6340" y="12621"/>
                </a:cubicBezTo>
                <a:cubicBezTo>
                  <a:pt x="6344" y="12628"/>
                  <a:pt x="6346" y="12635"/>
                  <a:pt x="6348" y="12644"/>
                </a:cubicBezTo>
                <a:cubicBezTo>
                  <a:pt x="6352" y="12663"/>
                  <a:pt x="6353" y="12679"/>
                  <a:pt x="6352" y="12698"/>
                </a:cubicBezTo>
                <a:cubicBezTo>
                  <a:pt x="6351" y="12718"/>
                  <a:pt x="6347" y="12733"/>
                  <a:pt x="6341" y="12749"/>
                </a:cubicBezTo>
                <a:cubicBezTo>
                  <a:pt x="6338" y="12756"/>
                  <a:pt x="6334" y="12763"/>
                  <a:pt x="6331" y="12768"/>
                </a:cubicBezTo>
                <a:cubicBezTo>
                  <a:pt x="6327" y="12774"/>
                  <a:pt x="6322" y="12778"/>
                  <a:pt x="6318" y="12782"/>
                </a:cubicBezTo>
                <a:cubicBezTo>
                  <a:pt x="6312" y="12786"/>
                  <a:pt x="6308" y="12788"/>
                  <a:pt x="6303" y="12790"/>
                </a:cubicBezTo>
                <a:cubicBezTo>
                  <a:pt x="6298" y="12791"/>
                  <a:pt x="6293" y="12791"/>
                  <a:pt x="6288" y="12790"/>
                </a:cubicBezTo>
                <a:cubicBezTo>
                  <a:pt x="6283" y="12789"/>
                  <a:pt x="6278" y="12787"/>
                  <a:pt x="6273" y="12783"/>
                </a:cubicBezTo>
                <a:cubicBezTo>
                  <a:pt x="6269" y="12780"/>
                  <a:pt x="6265" y="12775"/>
                  <a:pt x="6260" y="12769"/>
                </a:cubicBezTo>
                <a:close/>
                <a:moveTo>
                  <a:pt x="6954" y="12769"/>
                </a:moveTo>
                <a:cubicBezTo>
                  <a:pt x="6949" y="12763"/>
                  <a:pt x="6945" y="12757"/>
                  <a:pt x="6942" y="12750"/>
                </a:cubicBezTo>
                <a:cubicBezTo>
                  <a:pt x="6939" y="12743"/>
                  <a:pt x="6937" y="12735"/>
                  <a:pt x="6935" y="12726"/>
                </a:cubicBezTo>
                <a:cubicBezTo>
                  <a:pt x="6931" y="12709"/>
                  <a:pt x="6929" y="12692"/>
                  <a:pt x="6931" y="12673"/>
                </a:cubicBezTo>
                <a:cubicBezTo>
                  <a:pt x="6932" y="12654"/>
                  <a:pt x="6936" y="12639"/>
                  <a:pt x="6942" y="12623"/>
                </a:cubicBezTo>
                <a:cubicBezTo>
                  <a:pt x="6948" y="12608"/>
                  <a:pt x="6955" y="12597"/>
                  <a:pt x="6965" y="12589"/>
                </a:cubicBezTo>
                <a:cubicBezTo>
                  <a:pt x="6975" y="12582"/>
                  <a:pt x="6985" y="12579"/>
                  <a:pt x="6995" y="12581"/>
                </a:cubicBezTo>
                <a:cubicBezTo>
                  <a:pt x="7006" y="12584"/>
                  <a:pt x="7014" y="12591"/>
                  <a:pt x="7023" y="12602"/>
                </a:cubicBezTo>
                <a:cubicBezTo>
                  <a:pt x="7027" y="12608"/>
                  <a:pt x="7031" y="12614"/>
                  <a:pt x="7034" y="12621"/>
                </a:cubicBezTo>
                <a:cubicBezTo>
                  <a:pt x="7037" y="12628"/>
                  <a:pt x="7039" y="12635"/>
                  <a:pt x="7041" y="12644"/>
                </a:cubicBezTo>
                <a:cubicBezTo>
                  <a:pt x="7043" y="12653"/>
                  <a:pt x="7045" y="12662"/>
                  <a:pt x="7045" y="12671"/>
                </a:cubicBezTo>
                <a:cubicBezTo>
                  <a:pt x="7046" y="12680"/>
                  <a:pt x="7046" y="12689"/>
                  <a:pt x="7046" y="12698"/>
                </a:cubicBezTo>
                <a:cubicBezTo>
                  <a:pt x="7044" y="12718"/>
                  <a:pt x="7041" y="12733"/>
                  <a:pt x="7034" y="12749"/>
                </a:cubicBezTo>
                <a:cubicBezTo>
                  <a:pt x="7028" y="12764"/>
                  <a:pt x="7020" y="12775"/>
                  <a:pt x="7011" y="12782"/>
                </a:cubicBezTo>
                <a:cubicBezTo>
                  <a:pt x="7005" y="12786"/>
                  <a:pt x="7001" y="12788"/>
                  <a:pt x="6996" y="12790"/>
                </a:cubicBezTo>
                <a:cubicBezTo>
                  <a:pt x="6991" y="12791"/>
                  <a:pt x="6986" y="12791"/>
                  <a:pt x="6981" y="12790"/>
                </a:cubicBezTo>
                <a:cubicBezTo>
                  <a:pt x="6976" y="12789"/>
                  <a:pt x="6971" y="12787"/>
                  <a:pt x="6966" y="12783"/>
                </a:cubicBezTo>
                <a:cubicBezTo>
                  <a:pt x="6962" y="12780"/>
                  <a:pt x="6958" y="12775"/>
                  <a:pt x="6954" y="12769"/>
                </a:cubicBezTo>
                <a:close/>
                <a:moveTo>
                  <a:pt x="7647" y="12769"/>
                </a:moveTo>
                <a:cubicBezTo>
                  <a:pt x="7642" y="12763"/>
                  <a:pt x="7639" y="12757"/>
                  <a:pt x="7635" y="12750"/>
                </a:cubicBezTo>
                <a:cubicBezTo>
                  <a:pt x="7632" y="12743"/>
                  <a:pt x="7630" y="12735"/>
                  <a:pt x="7628" y="12726"/>
                </a:cubicBezTo>
                <a:cubicBezTo>
                  <a:pt x="7624" y="12709"/>
                  <a:pt x="7622" y="12692"/>
                  <a:pt x="7624" y="12673"/>
                </a:cubicBezTo>
                <a:cubicBezTo>
                  <a:pt x="7625" y="12654"/>
                  <a:pt x="7629" y="12639"/>
                  <a:pt x="7635" y="12623"/>
                </a:cubicBezTo>
                <a:cubicBezTo>
                  <a:pt x="7641" y="12608"/>
                  <a:pt x="7648" y="12597"/>
                  <a:pt x="7658" y="12589"/>
                </a:cubicBezTo>
                <a:cubicBezTo>
                  <a:pt x="7668" y="12582"/>
                  <a:pt x="7678" y="12579"/>
                  <a:pt x="7688" y="12581"/>
                </a:cubicBezTo>
                <a:cubicBezTo>
                  <a:pt x="7699" y="12584"/>
                  <a:pt x="7707" y="12591"/>
                  <a:pt x="7716" y="12602"/>
                </a:cubicBezTo>
                <a:cubicBezTo>
                  <a:pt x="7720" y="12608"/>
                  <a:pt x="7723" y="12614"/>
                  <a:pt x="7726" y="12621"/>
                </a:cubicBezTo>
                <a:cubicBezTo>
                  <a:pt x="7730" y="12628"/>
                  <a:pt x="7732" y="12635"/>
                  <a:pt x="7734" y="12644"/>
                </a:cubicBezTo>
                <a:cubicBezTo>
                  <a:pt x="7738" y="12663"/>
                  <a:pt x="7740" y="12679"/>
                  <a:pt x="7739" y="12698"/>
                </a:cubicBezTo>
                <a:cubicBezTo>
                  <a:pt x="7737" y="12718"/>
                  <a:pt x="7734" y="12733"/>
                  <a:pt x="7727" y="12749"/>
                </a:cubicBezTo>
                <a:cubicBezTo>
                  <a:pt x="7721" y="12764"/>
                  <a:pt x="7713" y="12775"/>
                  <a:pt x="7704" y="12782"/>
                </a:cubicBezTo>
                <a:cubicBezTo>
                  <a:pt x="7698" y="12786"/>
                  <a:pt x="7694" y="12788"/>
                  <a:pt x="7689" y="12790"/>
                </a:cubicBezTo>
                <a:cubicBezTo>
                  <a:pt x="7684" y="12791"/>
                  <a:pt x="7679" y="12791"/>
                  <a:pt x="7674" y="12790"/>
                </a:cubicBezTo>
                <a:cubicBezTo>
                  <a:pt x="7669" y="12789"/>
                  <a:pt x="7664" y="12787"/>
                  <a:pt x="7659" y="12783"/>
                </a:cubicBezTo>
                <a:cubicBezTo>
                  <a:pt x="7655" y="12780"/>
                  <a:pt x="7651" y="12775"/>
                  <a:pt x="7647" y="12769"/>
                </a:cubicBezTo>
                <a:close/>
                <a:moveTo>
                  <a:pt x="8340" y="12769"/>
                </a:moveTo>
                <a:cubicBezTo>
                  <a:pt x="8335" y="12763"/>
                  <a:pt x="8332" y="12757"/>
                  <a:pt x="8328" y="12750"/>
                </a:cubicBezTo>
                <a:cubicBezTo>
                  <a:pt x="8325" y="12743"/>
                  <a:pt x="8323" y="12735"/>
                  <a:pt x="8321" y="12726"/>
                </a:cubicBezTo>
                <a:cubicBezTo>
                  <a:pt x="8317" y="12709"/>
                  <a:pt x="8315" y="12692"/>
                  <a:pt x="8317" y="12673"/>
                </a:cubicBezTo>
                <a:cubicBezTo>
                  <a:pt x="8318" y="12654"/>
                  <a:pt x="8322" y="12639"/>
                  <a:pt x="8328" y="12623"/>
                </a:cubicBezTo>
                <a:cubicBezTo>
                  <a:pt x="8334" y="12608"/>
                  <a:pt x="8341" y="12597"/>
                  <a:pt x="8351" y="12589"/>
                </a:cubicBezTo>
                <a:cubicBezTo>
                  <a:pt x="8361" y="12582"/>
                  <a:pt x="8371" y="12579"/>
                  <a:pt x="8381" y="12581"/>
                </a:cubicBezTo>
                <a:cubicBezTo>
                  <a:pt x="8392" y="12584"/>
                  <a:pt x="8400" y="12591"/>
                  <a:pt x="8409" y="12602"/>
                </a:cubicBezTo>
                <a:cubicBezTo>
                  <a:pt x="8413" y="12608"/>
                  <a:pt x="8416" y="12614"/>
                  <a:pt x="8420" y="12621"/>
                </a:cubicBezTo>
                <a:cubicBezTo>
                  <a:pt x="8423" y="12628"/>
                  <a:pt x="8425" y="12635"/>
                  <a:pt x="8427" y="12644"/>
                </a:cubicBezTo>
                <a:cubicBezTo>
                  <a:pt x="8431" y="12663"/>
                  <a:pt x="8433" y="12679"/>
                  <a:pt x="8432" y="12698"/>
                </a:cubicBezTo>
                <a:cubicBezTo>
                  <a:pt x="8430" y="12718"/>
                  <a:pt x="8426" y="12733"/>
                  <a:pt x="8420" y="12749"/>
                </a:cubicBezTo>
                <a:cubicBezTo>
                  <a:pt x="8417" y="12756"/>
                  <a:pt x="8413" y="12763"/>
                  <a:pt x="8410" y="12768"/>
                </a:cubicBezTo>
                <a:cubicBezTo>
                  <a:pt x="8406" y="12774"/>
                  <a:pt x="8401" y="12778"/>
                  <a:pt x="8397" y="12782"/>
                </a:cubicBezTo>
                <a:cubicBezTo>
                  <a:pt x="8391" y="12786"/>
                  <a:pt x="8387" y="12788"/>
                  <a:pt x="8382" y="12790"/>
                </a:cubicBezTo>
                <a:cubicBezTo>
                  <a:pt x="8377" y="12791"/>
                  <a:pt x="8372" y="12791"/>
                  <a:pt x="8367" y="12790"/>
                </a:cubicBezTo>
                <a:cubicBezTo>
                  <a:pt x="8362" y="12789"/>
                  <a:pt x="8357" y="12787"/>
                  <a:pt x="8353" y="12783"/>
                </a:cubicBezTo>
                <a:cubicBezTo>
                  <a:pt x="8348" y="12780"/>
                  <a:pt x="8344" y="12775"/>
                  <a:pt x="8340" y="12769"/>
                </a:cubicBezTo>
                <a:close/>
                <a:moveTo>
                  <a:pt x="9033" y="12769"/>
                </a:moveTo>
                <a:cubicBezTo>
                  <a:pt x="9028" y="12763"/>
                  <a:pt x="9025" y="12757"/>
                  <a:pt x="9021" y="12750"/>
                </a:cubicBezTo>
                <a:cubicBezTo>
                  <a:pt x="9018" y="12743"/>
                  <a:pt x="9016" y="12735"/>
                  <a:pt x="9014" y="12726"/>
                </a:cubicBezTo>
                <a:cubicBezTo>
                  <a:pt x="9010" y="12709"/>
                  <a:pt x="9008" y="12692"/>
                  <a:pt x="9010" y="12673"/>
                </a:cubicBezTo>
                <a:cubicBezTo>
                  <a:pt x="9011" y="12654"/>
                  <a:pt x="9015" y="12639"/>
                  <a:pt x="9021" y="12623"/>
                </a:cubicBezTo>
                <a:cubicBezTo>
                  <a:pt x="9027" y="12608"/>
                  <a:pt x="9035" y="12597"/>
                  <a:pt x="9045" y="12589"/>
                </a:cubicBezTo>
                <a:cubicBezTo>
                  <a:pt x="9054" y="12582"/>
                  <a:pt x="9064" y="12579"/>
                  <a:pt x="9074" y="12581"/>
                </a:cubicBezTo>
                <a:cubicBezTo>
                  <a:pt x="9085" y="12584"/>
                  <a:pt x="9093" y="12591"/>
                  <a:pt x="9102" y="12602"/>
                </a:cubicBezTo>
                <a:cubicBezTo>
                  <a:pt x="9106" y="12608"/>
                  <a:pt x="9109" y="12614"/>
                  <a:pt x="9113" y="12621"/>
                </a:cubicBezTo>
                <a:cubicBezTo>
                  <a:pt x="9116" y="12628"/>
                  <a:pt x="9118" y="12635"/>
                  <a:pt x="9120" y="12644"/>
                </a:cubicBezTo>
                <a:cubicBezTo>
                  <a:pt x="9124" y="12663"/>
                  <a:pt x="9126" y="12679"/>
                  <a:pt x="9125" y="12698"/>
                </a:cubicBezTo>
                <a:cubicBezTo>
                  <a:pt x="9123" y="12718"/>
                  <a:pt x="9119" y="12733"/>
                  <a:pt x="9113" y="12749"/>
                </a:cubicBezTo>
                <a:cubicBezTo>
                  <a:pt x="9110" y="12756"/>
                  <a:pt x="9106" y="12763"/>
                  <a:pt x="9103" y="12768"/>
                </a:cubicBezTo>
                <a:cubicBezTo>
                  <a:pt x="9099" y="12774"/>
                  <a:pt x="9094" y="12778"/>
                  <a:pt x="9090" y="12782"/>
                </a:cubicBezTo>
                <a:cubicBezTo>
                  <a:pt x="9084" y="12786"/>
                  <a:pt x="9080" y="12788"/>
                  <a:pt x="9075" y="12790"/>
                </a:cubicBezTo>
                <a:cubicBezTo>
                  <a:pt x="9070" y="12791"/>
                  <a:pt x="9065" y="12791"/>
                  <a:pt x="9060" y="12790"/>
                </a:cubicBezTo>
                <a:cubicBezTo>
                  <a:pt x="9055" y="12789"/>
                  <a:pt x="9050" y="12787"/>
                  <a:pt x="9046" y="12783"/>
                </a:cubicBezTo>
                <a:cubicBezTo>
                  <a:pt x="9041" y="12780"/>
                  <a:pt x="9037" y="12775"/>
                  <a:pt x="9033" y="12769"/>
                </a:cubicBezTo>
                <a:close/>
                <a:moveTo>
                  <a:pt x="9726" y="12769"/>
                </a:moveTo>
                <a:cubicBezTo>
                  <a:pt x="9721" y="12763"/>
                  <a:pt x="9718" y="12757"/>
                  <a:pt x="9714" y="12750"/>
                </a:cubicBezTo>
                <a:cubicBezTo>
                  <a:pt x="9711" y="12743"/>
                  <a:pt x="9709" y="12735"/>
                  <a:pt x="9707" y="12726"/>
                </a:cubicBezTo>
                <a:cubicBezTo>
                  <a:pt x="9703" y="12709"/>
                  <a:pt x="9701" y="12692"/>
                  <a:pt x="9703" y="12673"/>
                </a:cubicBezTo>
                <a:cubicBezTo>
                  <a:pt x="9704" y="12654"/>
                  <a:pt x="9708" y="12639"/>
                  <a:pt x="9714" y="12623"/>
                </a:cubicBezTo>
                <a:cubicBezTo>
                  <a:pt x="9720" y="12608"/>
                  <a:pt x="9728" y="12597"/>
                  <a:pt x="9738" y="12589"/>
                </a:cubicBezTo>
                <a:cubicBezTo>
                  <a:pt x="9747" y="12582"/>
                  <a:pt x="9757" y="12579"/>
                  <a:pt x="9767" y="12581"/>
                </a:cubicBezTo>
                <a:cubicBezTo>
                  <a:pt x="9778" y="12584"/>
                  <a:pt x="9786" y="12591"/>
                  <a:pt x="9795" y="12602"/>
                </a:cubicBezTo>
                <a:cubicBezTo>
                  <a:pt x="9799" y="12608"/>
                  <a:pt x="9802" y="12614"/>
                  <a:pt x="9806" y="12621"/>
                </a:cubicBezTo>
                <a:cubicBezTo>
                  <a:pt x="9809" y="12628"/>
                  <a:pt x="9811" y="12635"/>
                  <a:pt x="9813" y="12644"/>
                </a:cubicBezTo>
                <a:cubicBezTo>
                  <a:pt x="9817" y="12663"/>
                  <a:pt x="9819" y="12679"/>
                  <a:pt x="9818" y="12698"/>
                </a:cubicBezTo>
                <a:cubicBezTo>
                  <a:pt x="9816" y="12718"/>
                  <a:pt x="9812" y="12733"/>
                  <a:pt x="9806" y="12749"/>
                </a:cubicBezTo>
                <a:cubicBezTo>
                  <a:pt x="9803" y="12756"/>
                  <a:pt x="9800" y="12763"/>
                  <a:pt x="9796" y="12768"/>
                </a:cubicBezTo>
                <a:cubicBezTo>
                  <a:pt x="9792" y="12774"/>
                  <a:pt x="9788" y="12778"/>
                  <a:pt x="9783" y="12782"/>
                </a:cubicBezTo>
                <a:cubicBezTo>
                  <a:pt x="9778" y="12786"/>
                  <a:pt x="9773" y="12788"/>
                  <a:pt x="9768" y="12790"/>
                </a:cubicBezTo>
                <a:cubicBezTo>
                  <a:pt x="9763" y="12791"/>
                  <a:pt x="9758" y="12791"/>
                  <a:pt x="9753" y="12790"/>
                </a:cubicBezTo>
                <a:cubicBezTo>
                  <a:pt x="9748" y="12789"/>
                  <a:pt x="9743" y="12787"/>
                  <a:pt x="9739" y="12783"/>
                </a:cubicBezTo>
                <a:cubicBezTo>
                  <a:pt x="9734" y="12780"/>
                  <a:pt x="9730" y="12775"/>
                  <a:pt x="9726" y="12769"/>
                </a:cubicBezTo>
                <a:close/>
                <a:moveTo>
                  <a:pt x="10419" y="12769"/>
                </a:moveTo>
                <a:cubicBezTo>
                  <a:pt x="10410" y="12757"/>
                  <a:pt x="10404" y="12745"/>
                  <a:pt x="10400" y="12726"/>
                </a:cubicBezTo>
                <a:cubicBezTo>
                  <a:pt x="10396" y="12709"/>
                  <a:pt x="10394" y="12692"/>
                  <a:pt x="10396" y="12673"/>
                </a:cubicBezTo>
                <a:cubicBezTo>
                  <a:pt x="10397" y="12654"/>
                  <a:pt x="10401" y="12639"/>
                  <a:pt x="10407" y="12623"/>
                </a:cubicBezTo>
                <a:cubicBezTo>
                  <a:pt x="10410" y="12615"/>
                  <a:pt x="10414" y="12609"/>
                  <a:pt x="10418" y="12603"/>
                </a:cubicBezTo>
                <a:cubicBezTo>
                  <a:pt x="10421" y="12598"/>
                  <a:pt x="10426" y="12593"/>
                  <a:pt x="10431" y="12589"/>
                </a:cubicBezTo>
                <a:cubicBezTo>
                  <a:pt x="10440" y="12582"/>
                  <a:pt x="10450" y="12579"/>
                  <a:pt x="10460" y="12581"/>
                </a:cubicBezTo>
                <a:cubicBezTo>
                  <a:pt x="10471" y="12584"/>
                  <a:pt x="10479" y="12591"/>
                  <a:pt x="10488" y="12602"/>
                </a:cubicBezTo>
                <a:cubicBezTo>
                  <a:pt x="10492" y="12608"/>
                  <a:pt x="10495" y="12614"/>
                  <a:pt x="10499" y="12621"/>
                </a:cubicBezTo>
                <a:cubicBezTo>
                  <a:pt x="10502" y="12628"/>
                  <a:pt x="10504" y="12635"/>
                  <a:pt x="10506" y="12644"/>
                </a:cubicBezTo>
                <a:cubicBezTo>
                  <a:pt x="10510" y="12663"/>
                  <a:pt x="10512" y="12679"/>
                  <a:pt x="10511" y="12698"/>
                </a:cubicBezTo>
                <a:cubicBezTo>
                  <a:pt x="10509" y="12718"/>
                  <a:pt x="10505" y="12733"/>
                  <a:pt x="10499" y="12749"/>
                </a:cubicBezTo>
                <a:cubicBezTo>
                  <a:pt x="10496" y="12756"/>
                  <a:pt x="10493" y="12763"/>
                  <a:pt x="10489" y="12768"/>
                </a:cubicBezTo>
                <a:cubicBezTo>
                  <a:pt x="10485" y="12774"/>
                  <a:pt x="10481" y="12778"/>
                  <a:pt x="10476" y="12782"/>
                </a:cubicBezTo>
                <a:cubicBezTo>
                  <a:pt x="10471" y="12786"/>
                  <a:pt x="10466" y="12788"/>
                  <a:pt x="10461" y="12790"/>
                </a:cubicBezTo>
                <a:cubicBezTo>
                  <a:pt x="10456" y="12791"/>
                  <a:pt x="10451" y="12791"/>
                  <a:pt x="10446" y="12790"/>
                </a:cubicBezTo>
                <a:cubicBezTo>
                  <a:pt x="10436" y="12788"/>
                  <a:pt x="10427" y="12781"/>
                  <a:pt x="10419" y="12769"/>
                </a:cubicBezTo>
                <a:close/>
                <a:moveTo>
                  <a:pt x="11111" y="12769"/>
                </a:moveTo>
                <a:cubicBezTo>
                  <a:pt x="11103" y="12757"/>
                  <a:pt x="11097" y="12745"/>
                  <a:pt x="11093" y="12726"/>
                </a:cubicBezTo>
                <a:cubicBezTo>
                  <a:pt x="11091" y="12718"/>
                  <a:pt x="11089" y="12709"/>
                  <a:pt x="11089" y="12700"/>
                </a:cubicBezTo>
                <a:cubicBezTo>
                  <a:pt x="11088" y="12691"/>
                  <a:pt x="11088" y="12682"/>
                  <a:pt x="11088" y="12673"/>
                </a:cubicBezTo>
                <a:cubicBezTo>
                  <a:pt x="11089" y="12663"/>
                  <a:pt x="11090" y="12655"/>
                  <a:pt x="11092" y="12647"/>
                </a:cubicBezTo>
                <a:cubicBezTo>
                  <a:pt x="11094" y="12638"/>
                  <a:pt x="11096" y="12631"/>
                  <a:pt x="11100" y="12623"/>
                </a:cubicBezTo>
                <a:cubicBezTo>
                  <a:pt x="11103" y="12615"/>
                  <a:pt x="11106" y="12609"/>
                  <a:pt x="11110" y="12603"/>
                </a:cubicBezTo>
                <a:cubicBezTo>
                  <a:pt x="11114" y="12598"/>
                  <a:pt x="11119" y="12593"/>
                  <a:pt x="11123" y="12589"/>
                </a:cubicBezTo>
                <a:cubicBezTo>
                  <a:pt x="11133" y="12582"/>
                  <a:pt x="11142" y="12579"/>
                  <a:pt x="11153" y="12581"/>
                </a:cubicBezTo>
                <a:cubicBezTo>
                  <a:pt x="11163" y="12584"/>
                  <a:pt x="11172" y="12591"/>
                  <a:pt x="11180" y="12602"/>
                </a:cubicBezTo>
                <a:cubicBezTo>
                  <a:pt x="11189" y="12614"/>
                  <a:pt x="11195" y="12627"/>
                  <a:pt x="11199" y="12644"/>
                </a:cubicBezTo>
                <a:cubicBezTo>
                  <a:pt x="11203" y="12663"/>
                  <a:pt x="11205" y="12679"/>
                  <a:pt x="11203" y="12698"/>
                </a:cubicBezTo>
                <a:cubicBezTo>
                  <a:pt x="11202" y="12718"/>
                  <a:pt x="11198" y="12733"/>
                  <a:pt x="11192" y="12749"/>
                </a:cubicBezTo>
                <a:cubicBezTo>
                  <a:pt x="11189" y="12756"/>
                  <a:pt x="11185" y="12763"/>
                  <a:pt x="11182" y="12768"/>
                </a:cubicBezTo>
                <a:cubicBezTo>
                  <a:pt x="11178" y="12774"/>
                  <a:pt x="11174" y="12778"/>
                  <a:pt x="11169" y="12782"/>
                </a:cubicBezTo>
                <a:cubicBezTo>
                  <a:pt x="11164" y="12786"/>
                  <a:pt x="11159" y="12788"/>
                  <a:pt x="11154" y="12790"/>
                </a:cubicBezTo>
                <a:cubicBezTo>
                  <a:pt x="11149" y="12791"/>
                  <a:pt x="11144" y="12791"/>
                  <a:pt x="11139" y="12790"/>
                </a:cubicBezTo>
                <a:cubicBezTo>
                  <a:pt x="11128" y="12788"/>
                  <a:pt x="11119" y="12781"/>
                  <a:pt x="11111" y="12769"/>
                </a:cubicBezTo>
                <a:close/>
                <a:moveTo>
                  <a:pt x="11804" y="12769"/>
                </a:moveTo>
                <a:cubicBezTo>
                  <a:pt x="11796" y="12757"/>
                  <a:pt x="11790" y="12745"/>
                  <a:pt x="11786" y="12726"/>
                </a:cubicBezTo>
                <a:cubicBezTo>
                  <a:pt x="11782" y="12709"/>
                  <a:pt x="11780" y="12692"/>
                  <a:pt x="11782" y="12673"/>
                </a:cubicBezTo>
                <a:cubicBezTo>
                  <a:pt x="11783" y="12654"/>
                  <a:pt x="11787" y="12639"/>
                  <a:pt x="11793" y="12623"/>
                </a:cubicBezTo>
                <a:cubicBezTo>
                  <a:pt x="11796" y="12615"/>
                  <a:pt x="11799" y="12609"/>
                  <a:pt x="11803" y="12603"/>
                </a:cubicBezTo>
                <a:cubicBezTo>
                  <a:pt x="11807" y="12598"/>
                  <a:pt x="11812" y="12593"/>
                  <a:pt x="11816" y="12589"/>
                </a:cubicBezTo>
                <a:cubicBezTo>
                  <a:pt x="11826" y="12582"/>
                  <a:pt x="11835" y="12579"/>
                  <a:pt x="11846" y="12581"/>
                </a:cubicBezTo>
                <a:cubicBezTo>
                  <a:pt x="11856" y="12584"/>
                  <a:pt x="11865" y="12591"/>
                  <a:pt x="11873" y="12602"/>
                </a:cubicBezTo>
                <a:cubicBezTo>
                  <a:pt x="11882" y="12614"/>
                  <a:pt x="11888" y="12627"/>
                  <a:pt x="11892" y="12644"/>
                </a:cubicBezTo>
                <a:cubicBezTo>
                  <a:pt x="11896" y="12663"/>
                  <a:pt x="11898" y="12679"/>
                  <a:pt x="11896" y="12698"/>
                </a:cubicBezTo>
                <a:cubicBezTo>
                  <a:pt x="11895" y="12718"/>
                  <a:pt x="11891" y="12733"/>
                  <a:pt x="11885" y="12749"/>
                </a:cubicBezTo>
                <a:cubicBezTo>
                  <a:pt x="11882" y="12756"/>
                  <a:pt x="11878" y="12763"/>
                  <a:pt x="11875" y="12768"/>
                </a:cubicBezTo>
                <a:cubicBezTo>
                  <a:pt x="11871" y="12774"/>
                  <a:pt x="11867" y="12778"/>
                  <a:pt x="11862" y="12782"/>
                </a:cubicBezTo>
                <a:cubicBezTo>
                  <a:pt x="11857" y="12786"/>
                  <a:pt x="11852" y="12788"/>
                  <a:pt x="11847" y="12790"/>
                </a:cubicBezTo>
                <a:cubicBezTo>
                  <a:pt x="11842" y="12791"/>
                  <a:pt x="11837" y="12791"/>
                  <a:pt x="11832" y="12790"/>
                </a:cubicBezTo>
                <a:cubicBezTo>
                  <a:pt x="11821" y="12788"/>
                  <a:pt x="11812" y="12781"/>
                  <a:pt x="11804" y="12769"/>
                </a:cubicBezTo>
                <a:close/>
                <a:moveTo>
                  <a:pt x="12497" y="12769"/>
                </a:moveTo>
                <a:cubicBezTo>
                  <a:pt x="12489" y="12757"/>
                  <a:pt x="12483" y="12745"/>
                  <a:pt x="12479" y="12726"/>
                </a:cubicBezTo>
                <a:cubicBezTo>
                  <a:pt x="12475" y="12709"/>
                  <a:pt x="12473" y="12692"/>
                  <a:pt x="12475" y="12673"/>
                </a:cubicBezTo>
                <a:cubicBezTo>
                  <a:pt x="12476" y="12654"/>
                  <a:pt x="12480" y="12639"/>
                  <a:pt x="12486" y="12623"/>
                </a:cubicBezTo>
                <a:cubicBezTo>
                  <a:pt x="12489" y="12615"/>
                  <a:pt x="12492" y="12609"/>
                  <a:pt x="12496" y="12603"/>
                </a:cubicBezTo>
                <a:cubicBezTo>
                  <a:pt x="12500" y="12598"/>
                  <a:pt x="12505" y="12593"/>
                  <a:pt x="12509" y="12589"/>
                </a:cubicBezTo>
                <a:cubicBezTo>
                  <a:pt x="12519" y="12582"/>
                  <a:pt x="12528" y="12579"/>
                  <a:pt x="12539" y="12581"/>
                </a:cubicBezTo>
                <a:cubicBezTo>
                  <a:pt x="12549" y="12584"/>
                  <a:pt x="12558" y="12591"/>
                  <a:pt x="12567" y="12602"/>
                </a:cubicBezTo>
                <a:cubicBezTo>
                  <a:pt x="12576" y="12614"/>
                  <a:pt x="12581" y="12627"/>
                  <a:pt x="12585" y="12644"/>
                </a:cubicBezTo>
                <a:cubicBezTo>
                  <a:pt x="12590" y="12663"/>
                  <a:pt x="12591" y="12679"/>
                  <a:pt x="12589" y="12698"/>
                </a:cubicBezTo>
                <a:cubicBezTo>
                  <a:pt x="12588" y="12718"/>
                  <a:pt x="12584" y="12733"/>
                  <a:pt x="12578" y="12749"/>
                </a:cubicBezTo>
                <a:cubicBezTo>
                  <a:pt x="12575" y="12756"/>
                  <a:pt x="12571" y="12763"/>
                  <a:pt x="12568" y="12768"/>
                </a:cubicBezTo>
                <a:cubicBezTo>
                  <a:pt x="12564" y="12774"/>
                  <a:pt x="12560" y="12778"/>
                  <a:pt x="12555" y="12782"/>
                </a:cubicBezTo>
                <a:cubicBezTo>
                  <a:pt x="12550" y="12786"/>
                  <a:pt x="12545" y="12788"/>
                  <a:pt x="12540" y="12790"/>
                </a:cubicBezTo>
                <a:cubicBezTo>
                  <a:pt x="12535" y="12791"/>
                  <a:pt x="12530" y="12791"/>
                  <a:pt x="12525" y="12790"/>
                </a:cubicBezTo>
                <a:cubicBezTo>
                  <a:pt x="12514" y="12788"/>
                  <a:pt x="12505" y="12781"/>
                  <a:pt x="12497" y="12769"/>
                </a:cubicBezTo>
                <a:close/>
                <a:moveTo>
                  <a:pt x="13190" y="12769"/>
                </a:moveTo>
                <a:cubicBezTo>
                  <a:pt x="13182" y="12757"/>
                  <a:pt x="13176" y="12745"/>
                  <a:pt x="13172" y="12726"/>
                </a:cubicBezTo>
                <a:cubicBezTo>
                  <a:pt x="13168" y="12709"/>
                  <a:pt x="13166" y="12692"/>
                  <a:pt x="13168" y="12673"/>
                </a:cubicBezTo>
                <a:cubicBezTo>
                  <a:pt x="13169" y="12654"/>
                  <a:pt x="13173" y="12639"/>
                  <a:pt x="13179" y="12623"/>
                </a:cubicBezTo>
                <a:cubicBezTo>
                  <a:pt x="13182" y="12615"/>
                  <a:pt x="13185" y="12609"/>
                  <a:pt x="13189" y="12603"/>
                </a:cubicBezTo>
                <a:cubicBezTo>
                  <a:pt x="13193" y="12598"/>
                  <a:pt x="13198" y="12593"/>
                  <a:pt x="13202" y="12589"/>
                </a:cubicBezTo>
                <a:cubicBezTo>
                  <a:pt x="13212" y="12582"/>
                  <a:pt x="13221" y="12579"/>
                  <a:pt x="13232" y="12581"/>
                </a:cubicBezTo>
                <a:cubicBezTo>
                  <a:pt x="13242" y="12584"/>
                  <a:pt x="13252" y="12591"/>
                  <a:pt x="13260" y="12602"/>
                </a:cubicBezTo>
                <a:cubicBezTo>
                  <a:pt x="13269" y="12614"/>
                  <a:pt x="13274" y="12627"/>
                  <a:pt x="13278" y="12644"/>
                </a:cubicBezTo>
                <a:cubicBezTo>
                  <a:pt x="13283" y="12663"/>
                  <a:pt x="13284" y="12679"/>
                  <a:pt x="13282" y="12698"/>
                </a:cubicBezTo>
                <a:cubicBezTo>
                  <a:pt x="13281" y="12718"/>
                  <a:pt x="13278" y="12733"/>
                  <a:pt x="13271" y="12749"/>
                </a:cubicBezTo>
                <a:cubicBezTo>
                  <a:pt x="13268" y="12756"/>
                  <a:pt x="13265" y="12763"/>
                  <a:pt x="13261" y="12768"/>
                </a:cubicBezTo>
                <a:cubicBezTo>
                  <a:pt x="13257" y="12774"/>
                  <a:pt x="13252" y="12778"/>
                  <a:pt x="13248" y="12782"/>
                </a:cubicBezTo>
                <a:cubicBezTo>
                  <a:pt x="13243" y="12786"/>
                  <a:pt x="13238" y="12788"/>
                  <a:pt x="13233" y="12790"/>
                </a:cubicBezTo>
                <a:cubicBezTo>
                  <a:pt x="13228" y="12791"/>
                  <a:pt x="13223" y="12791"/>
                  <a:pt x="13218" y="12790"/>
                </a:cubicBezTo>
                <a:cubicBezTo>
                  <a:pt x="13207" y="12788"/>
                  <a:pt x="13198" y="12781"/>
                  <a:pt x="13190" y="12769"/>
                </a:cubicBezTo>
                <a:close/>
                <a:moveTo>
                  <a:pt x="13883" y="12769"/>
                </a:moveTo>
                <a:cubicBezTo>
                  <a:pt x="13879" y="12763"/>
                  <a:pt x="13875" y="12757"/>
                  <a:pt x="13872" y="12750"/>
                </a:cubicBezTo>
                <a:cubicBezTo>
                  <a:pt x="13869" y="12743"/>
                  <a:pt x="13867" y="12735"/>
                  <a:pt x="13865" y="12726"/>
                </a:cubicBezTo>
                <a:cubicBezTo>
                  <a:pt x="13861" y="12709"/>
                  <a:pt x="13859" y="12692"/>
                  <a:pt x="13861" y="12673"/>
                </a:cubicBezTo>
                <a:cubicBezTo>
                  <a:pt x="13862" y="12654"/>
                  <a:pt x="13866" y="12639"/>
                  <a:pt x="13872" y="12623"/>
                </a:cubicBezTo>
                <a:cubicBezTo>
                  <a:pt x="13875" y="12615"/>
                  <a:pt x="13878" y="12609"/>
                  <a:pt x="13882" y="12603"/>
                </a:cubicBezTo>
                <a:cubicBezTo>
                  <a:pt x="13886" y="12598"/>
                  <a:pt x="13891" y="12593"/>
                  <a:pt x="13895" y="12589"/>
                </a:cubicBezTo>
                <a:cubicBezTo>
                  <a:pt x="13905" y="12582"/>
                  <a:pt x="13914" y="12579"/>
                  <a:pt x="13925" y="12581"/>
                </a:cubicBezTo>
                <a:cubicBezTo>
                  <a:pt x="13936" y="12584"/>
                  <a:pt x="13945" y="12591"/>
                  <a:pt x="13953" y="12602"/>
                </a:cubicBezTo>
                <a:cubicBezTo>
                  <a:pt x="13962" y="12614"/>
                  <a:pt x="13967" y="12627"/>
                  <a:pt x="13971" y="12644"/>
                </a:cubicBezTo>
                <a:cubicBezTo>
                  <a:pt x="13976" y="12663"/>
                  <a:pt x="13977" y="12679"/>
                  <a:pt x="13975" y="12698"/>
                </a:cubicBezTo>
                <a:cubicBezTo>
                  <a:pt x="13974" y="12718"/>
                  <a:pt x="13971" y="12733"/>
                  <a:pt x="13964" y="12749"/>
                </a:cubicBezTo>
                <a:cubicBezTo>
                  <a:pt x="13961" y="12756"/>
                  <a:pt x="13958" y="12763"/>
                  <a:pt x="13954" y="12768"/>
                </a:cubicBezTo>
                <a:cubicBezTo>
                  <a:pt x="13950" y="12774"/>
                  <a:pt x="13945" y="12778"/>
                  <a:pt x="13941" y="12782"/>
                </a:cubicBezTo>
                <a:cubicBezTo>
                  <a:pt x="13936" y="12786"/>
                  <a:pt x="13931" y="12788"/>
                  <a:pt x="13926" y="12790"/>
                </a:cubicBezTo>
                <a:cubicBezTo>
                  <a:pt x="13921" y="12791"/>
                  <a:pt x="13916" y="12791"/>
                  <a:pt x="13911" y="12790"/>
                </a:cubicBezTo>
                <a:cubicBezTo>
                  <a:pt x="13905" y="12789"/>
                  <a:pt x="13901" y="12787"/>
                  <a:pt x="13896" y="12783"/>
                </a:cubicBezTo>
                <a:cubicBezTo>
                  <a:pt x="13892" y="12780"/>
                  <a:pt x="13887" y="12775"/>
                  <a:pt x="13883" y="12769"/>
                </a:cubicBezTo>
                <a:close/>
                <a:moveTo>
                  <a:pt x="14576" y="12769"/>
                </a:moveTo>
                <a:cubicBezTo>
                  <a:pt x="14572" y="12763"/>
                  <a:pt x="14568" y="12757"/>
                  <a:pt x="14565" y="12750"/>
                </a:cubicBezTo>
                <a:cubicBezTo>
                  <a:pt x="14562" y="12743"/>
                  <a:pt x="14560" y="12735"/>
                  <a:pt x="14558" y="12726"/>
                </a:cubicBezTo>
                <a:cubicBezTo>
                  <a:pt x="14554" y="12709"/>
                  <a:pt x="14552" y="12692"/>
                  <a:pt x="14554" y="12673"/>
                </a:cubicBezTo>
                <a:cubicBezTo>
                  <a:pt x="14555" y="12654"/>
                  <a:pt x="14559" y="12639"/>
                  <a:pt x="14565" y="12623"/>
                </a:cubicBezTo>
                <a:cubicBezTo>
                  <a:pt x="14568" y="12615"/>
                  <a:pt x="14571" y="12609"/>
                  <a:pt x="14575" y="12603"/>
                </a:cubicBezTo>
                <a:cubicBezTo>
                  <a:pt x="14579" y="12598"/>
                  <a:pt x="14584" y="12593"/>
                  <a:pt x="14588" y="12589"/>
                </a:cubicBezTo>
                <a:cubicBezTo>
                  <a:pt x="14598" y="12582"/>
                  <a:pt x="14607" y="12579"/>
                  <a:pt x="14618" y="12581"/>
                </a:cubicBezTo>
                <a:cubicBezTo>
                  <a:pt x="14629" y="12584"/>
                  <a:pt x="14638" y="12591"/>
                  <a:pt x="14646" y="12602"/>
                </a:cubicBezTo>
                <a:cubicBezTo>
                  <a:pt x="14655" y="12614"/>
                  <a:pt x="14660" y="12627"/>
                  <a:pt x="14664" y="12644"/>
                </a:cubicBezTo>
                <a:cubicBezTo>
                  <a:pt x="14669" y="12663"/>
                  <a:pt x="14670" y="12679"/>
                  <a:pt x="14668" y="12698"/>
                </a:cubicBezTo>
                <a:cubicBezTo>
                  <a:pt x="14667" y="12718"/>
                  <a:pt x="14664" y="12733"/>
                  <a:pt x="14657" y="12749"/>
                </a:cubicBezTo>
                <a:cubicBezTo>
                  <a:pt x="14654" y="12756"/>
                  <a:pt x="14651" y="12763"/>
                  <a:pt x="14647" y="12768"/>
                </a:cubicBezTo>
                <a:cubicBezTo>
                  <a:pt x="14643" y="12774"/>
                  <a:pt x="14638" y="12778"/>
                  <a:pt x="14634" y="12782"/>
                </a:cubicBezTo>
                <a:cubicBezTo>
                  <a:pt x="14629" y="12786"/>
                  <a:pt x="14624" y="12788"/>
                  <a:pt x="14619" y="12790"/>
                </a:cubicBezTo>
                <a:cubicBezTo>
                  <a:pt x="14614" y="12791"/>
                  <a:pt x="14609" y="12791"/>
                  <a:pt x="14604" y="12790"/>
                </a:cubicBezTo>
                <a:cubicBezTo>
                  <a:pt x="14598" y="12789"/>
                  <a:pt x="14594" y="12787"/>
                  <a:pt x="14589" y="12783"/>
                </a:cubicBezTo>
                <a:cubicBezTo>
                  <a:pt x="14585" y="12780"/>
                  <a:pt x="14580" y="12775"/>
                  <a:pt x="14576" y="12769"/>
                </a:cubicBezTo>
                <a:close/>
                <a:moveTo>
                  <a:pt x="15269" y="12769"/>
                </a:moveTo>
                <a:cubicBezTo>
                  <a:pt x="15265" y="12763"/>
                  <a:pt x="15261" y="12757"/>
                  <a:pt x="15258" y="12750"/>
                </a:cubicBezTo>
                <a:cubicBezTo>
                  <a:pt x="15255" y="12743"/>
                  <a:pt x="15253" y="12735"/>
                  <a:pt x="15251" y="12726"/>
                </a:cubicBezTo>
                <a:cubicBezTo>
                  <a:pt x="15247" y="12709"/>
                  <a:pt x="15245" y="12692"/>
                  <a:pt x="15247" y="12673"/>
                </a:cubicBezTo>
                <a:cubicBezTo>
                  <a:pt x="15248" y="12654"/>
                  <a:pt x="15252" y="12639"/>
                  <a:pt x="15258" y="12623"/>
                </a:cubicBezTo>
                <a:cubicBezTo>
                  <a:pt x="15261" y="12615"/>
                  <a:pt x="15264" y="12609"/>
                  <a:pt x="15268" y="12603"/>
                </a:cubicBezTo>
                <a:cubicBezTo>
                  <a:pt x="15272" y="12598"/>
                  <a:pt x="15277" y="12593"/>
                  <a:pt x="15281" y="12589"/>
                </a:cubicBezTo>
                <a:cubicBezTo>
                  <a:pt x="15291" y="12582"/>
                  <a:pt x="15301" y="12579"/>
                  <a:pt x="15311" y="12581"/>
                </a:cubicBezTo>
                <a:cubicBezTo>
                  <a:pt x="15322" y="12584"/>
                  <a:pt x="15331" y="12591"/>
                  <a:pt x="15339" y="12602"/>
                </a:cubicBezTo>
                <a:cubicBezTo>
                  <a:pt x="15348" y="12614"/>
                  <a:pt x="15353" y="12627"/>
                  <a:pt x="15357" y="12644"/>
                </a:cubicBezTo>
                <a:cubicBezTo>
                  <a:pt x="15362" y="12663"/>
                  <a:pt x="15363" y="12679"/>
                  <a:pt x="15361" y="12698"/>
                </a:cubicBezTo>
                <a:cubicBezTo>
                  <a:pt x="15360" y="12718"/>
                  <a:pt x="15357" y="12733"/>
                  <a:pt x="15350" y="12749"/>
                </a:cubicBezTo>
                <a:cubicBezTo>
                  <a:pt x="15347" y="12756"/>
                  <a:pt x="15344" y="12763"/>
                  <a:pt x="15340" y="12768"/>
                </a:cubicBezTo>
                <a:cubicBezTo>
                  <a:pt x="15336" y="12774"/>
                  <a:pt x="15331" y="12778"/>
                  <a:pt x="15327" y="12782"/>
                </a:cubicBezTo>
                <a:cubicBezTo>
                  <a:pt x="15322" y="12786"/>
                  <a:pt x="15317" y="12788"/>
                  <a:pt x="15312" y="12790"/>
                </a:cubicBezTo>
                <a:cubicBezTo>
                  <a:pt x="15307" y="12791"/>
                  <a:pt x="15302" y="12791"/>
                  <a:pt x="15297" y="12790"/>
                </a:cubicBezTo>
                <a:cubicBezTo>
                  <a:pt x="15292" y="12789"/>
                  <a:pt x="15287" y="12787"/>
                  <a:pt x="15282" y="12783"/>
                </a:cubicBezTo>
                <a:cubicBezTo>
                  <a:pt x="15278" y="12780"/>
                  <a:pt x="15273" y="12775"/>
                  <a:pt x="15269" y="12769"/>
                </a:cubicBezTo>
                <a:close/>
                <a:moveTo>
                  <a:pt x="15962" y="12769"/>
                </a:moveTo>
                <a:cubicBezTo>
                  <a:pt x="15958" y="12763"/>
                  <a:pt x="15954" y="12757"/>
                  <a:pt x="15951" y="12750"/>
                </a:cubicBezTo>
                <a:cubicBezTo>
                  <a:pt x="15948" y="12743"/>
                  <a:pt x="15946" y="12735"/>
                  <a:pt x="15944" y="12726"/>
                </a:cubicBezTo>
                <a:cubicBezTo>
                  <a:pt x="15940" y="12709"/>
                  <a:pt x="15938" y="12692"/>
                  <a:pt x="15940" y="12673"/>
                </a:cubicBezTo>
                <a:cubicBezTo>
                  <a:pt x="15941" y="12654"/>
                  <a:pt x="15945" y="12639"/>
                  <a:pt x="15951" y="12623"/>
                </a:cubicBezTo>
                <a:cubicBezTo>
                  <a:pt x="15954" y="12615"/>
                  <a:pt x="15958" y="12609"/>
                  <a:pt x="15961" y="12603"/>
                </a:cubicBezTo>
                <a:cubicBezTo>
                  <a:pt x="15965" y="12598"/>
                  <a:pt x="15970" y="12593"/>
                  <a:pt x="15974" y="12589"/>
                </a:cubicBezTo>
                <a:cubicBezTo>
                  <a:pt x="15984" y="12582"/>
                  <a:pt x="15994" y="12579"/>
                  <a:pt x="16004" y="12581"/>
                </a:cubicBezTo>
                <a:cubicBezTo>
                  <a:pt x="16015" y="12584"/>
                  <a:pt x="16024" y="12591"/>
                  <a:pt x="16032" y="12602"/>
                </a:cubicBezTo>
                <a:cubicBezTo>
                  <a:pt x="16036" y="12608"/>
                  <a:pt x="16040" y="12614"/>
                  <a:pt x="16043" y="12621"/>
                </a:cubicBezTo>
                <a:cubicBezTo>
                  <a:pt x="16046" y="12628"/>
                  <a:pt x="16048" y="12635"/>
                  <a:pt x="16050" y="12644"/>
                </a:cubicBezTo>
                <a:cubicBezTo>
                  <a:pt x="16055" y="12663"/>
                  <a:pt x="16056" y="12679"/>
                  <a:pt x="16054" y="12698"/>
                </a:cubicBezTo>
                <a:cubicBezTo>
                  <a:pt x="16053" y="12718"/>
                  <a:pt x="16050" y="12733"/>
                  <a:pt x="16043" y="12749"/>
                </a:cubicBezTo>
                <a:cubicBezTo>
                  <a:pt x="16040" y="12756"/>
                  <a:pt x="16037" y="12763"/>
                  <a:pt x="16033" y="12768"/>
                </a:cubicBezTo>
                <a:cubicBezTo>
                  <a:pt x="16029" y="12774"/>
                  <a:pt x="16024" y="12778"/>
                  <a:pt x="16020" y="12782"/>
                </a:cubicBezTo>
                <a:cubicBezTo>
                  <a:pt x="16015" y="12786"/>
                  <a:pt x="16010" y="12788"/>
                  <a:pt x="16005" y="12790"/>
                </a:cubicBezTo>
                <a:cubicBezTo>
                  <a:pt x="16000" y="12791"/>
                  <a:pt x="15995" y="12791"/>
                  <a:pt x="15990" y="12790"/>
                </a:cubicBezTo>
                <a:cubicBezTo>
                  <a:pt x="15985" y="12789"/>
                  <a:pt x="15980" y="12787"/>
                  <a:pt x="15975" y="12783"/>
                </a:cubicBezTo>
                <a:cubicBezTo>
                  <a:pt x="15971" y="12780"/>
                  <a:pt x="15966" y="12775"/>
                  <a:pt x="15962" y="12769"/>
                </a:cubicBezTo>
                <a:close/>
                <a:moveTo>
                  <a:pt x="16655" y="12769"/>
                </a:moveTo>
                <a:cubicBezTo>
                  <a:pt x="16651" y="12763"/>
                  <a:pt x="16647" y="12757"/>
                  <a:pt x="16644" y="12750"/>
                </a:cubicBezTo>
                <a:cubicBezTo>
                  <a:pt x="16641" y="12743"/>
                  <a:pt x="16639" y="12735"/>
                  <a:pt x="16637" y="12726"/>
                </a:cubicBezTo>
                <a:cubicBezTo>
                  <a:pt x="16633" y="12709"/>
                  <a:pt x="16631" y="12692"/>
                  <a:pt x="16633" y="12673"/>
                </a:cubicBezTo>
                <a:cubicBezTo>
                  <a:pt x="16634" y="12654"/>
                  <a:pt x="16638" y="12639"/>
                  <a:pt x="16644" y="12623"/>
                </a:cubicBezTo>
                <a:cubicBezTo>
                  <a:pt x="16647" y="12615"/>
                  <a:pt x="16651" y="12609"/>
                  <a:pt x="16655" y="12603"/>
                </a:cubicBezTo>
                <a:cubicBezTo>
                  <a:pt x="16658" y="12598"/>
                  <a:pt x="16663" y="12593"/>
                  <a:pt x="16667" y="12589"/>
                </a:cubicBezTo>
                <a:cubicBezTo>
                  <a:pt x="16677" y="12582"/>
                  <a:pt x="16687" y="12579"/>
                  <a:pt x="16697" y="12581"/>
                </a:cubicBezTo>
                <a:cubicBezTo>
                  <a:pt x="16708" y="12584"/>
                  <a:pt x="16717" y="12591"/>
                  <a:pt x="16725" y="12602"/>
                </a:cubicBezTo>
                <a:cubicBezTo>
                  <a:pt x="16729" y="12608"/>
                  <a:pt x="16733" y="12614"/>
                  <a:pt x="16736" y="12621"/>
                </a:cubicBezTo>
                <a:cubicBezTo>
                  <a:pt x="16739" y="12628"/>
                  <a:pt x="16741" y="12635"/>
                  <a:pt x="16743" y="12644"/>
                </a:cubicBezTo>
                <a:cubicBezTo>
                  <a:pt x="16748" y="12663"/>
                  <a:pt x="16749" y="12679"/>
                  <a:pt x="16747" y="12698"/>
                </a:cubicBezTo>
                <a:cubicBezTo>
                  <a:pt x="16746" y="12718"/>
                  <a:pt x="16743" y="12733"/>
                  <a:pt x="16736" y="12749"/>
                </a:cubicBezTo>
                <a:cubicBezTo>
                  <a:pt x="16733" y="12756"/>
                  <a:pt x="16730" y="12763"/>
                  <a:pt x="16726" y="12768"/>
                </a:cubicBezTo>
                <a:cubicBezTo>
                  <a:pt x="16722" y="12774"/>
                  <a:pt x="16717" y="12778"/>
                  <a:pt x="16713" y="12782"/>
                </a:cubicBezTo>
                <a:cubicBezTo>
                  <a:pt x="16708" y="12786"/>
                  <a:pt x="16703" y="12788"/>
                  <a:pt x="16698" y="12790"/>
                </a:cubicBezTo>
                <a:cubicBezTo>
                  <a:pt x="16693" y="12791"/>
                  <a:pt x="16688" y="12791"/>
                  <a:pt x="16683" y="12790"/>
                </a:cubicBezTo>
                <a:cubicBezTo>
                  <a:pt x="16678" y="12789"/>
                  <a:pt x="16673" y="12787"/>
                  <a:pt x="16668" y="12783"/>
                </a:cubicBezTo>
                <a:cubicBezTo>
                  <a:pt x="16664" y="12780"/>
                  <a:pt x="16659" y="12775"/>
                  <a:pt x="16655" y="12769"/>
                </a:cubicBezTo>
                <a:close/>
                <a:moveTo>
                  <a:pt x="17349" y="12769"/>
                </a:moveTo>
                <a:cubicBezTo>
                  <a:pt x="17344" y="12763"/>
                  <a:pt x="17341" y="12757"/>
                  <a:pt x="17338" y="12750"/>
                </a:cubicBezTo>
                <a:cubicBezTo>
                  <a:pt x="17335" y="12743"/>
                  <a:pt x="17332" y="12735"/>
                  <a:pt x="17330" y="12726"/>
                </a:cubicBezTo>
                <a:cubicBezTo>
                  <a:pt x="17326" y="12709"/>
                  <a:pt x="17324" y="12692"/>
                  <a:pt x="17326" y="12673"/>
                </a:cubicBezTo>
                <a:cubicBezTo>
                  <a:pt x="17327" y="12654"/>
                  <a:pt x="17331" y="12639"/>
                  <a:pt x="17337" y="12623"/>
                </a:cubicBezTo>
                <a:cubicBezTo>
                  <a:pt x="17340" y="12615"/>
                  <a:pt x="17344" y="12609"/>
                  <a:pt x="17348" y="12603"/>
                </a:cubicBezTo>
                <a:cubicBezTo>
                  <a:pt x="17351" y="12598"/>
                  <a:pt x="17356" y="12593"/>
                  <a:pt x="17360" y="12589"/>
                </a:cubicBezTo>
                <a:cubicBezTo>
                  <a:pt x="17370" y="12582"/>
                  <a:pt x="17380" y="12579"/>
                  <a:pt x="17390" y="12581"/>
                </a:cubicBezTo>
                <a:cubicBezTo>
                  <a:pt x="17401" y="12584"/>
                  <a:pt x="17410" y="12591"/>
                  <a:pt x="17418" y="12602"/>
                </a:cubicBezTo>
                <a:cubicBezTo>
                  <a:pt x="17422" y="12608"/>
                  <a:pt x="17426" y="12614"/>
                  <a:pt x="17429" y="12621"/>
                </a:cubicBezTo>
                <a:cubicBezTo>
                  <a:pt x="17432" y="12628"/>
                  <a:pt x="17434" y="12635"/>
                  <a:pt x="17436" y="12644"/>
                </a:cubicBezTo>
                <a:cubicBezTo>
                  <a:pt x="17441" y="12663"/>
                  <a:pt x="17442" y="12679"/>
                  <a:pt x="17440" y="12698"/>
                </a:cubicBezTo>
                <a:cubicBezTo>
                  <a:pt x="17439" y="12718"/>
                  <a:pt x="17436" y="12733"/>
                  <a:pt x="17429" y="12749"/>
                </a:cubicBezTo>
                <a:cubicBezTo>
                  <a:pt x="17426" y="12756"/>
                  <a:pt x="17423" y="12763"/>
                  <a:pt x="17419" y="12768"/>
                </a:cubicBezTo>
                <a:cubicBezTo>
                  <a:pt x="17415" y="12774"/>
                  <a:pt x="17411" y="12778"/>
                  <a:pt x="17406" y="12782"/>
                </a:cubicBezTo>
                <a:cubicBezTo>
                  <a:pt x="17401" y="12786"/>
                  <a:pt x="17396" y="12788"/>
                  <a:pt x="17391" y="12790"/>
                </a:cubicBezTo>
                <a:cubicBezTo>
                  <a:pt x="17386" y="12791"/>
                  <a:pt x="17381" y="12791"/>
                  <a:pt x="17376" y="12790"/>
                </a:cubicBezTo>
                <a:cubicBezTo>
                  <a:pt x="17371" y="12789"/>
                  <a:pt x="17366" y="12787"/>
                  <a:pt x="17362" y="12783"/>
                </a:cubicBezTo>
                <a:cubicBezTo>
                  <a:pt x="17357" y="12780"/>
                  <a:pt x="17353" y="12775"/>
                  <a:pt x="17349" y="12769"/>
                </a:cubicBezTo>
                <a:close/>
                <a:moveTo>
                  <a:pt x="18042" y="12769"/>
                </a:moveTo>
                <a:cubicBezTo>
                  <a:pt x="18037" y="12763"/>
                  <a:pt x="18034" y="12757"/>
                  <a:pt x="18031" y="12750"/>
                </a:cubicBezTo>
                <a:cubicBezTo>
                  <a:pt x="18028" y="12743"/>
                  <a:pt x="18025" y="12735"/>
                  <a:pt x="18023" y="12726"/>
                </a:cubicBezTo>
                <a:cubicBezTo>
                  <a:pt x="18019" y="12709"/>
                  <a:pt x="18017" y="12692"/>
                  <a:pt x="18019" y="12673"/>
                </a:cubicBezTo>
                <a:cubicBezTo>
                  <a:pt x="18020" y="12654"/>
                  <a:pt x="18024" y="12639"/>
                  <a:pt x="18030" y="12623"/>
                </a:cubicBezTo>
                <a:cubicBezTo>
                  <a:pt x="18033" y="12615"/>
                  <a:pt x="18037" y="12609"/>
                  <a:pt x="18041" y="12603"/>
                </a:cubicBezTo>
                <a:cubicBezTo>
                  <a:pt x="18044" y="12598"/>
                  <a:pt x="18049" y="12593"/>
                  <a:pt x="18053" y="12589"/>
                </a:cubicBezTo>
                <a:cubicBezTo>
                  <a:pt x="18063" y="12582"/>
                  <a:pt x="18073" y="12579"/>
                  <a:pt x="18083" y="12581"/>
                </a:cubicBezTo>
                <a:cubicBezTo>
                  <a:pt x="18094" y="12584"/>
                  <a:pt x="18103" y="12591"/>
                  <a:pt x="18111" y="12602"/>
                </a:cubicBezTo>
                <a:cubicBezTo>
                  <a:pt x="18115" y="12608"/>
                  <a:pt x="18119" y="12614"/>
                  <a:pt x="18122" y="12621"/>
                </a:cubicBezTo>
                <a:cubicBezTo>
                  <a:pt x="18125" y="12628"/>
                  <a:pt x="18127" y="12635"/>
                  <a:pt x="18129" y="12644"/>
                </a:cubicBezTo>
                <a:cubicBezTo>
                  <a:pt x="18131" y="12653"/>
                  <a:pt x="18133" y="12662"/>
                  <a:pt x="18133" y="12671"/>
                </a:cubicBezTo>
                <a:cubicBezTo>
                  <a:pt x="18134" y="12680"/>
                  <a:pt x="18134" y="12689"/>
                  <a:pt x="18133" y="12698"/>
                </a:cubicBezTo>
                <a:cubicBezTo>
                  <a:pt x="18132" y="12718"/>
                  <a:pt x="18129" y="12733"/>
                  <a:pt x="18122" y="12749"/>
                </a:cubicBezTo>
                <a:cubicBezTo>
                  <a:pt x="18116" y="12764"/>
                  <a:pt x="18109" y="12775"/>
                  <a:pt x="18099" y="12782"/>
                </a:cubicBezTo>
                <a:cubicBezTo>
                  <a:pt x="18094" y="12786"/>
                  <a:pt x="18089" y="12788"/>
                  <a:pt x="18084" y="12790"/>
                </a:cubicBezTo>
                <a:cubicBezTo>
                  <a:pt x="18079" y="12791"/>
                  <a:pt x="18074" y="12791"/>
                  <a:pt x="18069" y="12790"/>
                </a:cubicBezTo>
                <a:cubicBezTo>
                  <a:pt x="18064" y="12789"/>
                  <a:pt x="18059" y="12787"/>
                  <a:pt x="18055" y="12783"/>
                </a:cubicBezTo>
                <a:cubicBezTo>
                  <a:pt x="18050" y="12780"/>
                  <a:pt x="18046" y="12775"/>
                  <a:pt x="18042" y="12769"/>
                </a:cubicBezTo>
                <a:close/>
                <a:moveTo>
                  <a:pt x="18735" y="12769"/>
                </a:moveTo>
                <a:cubicBezTo>
                  <a:pt x="18730" y="12763"/>
                  <a:pt x="18727" y="12757"/>
                  <a:pt x="18724" y="12750"/>
                </a:cubicBezTo>
                <a:cubicBezTo>
                  <a:pt x="18721" y="12743"/>
                  <a:pt x="18718" y="12735"/>
                  <a:pt x="18716" y="12726"/>
                </a:cubicBezTo>
                <a:cubicBezTo>
                  <a:pt x="18712" y="12709"/>
                  <a:pt x="18710" y="12692"/>
                  <a:pt x="18712" y="12673"/>
                </a:cubicBezTo>
                <a:cubicBezTo>
                  <a:pt x="18713" y="12654"/>
                  <a:pt x="18717" y="12639"/>
                  <a:pt x="18723" y="12623"/>
                </a:cubicBezTo>
                <a:cubicBezTo>
                  <a:pt x="18726" y="12615"/>
                  <a:pt x="18730" y="12609"/>
                  <a:pt x="18734" y="12603"/>
                </a:cubicBezTo>
                <a:cubicBezTo>
                  <a:pt x="18737" y="12598"/>
                  <a:pt x="18742" y="12593"/>
                  <a:pt x="18746" y="12589"/>
                </a:cubicBezTo>
                <a:cubicBezTo>
                  <a:pt x="18756" y="12582"/>
                  <a:pt x="18766" y="12579"/>
                  <a:pt x="18776" y="12581"/>
                </a:cubicBezTo>
                <a:cubicBezTo>
                  <a:pt x="18787" y="12584"/>
                  <a:pt x="18796" y="12591"/>
                  <a:pt x="18804" y="12602"/>
                </a:cubicBezTo>
                <a:cubicBezTo>
                  <a:pt x="18808" y="12608"/>
                  <a:pt x="18812" y="12614"/>
                  <a:pt x="18815" y="12621"/>
                </a:cubicBezTo>
                <a:cubicBezTo>
                  <a:pt x="18818" y="12628"/>
                  <a:pt x="18820" y="12635"/>
                  <a:pt x="18822" y="12644"/>
                </a:cubicBezTo>
                <a:cubicBezTo>
                  <a:pt x="18827" y="12663"/>
                  <a:pt x="18828" y="12679"/>
                  <a:pt x="18827" y="12698"/>
                </a:cubicBezTo>
                <a:cubicBezTo>
                  <a:pt x="18825" y="12718"/>
                  <a:pt x="18822" y="12733"/>
                  <a:pt x="18815" y="12749"/>
                </a:cubicBezTo>
                <a:cubicBezTo>
                  <a:pt x="18809" y="12764"/>
                  <a:pt x="18802" y="12775"/>
                  <a:pt x="18792" y="12782"/>
                </a:cubicBezTo>
                <a:cubicBezTo>
                  <a:pt x="18787" y="12786"/>
                  <a:pt x="18782" y="12788"/>
                  <a:pt x="18777" y="12790"/>
                </a:cubicBezTo>
                <a:cubicBezTo>
                  <a:pt x="18772" y="12791"/>
                  <a:pt x="18767" y="12791"/>
                  <a:pt x="18762" y="12790"/>
                </a:cubicBezTo>
                <a:cubicBezTo>
                  <a:pt x="18757" y="12789"/>
                  <a:pt x="18752" y="12787"/>
                  <a:pt x="18748" y="12783"/>
                </a:cubicBezTo>
                <a:cubicBezTo>
                  <a:pt x="18743" y="12780"/>
                  <a:pt x="18739" y="12775"/>
                  <a:pt x="18735" y="12769"/>
                </a:cubicBezTo>
                <a:close/>
                <a:moveTo>
                  <a:pt x="19428" y="12769"/>
                </a:moveTo>
                <a:cubicBezTo>
                  <a:pt x="19423" y="12763"/>
                  <a:pt x="19420" y="12757"/>
                  <a:pt x="19417" y="12750"/>
                </a:cubicBezTo>
                <a:cubicBezTo>
                  <a:pt x="19414" y="12743"/>
                  <a:pt x="19411" y="12735"/>
                  <a:pt x="19409" y="12726"/>
                </a:cubicBezTo>
                <a:cubicBezTo>
                  <a:pt x="19405" y="12709"/>
                  <a:pt x="19403" y="12692"/>
                  <a:pt x="19405" y="12673"/>
                </a:cubicBezTo>
                <a:cubicBezTo>
                  <a:pt x="19406" y="12654"/>
                  <a:pt x="19410" y="12639"/>
                  <a:pt x="19416" y="12623"/>
                </a:cubicBezTo>
                <a:cubicBezTo>
                  <a:pt x="19419" y="12615"/>
                  <a:pt x="19423" y="12609"/>
                  <a:pt x="19427" y="12603"/>
                </a:cubicBezTo>
                <a:cubicBezTo>
                  <a:pt x="19430" y="12598"/>
                  <a:pt x="19435" y="12593"/>
                  <a:pt x="19439" y="12589"/>
                </a:cubicBezTo>
                <a:cubicBezTo>
                  <a:pt x="19449" y="12582"/>
                  <a:pt x="19459" y="12579"/>
                  <a:pt x="19469" y="12581"/>
                </a:cubicBezTo>
                <a:cubicBezTo>
                  <a:pt x="19480" y="12584"/>
                  <a:pt x="19489" y="12591"/>
                  <a:pt x="19497" y="12602"/>
                </a:cubicBezTo>
                <a:cubicBezTo>
                  <a:pt x="19506" y="12614"/>
                  <a:pt x="19511" y="12627"/>
                  <a:pt x="19515" y="12644"/>
                </a:cubicBezTo>
                <a:cubicBezTo>
                  <a:pt x="19520" y="12663"/>
                  <a:pt x="19521" y="12679"/>
                  <a:pt x="19520" y="12698"/>
                </a:cubicBezTo>
                <a:cubicBezTo>
                  <a:pt x="19518" y="12718"/>
                  <a:pt x="19515" y="12733"/>
                  <a:pt x="19508" y="12749"/>
                </a:cubicBezTo>
                <a:cubicBezTo>
                  <a:pt x="19505" y="12756"/>
                  <a:pt x="19502" y="12763"/>
                  <a:pt x="19498" y="12768"/>
                </a:cubicBezTo>
                <a:cubicBezTo>
                  <a:pt x="19494" y="12774"/>
                  <a:pt x="19490" y="12778"/>
                  <a:pt x="19485" y="12782"/>
                </a:cubicBezTo>
                <a:cubicBezTo>
                  <a:pt x="19480" y="12786"/>
                  <a:pt x="19475" y="12788"/>
                  <a:pt x="19470" y="12790"/>
                </a:cubicBezTo>
                <a:cubicBezTo>
                  <a:pt x="19465" y="12791"/>
                  <a:pt x="19460" y="12791"/>
                  <a:pt x="19455" y="12790"/>
                </a:cubicBezTo>
                <a:cubicBezTo>
                  <a:pt x="19450" y="12789"/>
                  <a:pt x="19445" y="12787"/>
                  <a:pt x="19441" y="12783"/>
                </a:cubicBezTo>
                <a:cubicBezTo>
                  <a:pt x="19436" y="12780"/>
                  <a:pt x="19432" y="12775"/>
                  <a:pt x="19428" y="12769"/>
                </a:cubicBezTo>
                <a:close/>
                <a:moveTo>
                  <a:pt x="20121" y="12769"/>
                </a:moveTo>
                <a:cubicBezTo>
                  <a:pt x="20116" y="12763"/>
                  <a:pt x="20113" y="12757"/>
                  <a:pt x="20110" y="12750"/>
                </a:cubicBezTo>
                <a:cubicBezTo>
                  <a:pt x="20107" y="12743"/>
                  <a:pt x="20104" y="12735"/>
                  <a:pt x="20102" y="12726"/>
                </a:cubicBezTo>
                <a:cubicBezTo>
                  <a:pt x="20098" y="12709"/>
                  <a:pt x="20096" y="12692"/>
                  <a:pt x="20098" y="12673"/>
                </a:cubicBezTo>
                <a:cubicBezTo>
                  <a:pt x="20099" y="12654"/>
                  <a:pt x="20103" y="12639"/>
                  <a:pt x="20109" y="12623"/>
                </a:cubicBezTo>
                <a:cubicBezTo>
                  <a:pt x="20112" y="12615"/>
                  <a:pt x="20116" y="12609"/>
                  <a:pt x="20120" y="12603"/>
                </a:cubicBezTo>
                <a:cubicBezTo>
                  <a:pt x="20124" y="12598"/>
                  <a:pt x="20128" y="12593"/>
                  <a:pt x="20133" y="12589"/>
                </a:cubicBezTo>
                <a:cubicBezTo>
                  <a:pt x="20143" y="12582"/>
                  <a:pt x="20152" y="12579"/>
                  <a:pt x="20162" y="12581"/>
                </a:cubicBezTo>
                <a:cubicBezTo>
                  <a:pt x="20173" y="12584"/>
                  <a:pt x="20182" y="12591"/>
                  <a:pt x="20190" y="12602"/>
                </a:cubicBezTo>
                <a:cubicBezTo>
                  <a:pt x="20199" y="12614"/>
                  <a:pt x="20204" y="12627"/>
                  <a:pt x="20208" y="12644"/>
                </a:cubicBezTo>
                <a:cubicBezTo>
                  <a:pt x="20213" y="12663"/>
                  <a:pt x="20214" y="12679"/>
                  <a:pt x="20213" y="12698"/>
                </a:cubicBezTo>
                <a:cubicBezTo>
                  <a:pt x="20211" y="12718"/>
                  <a:pt x="20208" y="12733"/>
                  <a:pt x="20201" y="12749"/>
                </a:cubicBezTo>
                <a:cubicBezTo>
                  <a:pt x="20198" y="12756"/>
                  <a:pt x="20195" y="12763"/>
                  <a:pt x="20191" y="12768"/>
                </a:cubicBezTo>
                <a:cubicBezTo>
                  <a:pt x="20187" y="12774"/>
                  <a:pt x="20183" y="12778"/>
                  <a:pt x="20178" y="12782"/>
                </a:cubicBezTo>
                <a:cubicBezTo>
                  <a:pt x="20173" y="12786"/>
                  <a:pt x="20168" y="12788"/>
                  <a:pt x="20163" y="12790"/>
                </a:cubicBezTo>
                <a:cubicBezTo>
                  <a:pt x="20158" y="12791"/>
                  <a:pt x="20153" y="12791"/>
                  <a:pt x="20148" y="12790"/>
                </a:cubicBezTo>
                <a:cubicBezTo>
                  <a:pt x="20143" y="12789"/>
                  <a:pt x="20138" y="12787"/>
                  <a:pt x="20134" y="12783"/>
                </a:cubicBezTo>
                <a:cubicBezTo>
                  <a:pt x="20129" y="12780"/>
                  <a:pt x="20125" y="12775"/>
                  <a:pt x="20121" y="12769"/>
                </a:cubicBezTo>
                <a:close/>
                <a:moveTo>
                  <a:pt x="20814" y="12769"/>
                </a:moveTo>
                <a:cubicBezTo>
                  <a:pt x="20809" y="12763"/>
                  <a:pt x="20806" y="12757"/>
                  <a:pt x="20803" y="12750"/>
                </a:cubicBezTo>
                <a:cubicBezTo>
                  <a:pt x="20800" y="12743"/>
                  <a:pt x="20797" y="12735"/>
                  <a:pt x="20795" y="12726"/>
                </a:cubicBezTo>
                <a:cubicBezTo>
                  <a:pt x="20791" y="12709"/>
                  <a:pt x="20789" y="12692"/>
                  <a:pt x="20791" y="12673"/>
                </a:cubicBezTo>
                <a:cubicBezTo>
                  <a:pt x="20792" y="12654"/>
                  <a:pt x="20796" y="12639"/>
                  <a:pt x="20802" y="12623"/>
                </a:cubicBezTo>
                <a:cubicBezTo>
                  <a:pt x="20805" y="12615"/>
                  <a:pt x="20809" y="12609"/>
                  <a:pt x="20813" y="12603"/>
                </a:cubicBezTo>
                <a:cubicBezTo>
                  <a:pt x="20817" y="12598"/>
                  <a:pt x="20821" y="12593"/>
                  <a:pt x="20826" y="12589"/>
                </a:cubicBezTo>
                <a:cubicBezTo>
                  <a:pt x="20836" y="12582"/>
                  <a:pt x="20845" y="12579"/>
                  <a:pt x="20855" y="12581"/>
                </a:cubicBezTo>
                <a:cubicBezTo>
                  <a:pt x="20866" y="12584"/>
                  <a:pt x="20875" y="12591"/>
                  <a:pt x="20883" y="12602"/>
                </a:cubicBezTo>
                <a:cubicBezTo>
                  <a:pt x="20892" y="12614"/>
                  <a:pt x="20897" y="12627"/>
                  <a:pt x="20901" y="12644"/>
                </a:cubicBezTo>
                <a:cubicBezTo>
                  <a:pt x="20906" y="12663"/>
                  <a:pt x="20907" y="12679"/>
                  <a:pt x="20906" y="12698"/>
                </a:cubicBezTo>
                <a:cubicBezTo>
                  <a:pt x="20904" y="12718"/>
                  <a:pt x="20901" y="12733"/>
                  <a:pt x="20894" y="12749"/>
                </a:cubicBezTo>
                <a:cubicBezTo>
                  <a:pt x="20891" y="12756"/>
                  <a:pt x="20888" y="12763"/>
                  <a:pt x="20884" y="12768"/>
                </a:cubicBezTo>
                <a:cubicBezTo>
                  <a:pt x="20880" y="12774"/>
                  <a:pt x="20876" y="12778"/>
                  <a:pt x="20871" y="12782"/>
                </a:cubicBezTo>
                <a:cubicBezTo>
                  <a:pt x="20866" y="12786"/>
                  <a:pt x="20861" y="12788"/>
                  <a:pt x="20856" y="12790"/>
                </a:cubicBezTo>
                <a:cubicBezTo>
                  <a:pt x="20852" y="12791"/>
                  <a:pt x="20846" y="12791"/>
                  <a:pt x="20841" y="12790"/>
                </a:cubicBezTo>
                <a:cubicBezTo>
                  <a:pt x="20836" y="12789"/>
                  <a:pt x="20831" y="12787"/>
                  <a:pt x="20827" y="12783"/>
                </a:cubicBezTo>
                <a:cubicBezTo>
                  <a:pt x="20822" y="12780"/>
                  <a:pt x="20818" y="12775"/>
                  <a:pt x="20814" y="12769"/>
                </a:cubicBezTo>
                <a:close/>
                <a:moveTo>
                  <a:pt x="21507" y="12769"/>
                </a:moveTo>
                <a:cubicBezTo>
                  <a:pt x="21498" y="12757"/>
                  <a:pt x="21493" y="12745"/>
                  <a:pt x="21488" y="12726"/>
                </a:cubicBezTo>
                <a:cubicBezTo>
                  <a:pt x="21484" y="12709"/>
                  <a:pt x="21482" y="12692"/>
                  <a:pt x="21484" y="12673"/>
                </a:cubicBezTo>
                <a:cubicBezTo>
                  <a:pt x="21485" y="12654"/>
                  <a:pt x="21489" y="12639"/>
                  <a:pt x="21495" y="12623"/>
                </a:cubicBezTo>
                <a:cubicBezTo>
                  <a:pt x="21498" y="12615"/>
                  <a:pt x="21502" y="12609"/>
                  <a:pt x="21506" y="12603"/>
                </a:cubicBezTo>
                <a:cubicBezTo>
                  <a:pt x="21510" y="12598"/>
                  <a:pt x="21514" y="12593"/>
                  <a:pt x="21519" y="12589"/>
                </a:cubicBezTo>
                <a:cubicBezTo>
                  <a:pt x="21529" y="12582"/>
                  <a:pt x="21538" y="12579"/>
                  <a:pt x="21548" y="12581"/>
                </a:cubicBezTo>
                <a:cubicBezTo>
                  <a:pt x="21559" y="12584"/>
                  <a:pt x="21568" y="12591"/>
                  <a:pt x="21576" y="12602"/>
                </a:cubicBezTo>
                <a:cubicBezTo>
                  <a:pt x="21585" y="12614"/>
                  <a:pt x="21590" y="12627"/>
                  <a:pt x="21594" y="12644"/>
                </a:cubicBezTo>
                <a:cubicBezTo>
                  <a:pt x="21599" y="12663"/>
                  <a:pt x="21600" y="12679"/>
                  <a:pt x="21599" y="12698"/>
                </a:cubicBezTo>
                <a:cubicBezTo>
                  <a:pt x="21597" y="12718"/>
                  <a:pt x="21594" y="12733"/>
                  <a:pt x="21587" y="12749"/>
                </a:cubicBezTo>
                <a:cubicBezTo>
                  <a:pt x="21584" y="12756"/>
                  <a:pt x="21581" y="12763"/>
                  <a:pt x="21577" y="12768"/>
                </a:cubicBezTo>
                <a:cubicBezTo>
                  <a:pt x="21573" y="12774"/>
                  <a:pt x="21569" y="12778"/>
                  <a:pt x="21564" y="12782"/>
                </a:cubicBezTo>
                <a:cubicBezTo>
                  <a:pt x="21559" y="12786"/>
                  <a:pt x="21554" y="12788"/>
                  <a:pt x="21549" y="12790"/>
                </a:cubicBezTo>
                <a:cubicBezTo>
                  <a:pt x="21545" y="12791"/>
                  <a:pt x="21539" y="12791"/>
                  <a:pt x="21534" y="12790"/>
                </a:cubicBezTo>
                <a:cubicBezTo>
                  <a:pt x="21524" y="12788"/>
                  <a:pt x="21515" y="12781"/>
                  <a:pt x="21507" y="12769"/>
                </a:cubicBezTo>
                <a:close/>
                <a:moveTo>
                  <a:pt x="23" y="14027"/>
                </a:moveTo>
                <a:cubicBezTo>
                  <a:pt x="15" y="14016"/>
                  <a:pt x="9" y="14003"/>
                  <a:pt x="5" y="13984"/>
                </a:cubicBezTo>
                <a:cubicBezTo>
                  <a:pt x="3" y="13976"/>
                  <a:pt x="1" y="13967"/>
                  <a:pt x="1" y="13958"/>
                </a:cubicBezTo>
                <a:cubicBezTo>
                  <a:pt x="0" y="13950"/>
                  <a:pt x="0" y="13941"/>
                  <a:pt x="1" y="13931"/>
                </a:cubicBezTo>
                <a:cubicBezTo>
                  <a:pt x="1" y="13922"/>
                  <a:pt x="2" y="13913"/>
                  <a:pt x="4" y="13905"/>
                </a:cubicBezTo>
                <a:cubicBezTo>
                  <a:pt x="6" y="13897"/>
                  <a:pt x="8" y="13889"/>
                  <a:pt x="12" y="13881"/>
                </a:cubicBezTo>
                <a:cubicBezTo>
                  <a:pt x="15" y="13873"/>
                  <a:pt x="18" y="13867"/>
                  <a:pt x="22" y="13862"/>
                </a:cubicBezTo>
                <a:cubicBezTo>
                  <a:pt x="26" y="13856"/>
                  <a:pt x="30" y="13851"/>
                  <a:pt x="35" y="13847"/>
                </a:cubicBezTo>
                <a:cubicBezTo>
                  <a:pt x="45" y="13840"/>
                  <a:pt x="54" y="13837"/>
                  <a:pt x="65" y="13840"/>
                </a:cubicBezTo>
                <a:cubicBezTo>
                  <a:pt x="75" y="13842"/>
                  <a:pt x="84" y="13849"/>
                  <a:pt x="92" y="13860"/>
                </a:cubicBezTo>
                <a:cubicBezTo>
                  <a:pt x="96" y="13866"/>
                  <a:pt x="100" y="13872"/>
                  <a:pt x="103" y="13879"/>
                </a:cubicBezTo>
                <a:cubicBezTo>
                  <a:pt x="106" y="13886"/>
                  <a:pt x="109" y="13894"/>
                  <a:pt x="111" y="13902"/>
                </a:cubicBezTo>
                <a:cubicBezTo>
                  <a:pt x="115" y="13921"/>
                  <a:pt x="116" y="13937"/>
                  <a:pt x="115" y="13957"/>
                </a:cubicBezTo>
                <a:cubicBezTo>
                  <a:pt x="114" y="13976"/>
                  <a:pt x="110" y="13992"/>
                  <a:pt x="104" y="14007"/>
                </a:cubicBezTo>
                <a:cubicBezTo>
                  <a:pt x="100" y="14014"/>
                  <a:pt x="97" y="14021"/>
                  <a:pt x="93" y="14026"/>
                </a:cubicBezTo>
                <a:cubicBezTo>
                  <a:pt x="89" y="14032"/>
                  <a:pt x="85" y="14037"/>
                  <a:pt x="80" y="14040"/>
                </a:cubicBezTo>
                <a:cubicBezTo>
                  <a:pt x="75" y="14044"/>
                  <a:pt x="71" y="14047"/>
                  <a:pt x="66" y="14048"/>
                </a:cubicBezTo>
                <a:cubicBezTo>
                  <a:pt x="61" y="14049"/>
                  <a:pt x="56" y="14049"/>
                  <a:pt x="51" y="14048"/>
                </a:cubicBezTo>
                <a:cubicBezTo>
                  <a:pt x="40" y="14046"/>
                  <a:pt x="31" y="14039"/>
                  <a:pt x="23" y="14027"/>
                </a:cubicBezTo>
                <a:close/>
                <a:moveTo>
                  <a:pt x="716" y="14027"/>
                </a:moveTo>
                <a:cubicBezTo>
                  <a:pt x="708" y="14016"/>
                  <a:pt x="702" y="14003"/>
                  <a:pt x="698" y="13984"/>
                </a:cubicBezTo>
                <a:cubicBezTo>
                  <a:pt x="693" y="13967"/>
                  <a:pt x="692" y="13950"/>
                  <a:pt x="694" y="13931"/>
                </a:cubicBezTo>
                <a:cubicBezTo>
                  <a:pt x="695" y="13912"/>
                  <a:pt x="698" y="13897"/>
                  <a:pt x="705" y="13881"/>
                </a:cubicBezTo>
                <a:cubicBezTo>
                  <a:pt x="711" y="13866"/>
                  <a:pt x="718" y="13855"/>
                  <a:pt x="728" y="13847"/>
                </a:cubicBezTo>
                <a:cubicBezTo>
                  <a:pt x="738" y="13840"/>
                  <a:pt x="747" y="13837"/>
                  <a:pt x="758" y="13840"/>
                </a:cubicBezTo>
                <a:cubicBezTo>
                  <a:pt x="768" y="13842"/>
                  <a:pt x="777" y="13849"/>
                  <a:pt x="785" y="13860"/>
                </a:cubicBezTo>
                <a:cubicBezTo>
                  <a:pt x="789" y="13866"/>
                  <a:pt x="793" y="13872"/>
                  <a:pt x="796" y="13879"/>
                </a:cubicBezTo>
                <a:cubicBezTo>
                  <a:pt x="799" y="13886"/>
                  <a:pt x="802" y="13894"/>
                  <a:pt x="804" y="13902"/>
                </a:cubicBezTo>
                <a:cubicBezTo>
                  <a:pt x="808" y="13921"/>
                  <a:pt x="809" y="13937"/>
                  <a:pt x="808" y="13957"/>
                </a:cubicBezTo>
                <a:cubicBezTo>
                  <a:pt x="807" y="13976"/>
                  <a:pt x="803" y="13992"/>
                  <a:pt x="797" y="14007"/>
                </a:cubicBezTo>
                <a:cubicBezTo>
                  <a:pt x="793" y="14014"/>
                  <a:pt x="790" y="14021"/>
                  <a:pt x="786" y="14026"/>
                </a:cubicBezTo>
                <a:cubicBezTo>
                  <a:pt x="782" y="14032"/>
                  <a:pt x="778" y="14037"/>
                  <a:pt x="773" y="14040"/>
                </a:cubicBezTo>
                <a:cubicBezTo>
                  <a:pt x="768" y="14044"/>
                  <a:pt x="764" y="14047"/>
                  <a:pt x="759" y="14048"/>
                </a:cubicBezTo>
                <a:cubicBezTo>
                  <a:pt x="754" y="14049"/>
                  <a:pt x="749" y="14049"/>
                  <a:pt x="744" y="14048"/>
                </a:cubicBezTo>
                <a:cubicBezTo>
                  <a:pt x="733" y="14046"/>
                  <a:pt x="724" y="14039"/>
                  <a:pt x="716" y="14027"/>
                </a:cubicBezTo>
                <a:close/>
                <a:moveTo>
                  <a:pt x="1409" y="14027"/>
                </a:moveTo>
                <a:cubicBezTo>
                  <a:pt x="1401" y="14016"/>
                  <a:pt x="1395" y="14003"/>
                  <a:pt x="1391" y="13984"/>
                </a:cubicBezTo>
                <a:cubicBezTo>
                  <a:pt x="1386" y="13967"/>
                  <a:pt x="1385" y="13950"/>
                  <a:pt x="1387" y="13931"/>
                </a:cubicBezTo>
                <a:cubicBezTo>
                  <a:pt x="1388" y="13912"/>
                  <a:pt x="1391" y="13897"/>
                  <a:pt x="1398" y="13881"/>
                </a:cubicBezTo>
                <a:cubicBezTo>
                  <a:pt x="1404" y="13866"/>
                  <a:pt x="1412" y="13855"/>
                  <a:pt x="1421" y="13847"/>
                </a:cubicBezTo>
                <a:cubicBezTo>
                  <a:pt x="1431" y="13840"/>
                  <a:pt x="1440" y="13837"/>
                  <a:pt x="1451" y="13840"/>
                </a:cubicBezTo>
                <a:cubicBezTo>
                  <a:pt x="1461" y="13842"/>
                  <a:pt x="1470" y="13849"/>
                  <a:pt x="1479" y="13860"/>
                </a:cubicBezTo>
                <a:cubicBezTo>
                  <a:pt x="1483" y="13866"/>
                  <a:pt x="1486" y="13872"/>
                  <a:pt x="1489" y="13879"/>
                </a:cubicBezTo>
                <a:cubicBezTo>
                  <a:pt x="1492" y="13886"/>
                  <a:pt x="1495" y="13894"/>
                  <a:pt x="1497" y="13902"/>
                </a:cubicBezTo>
                <a:cubicBezTo>
                  <a:pt x="1501" y="13921"/>
                  <a:pt x="1502" y="13937"/>
                  <a:pt x="1501" y="13957"/>
                </a:cubicBezTo>
                <a:cubicBezTo>
                  <a:pt x="1500" y="13976"/>
                  <a:pt x="1496" y="13992"/>
                  <a:pt x="1490" y="14007"/>
                </a:cubicBezTo>
                <a:cubicBezTo>
                  <a:pt x="1486" y="14014"/>
                  <a:pt x="1483" y="14021"/>
                  <a:pt x="1479" y="14026"/>
                </a:cubicBezTo>
                <a:cubicBezTo>
                  <a:pt x="1475" y="14032"/>
                  <a:pt x="1471" y="14037"/>
                  <a:pt x="1466" y="14040"/>
                </a:cubicBezTo>
                <a:cubicBezTo>
                  <a:pt x="1461" y="14044"/>
                  <a:pt x="1457" y="14047"/>
                  <a:pt x="1452" y="14048"/>
                </a:cubicBezTo>
                <a:cubicBezTo>
                  <a:pt x="1447" y="14049"/>
                  <a:pt x="1442" y="14049"/>
                  <a:pt x="1437" y="14048"/>
                </a:cubicBezTo>
                <a:cubicBezTo>
                  <a:pt x="1426" y="14046"/>
                  <a:pt x="1417" y="14039"/>
                  <a:pt x="1409" y="14027"/>
                </a:cubicBezTo>
                <a:close/>
                <a:moveTo>
                  <a:pt x="2102" y="14027"/>
                </a:moveTo>
                <a:cubicBezTo>
                  <a:pt x="2094" y="14016"/>
                  <a:pt x="2088" y="14003"/>
                  <a:pt x="2084" y="13984"/>
                </a:cubicBezTo>
                <a:cubicBezTo>
                  <a:pt x="2079" y="13967"/>
                  <a:pt x="2078" y="13950"/>
                  <a:pt x="2080" y="13931"/>
                </a:cubicBezTo>
                <a:cubicBezTo>
                  <a:pt x="2081" y="13912"/>
                  <a:pt x="2084" y="13897"/>
                  <a:pt x="2091" y="13881"/>
                </a:cubicBezTo>
                <a:cubicBezTo>
                  <a:pt x="2097" y="13866"/>
                  <a:pt x="2105" y="13855"/>
                  <a:pt x="2114" y="13847"/>
                </a:cubicBezTo>
                <a:cubicBezTo>
                  <a:pt x="2124" y="13840"/>
                  <a:pt x="2133" y="13837"/>
                  <a:pt x="2144" y="13840"/>
                </a:cubicBezTo>
                <a:cubicBezTo>
                  <a:pt x="2154" y="13842"/>
                  <a:pt x="2163" y="13849"/>
                  <a:pt x="2172" y="13860"/>
                </a:cubicBezTo>
                <a:cubicBezTo>
                  <a:pt x="2176" y="13866"/>
                  <a:pt x="2179" y="13872"/>
                  <a:pt x="2182" y="13879"/>
                </a:cubicBezTo>
                <a:cubicBezTo>
                  <a:pt x="2185" y="13886"/>
                  <a:pt x="2188" y="13894"/>
                  <a:pt x="2190" y="13902"/>
                </a:cubicBezTo>
                <a:cubicBezTo>
                  <a:pt x="2194" y="13921"/>
                  <a:pt x="2195" y="13937"/>
                  <a:pt x="2194" y="13957"/>
                </a:cubicBezTo>
                <a:cubicBezTo>
                  <a:pt x="2193" y="13976"/>
                  <a:pt x="2189" y="13992"/>
                  <a:pt x="2183" y="14007"/>
                </a:cubicBezTo>
                <a:cubicBezTo>
                  <a:pt x="2180" y="14014"/>
                  <a:pt x="2176" y="14021"/>
                  <a:pt x="2172" y="14026"/>
                </a:cubicBezTo>
                <a:cubicBezTo>
                  <a:pt x="2169" y="14032"/>
                  <a:pt x="2164" y="14037"/>
                  <a:pt x="2159" y="14040"/>
                </a:cubicBezTo>
                <a:cubicBezTo>
                  <a:pt x="2155" y="14044"/>
                  <a:pt x="2150" y="14047"/>
                  <a:pt x="2145" y="14048"/>
                </a:cubicBezTo>
                <a:cubicBezTo>
                  <a:pt x="2140" y="14049"/>
                  <a:pt x="2135" y="14049"/>
                  <a:pt x="2130" y="14048"/>
                </a:cubicBezTo>
                <a:cubicBezTo>
                  <a:pt x="2119" y="14046"/>
                  <a:pt x="2110" y="14039"/>
                  <a:pt x="2102" y="14027"/>
                </a:cubicBezTo>
                <a:close/>
                <a:moveTo>
                  <a:pt x="2795" y="14027"/>
                </a:moveTo>
                <a:cubicBezTo>
                  <a:pt x="2791" y="14021"/>
                  <a:pt x="2787" y="14015"/>
                  <a:pt x="2784" y="14008"/>
                </a:cubicBezTo>
                <a:cubicBezTo>
                  <a:pt x="2781" y="14001"/>
                  <a:pt x="2779" y="13994"/>
                  <a:pt x="2777" y="13984"/>
                </a:cubicBezTo>
                <a:cubicBezTo>
                  <a:pt x="2772" y="13967"/>
                  <a:pt x="2771" y="13950"/>
                  <a:pt x="2773" y="13931"/>
                </a:cubicBezTo>
                <a:cubicBezTo>
                  <a:pt x="2774" y="13912"/>
                  <a:pt x="2777" y="13897"/>
                  <a:pt x="2784" y="13881"/>
                </a:cubicBezTo>
                <a:cubicBezTo>
                  <a:pt x="2790" y="13866"/>
                  <a:pt x="2798" y="13855"/>
                  <a:pt x="2807" y="13847"/>
                </a:cubicBezTo>
                <a:cubicBezTo>
                  <a:pt x="2817" y="13840"/>
                  <a:pt x="2826" y="13837"/>
                  <a:pt x="2837" y="13840"/>
                </a:cubicBezTo>
                <a:cubicBezTo>
                  <a:pt x="2848" y="13842"/>
                  <a:pt x="2856" y="13849"/>
                  <a:pt x="2865" y="13860"/>
                </a:cubicBezTo>
                <a:cubicBezTo>
                  <a:pt x="2869" y="13866"/>
                  <a:pt x="2872" y="13872"/>
                  <a:pt x="2875" y="13879"/>
                </a:cubicBezTo>
                <a:cubicBezTo>
                  <a:pt x="2878" y="13886"/>
                  <a:pt x="2881" y="13894"/>
                  <a:pt x="2883" y="13902"/>
                </a:cubicBezTo>
                <a:cubicBezTo>
                  <a:pt x="2887" y="13921"/>
                  <a:pt x="2888" y="13937"/>
                  <a:pt x="2887" y="13957"/>
                </a:cubicBezTo>
                <a:cubicBezTo>
                  <a:pt x="2886" y="13976"/>
                  <a:pt x="2882" y="13992"/>
                  <a:pt x="2876" y="14007"/>
                </a:cubicBezTo>
                <a:cubicBezTo>
                  <a:pt x="2873" y="14014"/>
                  <a:pt x="2869" y="14021"/>
                  <a:pt x="2865" y="14026"/>
                </a:cubicBezTo>
                <a:cubicBezTo>
                  <a:pt x="2862" y="14032"/>
                  <a:pt x="2857" y="14037"/>
                  <a:pt x="2852" y="14040"/>
                </a:cubicBezTo>
                <a:cubicBezTo>
                  <a:pt x="2848" y="14044"/>
                  <a:pt x="2843" y="14047"/>
                  <a:pt x="2838" y="14048"/>
                </a:cubicBezTo>
                <a:cubicBezTo>
                  <a:pt x="2833" y="14049"/>
                  <a:pt x="2828" y="14049"/>
                  <a:pt x="2823" y="14048"/>
                </a:cubicBezTo>
                <a:cubicBezTo>
                  <a:pt x="2817" y="14047"/>
                  <a:pt x="2813" y="14045"/>
                  <a:pt x="2808" y="14041"/>
                </a:cubicBezTo>
                <a:cubicBezTo>
                  <a:pt x="2804" y="14038"/>
                  <a:pt x="2799" y="14033"/>
                  <a:pt x="2795" y="14027"/>
                </a:cubicBezTo>
                <a:close/>
                <a:moveTo>
                  <a:pt x="3488" y="14027"/>
                </a:moveTo>
                <a:cubicBezTo>
                  <a:pt x="3484" y="14021"/>
                  <a:pt x="3480" y="14015"/>
                  <a:pt x="3477" y="14008"/>
                </a:cubicBezTo>
                <a:cubicBezTo>
                  <a:pt x="3474" y="14001"/>
                  <a:pt x="3472" y="13994"/>
                  <a:pt x="3470" y="13984"/>
                </a:cubicBezTo>
                <a:cubicBezTo>
                  <a:pt x="3465" y="13967"/>
                  <a:pt x="3464" y="13950"/>
                  <a:pt x="3466" y="13931"/>
                </a:cubicBezTo>
                <a:cubicBezTo>
                  <a:pt x="3467" y="13912"/>
                  <a:pt x="3470" y="13897"/>
                  <a:pt x="3477" y="13881"/>
                </a:cubicBezTo>
                <a:cubicBezTo>
                  <a:pt x="3483" y="13866"/>
                  <a:pt x="3491" y="13855"/>
                  <a:pt x="3500" y="13847"/>
                </a:cubicBezTo>
                <a:cubicBezTo>
                  <a:pt x="3510" y="13840"/>
                  <a:pt x="3519" y="13837"/>
                  <a:pt x="3530" y="13840"/>
                </a:cubicBezTo>
                <a:cubicBezTo>
                  <a:pt x="3541" y="13842"/>
                  <a:pt x="3549" y="13849"/>
                  <a:pt x="3558" y="13860"/>
                </a:cubicBezTo>
                <a:cubicBezTo>
                  <a:pt x="3562" y="13866"/>
                  <a:pt x="3565" y="13872"/>
                  <a:pt x="3568" y="13879"/>
                </a:cubicBezTo>
                <a:cubicBezTo>
                  <a:pt x="3571" y="13886"/>
                  <a:pt x="3574" y="13894"/>
                  <a:pt x="3576" y="13902"/>
                </a:cubicBezTo>
                <a:cubicBezTo>
                  <a:pt x="3580" y="13921"/>
                  <a:pt x="3581" y="13937"/>
                  <a:pt x="3580" y="13957"/>
                </a:cubicBezTo>
                <a:cubicBezTo>
                  <a:pt x="3579" y="13976"/>
                  <a:pt x="3575" y="13992"/>
                  <a:pt x="3569" y="14007"/>
                </a:cubicBezTo>
                <a:cubicBezTo>
                  <a:pt x="3566" y="14014"/>
                  <a:pt x="3562" y="14021"/>
                  <a:pt x="3558" y="14026"/>
                </a:cubicBezTo>
                <a:cubicBezTo>
                  <a:pt x="3555" y="14032"/>
                  <a:pt x="3550" y="14037"/>
                  <a:pt x="3546" y="14040"/>
                </a:cubicBezTo>
                <a:cubicBezTo>
                  <a:pt x="3541" y="14044"/>
                  <a:pt x="3536" y="14047"/>
                  <a:pt x="3531" y="14048"/>
                </a:cubicBezTo>
                <a:cubicBezTo>
                  <a:pt x="3526" y="14049"/>
                  <a:pt x="3521" y="14049"/>
                  <a:pt x="3516" y="14048"/>
                </a:cubicBezTo>
                <a:cubicBezTo>
                  <a:pt x="3510" y="14047"/>
                  <a:pt x="3506" y="14045"/>
                  <a:pt x="3501" y="14041"/>
                </a:cubicBezTo>
                <a:cubicBezTo>
                  <a:pt x="3497" y="14038"/>
                  <a:pt x="3492" y="14033"/>
                  <a:pt x="3488" y="14027"/>
                </a:cubicBezTo>
                <a:close/>
                <a:moveTo>
                  <a:pt x="4181" y="14027"/>
                </a:moveTo>
                <a:cubicBezTo>
                  <a:pt x="4177" y="14021"/>
                  <a:pt x="4173" y="14015"/>
                  <a:pt x="4170" y="14008"/>
                </a:cubicBezTo>
                <a:cubicBezTo>
                  <a:pt x="4167" y="14001"/>
                  <a:pt x="4165" y="13994"/>
                  <a:pt x="4163" y="13984"/>
                </a:cubicBezTo>
                <a:cubicBezTo>
                  <a:pt x="4158" y="13967"/>
                  <a:pt x="4157" y="13950"/>
                  <a:pt x="4159" y="13931"/>
                </a:cubicBezTo>
                <a:cubicBezTo>
                  <a:pt x="4160" y="13912"/>
                  <a:pt x="4163" y="13897"/>
                  <a:pt x="4170" y="13881"/>
                </a:cubicBezTo>
                <a:cubicBezTo>
                  <a:pt x="4176" y="13866"/>
                  <a:pt x="4184" y="13855"/>
                  <a:pt x="4193" y="13847"/>
                </a:cubicBezTo>
                <a:cubicBezTo>
                  <a:pt x="4203" y="13840"/>
                  <a:pt x="4213" y="13837"/>
                  <a:pt x="4223" y="13840"/>
                </a:cubicBezTo>
                <a:cubicBezTo>
                  <a:pt x="4234" y="13842"/>
                  <a:pt x="4242" y="13849"/>
                  <a:pt x="4251" y="13860"/>
                </a:cubicBezTo>
                <a:cubicBezTo>
                  <a:pt x="4255" y="13866"/>
                  <a:pt x="4258" y="13872"/>
                  <a:pt x="4261" y="13879"/>
                </a:cubicBezTo>
                <a:cubicBezTo>
                  <a:pt x="4264" y="13886"/>
                  <a:pt x="4267" y="13894"/>
                  <a:pt x="4269" y="13902"/>
                </a:cubicBezTo>
                <a:cubicBezTo>
                  <a:pt x="4273" y="13921"/>
                  <a:pt x="4274" y="13937"/>
                  <a:pt x="4273" y="13957"/>
                </a:cubicBezTo>
                <a:cubicBezTo>
                  <a:pt x="4272" y="13976"/>
                  <a:pt x="4268" y="13992"/>
                  <a:pt x="4262" y="14007"/>
                </a:cubicBezTo>
                <a:cubicBezTo>
                  <a:pt x="4259" y="14014"/>
                  <a:pt x="4255" y="14021"/>
                  <a:pt x="4252" y="14026"/>
                </a:cubicBezTo>
                <a:cubicBezTo>
                  <a:pt x="4248" y="14032"/>
                  <a:pt x="4243" y="14037"/>
                  <a:pt x="4239" y="14040"/>
                </a:cubicBezTo>
                <a:cubicBezTo>
                  <a:pt x="4234" y="14044"/>
                  <a:pt x="4229" y="14047"/>
                  <a:pt x="4224" y="14048"/>
                </a:cubicBezTo>
                <a:cubicBezTo>
                  <a:pt x="4219" y="14049"/>
                  <a:pt x="4214" y="14049"/>
                  <a:pt x="4209" y="14048"/>
                </a:cubicBezTo>
                <a:cubicBezTo>
                  <a:pt x="4204" y="14047"/>
                  <a:pt x="4199" y="14045"/>
                  <a:pt x="4194" y="14041"/>
                </a:cubicBezTo>
                <a:cubicBezTo>
                  <a:pt x="4190" y="14038"/>
                  <a:pt x="4185" y="14033"/>
                  <a:pt x="4181" y="14027"/>
                </a:cubicBezTo>
                <a:close/>
                <a:moveTo>
                  <a:pt x="4874" y="14027"/>
                </a:moveTo>
                <a:cubicBezTo>
                  <a:pt x="4870" y="14021"/>
                  <a:pt x="4866" y="14015"/>
                  <a:pt x="4863" y="14008"/>
                </a:cubicBezTo>
                <a:cubicBezTo>
                  <a:pt x="4860" y="14001"/>
                  <a:pt x="4858" y="13994"/>
                  <a:pt x="4856" y="13984"/>
                </a:cubicBezTo>
                <a:cubicBezTo>
                  <a:pt x="4851" y="13967"/>
                  <a:pt x="4850" y="13950"/>
                  <a:pt x="4852" y="13931"/>
                </a:cubicBezTo>
                <a:cubicBezTo>
                  <a:pt x="4853" y="13912"/>
                  <a:pt x="4856" y="13897"/>
                  <a:pt x="4863" y="13881"/>
                </a:cubicBezTo>
                <a:cubicBezTo>
                  <a:pt x="4869" y="13866"/>
                  <a:pt x="4877" y="13855"/>
                  <a:pt x="4886" y="13847"/>
                </a:cubicBezTo>
                <a:cubicBezTo>
                  <a:pt x="4896" y="13840"/>
                  <a:pt x="4906" y="13837"/>
                  <a:pt x="4916" y="13840"/>
                </a:cubicBezTo>
                <a:cubicBezTo>
                  <a:pt x="4927" y="13842"/>
                  <a:pt x="4935" y="13849"/>
                  <a:pt x="4944" y="13860"/>
                </a:cubicBezTo>
                <a:cubicBezTo>
                  <a:pt x="4948" y="13866"/>
                  <a:pt x="4951" y="13872"/>
                  <a:pt x="4954" y="13879"/>
                </a:cubicBezTo>
                <a:cubicBezTo>
                  <a:pt x="4957" y="13886"/>
                  <a:pt x="4960" y="13894"/>
                  <a:pt x="4962" y="13902"/>
                </a:cubicBezTo>
                <a:cubicBezTo>
                  <a:pt x="4966" y="13921"/>
                  <a:pt x="4967" y="13937"/>
                  <a:pt x="4966" y="13957"/>
                </a:cubicBezTo>
                <a:cubicBezTo>
                  <a:pt x="4965" y="13976"/>
                  <a:pt x="4961" y="13992"/>
                  <a:pt x="4955" y="14007"/>
                </a:cubicBezTo>
                <a:cubicBezTo>
                  <a:pt x="4952" y="14014"/>
                  <a:pt x="4948" y="14021"/>
                  <a:pt x="4945" y="14026"/>
                </a:cubicBezTo>
                <a:cubicBezTo>
                  <a:pt x="4941" y="14032"/>
                  <a:pt x="4936" y="14037"/>
                  <a:pt x="4932" y="14040"/>
                </a:cubicBezTo>
                <a:cubicBezTo>
                  <a:pt x="4927" y="14044"/>
                  <a:pt x="4922" y="14047"/>
                  <a:pt x="4917" y="14048"/>
                </a:cubicBezTo>
                <a:cubicBezTo>
                  <a:pt x="4912" y="14049"/>
                  <a:pt x="4907" y="14049"/>
                  <a:pt x="4902" y="14048"/>
                </a:cubicBezTo>
                <a:cubicBezTo>
                  <a:pt x="4897" y="14047"/>
                  <a:pt x="4892" y="14045"/>
                  <a:pt x="4887" y="14041"/>
                </a:cubicBezTo>
                <a:cubicBezTo>
                  <a:pt x="4883" y="14038"/>
                  <a:pt x="4878" y="14033"/>
                  <a:pt x="4874" y="14027"/>
                </a:cubicBezTo>
                <a:close/>
                <a:moveTo>
                  <a:pt x="5567" y="14027"/>
                </a:moveTo>
                <a:cubicBezTo>
                  <a:pt x="5563" y="14021"/>
                  <a:pt x="5559" y="14015"/>
                  <a:pt x="5556" y="14008"/>
                </a:cubicBezTo>
                <a:cubicBezTo>
                  <a:pt x="5553" y="14001"/>
                  <a:pt x="5551" y="13994"/>
                  <a:pt x="5549" y="13984"/>
                </a:cubicBezTo>
                <a:cubicBezTo>
                  <a:pt x="5544" y="13967"/>
                  <a:pt x="5543" y="13950"/>
                  <a:pt x="5545" y="13931"/>
                </a:cubicBezTo>
                <a:cubicBezTo>
                  <a:pt x="5546" y="13912"/>
                  <a:pt x="5550" y="13897"/>
                  <a:pt x="5556" y="13881"/>
                </a:cubicBezTo>
                <a:cubicBezTo>
                  <a:pt x="5562" y="13866"/>
                  <a:pt x="5569" y="13855"/>
                  <a:pt x="5579" y="13847"/>
                </a:cubicBezTo>
                <a:cubicBezTo>
                  <a:pt x="5589" y="13840"/>
                  <a:pt x="5599" y="13837"/>
                  <a:pt x="5609" y="13840"/>
                </a:cubicBezTo>
                <a:cubicBezTo>
                  <a:pt x="5620" y="13842"/>
                  <a:pt x="5628" y="13849"/>
                  <a:pt x="5637" y="13860"/>
                </a:cubicBezTo>
                <a:cubicBezTo>
                  <a:pt x="5641" y="13866"/>
                  <a:pt x="5644" y="13872"/>
                  <a:pt x="5647" y="13879"/>
                </a:cubicBezTo>
                <a:cubicBezTo>
                  <a:pt x="5651" y="13886"/>
                  <a:pt x="5653" y="13894"/>
                  <a:pt x="5655" y="13902"/>
                </a:cubicBezTo>
                <a:cubicBezTo>
                  <a:pt x="5659" y="13921"/>
                  <a:pt x="5660" y="13937"/>
                  <a:pt x="5659" y="13957"/>
                </a:cubicBezTo>
                <a:cubicBezTo>
                  <a:pt x="5658" y="13976"/>
                  <a:pt x="5654" y="13992"/>
                  <a:pt x="5648" y="14007"/>
                </a:cubicBezTo>
                <a:cubicBezTo>
                  <a:pt x="5645" y="14014"/>
                  <a:pt x="5641" y="14021"/>
                  <a:pt x="5638" y="14026"/>
                </a:cubicBezTo>
                <a:cubicBezTo>
                  <a:pt x="5634" y="14032"/>
                  <a:pt x="5629" y="14037"/>
                  <a:pt x="5625" y="14040"/>
                </a:cubicBezTo>
                <a:cubicBezTo>
                  <a:pt x="5620" y="14044"/>
                  <a:pt x="5615" y="14047"/>
                  <a:pt x="5610" y="14048"/>
                </a:cubicBezTo>
                <a:cubicBezTo>
                  <a:pt x="5605" y="14049"/>
                  <a:pt x="5600" y="14049"/>
                  <a:pt x="5595" y="14048"/>
                </a:cubicBezTo>
                <a:cubicBezTo>
                  <a:pt x="5590" y="14047"/>
                  <a:pt x="5585" y="14045"/>
                  <a:pt x="5580" y="14041"/>
                </a:cubicBezTo>
                <a:cubicBezTo>
                  <a:pt x="5576" y="14038"/>
                  <a:pt x="5571" y="14033"/>
                  <a:pt x="5567" y="14027"/>
                </a:cubicBezTo>
                <a:close/>
                <a:moveTo>
                  <a:pt x="6260" y="14027"/>
                </a:moveTo>
                <a:cubicBezTo>
                  <a:pt x="6256" y="14021"/>
                  <a:pt x="6252" y="14015"/>
                  <a:pt x="6249" y="14008"/>
                </a:cubicBezTo>
                <a:cubicBezTo>
                  <a:pt x="6246" y="14001"/>
                  <a:pt x="6244" y="13994"/>
                  <a:pt x="6242" y="13984"/>
                </a:cubicBezTo>
                <a:cubicBezTo>
                  <a:pt x="6238" y="13967"/>
                  <a:pt x="6236" y="13950"/>
                  <a:pt x="6238" y="13931"/>
                </a:cubicBezTo>
                <a:cubicBezTo>
                  <a:pt x="6239" y="13912"/>
                  <a:pt x="6243" y="13897"/>
                  <a:pt x="6249" y="13881"/>
                </a:cubicBezTo>
                <a:cubicBezTo>
                  <a:pt x="6255" y="13866"/>
                  <a:pt x="6262" y="13855"/>
                  <a:pt x="6272" y="13847"/>
                </a:cubicBezTo>
                <a:cubicBezTo>
                  <a:pt x="6282" y="13840"/>
                  <a:pt x="6292" y="13837"/>
                  <a:pt x="6302" y="13840"/>
                </a:cubicBezTo>
                <a:cubicBezTo>
                  <a:pt x="6313" y="13842"/>
                  <a:pt x="6321" y="13849"/>
                  <a:pt x="6330" y="13860"/>
                </a:cubicBezTo>
                <a:cubicBezTo>
                  <a:pt x="6334" y="13866"/>
                  <a:pt x="6337" y="13872"/>
                  <a:pt x="6340" y="13879"/>
                </a:cubicBezTo>
                <a:cubicBezTo>
                  <a:pt x="6344" y="13886"/>
                  <a:pt x="6346" y="13894"/>
                  <a:pt x="6348" y="13902"/>
                </a:cubicBezTo>
                <a:cubicBezTo>
                  <a:pt x="6352" y="13921"/>
                  <a:pt x="6353" y="13937"/>
                  <a:pt x="6352" y="13957"/>
                </a:cubicBezTo>
                <a:cubicBezTo>
                  <a:pt x="6351" y="13976"/>
                  <a:pt x="6347" y="13992"/>
                  <a:pt x="6341" y="14007"/>
                </a:cubicBezTo>
                <a:cubicBezTo>
                  <a:pt x="6338" y="14014"/>
                  <a:pt x="6334" y="14021"/>
                  <a:pt x="6331" y="14026"/>
                </a:cubicBezTo>
                <a:cubicBezTo>
                  <a:pt x="6327" y="14032"/>
                  <a:pt x="6322" y="14037"/>
                  <a:pt x="6318" y="14040"/>
                </a:cubicBezTo>
                <a:cubicBezTo>
                  <a:pt x="6312" y="14044"/>
                  <a:pt x="6308" y="14047"/>
                  <a:pt x="6303" y="14048"/>
                </a:cubicBezTo>
                <a:cubicBezTo>
                  <a:pt x="6298" y="14049"/>
                  <a:pt x="6293" y="14049"/>
                  <a:pt x="6288" y="14048"/>
                </a:cubicBezTo>
                <a:cubicBezTo>
                  <a:pt x="6283" y="14047"/>
                  <a:pt x="6278" y="14045"/>
                  <a:pt x="6273" y="14041"/>
                </a:cubicBezTo>
                <a:cubicBezTo>
                  <a:pt x="6269" y="14038"/>
                  <a:pt x="6265" y="14033"/>
                  <a:pt x="6260" y="14027"/>
                </a:cubicBezTo>
                <a:close/>
                <a:moveTo>
                  <a:pt x="6954" y="14027"/>
                </a:moveTo>
                <a:cubicBezTo>
                  <a:pt x="6949" y="14021"/>
                  <a:pt x="6945" y="14015"/>
                  <a:pt x="6942" y="14008"/>
                </a:cubicBezTo>
                <a:cubicBezTo>
                  <a:pt x="6939" y="14001"/>
                  <a:pt x="6937" y="13994"/>
                  <a:pt x="6935" y="13984"/>
                </a:cubicBezTo>
                <a:cubicBezTo>
                  <a:pt x="6931" y="13967"/>
                  <a:pt x="6929" y="13950"/>
                  <a:pt x="6931" y="13931"/>
                </a:cubicBezTo>
                <a:cubicBezTo>
                  <a:pt x="6932" y="13912"/>
                  <a:pt x="6936" y="13897"/>
                  <a:pt x="6942" y="13881"/>
                </a:cubicBezTo>
                <a:cubicBezTo>
                  <a:pt x="6948" y="13866"/>
                  <a:pt x="6955" y="13855"/>
                  <a:pt x="6965" y="13847"/>
                </a:cubicBezTo>
                <a:cubicBezTo>
                  <a:pt x="6975" y="13840"/>
                  <a:pt x="6985" y="13837"/>
                  <a:pt x="6995" y="13840"/>
                </a:cubicBezTo>
                <a:cubicBezTo>
                  <a:pt x="7006" y="13842"/>
                  <a:pt x="7014" y="13849"/>
                  <a:pt x="7023" y="13860"/>
                </a:cubicBezTo>
                <a:cubicBezTo>
                  <a:pt x="7027" y="13866"/>
                  <a:pt x="7031" y="13872"/>
                  <a:pt x="7034" y="13879"/>
                </a:cubicBezTo>
                <a:cubicBezTo>
                  <a:pt x="7037" y="13886"/>
                  <a:pt x="7039" y="13894"/>
                  <a:pt x="7041" y="13902"/>
                </a:cubicBezTo>
                <a:cubicBezTo>
                  <a:pt x="7043" y="13912"/>
                  <a:pt x="7045" y="13920"/>
                  <a:pt x="7045" y="13929"/>
                </a:cubicBezTo>
                <a:cubicBezTo>
                  <a:pt x="7046" y="13938"/>
                  <a:pt x="7046" y="13947"/>
                  <a:pt x="7046" y="13957"/>
                </a:cubicBezTo>
                <a:cubicBezTo>
                  <a:pt x="7044" y="13976"/>
                  <a:pt x="7041" y="13992"/>
                  <a:pt x="7034" y="14007"/>
                </a:cubicBezTo>
                <a:cubicBezTo>
                  <a:pt x="7028" y="14022"/>
                  <a:pt x="7020" y="14033"/>
                  <a:pt x="7011" y="14040"/>
                </a:cubicBezTo>
                <a:cubicBezTo>
                  <a:pt x="7005" y="14044"/>
                  <a:pt x="7001" y="14047"/>
                  <a:pt x="6996" y="14048"/>
                </a:cubicBezTo>
                <a:cubicBezTo>
                  <a:pt x="6991" y="14049"/>
                  <a:pt x="6986" y="14049"/>
                  <a:pt x="6981" y="14048"/>
                </a:cubicBezTo>
                <a:cubicBezTo>
                  <a:pt x="6976" y="14047"/>
                  <a:pt x="6971" y="14045"/>
                  <a:pt x="6966" y="14041"/>
                </a:cubicBezTo>
                <a:cubicBezTo>
                  <a:pt x="6962" y="14038"/>
                  <a:pt x="6958" y="14033"/>
                  <a:pt x="6954" y="14027"/>
                </a:cubicBezTo>
                <a:close/>
                <a:moveTo>
                  <a:pt x="7647" y="14027"/>
                </a:moveTo>
                <a:cubicBezTo>
                  <a:pt x="7642" y="14021"/>
                  <a:pt x="7639" y="14015"/>
                  <a:pt x="7635" y="14008"/>
                </a:cubicBezTo>
                <a:cubicBezTo>
                  <a:pt x="7632" y="14001"/>
                  <a:pt x="7630" y="13994"/>
                  <a:pt x="7628" y="13984"/>
                </a:cubicBezTo>
                <a:cubicBezTo>
                  <a:pt x="7624" y="13967"/>
                  <a:pt x="7622" y="13950"/>
                  <a:pt x="7624" y="13931"/>
                </a:cubicBezTo>
                <a:cubicBezTo>
                  <a:pt x="7625" y="13912"/>
                  <a:pt x="7629" y="13897"/>
                  <a:pt x="7635" y="13881"/>
                </a:cubicBezTo>
                <a:cubicBezTo>
                  <a:pt x="7641" y="13866"/>
                  <a:pt x="7648" y="13855"/>
                  <a:pt x="7658" y="13847"/>
                </a:cubicBezTo>
                <a:cubicBezTo>
                  <a:pt x="7668" y="13840"/>
                  <a:pt x="7678" y="13837"/>
                  <a:pt x="7688" y="13840"/>
                </a:cubicBezTo>
                <a:cubicBezTo>
                  <a:pt x="7699" y="13842"/>
                  <a:pt x="7707" y="13849"/>
                  <a:pt x="7716" y="13860"/>
                </a:cubicBezTo>
                <a:cubicBezTo>
                  <a:pt x="7720" y="13866"/>
                  <a:pt x="7723" y="13872"/>
                  <a:pt x="7726" y="13879"/>
                </a:cubicBezTo>
                <a:cubicBezTo>
                  <a:pt x="7730" y="13886"/>
                  <a:pt x="7732" y="13894"/>
                  <a:pt x="7734" y="13902"/>
                </a:cubicBezTo>
                <a:cubicBezTo>
                  <a:pt x="7738" y="13921"/>
                  <a:pt x="7740" y="13937"/>
                  <a:pt x="7739" y="13957"/>
                </a:cubicBezTo>
                <a:cubicBezTo>
                  <a:pt x="7737" y="13976"/>
                  <a:pt x="7734" y="13992"/>
                  <a:pt x="7727" y="14007"/>
                </a:cubicBezTo>
                <a:cubicBezTo>
                  <a:pt x="7721" y="14022"/>
                  <a:pt x="7713" y="14033"/>
                  <a:pt x="7704" y="14040"/>
                </a:cubicBezTo>
                <a:cubicBezTo>
                  <a:pt x="7698" y="14044"/>
                  <a:pt x="7694" y="14047"/>
                  <a:pt x="7689" y="14048"/>
                </a:cubicBezTo>
                <a:cubicBezTo>
                  <a:pt x="7684" y="14049"/>
                  <a:pt x="7679" y="14049"/>
                  <a:pt x="7674" y="14048"/>
                </a:cubicBezTo>
                <a:cubicBezTo>
                  <a:pt x="7669" y="14047"/>
                  <a:pt x="7664" y="14045"/>
                  <a:pt x="7659" y="14041"/>
                </a:cubicBezTo>
                <a:cubicBezTo>
                  <a:pt x="7655" y="14038"/>
                  <a:pt x="7651" y="14033"/>
                  <a:pt x="7647" y="14027"/>
                </a:cubicBezTo>
                <a:close/>
                <a:moveTo>
                  <a:pt x="8340" y="14027"/>
                </a:moveTo>
                <a:cubicBezTo>
                  <a:pt x="8335" y="14021"/>
                  <a:pt x="8332" y="14015"/>
                  <a:pt x="8328" y="14008"/>
                </a:cubicBezTo>
                <a:cubicBezTo>
                  <a:pt x="8325" y="14001"/>
                  <a:pt x="8323" y="13994"/>
                  <a:pt x="8321" y="13984"/>
                </a:cubicBezTo>
                <a:cubicBezTo>
                  <a:pt x="8317" y="13967"/>
                  <a:pt x="8315" y="13950"/>
                  <a:pt x="8317" y="13931"/>
                </a:cubicBezTo>
                <a:cubicBezTo>
                  <a:pt x="8318" y="13912"/>
                  <a:pt x="8322" y="13897"/>
                  <a:pt x="8328" y="13881"/>
                </a:cubicBezTo>
                <a:cubicBezTo>
                  <a:pt x="8334" y="13866"/>
                  <a:pt x="8341" y="13855"/>
                  <a:pt x="8351" y="13847"/>
                </a:cubicBezTo>
                <a:cubicBezTo>
                  <a:pt x="8361" y="13840"/>
                  <a:pt x="8371" y="13837"/>
                  <a:pt x="8381" y="13840"/>
                </a:cubicBezTo>
                <a:cubicBezTo>
                  <a:pt x="8392" y="13842"/>
                  <a:pt x="8400" y="13849"/>
                  <a:pt x="8409" y="13860"/>
                </a:cubicBezTo>
                <a:cubicBezTo>
                  <a:pt x="8413" y="13866"/>
                  <a:pt x="8416" y="13872"/>
                  <a:pt x="8420" y="13879"/>
                </a:cubicBezTo>
                <a:cubicBezTo>
                  <a:pt x="8423" y="13886"/>
                  <a:pt x="8425" y="13894"/>
                  <a:pt x="8427" y="13902"/>
                </a:cubicBezTo>
                <a:cubicBezTo>
                  <a:pt x="8431" y="13921"/>
                  <a:pt x="8433" y="13937"/>
                  <a:pt x="8432" y="13957"/>
                </a:cubicBezTo>
                <a:cubicBezTo>
                  <a:pt x="8430" y="13976"/>
                  <a:pt x="8426" y="13992"/>
                  <a:pt x="8420" y="14007"/>
                </a:cubicBezTo>
                <a:cubicBezTo>
                  <a:pt x="8417" y="14014"/>
                  <a:pt x="8413" y="14021"/>
                  <a:pt x="8410" y="14026"/>
                </a:cubicBezTo>
                <a:cubicBezTo>
                  <a:pt x="8406" y="14032"/>
                  <a:pt x="8401" y="14037"/>
                  <a:pt x="8397" y="14040"/>
                </a:cubicBezTo>
                <a:cubicBezTo>
                  <a:pt x="8391" y="14044"/>
                  <a:pt x="8387" y="14047"/>
                  <a:pt x="8382" y="14048"/>
                </a:cubicBezTo>
                <a:cubicBezTo>
                  <a:pt x="8377" y="14049"/>
                  <a:pt x="8372" y="14049"/>
                  <a:pt x="8367" y="14048"/>
                </a:cubicBezTo>
                <a:cubicBezTo>
                  <a:pt x="8362" y="14047"/>
                  <a:pt x="8357" y="14045"/>
                  <a:pt x="8353" y="14041"/>
                </a:cubicBezTo>
                <a:cubicBezTo>
                  <a:pt x="8348" y="14038"/>
                  <a:pt x="8344" y="14033"/>
                  <a:pt x="8340" y="14027"/>
                </a:cubicBezTo>
                <a:close/>
                <a:moveTo>
                  <a:pt x="9033" y="14027"/>
                </a:moveTo>
                <a:cubicBezTo>
                  <a:pt x="9028" y="14021"/>
                  <a:pt x="9025" y="14015"/>
                  <a:pt x="9021" y="14008"/>
                </a:cubicBezTo>
                <a:cubicBezTo>
                  <a:pt x="9018" y="14001"/>
                  <a:pt x="9016" y="13994"/>
                  <a:pt x="9014" y="13984"/>
                </a:cubicBezTo>
                <a:cubicBezTo>
                  <a:pt x="9010" y="13967"/>
                  <a:pt x="9008" y="13950"/>
                  <a:pt x="9010" y="13931"/>
                </a:cubicBezTo>
                <a:cubicBezTo>
                  <a:pt x="9011" y="13912"/>
                  <a:pt x="9015" y="13897"/>
                  <a:pt x="9021" y="13881"/>
                </a:cubicBezTo>
                <a:cubicBezTo>
                  <a:pt x="9027" y="13866"/>
                  <a:pt x="9035" y="13855"/>
                  <a:pt x="9045" y="13847"/>
                </a:cubicBezTo>
                <a:cubicBezTo>
                  <a:pt x="9054" y="13840"/>
                  <a:pt x="9064" y="13837"/>
                  <a:pt x="9074" y="13840"/>
                </a:cubicBezTo>
                <a:cubicBezTo>
                  <a:pt x="9085" y="13842"/>
                  <a:pt x="9093" y="13849"/>
                  <a:pt x="9102" y="13860"/>
                </a:cubicBezTo>
                <a:cubicBezTo>
                  <a:pt x="9106" y="13866"/>
                  <a:pt x="9109" y="13872"/>
                  <a:pt x="9113" y="13879"/>
                </a:cubicBezTo>
                <a:cubicBezTo>
                  <a:pt x="9116" y="13886"/>
                  <a:pt x="9118" y="13894"/>
                  <a:pt x="9120" y="13902"/>
                </a:cubicBezTo>
                <a:cubicBezTo>
                  <a:pt x="9124" y="13921"/>
                  <a:pt x="9126" y="13937"/>
                  <a:pt x="9125" y="13957"/>
                </a:cubicBezTo>
                <a:cubicBezTo>
                  <a:pt x="9123" y="13976"/>
                  <a:pt x="9119" y="13992"/>
                  <a:pt x="9113" y="14007"/>
                </a:cubicBezTo>
                <a:cubicBezTo>
                  <a:pt x="9110" y="14014"/>
                  <a:pt x="9106" y="14021"/>
                  <a:pt x="9103" y="14026"/>
                </a:cubicBezTo>
                <a:cubicBezTo>
                  <a:pt x="9099" y="14032"/>
                  <a:pt x="9094" y="14037"/>
                  <a:pt x="9090" y="14040"/>
                </a:cubicBezTo>
                <a:cubicBezTo>
                  <a:pt x="9084" y="14044"/>
                  <a:pt x="9080" y="14047"/>
                  <a:pt x="9075" y="14048"/>
                </a:cubicBezTo>
                <a:cubicBezTo>
                  <a:pt x="9070" y="14049"/>
                  <a:pt x="9065" y="14049"/>
                  <a:pt x="9060" y="14048"/>
                </a:cubicBezTo>
                <a:cubicBezTo>
                  <a:pt x="9055" y="14047"/>
                  <a:pt x="9050" y="14045"/>
                  <a:pt x="9046" y="14041"/>
                </a:cubicBezTo>
                <a:cubicBezTo>
                  <a:pt x="9041" y="14038"/>
                  <a:pt x="9037" y="14033"/>
                  <a:pt x="9033" y="14027"/>
                </a:cubicBezTo>
                <a:close/>
                <a:moveTo>
                  <a:pt x="9726" y="14027"/>
                </a:moveTo>
                <a:cubicBezTo>
                  <a:pt x="9721" y="14021"/>
                  <a:pt x="9718" y="14015"/>
                  <a:pt x="9714" y="14008"/>
                </a:cubicBezTo>
                <a:cubicBezTo>
                  <a:pt x="9711" y="14001"/>
                  <a:pt x="9709" y="13994"/>
                  <a:pt x="9707" y="13984"/>
                </a:cubicBezTo>
                <a:cubicBezTo>
                  <a:pt x="9703" y="13967"/>
                  <a:pt x="9701" y="13950"/>
                  <a:pt x="9703" y="13931"/>
                </a:cubicBezTo>
                <a:cubicBezTo>
                  <a:pt x="9704" y="13912"/>
                  <a:pt x="9708" y="13897"/>
                  <a:pt x="9714" y="13881"/>
                </a:cubicBezTo>
                <a:cubicBezTo>
                  <a:pt x="9720" y="13866"/>
                  <a:pt x="9728" y="13855"/>
                  <a:pt x="9738" y="13847"/>
                </a:cubicBezTo>
                <a:cubicBezTo>
                  <a:pt x="9747" y="13840"/>
                  <a:pt x="9757" y="13837"/>
                  <a:pt x="9767" y="13840"/>
                </a:cubicBezTo>
                <a:cubicBezTo>
                  <a:pt x="9778" y="13842"/>
                  <a:pt x="9786" y="13849"/>
                  <a:pt x="9795" y="13860"/>
                </a:cubicBezTo>
                <a:cubicBezTo>
                  <a:pt x="9799" y="13866"/>
                  <a:pt x="9802" y="13872"/>
                  <a:pt x="9806" y="13879"/>
                </a:cubicBezTo>
                <a:cubicBezTo>
                  <a:pt x="9809" y="13886"/>
                  <a:pt x="9811" y="13894"/>
                  <a:pt x="9813" y="13902"/>
                </a:cubicBezTo>
                <a:cubicBezTo>
                  <a:pt x="9817" y="13921"/>
                  <a:pt x="9819" y="13937"/>
                  <a:pt x="9818" y="13957"/>
                </a:cubicBezTo>
                <a:cubicBezTo>
                  <a:pt x="9816" y="13976"/>
                  <a:pt x="9812" y="13992"/>
                  <a:pt x="9806" y="14007"/>
                </a:cubicBezTo>
                <a:cubicBezTo>
                  <a:pt x="9803" y="14014"/>
                  <a:pt x="9800" y="14021"/>
                  <a:pt x="9796" y="14026"/>
                </a:cubicBezTo>
                <a:cubicBezTo>
                  <a:pt x="9792" y="14032"/>
                  <a:pt x="9788" y="14037"/>
                  <a:pt x="9783" y="14040"/>
                </a:cubicBezTo>
                <a:cubicBezTo>
                  <a:pt x="9778" y="14044"/>
                  <a:pt x="9773" y="14047"/>
                  <a:pt x="9768" y="14048"/>
                </a:cubicBezTo>
                <a:cubicBezTo>
                  <a:pt x="9763" y="14049"/>
                  <a:pt x="9758" y="14049"/>
                  <a:pt x="9753" y="14048"/>
                </a:cubicBezTo>
                <a:cubicBezTo>
                  <a:pt x="9748" y="14047"/>
                  <a:pt x="9743" y="14045"/>
                  <a:pt x="9739" y="14041"/>
                </a:cubicBezTo>
                <a:cubicBezTo>
                  <a:pt x="9734" y="14038"/>
                  <a:pt x="9730" y="14033"/>
                  <a:pt x="9726" y="14027"/>
                </a:cubicBezTo>
                <a:close/>
                <a:moveTo>
                  <a:pt x="10419" y="14027"/>
                </a:moveTo>
                <a:cubicBezTo>
                  <a:pt x="10410" y="14016"/>
                  <a:pt x="10404" y="14003"/>
                  <a:pt x="10400" y="13984"/>
                </a:cubicBezTo>
                <a:cubicBezTo>
                  <a:pt x="10396" y="13967"/>
                  <a:pt x="10394" y="13950"/>
                  <a:pt x="10396" y="13931"/>
                </a:cubicBezTo>
                <a:cubicBezTo>
                  <a:pt x="10397" y="13912"/>
                  <a:pt x="10401" y="13897"/>
                  <a:pt x="10407" y="13881"/>
                </a:cubicBezTo>
                <a:cubicBezTo>
                  <a:pt x="10410" y="13873"/>
                  <a:pt x="10414" y="13867"/>
                  <a:pt x="10418" y="13862"/>
                </a:cubicBezTo>
                <a:cubicBezTo>
                  <a:pt x="10421" y="13856"/>
                  <a:pt x="10426" y="13851"/>
                  <a:pt x="10431" y="13847"/>
                </a:cubicBezTo>
                <a:cubicBezTo>
                  <a:pt x="10440" y="13840"/>
                  <a:pt x="10450" y="13837"/>
                  <a:pt x="10460" y="13840"/>
                </a:cubicBezTo>
                <a:cubicBezTo>
                  <a:pt x="10471" y="13842"/>
                  <a:pt x="10479" y="13849"/>
                  <a:pt x="10488" y="13860"/>
                </a:cubicBezTo>
                <a:cubicBezTo>
                  <a:pt x="10492" y="13866"/>
                  <a:pt x="10495" y="13872"/>
                  <a:pt x="10499" y="13879"/>
                </a:cubicBezTo>
                <a:cubicBezTo>
                  <a:pt x="10502" y="13886"/>
                  <a:pt x="10504" y="13894"/>
                  <a:pt x="10506" y="13902"/>
                </a:cubicBezTo>
                <a:cubicBezTo>
                  <a:pt x="10510" y="13921"/>
                  <a:pt x="10512" y="13937"/>
                  <a:pt x="10511" y="13957"/>
                </a:cubicBezTo>
                <a:cubicBezTo>
                  <a:pt x="10509" y="13976"/>
                  <a:pt x="10505" y="13992"/>
                  <a:pt x="10499" y="14007"/>
                </a:cubicBezTo>
                <a:cubicBezTo>
                  <a:pt x="10496" y="14014"/>
                  <a:pt x="10493" y="14021"/>
                  <a:pt x="10489" y="14026"/>
                </a:cubicBezTo>
                <a:cubicBezTo>
                  <a:pt x="10485" y="14032"/>
                  <a:pt x="10481" y="14037"/>
                  <a:pt x="10476" y="14040"/>
                </a:cubicBezTo>
                <a:cubicBezTo>
                  <a:pt x="10471" y="14044"/>
                  <a:pt x="10466" y="14047"/>
                  <a:pt x="10461" y="14048"/>
                </a:cubicBezTo>
                <a:cubicBezTo>
                  <a:pt x="10456" y="14049"/>
                  <a:pt x="10451" y="14049"/>
                  <a:pt x="10446" y="14048"/>
                </a:cubicBezTo>
                <a:cubicBezTo>
                  <a:pt x="10436" y="14046"/>
                  <a:pt x="10427" y="14039"/>
                  <a:pt x="10419" y="14027"/>
                </a:cubicBezTo>
                <a:close/>
                <a:moveTo>
                  <a:pt x="11111" y="14027"/>
                </a:moveTo>
                <a:cubicBezTo>
                  <a:pt x="11103" y="14016"/>
                  <a:pt x="11097" y="14003"/>
                  <a:pt x="11093" y="13984"/>
                </a:cubicBezTo>
                <a:cubicBezTo>
                  <a:pt x="11091" y="13976"/>
                  <a:pt x="11089" y="13967"/>
                  <a:pt x="11089" y="13958"/>
                </a:cubicBezTo>
                <a:cubicBezTo>
                  <a:pt x="11088" y="13950"/>
                  <a:pt x="11088" y="13941"/>
                  <a:pt x="11088" y="13931"/>
                </a:cubicBezTo>
                <a:cubicBezTo>
                  <a:pt x="11089" y="13922"/>
                  <a:pt x="11090" y="13913"/>
                  <a:pt x="11092" y="13905"/>
                </a:cubicBezTo>
                <a:cubicBezTo>
                  <a:pt x="11094" y="13897"/>
                  <a:pt x="11096" y="13889"/>
                  <a:pt x="11100" y="13881"/>
                </a:cubicBezTo>
                <a:cubicBezTo>
                  <a:pt x="11103" y="13873"/>
                  <a:pt x="11106" y="13867"/>
                  <a:pt x="11110" y="13862"/>
                </a:cubicBezTo>
                <a:cubicBezTo>
                  <a:pt x="11114" y="13856"/>
                  <a:pt x="11119" y="13851"/>
                  <a:pt x="11123" y="13847"/>
                </a:cubicBezTo>
                <a:cubicBezTo>
                  <a:pt x="11133" y="13840"/>
                  <a:pt x="11142" y="13837"/>
                  <a:pt x="11153" y="13840"/>
                </a:cubicBezTo>
                <a:cubicBezTo>
                  <a:pt x="11163" y="13842"/>
                  <a:pt x="11172" y="13849"/>
                  <a:pt x="11180" y="13860"/>
                </a:cubicBezTo>
                <a:cubicBezTo>
                  <a:pt x="11189" y="13872"/>
                  <a:pt x="11195" y="13885"/>
                  <a:pt x="11199" y="13902"/>
                </a:cubicBezTo>
                <a:cubicBezTo>
                  <a:pt x="11203" y="13921"/>
                  <a:pt x="11205" y="13937"/>
                  <a:pt x="11203" y="13957"/>
                </a:cubicBezTo>
                <a:cubicBezTo>
                  <a:pt x="11202" y="13976"/>
                  <a:pt x="11198" y="13992"/>
                  <a:pt x="11192" y="14007"/>
                </a:cubicBezTo>
                <a:cubicBezTo>
                  <a:pt x="11189" y="14014"/>
                  <a:pt x="11185" y="14021"/>
                  <a:pt x="11182" y="14026"/>
                </a:cubicBezTo>
                <a:cubicBezTo>
                  <a:pt x="11178" y="14032"/>
                  <a:pt x="11174" y="14037"/>
                  <a:pt x="11169" y="14040"/>
                </a:cubicBezTo>
                <a:cubicBezTo>
                  <a:pt x="11164" y="14044"/>
                  <a:pt x="11159" y="14047"/>
                  <a:pt x="11154" y="14048"/>
                </a:cubicBezTo>
                <a:cubicBezTo>
                  <a:pt x="11149" y="14049"/>
                  <a:pt x="11144" y="14049"/>
                  <a:pt x="11139" y="14048"/>
                </a:cubicBezTo>
                <a:cubicBezTo>
                  <a:pt x="11128" y="14046"/>
                  <a:pt x="11119" y="14039"/>
                  <a:pt x="11111" y="14027"/>
                </a:cubicBezTo>
                <a:close/>
                <a:moveTo>
                  <a:pt x="11804" y="14027"/>
                </a:moveTo>
                <a:cubicBezTo>
                  <a:pt x="11796" y="14016"/>
                  <a:pt x="11790" y="14003"/>
                  <a:pt x="11786" y="13984"/>
                </a:cubicBezTo>
                <a:cubicBezTo>
                  <a:pt x="11782" y="13967"/>
                  <a:pt x="11780" y="13950"/>
                  <a:pt x="11782" y="13931"/>
                </a:cubicBezTo>
                <a:cubicBezTo>
                  <a:pt x="11783" y="13912"/>
                  <a:pt x="11787" y="13897"/>
                  <a:pt x="11793" y="13881"/>
                </a:cubicBezTo>
                <a:cubicBezTo>
                  <a:pt x="11796" y="13873"/>
                  <a:pt x="11799" y="13867"/>
                  <a:pt x="11803" y="13862"/>
                </a:cubicBezTo>
                <a:cubicBezTo>
                  <a:pt x="11807" y="13856"/>
                  <a:pt x="11812" y="13851"/>
                  <a:pt x="11816" y="13847"/>
                </a:cubicBezTo>
                <a:cubicBezTo>
                  <a:pt x="11826" y="13840"/>
                  <a:pt x="11835" y="13837"/>
                  <a:pt x="11846" y="13840"/>
                </a:cubicBezTo>
                <a:cubicBezTo>
                  <a:pt x="11856" y="13842"/>
                  <a:pt x="11865" y="13849"/>
                  <a:pt x="11873" y="13860"/>
                </a:cubicBezTo>
                <a:cubicBezTo>
                  <a:pt x="11882" y="13872"/>
                  <a:pt x="11888" y="13885"/>
                  <a:pt x="11892" y="13902"/>
                </a:cubicBezTo>
                <a:cubicBezTo>
                  <a:pt x="11896" y="13921"/>
                  <a:pt x="11898" y="13937"/>
                  <a:pt x="11896" y="13957"/>
                </a:cubicBezTo>
                <a:cubicBezTo>
                  <a:pt x="11895" y="13976"/>
                  <a:pt x="11891" y="13992"/>
                  <a:pt x="11885" y="14007"/>
                </a:cubicBezTo>
                <a:cubicBezTo>
                  <a:pt x="11882" y="14014"/>
                  <a:pt x="11878" y="14021"/>
                  <a:pt x="11875" y="14026"/>
                </a:cubicBezTo>
                <a:cubicBezTo>
                  <a:pt x="11871" y="14032"/>
                  <a:pt x="11867" y="14037"/>
                  <a:pt x="11862" y="14040"/>
                </a:cubicBezTo>
                <a:cubicBezTo>
                  <a:pt x="11857" y="14044"/>
                  <a:pt x="11852" y="14047"/>
                  <a:pt x="11847" y="14048"/>
                </a:cubicBezTo>
                <a:cubicBezTo>
                  <a:pt x="11842" y="14049"/>
                  <a:pt x="11837" y="14049"/>
                  <a:pt x="11832" y="14048"/>
                </a:cubicBezTo>
                <a:cubicBezTo>
                  <a:pt x="11821" y="14046"/>
                  <a:pt x="11812" y="14039"/>
                  <a:pt x="11804" y="14027"/>
                </a:cubicBezTo>
                <a:close/>
                <a:moveTo>
                  <a:pt x="12497" y="14027"/>
                </a:moveTo>
                <a:cubicBezTo>
                  <a:pt x="12489" y="14016"/>
                  <a:pt x="12483" y="14003"/>
                  <a:pt x="12479" y="13984"/>
                </a:cubicBezTo>
                <a:cubicBezTo>
                  <a:pt x="12475" y="13967"/>
                  <a:pt x="12473" y="13950"/>
                  <a:pt x="12475" y="13931"/>
                </a:cubicBezTo>
                <a:cubicBezTo>
                  <a:pt x="12476" y="13912"/>
                  <a:pt x="12480" y="13897"/>
                  <a:pt x="12486" y="13881"/>
                </a:cubicBezTo>
                <a:cubicBezTo>
                  <a:pt x="12489" y="13873"/>
                  <a:pt x="12492" y="13867"/>
                  <a:pt x="12496" y="13862"/>
                </a:cubicBezTo>
                <a:cubicBezTo>
                  <a:pt x="12500" y="13856"/>
                  <a:pt x="12505" y="13851"/>
                  <a:pt x="12509" y="13847"/>
                </a:cubicBezTo>
                <a:cubicBezTo>
                  <a:pt x="12519" y="13840"/>
                  <a:pt x="12528" y="13837"/>
                  <a:pt x="12539" y="13840"/>
                </a:cubicBezTo>
                <a:cubicBezTo>
                  <a:pt x="12549" y="13842"/>
                  <a:pt x="12558" y="13849"/>
                  <a:pt x="12567" y="13860"/>
                </a:cubicBezTo>
                <a:cubicBezTo>
                  <a:pt x="12576" y="13872"/>
                  <a:pt x="12581" y="13885"/>
                  <a:pt x="12585" y="13902"/>
                </a:cubicBezTo>
                <a:cubicBezTo>
                  <a:pt x="12590" y="13921"/>
                  <a:pt x="12591" y="13937"/>
                  <a:pt x="12589" y="13957"/>
                </a:cubicBezTo>
                <a:cubicBezTo>
                  <a:pt x="12588" y="13976"/>
                  <a:pt x="12584" y="13992"/>
                  <a:pt x="12578" y="14007"/>
                </a:cubicBezTo>
                <a:cubicBezTo>
                  <a:pt x="12575" y="14014"/>
                  <a:pt x="12571" y="14021"/>
                  <a:pt x="12568" y="14026"/>
                </a:cubicBezTo>
                <a:cubicBezTo>
                  <a:pt x="12564" y="14032"/>
                  <a:pt x="12560" y="14037"/>
                  <a:pt x="12555" y="14040"/>
                </a:cubicBezTo>
                <a:cubicBezTo>
                  <a:pt x="12550" y="14044"/>
                  <a:pt x="12545" y="14047"/>
                  <a:pt x="12540" y="14048"/>
                </a:cubicBezTo>
                <a:cubicBezTo>
                  <a:pt x="12535" y="14049"/>
                  <a:pt x="12530" y="14049"/>
                  <a:pt x="12525" y="14048"/>
                </a:cubicBezTo>
                <a:cubicBezTo>
                  <a:pt x="12514" y="14046"/>
                  <a:pt x="12505" y="14039"/>
                  <a:pt x="12497" y="14027"/>
                </a:cubicBezTo>
                <a:close/>
                <a:moveTo>
                  <a:pt x="13190" y="14027"/>
                </a:moveTo>
                <a:cubicBezTo>
                  <a:pt x="13182" y="14016"/>
                  <a:pt x="13176" y="14003"/>
                  <a:pt x="13172" y="13984"/>
                </a:cubicBezTo>
                <a:cubicBezTo>
                  <a:pt x="13168" y="13967"/>
                  <a:pt x="13166" y="13950"/>
                  <a:pt x="13168" y="13931"/>
                </a:cubicBezTo>
                <a:cubicBezTo>
                  <a:pt x="13169" y="13912"/>
                  <a:pt x="13173" y="13897"/>
                  <a:pt x="13179" y="13881"/>
                </a:cubicBezTo>
                <a:cubicBezTo>
                  <a:pt x="13182" y="13873"/>
                  <a:pt x="13185" y="13867"/>
                  <a:pt x="13189" y="13862"/>
                </a:cubicBezTo>
                <a:cubicBezTo>
                  <a:pt x="13193" y="13856"/>
                  <a:pt x="13198" y="13851"/>
                  <a:pt x="13202" y="13847"/>
                </a:cubicBezTo>
                <a:cubicBezTo>
                  <a:pt x="13212" y="13840"/>
                  <a:pt x="13221" y="13837"/>
                  <a:pt x="13232" y="13840"/>
                </a:cubicBezTo>
                <a:cubicBezTo>
                  <a:pt x="13242" y="13842"/>
                  <a:pt x="13252" y="13849"/>
                  <a:pt x="13260" y="13860"/>
                </a:cubicBezTo>
                <a:cubicBezTo>
                  <a:pt x="13269" y="13872"/>
                  <a:pt x="13274" y="13885"/>
                  <a:pt x="13278" y="13902"/>
                </a:cubicBezTo>
                <a:cubicBezTo>
                  <a:pt x="13283" y="13921"/>
                  <a:pt x="13284" y="13937"/>
                  <a:pt x="13282" y="13957"/>
                </a:cubicBezTo>
                <a:cubicBezTo>
                  <a:pt x="13281" y="13976"/>
                  <a:pt x="13278" y="13992"/>
                  <a:pt x="13271" y="14007"/>
                </a:cubicBezTo>
                <a:cubicBezTo>
                  <a:pt x="13268" y="14014"/>
                  <a:pt x="13265" y="14021"/>
                  <a:pt x="13261" y="14026"/>
                </a:cubicBezTo>
                <a:cubicBezTo>
                  <a:pt x="13257" y="14032"/>
                  <a:pt x="13252" y="14037"/>
                  <a:pt x="13248" y="14040"/>
                </a:cubicBezTo>
                <a:cubicBezTo>
                  <a:pt x="13243" y="14044"/>
                  <a:pt x="13238" y="14047"/>
                  <a:pt x="13233" y="14048"/>
                </a:cubicBezTo>
                <a:cubicBezTo>
                  <a:pt x="13228" y="14049"/>
                  <a:pt x="13223" y="14049"/>
                  <a:pt x="13218" y="14048"/>
                </a:cubicBezTo>
                <a:cubicBezTo>
                  <a:pt x="13207" y="14046"/>
                  <a:pt x="13198" y="14039"/>
                  <a:pt x="13190" y="14027"/>
                </a:cubicBezTo>
                <a:close/>
                <a:moveTo>
                  <a:pt x="13883" y="14027"/>
                </a:moveTo>
                <a:cubicBezTo>
                  <a:pt x="13879" y="14021"/>
                  <a:pt x="13875" y="14015"/>
                  <a:pt x="13872" y="14008"/>
                </a:cubicBezTo>
                <a:cubicBezTo>
                  <a:pt x="13869" y="14001"/>
                  <a:pt x="13867" y="13994"/>
                  <a:pt x="13865" y="13984"/>
                </a:cubicBezTo>
                <a:cubicBezTo>
                  <a:pt x="13861" y="13967"/>
                  <a:pt x="13859" y="13950"/>
                  <a:pt x="13861" y="13931"/>
                </a:cubicBezTo>
                <a:cubicBezTo>
                  <a:pt x="13862" y="13912"/>
                  <a:pt x="13866" y="13897"/>
                  <a:pt x="13872" y="13881"/>
                </a:cubicBezTo>
                <a:cubicBezTo>
                  <a:pt x="13875" y="13873"/>
                  <a:pt x="13878" y="13867"/>
                  <a:pt x="13882" y="13862"/>
                </a:cubicBezTo>
                <a:cubicBezTo>
                  <a:pt x="13886" y="13856"/>
                  <a:pt x="13891" y="13851"/>
                  <a:pt x="13895" y="13847"/>
                </a:cubicBezTo>
                <a:cubicBezTo>
                  <a:pt x="13905" y="13840"/>
                  <a:pt x="13914" y="13837"/>
                  <a:pt x="13925" y="13840"/>
                </a:cubicBezTo>
                <a:cubicBezTo>
                  <a:pt x="13936" y="13842"/>
                  <a:pt x="13945" y="13849"/>
                  <a:pt x="13953" y="13860"/>
                </a:cubicBezTo>
                <a:cubicBezTo>
                  <a:pt x="13962" y="13872"/>
                  <a:pt x="13967" y="13885"/>
                  <a:pt x="13971" y="13902"/>
                </a:cubicBezTo>
                <a:cubicBezTo>
                  <a:pt x="13976" y="13921"/>
                  <a:pt x="13977" y="13937"/>
                  <a:pt x="13975" y="13957"/>
                </a:cubicBezTo>
                <a:cubicBezTo>
                  <a:pt x="13974" y="13976"/>
                  <a:pt x="13971" y="13992"/>
                  <a:pt x="13964" y="14007"/>
                </a:cubicBezTo>
                <a:cubicBezTo>
                  <a:pt x="13961" y="14014"/>
                  <a:pt x="13958" y="14021"/>
                  <a:pt x="13954" y="14026"/>
                </a:cubicBezTo>
                <a:cubicBezTo>
                  <a:pt x="13950" y="14032"/>
                  <a:pt x="13945" y="14037"/>
                  <a:pt x="13941" y="14040"/>
                </a:cubicBezTo>
                <a:cubicBezTo>
                  <a:pt x="13936" y="14044"/>
                  <a:pt x="13931" y="14047"/>
                  <a:pt x="13926" y="14048"/>
                </a:cubicBezTo>
                <a:cubicBezTo>
                  <a:pt x="13921" y="14049"/>
                  <a:pt x="13916" y="14049"/>
                  <a:pt x="13911" y="14048"/>
                </a:cubicBezTo>
                <a:cubicBezTo>
                  <a:pt x="13905" y="14047"/>
                  <a:pt x="13901" y="14045"/>
                  <a:pt x="13896" y="14041"/>
                </a:cubicBezTo>
                <a:cubicBezTo>
                  <a:pt x="13892" y="14038"/>
                  <a:pt x="13887" y="14033"/>
                  <a:pt x="13883" y="14027"/>
                </a:cubicBezTo>
                <a:close/>
                <a:moveTo>
                  <a:pt x="14576" y="14027"/>
                </a:moveTo>
                <a:cubicBezTo>
                  <a:pt x="14572" y="14021"/>
                  <a:pt x="14568" y="14015"/>
                  <a:pt x="14565" y="14008"/>
                </a:cubicBezTo>
                <a:cubicBezTo>
                  <a:pt x="14562" y="14001"/>
                  <a:pt x="14560" y="13994"/>
                  <a:pt x="14558" y="13984"/>
                </a:cubicBezTo>
                <a:cubicBezTo>
                  <a:pt x="14554" y="13967"/>
                  <a:pt x="14552" y="13950"/>
                  <a:pt x="14554" y="13931"/>
                </a:cubicBezTo>
                <a:cubicBezTo>
                  <a:pt x="14555" y="13912"/>
                  <a:pt x="14559" y="13897"/>
                  <a:pt x="14565" y="13881"/>
                </a:cubicBezTo>
                <a:cubicBezTo>
                  <a:pt x="14568" y="13873"/>
                  <a:pt x="14571" y="13867"/>
                  <a:pt x="14575" y="13862"/>
                </a:cubicBezTo>
                <a:cubicBezTo>
                  <a:pt x="14579" y="13856"/>
                  <a:pt x="14584" y="13851"/>
                  <a:pt x="14588" y="13847"/>
                </a:cubicBezTo>
                <a:cubicBezTo>
                  <a:pt x="14598" y="13840"/>
                  <a:pt x="14607" y="13837"/>
                  <a:pt x="14618" y="13840"/>
                </a:cubicBezTo>
                <a:cubicBezTo>
                  <a:pt x="14629" y="13842"/>
                  <a:pt x="14638" y="13849"/>
                  <a:pt x="14646" y="13860"/>
                </a:cubicBezTo>
                <a:cubicBezTo>
                  <a:pt x="14655" y="13872"/>
                  <a:pt x="14660" y="13885"/>
                  <a:pt x="14664" y="13902"/>
                </a:cubicBezTo>
                <a:cubicBezTo>
                  <a:pt x="14669" y="13921"/>
                  <a:pt x="14670" y="13937"/>
                  <a:pt x="14668" y="13957"/>
                </a:cubicBezTo>
                <a:cubicBezTo>
                  <a:pt x="14667" y="13976"/>
                  <a:pt x="14664" y="13992"/>
                  <a:pt x="14657" y="14007"/>
                </a:cubicBezTo>
                <a:cubicBezTo>
                  <a:pt x="14654" y="14014"/>
                  <a:pt x="14651" y="14021"/>
                  <a:pt x="14647" y="14026"/>
                </a:cubicBezTo>
                <a:cubicBezTo>
                  <a:pt x="14643" y="14032"/>
                  <a:pt x="14638" y="14037"/>
                  <a:pt x="14634" y="14040"/>
                </a:cubicBezTo>
                <a:cubicBezTo>
                  <a:pt x="14629" y="14044"/>
                  <a:pt x="14624" y="14047"/>
                  <a:pt x="14619" y="14048"/>
                </a:cubicBezTo>
                <a:cubicBezTo>
                  <a:pt x="14614" y="14049"/>
                  <a:pt x="14609" y="14049"/>
                  <a:pt x="14604" y="14048"/>
                </a:cubicBezTo>
                <a:cubicBezTo>
                  <a:pt x="14598" y="14047"/>
                  <a:pt x="14594" y="14045"/>
                  <a:pt x="14589" y="14041"/>
                </a:cubicBezTo>
                <a:cubicBezTo>
                  <a:pt x="14585" y="14038"/>
                  <a:pt x="14580" y="14033"/>
                  <a:pt x="14576" y="14027"/>
                </a:cubicBezTo>
                <a:close/>
                <a:moveTo>
                  <a:pt x="15269" y="14027"/>
                </a:moveTo>
                <a:cubicBezTo>
                  <a:pt x="15265" y="14021"/>
                  <a:pt x="15261" y="14015"/>
                  <a:pt x="15258" y="14008"/>
                </a:cubicBezTo>
                <a:cubicBezTo>
                  <a:pt x="15255" y="14001"/>
                  <a:pt x="15253" y="13994"/>
                  <a:pt x="15251" y="13984"/>
                </a:cubicBezTo>
                <a:cubicBezTo>
                  <a:pt x="15247" y="13967"/>
                  <a:pt x="15245" y="13950"/>
                  <a:pt x="15247" y="13931"/>
                </a:cubicBezTo>
                <a:cubicBezTo>
                  <a:pt x="15248" y="13912"/>
                  <a:pt x="15252" y="13897"/>
                  <a:pt x="15258" y="13881"/>
                </a:cubicBezTo>
                <a:cubicBezTo>
                  <a:pt x="15261" y="13873"/>
                  <a:pt x="15264" y="13867"/>
                  <a:pt x="15268" y="13862"/>
                </a:cubicBezTo>
                <a:cubicBezTo>
                  <a:pt x="15272" y="13856"/>
                  <a:pt x="15277" y="13851"/>
                  <a:pt x="15281" y="13847"/>
                </a:cubicBezTo>
                <a:cubicBezTo>
                  <a:pt x="15291" y="13840"/>
                  <a:pt x="15301" y="13837"/>
                  <a:pt x="15311" y="13840"/>
                </a:cubicBezTo>
                <a:cubicBezTo>
                  <a:pt x="15322" y="13842"/>
                  <a:pt x="15331" y="13849"/>
                  <a:pt x="15339" y="13860"/>
                </a:cubicBezTo>
                <a:cubicBezTo>
                  <a:pt x="15348" y="13872"/>
                  <a:pt x="15353" y="13885"/>
                  <a:pt x="15357" y="13902"/>
                </a:cubicBezTo>
                <a:cubicBezTo>
                  <a:pt x="15362" y="13921"/>
                  <a:pt x="15363" y="13937"/>
                  <a:pt x="15361" y="13957"/>
                </a:cubicBezTo>
                <a:cubicBezTo>
                  <a:pt x="15360" y="13976"/>
                  <a:pt x="15357" y="13992"/>
                  <a:pt x="15350" y="14007"/>
                </a:cubicBezTo>
                <a:cubicBezTo>
                  <a:pt x="15347" y="14014"/>
                  <a:pt x="15344" y="14021"/>
                  <a:pt x="15340" y="14026"/>
                </a:cubicBezTo>
                <a:cubicBezTo>
                  <a:pt x="15336" y="14032"/>
                  <a:pt x="15331" y="14037"/>
                  <a:pt x="15327" y="14040"/>
                </a:cubicBezTo>
                <a:cubicBezTo>
                  <a:pt x="15322" y="14044"/>
                  <a:pt x="15317" y="14047"/>
                  <a:pt x="15312" y="14048"/>
                </a:cubicBezTo>
                <a:cubicBezTo>
                  <a:pt x="15307" y="14049"/>
                  <a:pt x="15302" y="14049"/>
                  <a:pt x="15297" y="14048"/>
                </a:cubicBezTo>
                <a:cubicBezTo>
                  <a:pt x="15292" y="14047"/>
                  <a:pt x="15287" y="14045"/>
                  <a:pt x="15282" y="14041"/>
                </a:cubicBezTo>
                <a:cubicBezTo>
                  <a:pt x="15278" y="14038"/>
                  <a:pt x="15273" y="14033"/>
                  <a:pt x="15269" y="14027"/>
                </a:cubicBezTo>
                <a:close/>
                <a:moveTo>
                  <a:pt x="15962" y="14027"/>
                </a:moveTo>
                <a:cubicBezTo>
                  <a:pt x="15958" y="14021"/>
                  <a:pt x="15954" y="14015"/>
                  <a:pt x="15951" y="14008"/>
                </a:cubicBezTo>
                <a:cubicBezTo>
                  <a:pt x="15948" y="14001"/>
                  <a:pt x="15946" y="13994"/>
                  <a:pt x="15944" y="13984"/>
                </a:cubicBezTo>
                <a:cubicBezTo>
                  <a:pt x="15940" y="13967"/>
                  <a:pt x="15938" y="13950"/>
                  <a:pt x="15940" y="13931"/>
                </a:cubicBezTo>
                <a:cubicBezTo>
                  <a:pt x="15941" y="13912"/>
                  <a:pt x="15945" y="13897"/>
                  <a:pt x="15951" y="13881"/>
                </a:cubicBezTo>
                <a:cubicBezTo>
                  <a:pt x="15954" y="13873"/>
                  <a:pt x="15958" y="13867"/>
                  <a:pt x="15961" y="13862"/>
                </a:cubicBezTo>
                <a:cubicBezTo>
                  <a:pt x="15965" y="13856"/>
                  <a:pt x="15970" y="13851"/>
                  <a:pt x="15974" y="13847"/>
                </a:cubicBezTo>
                <a:cubicBezTo>
                  <a:pt x="15984" y="13840"/>
                  <a:pt x="15994" y="13837"/>
                  <a:pt x="16004" y="13840"/>
                </a:cubicBezTo>
                <a:cubicBezTo>
                  <a:pt x="16015" y="13842"/>
                  <a:pt x="16024" y="13849"/>
                  <a:pt x="16032" y="13860"/>
                </a:cubicBezTo>
                <a:cubicBezTo>
                  <a:pt x="16036" y="13866"/>
                  <a:pt x="16040" y="13872"/>
                  <a:pt x="16043" y="13879"/>
                </a:cubicBezTo>
                <a:cubicBezTo>
                  <a:pt x="16046" y="13886"/>
                  <a:pt x="16048" y="13894"/>
                  <a:pt x="16050" y="13902"/>
                </a:cubicBezTo>
                <a:cubicBezTo>
                  <a:pt x="16055" y="13921"/>
                  <a:pt x="16056" y="13937"/>
                  <a:pt x="16054" y="13957"/>
                </a:cubicBezTo>
                <a:cubicBezTo>
                  <a:pt x="16053" y="13976"/>
                  <a:pt x="16050" y="13992"/>
                  <a:pt x="16043" y="14007"/>
                </a:cubicBezTo>
                <a:cubicBezTo>
                  <a:pt x="16040" y="14014"/>
                  <a:pt x="16037" y="14021"/>
                  <a:pt x="16033" y="14026"/>
                </a:cubicBezTo>
                <a:cubicBezTo>
                  <a:pt x="16029" y="14032"/>
                  <a:pt x="16024" y="14037"/>
                  <a:pt x="16020" y="14040"/>
                </a:cubicBezTo>
                <a:cubicBezTo>
                  <a:pt x="16015" y="14044"/>
                  <a:pt x="16010" y="14047"/>
                  <a:pt x="16005" y="14048"/>
                </a:cubicBezTo>
                <a:cubicBezTo>
                  <a:pt x="16000" y="14049"/>
                  <a:pt x="15995" y="14049"/>
                  <a:pt x="15990" y="14048"/>
                </a:cubicBezTo>
                <a:cubicBezTo>
                  <a:pt x="15985" y="14047"/>
                  <a:pt x="15980" y="14045"/>
                  <a:pt x="15975" y="14041"/>
                </a:cubicBezTo>
                <a:cubicBezTo>
                  <a:pt x="15971" y="14038"/>
                  <a:pt x="15966" y="14033"/>
                  <a:pt x="15962" y="14027"/>
                </a:cubicBezTo>
                <a:close/>
                <a:moveTo>
                  <a:pt x="16655" y="14027"/>
                </a:moveTo>
                <a:cubicBezTo>
                  <a:pt x="16651" y="14021"/>
                  <a:pt x="16647" y="14015"/>
                  <a:pt x="16644" y="14008"/>
                </a:cubicBezTo>
                <a:cubicBezTo>
                  <a:pt x="16641" y="14001"/>
                  <a:pt x="16639" y="13994"/>
                  <a:pt x="16637" y="13984"/>
                </a:cubicBezTo>
                <a:cubicBezTo>
                  <a:pt x="16633" y="13967"/>
                  <a:pt x="16631" y="13950"/>
                  <a:pt x="16633" y="13931"/>
                </a:cubicBezTo>
                <a:cubicBezTo>
                  <a:pt x="16634" y="13912"/>
                  <a:pt x="16638" y="13897"/>
                  <a:pt x="16644" y="13881"/>
                </a:cubicBezTo>
                <a:cubicBezTo>
                  <a:pt x="16647" y="13873"/>
                  <a:pt x="16651" y="13867"/>
                  <a:pt x="16655" y="13862"/>
                </a:cubicBezTo>
                <a:cubicBezTo>
                  <a:pt x="16658" y="13856"/>
                  <a:pt x="16663" y="13851"/>
                  <a:pt x="16667" y="13847"/>
                </a:cubicBezTo>
                <a:cubicBezTo>
                  <a:pt x="16677" y="13840"/>
                  <a:pt x="16687" y="13837"/>
                  <a:pt x="16697" y="13840"/>
                </a:cubicBezTo>
                <a:cubicBezTo>
                  <a:pt x="16708" y="13842"/>
                  <a:pt x="16717" y="13849"/>
                  <a:pt x="16725" y="13860"/>
                </a:cubicBezTo>
                <a:cubicBezTo>
                  <a:pt x="16729" y="13866"/>
                  <a:pt x="16733" y="13872"/>
                  <a:pt x="16736" y="13879"/>
                </a:cubicBezTo>
                <a:cubicBezTo>
                  <a:pt x="16739" y="13886"/>
                  <a:pt x="16741" y="13894"/>
                  <a:pt x="16743" y="13902"/>
                </a:cubicBezTo>
                <a:cubicBezTo>
                  <a:pt x="16748" y="13921"/>
                  <a:pt x="16749" y="13937"/>
                  <a:pt x="16747" y="13957"/>
                </a:cubicBezTo>
                <a:cubicBezTo>
                  <a:pt x="16746" y="13976"/>
                  <a:pt x="16743" y="13992"/>
                  <a:pt x="16736" y="14007"/>
                </a:cubicBezTo>
                <a:cubicBezTo>
                  <a:pt x="16733" y="14014"/>
                  <a:pt x="16730" y="14021"/>
                  <a:pt x="16726" y="14026"/>
                </a:cubicBezTo>
                <a:cubicBezTo>
                  <a:pt x="16722" y="14032"/>
                  <a:pt x="16717" y="14037"/>
                  <a:pt x="16713" y="14040"/>
                </a:cubicBezTo>
                <a:cubicBezTo>
                  <a:pt x="16708" y="14044"/>
                  <a:pt x="16703" y="14047"/>
                  <a:pt x="16698" y="14048"/>
                </a:cubicBezTo>
                <a:cubicBezTo>
                  <a:pt x="16693" y="14049"/>
                  <a:pt x="16688" y="14049"/>
                  <a:pt x="16683" y="14048"/>
                </a:cubicBezTo>
                <a:cubicBezTo>
                  <a:pt x="16678" y="14047"/>
                  <a:pt x="16673" y="14045"/>
                  <a:pt x="16668" y="14041"/>
                </a:cubicBezTo>
                <a:cubicBezTo>
                  <a:pt x="16664" y="14038"/>
                  <a:pt x="16659" y="14033"/>
                  <a:pt x="16655" y="14027"/>
                </a:cubicBezTo>
                <a:close/>
                <a:moveTo>
                  <a:pt x="17349" y="14027"/>
                </a:moveTo>
                <a:cubicBezTo>
                  <a:pt x="17344" y="14021"/>
                  <a:pt x="17341" y="14015"/>
                  <a:pt x="17338" y="14008"/>
                </a:cubicBezTo>
                <a:cubicBezTo>
                  <a:pt x="17335" y="14001"/>
                  <a:pt x="17332" y="13994"/>
                  <a:pt x="17330" y="13984"/>
                </a:cubicBezTo>
                <a:cubicBezTo>
                  <a:pt x="17326" y="13967"/>
                  <a:pt x="17324" y="13950"/>
                  <a:pt x="17326" y="13931"/>
                </a:cubicBezTo>
                <a:cubicBezTo>
                  <a:pt x="17327" y="13912"/>
                  <a:pt x="17331" y="13897"/>
                  <a:pt x="17337" y="13881"/>
                </a:cubicBezTo>
                <a:cubicBezTo>
                  <a:pt x="17340" y="13873"/>
                  <a:pt x="17344" y="13867"/>
                  <a:pt x="17348" y="13862"/>
                </a:cubicBezTo>
                <a:cubicBezTo>
                  <a:pt x="17351" y="13856"/>
                  <a:pt x="17356" y="13851"/>
                  <a:pt x="17360" y="13847"/>
                </a:cubicBezTo>
                <a:cubicBezTo>
                  <a:pt x="17370" y="13840"/>
                  <a:pt x="17380" y="13837"/>
                  <a:pt x="17390" y="13840"/>
                </a:cubicBezTo>
                <a:cubicBezTo>
                  <a:pt x="17401" y="13842"/>
                  <a:pt x="17410" y="13849"/>
                  <a:pt x="17418" y="13860"/>
                </a:cubicBezTo>
                <a:cubicBezTo>
                  <a:pt x="17422" y="13866"/>
                  <a:pt x="17426" y="13872"/>
                  <a:pt x="17429" y="13879"/>
                </a:cubicBezTo>
                <a:cubicBezTo>
                  <a:pt x="17432" y="13886"/>
                  <a:pt x="17434" y="13894"/>
                  <a:pt x="17436" y="13902"/>
                </a:cubicBezTo>
                <a:cubicBezTo>
                  <a:pt x="17441" y="13921"/>
                  <a:pt x="17442" y="13937"/>
                  <a:pt x="17440" y="13957"/>
                </a:cubicBezTo>
                <a:cubicBezTo>
                  <a:pt x="17439" y="13976"/>
                  <a:pt x="17436" y="13992"/>
                  <a:pt x="17429" y="14007"/>
                </a:cubicBezTo>
                <a:cubicBezTo>
                  <a:pt x="17426" y="14014"/>
                  <a:pt x="17423" y="14021"/>
                  <a:pt x="17419" y="14026"/>
                </a:cubicBezTo>
                <a:cubicBezTo>
                  <a:pt x="17415" y="14032"/>
                  <a:pt x="17411" y="14037"/>
                  <a:pt x="17406" y="14040"/>
                </a:cubicBezTo>
                <a:cubicBezTo>
                  <a:pt x="17401" y="14044"/>
                  <a:pt x="17396" y="14047"/>
                  <a:pt x="17391" y="14048"/>
                </a:cubicBezTo>
                <a:cubicBezTo>
                  <a:pt x="17386" y="14049"/>
                  <a:pt x="17381" y="14049"/>
                  <a:pt x="17376" y="14048"/>
                </a:cubicBezTo>
                <a:cubicBezTo>
                  <a:pt x="17371" y="14047"/>
                  <a:pt x="17366" y="14045"/>
                  <a:pt x="17362" y="14041"/>
                </a:cubicBezTo>
                <a:cubicBezTo>
                  <a:pt x="17357" y="14038"/>
                  <a:pt x="17353" y="14033"/>
                  <a:pt x="17349" y="14027"/>
                </a:cubicBezTo>
                <a:close/>
                <a:moveTo>
                  <a:pt x="18042" y="14027"/>
                </a:moveTo>
                <a:cubicBezTo>
                  <a:pt x="18037" y="14021"/>
                  <a:pt x="18034" y="14015"/>
                  <a:pt x="18031" y="14008"/>
                </a:cubicBezTo>
                <a:cubicBezTo>
                  <a:pt x="18028" y="14001"/>
                  <a:pt x="18025" y="13994"/>
                  <a:pt x="18023" y="13984"/>
                </a:cubicBezTo>
                <a:cubicBezTo>
                  <a:pt x="18019" y="13967"/>
                  <a:pt x="18017" y="13950"/>
                  <a:pt x="18019" y="13931"/>
                </a:cubicBezTo>
                <a:cubicBezTo>
                  <a:pt x="18020" y="13912"/>
                  <a:pt x="18024" y="13897"/>
                  <a:pt x="18030" y="13881"/>
                </a:cubicBezTo>
                <a:cubicBezTo>
                  <a:pt x="18033" y="13873"/>
                  <a:pt x="18037" y="13867"/>
                  <a:pt x="18041" y="13862"/>
                </a:cubicBezTo>
                <a:cubicBezTo>
                  <a:pt x="18044" y="13856"/>
                  <a:pt x="18049" y="13851"/>
                  <a:pt x="18053" y="13847"/>
                </a:cubicBezTo>
                <a:cubicBezTo>
                  <a:pt x="18063" y="13840"/>
                  <a:pt x="18073" y="13837"/>
                  <a:pt x="18083" y="13840"/>
                </a:cubicBezTo>
                <a:cubicBezTo>
                  <a:pt x="18094" y="13842"/>
                  <a:pt x="18103" y="13849"/>
                  <a:pt x="18111" y="13860"/>
                </a:cubicBezTo>
                <a:cubicBezTo>
                  <a:pt x="18115" y="13866"/>
                  <a:pt x="18119" y="13872"/>
                  <a:pt x="18122" y="13879"/>
                </a:cubicBezTo>
                <a:cubicBezTo>
                  <a:pt x="18125" y="13886"/>
                  <a:pt x="18127" y="13894"/>
                  <a:pt x="18129" y="13902"/>
                </a:cubicBezTo>
                <a:cubicBezTo>
                  <a:pt x="18131" y="13912"/>
                  <a:pt x="18133" y="13920"/>
                  <a:pt x="18133" y="13929"/>
                </a:cubicBezTo>
                <a:cubicBezTo>
                  <a:pt x="18134" y="13938"/>
                  <a:pt x="18134" y="13947"/>
                  <a:pt x="18133" y="13957"/>
                </a:cubicBezTo>
                <a:cubicBezTo>
                  <a:pt x="18132" y="13976"/>
                  <a:pt x="18129" y="13992"/>
                  <a:pt x="18122" y="14007"/>
                </a:cubicBezTo>
                <a:cubicBezTo>
                  <a:pt x="18116" y="14022"/>
                  <a:pt x="18109" y="14033"/>
                  <a:pt x="18099" y="14040"/>
                </a:cubicBezTo>
                <a:cubicBezTo>
                  <a:pt x="18094" y="14044"/>
                  <a:pt x="18089" y="14047"/>
                  <a:pt x="18084" y="14048"/>
                </a:cubicBezTo>
                <a:cubicBezTo>
                  <a:pt x="18079" y="14049"/>
                  <a:pt x="18074" y="14049"/>
                  <a:pt x="18069" y="14048"/>
                </a:cubicBezTo>
                <a:cubicBezTo>
                  <a:pt x="18064" y="14047"/>
                  <a:pt x="18059" y="14045"/>
                  <a:pt x="18055" y="14041"/>
                </a:cubicBezTo>
                <a:cubicBezTo>
                  <a:pt x="18050" y="14038"/>
                  <a:pt x="18046" y="14033"/>
                  <a:pt x="18042" y="14027"/>
                </a:cubicBezTo>
                <a:close/>
                <a:moveTo>
                  <a:pt x="18735" y="14027"/>
                </a:moveTo>
                <a:cubicBezTo>
                  <a:pt x="18730" y="14021"/>
                  <a:pt x="18727" y="14015"/>
                  <a:pt x="18724" y="14008"/>
                </a:cubicBezTo>
                <a:cubicBezTo>
                  <a:pt x="18721" y="14001"/>
                  <a:pt x="18718" y="13994"/>
                  <a:pt x="18716" y="13984"/>
                </a:cubicBezTo>
                <a:cubicBezTo>
                  <a:pt x="18712" y="13967"/>
                  <a:pt x="18710" y="13950"/>
                  <a:pt x="18712" y="13931"/>
                </a:cubicBezTo>
                <a:cubicBezTo>
                  <a:pt x="18713" y="13912"/>
                  <a:pt x="18717" y="13897"/>
                  <a:pt x="18723" y="13881"/>
                </a:cubicBezTo>
                <a:cubicBezTo>
                  <a:pt x="18726" y="13873"/>
                  <a:pt x="18730" y="13867"/>
                  <a:pt x="18734" y="13862"/>
                </a:cubicBezTo>
                <a:cubicBezTo>
                  <a:pt x="18737" y="13856"/>
                  <a:pt x="18742" y="13851"/>
                  <a:pt x="18746" y="13847"/>
                </a:cubicBezTo>
                <a:cubicBezTo>
                  <a:pt x="18756" y="13840"/>
                  <a:pt x="18766" y="13837"/>
                  <a:pt x="18776" y="13840"/>
                </a:cubicBezTo>
                <a:cubicBezTo>
                  <a:pt x="18787" y="13842"/>
                  <a:pt x="18796" y="13849"/>
                  <a:pt x="18804" y="13860"/>
                </a:cubicBezTo>
                <a:cubicBezTo>
                  <a:pt x="18808" y="13866"/>
                  <a:pt x="18812" y="13872"/>
                  <a:pt x="18815" y="13879"/>
                </a:cubicBezTo>
                <a:cubicBezTo>
                  <a:pt x="18818" y="13886"/>
                  <a:pt x="18820" y="13894"/>
                  <a:pt x="18822" y="13902"/>
                </a:cubicBezTo>
                <a:cubicBezTo>
                  <a:pt x="18827" y="13921"/>
                  <a:pt x="18828" y="13937"/>
                  <a:pt x="18827" y="13957"/>
                </a:cubicBezTo>
                <a:cubicBezTo>
                  <a:pt x="18825" y="13976"/>
                  <a:pt x="18822" y="13992"/>
                  <a:pt x="18815" y="14007"/>
                </a:cubicBezTo>
                <a:cubicBezTo>
                  <a:pt x="18809" y="14022"/>
                  <a:pt x="18802" y="14033"/>
                  <a:pt x="18792" y="14040"/>
                </a:cubicBezTo>
                <a:cubicBezTo>
                  <a:pt x="18787" y="14044"/>
                  <a:pt x="18782" y="14047"/>
                  <a:pt x="18777" y="14048"/>
                </a:cubicBezTo>
                <a:cubicBezTo>
                  <a:pt x="18772" y="14049"/>
                  <a:pt x="18767" y="14049"/>
                  <a:pt x="18762" y="14048"/>
                </a:cubicBezTo>
                <a:cubicBezTo>
                  <a:pt x="18757" y="14047"/>
                  <a:pt x="18752" y="14045"/>
                  <a:pt x="18748" y="14041"/>
                </a:cubicBezTo>
                <a:cubicBezTo>
                  <a:pt x="18743" y="14038"/>
                  <a:pt x="18739" y="14033"/>
                  <a:pt x="18735" y="14027"/>
                </a:cubicBezTo>
                <a:close/>
                <a:moveTo>
                  <a:pt x="19428" y="14027"/>
                </a:moveTo>
                <a:cubicBezTo>
                  <a:pt x="19423" y="14021"/>
                  <a:pt x="19420" y="14015"/>
                  <a:pt x="19417" y="14008"/>
                </a:cubicBezTo>
                <a:cubicBezTo>
                  <a:pt x="19414" y="14001"/>
                  <a:pt x="19411" y="13994"/>
                  <a:pt x="19409" y="13984"/>
                </a:cubicBezTo>
                <a:cubicBezTo>
                  <a:pt x="19405" y="13967"/>
                  <a:pt x="19403" y="13950"/>
                  <a:pt x="19405" y="13931"/>
                </a:cubicBezTo>
                <a:cubicBezTo>
                  <a:pt x="19406" y="13912"/>
                  <a:pt x="19410" y="13897"/>
                  <a:pt x="19416" y="13881"/>
                </a:cubicBezTo>
                <a:cubicBezTo>
                  <a:pt x="19419" y="13873"/>
                  <a:pt x="19423" y="13867"/>
                  <a:pt x="19427" y="13862"/>
                </a:cubicBezTo>
                <a:cubicBezTo>
                  <a:pt x="19430" y="13856"/>
                  <a:pt x="19435" y="13851"/>
                  <a:pt x="19439" y="13847"/>
                </a:cubicBezTo>
                <a:cubicBezTo>
                  <a:pt x="19449" y="13840"/>
                  <a:pt x="19459" y="13837"/>
                  <a:pt x="19469" y="13840"/>
                </a:cubicBezTo>
                <a:cubicBezTo>
                  <a:pt x="19480" y="13842"/>
                  <a:pt x="19489" y="13849"/>
                  <a:pt x="19497" y="13860"/>
                </a:cubicBezTo>
                <a:cubicBezTo>
                  <a:pt x="19506" y="13872"/>
                  <a:pt x="19511" y="13885"/>
                  <a:pt x="19515" y="13902"/>
                </a:cubicBezTo>
                <a:cubicBezTo>
                  <a:pt x="19520" y="13921"/>
                  <a:pt x="19521" y="13937"/>
                  <a:pt x="19520" y="13957"/>
                </a:cubicBezTo>
                <a:cubicBezTo>
                  <a:pt x="19518" y="13976"/>
                  <a:pt x="19515" y="13992"/>
                  <a:pt x="19508" y="14007"/>
                </a:cubicBezTo>
                <a:cubicBezTo>
                  <a:pt x="19505" y="14014"/>
                  <a:pt x="19502" y="14021"/>
                  <a:pt x="19498" y="14026"/>
                </a:cubicBezTo>
                <a:cubicBezTo>
                  <a:pt x="19494" y="14032"/>
                  <a:pt x="19490" y="14037"/>
                  <a:pt x="19485" y="14040"/>
                </a:cubicBezTo>
                <a:cubicBezTo>
                  <a:pt x="19480" y="14044"/>
                  <a:pt x="19475" y="14047"/>
                  <a:pt x="19470" y="14048"/>
                </a:cubicBezTo>
                <a:cubicBezTo>
                  <a:pt x="19465" y="14049"/>
                  <a:pt x="19460" y="14049"/>
                  <a:pt x="19455" y="14048"/>
                </a:cubicBezTo>
                <a:cubicBezTo>
                  <a:pt x="19450" y="14047"/>
                  <a:pt x="19445" y="14045"/>
                  <a:pt x="19441" y="14041"/>
                </a:cubicBezTo>
                <a:cubicBezTo>
                  <a:pt x="19436" y="14038"/>
                  <a:pt x="19432" y="14033"/>
                  <a:pt x="19428" y="14027"/>
                </a:cubicBezTo>
                <a:close/>
                <a:moveTo>
                  <a:pt x="20121" y="14027"/>
                </a:moveTo>
                <a:cubicBezTo>
                  <a:pt x="20116" y="14021"/>
                  <a:pt x="20113" y="14015"/>
                  <a:pt x="20110" y="14008"/>
                </a:cubicBezTo>
                <a:cubicBezTo>
                  <a:pt x="20107" y="14001"/>
                  <a:pt x="20104" y="13994"/>
                  <a:pt x="20102" y="13984"/>
                </a:cubicBezTo>
                <a:cubicBezTo>
                  <a:pt x="20098" y="13967"/>
                  <a:pt x="20096" y="13950"/>
                  <a:pt x="20098" y="13931"/>
                </a:cubicBezTo>
                <a:cubicBezTo>
                  <a:pt x="20099" y="13912"/>
                  <a:pt x="20103" y="13897"/>
                  <a:pt x="20109" y="13881"/>
                </a:cubicBezTo>
                <a:cubicBezTo>
                  <a:pt x="20112" y="13873"/>
                  <a:pt x="20116" y="13867"/>
                  <a:pt x="20120" y="13862"/>
                </a:cubicBezTo>
                <a:cubicBezTo>
                  <a:pt x="20124" y="13856"/>
                  <a:pt x="20128" y="13851"/>
                  <a:pt x="20133" y="13847"/>
                </a:cubicBezTo>
                <a:cubicBezTo>
                  <a:pt x="20143" y="13840"/>
                  <a:pt x="20152" y="13837"/>
                  <a:pt x="20162" y="13840"/>
                </a:cubicBezTo>
                <a:cubicBezTo>
                  <a:pt x="20173" y="13842"/>
                  <a:pt x="20182" y="13849"/>
                  <a:pt x="20190" y="13860"/>
                </a:cubicBezTo>
                <a:cubicBezTo>
                  <a:pt x="20199" y="13872"/>
                  <a:pt x="20204" y="13885"/>
                  <a:pt x="20208" y="13902"/>
                </a:cubicBezTo>
                <a:cubicBezTo>
                  <a:pt x="20213" y="13921"/>
                  <a:pt x="20214" y="13937"/>
                  <a:pt x="20213" y="13957"/>
                </a:cubicBezTo>
                <a:cubicBezTo>
                  <a:pt x="20211" y="13976"/>
                  <a:pt x="20208" y="13992"/>
                  <a:pt x="20201" y="14007"/>
                </a:cubicBezTo>
                <a:cubicBezTo>
                  <a:pt x="20198" y="14014"/>
                  <a:pt x="20195" y="14021"/>
                  <a:pt x="20191" y="14026"/>
                </a:cubicBezTo>
                <a:cubicBezTo>
                  <a:pt x="20187" y="14032"/>
                  <a:pt x="20183" y="14037"/>
                  <a:pt x="20178" y="14040"/>
                </a:cubicBezTo>
                <a:cubicBezTo>
                  <a:pt x="20173" y="14044"/>
                  <a:pt x="20168" y="14047"/>
                  <a:pt x="20163" y="14048"/>
                </a:cubicBezTo>
                <a:cubicBezTo>
                  <a:pt x="20158" y="14049"/>
                  <a:pt x="20153" y="14049"/>
                  <a:pt x="20148" y="14048"/>
                </a:cubicBezTo>
                <a:cubicBezTo>
                  <a:pt x="20143" y="14047"/>
                  <a:pt x="20138" y="14045"/>
                  <a:pt x="20134" y="14041"/>
                </a:cubicBezTo>
                <a:cubicBezTo>
                  <a:pt x="20129" y="14038"/>
                  <a:pt x="20125" y="14033"/>
                  <a:pt x="20121" y="14027"/>
                </a:cubicBezTo>
                <a:close/>
                <a:moveTo>
                  <a:pt x="20814" y="14027"/>
                </a:moveTo>
                <a:cubicBezTo>
                  <a:pt x="20809" y="14021"/>
                  <a:pt x="20806" y="14015"/>
                  <a:pt x="20803" y="14008"/>
                </a:cubicBezTo>
                <a:cubicBezTo>
                  <a:pt x="20800" y="14001"/>
                  <a:pt x="20797" y="13994"/>
                  <a:pt x="20795" y="13984"/>
                </a:cubicBezTo>
                <a:cubicBezTo>
                  <a:pt x="20791" y="13967"/>
                  <a:pt x="20789" y="13950"/>
                  <a:pt x="20791" y="13931"/>
                </a:cubicBezTo>
                <a:cubicBezTo>
                  <a:pt x="20792" y="13912"/>
                  <a:pt x="20796" y="13897"/>
                  <a:pt x="20802" y="13881"/>
                </a:cubicBezTo>
                <a:cubicBezTo>
                  <a:pt x="20805" y="13873"/>
                  <a:pt x="20809" y="13867"/>
                  <a:pt x="20813" y="13862"/>
                </a:cubicBezTo>
                <a:cubicBezTo>
                  <a:pt x="20817" y="13856"/>
                  <a:pt x="20821" y="13851"/>
                  <a:pt x="20826" y="13847"/>
                </a:cubicBezTo>
                <a:cubicBezTo>
                  <a:pt x="20836" y="13840"/>
                  <a:pt x="20845" y="13837"/>
                  <a:pt x="20855" y="13840"/>
                </a:cubicBezTo>
                <a:cubicBezTo>
                  <a:pt x="20866" y="13842"/>
                  <a:pt x="20875" y="13849"/>
                  <a:pt x="20883" y="13860"/>
                </a:cubicBezTo>
                <a:cubicBezTo>
                  <a:pt x="20892" y="13872"/>
                  <a:pt x="20897" y="13885"/>
                  <a:pt x="20901" y="13902"/>
                </a:cubicBezTo>
                <a:cubicBezTo>
                  <a:pt x="20906" y="13921"/>
                  <a:pt x="20907" y="13937"/>
                  <a:pt x="20906" y="13957"/>
                </a:cubicBezTo>
                <a:cubicBezTo>
                  <a:pt x="20904" y="13976"/>
                  <a:pt x="20901" y="13992"/>
                  <a:pt x="20894" y="14007"/>
                </a:cubicBezTo>
                <a:cubicBezTo>
                  <a:pt x="20891" y="14014"/>
                  <a:pt x="20888" y="14021"/>
                  <a:pt x="20884" y="14026"/>
                </a:cubicBezTo>
                <a:cubicBezTo>
                  <a:pt x="20880" y="14032"/>
                  <a:pt x="20876" y="14037"/>
                  <a:pt x="20871" y="14040"/>
                </a:cubicBezTo>
                <a:cubicBezTo>
                  <a:pt x="20866" y="14044"/>
                  <a:pt x="20861" y="14047"/>
                  <a:pt x="20856" y="14048"/>
                </a:cubicBezTo>
                <a:cubicBezTo>
                  <a:pt x="20852" y="14049"/>
                  <a:pt x="20846" y="14049"/>
                  <a:pt x="20841" y="14048"/>
                </a:cubicBezTo>
                <a:cubicBezTo>
                  <a:pt x="20836" y="14047"/>
                  <a:pt x="20831" y="14045"/>
                  <a:pt x="20827" y="14041"/>
                </a:cubicBezTo>
                <a:cubicBezTo>
                  <a:pt x="20822" y="14038"/>
                  <a:pt x="20818" y="14033"/>
                  <a:pt x="20814" y="14027"/>
                </a:cubicBezTo>
                <a:close/>
                <a:moveTo>
                  <a:pt x="21507" y="14027"/>
                </a:moveTo>
                <a:cubicBezTo>
                  <a:pt x="21498" y="14016"/>
                  <a:pt x="21493" y="14003"/>
                  <a:pt x="21488" y="13984"/>
                </a:cubicBezTo>
                <a:cubicBezTo>
                  <a:pt x="21484" y="13967"/>
                  <a:pt x="21482" y="13950"/>
                  <a:pt x="21484" y="13931"/>
                </a:cubicBezTo>
                <a:cubicBezTo>
                  <a:pt x="21485" y="13912"/>
                  <a:pt x="21489" y="13897"/>
                  <a:pt x="21495" y="13881"/>
                </a:cubicBezTo>
                <a:cubicBezTo>
                  <a:pt x="21498" y="13873"/>
                  <a:pt x="21502" y="13867"/>
                  <a:pt x="21506" y="13862"/>
                </a:cubicBezTo>
                <a:cubicBezTo>
                  <a:pt x="21510" y="13856"/>
                  <a:pt x="21514" y="13851"/>
                  <a:pt x="21519" y="13847"/>
                </a:cubicBezTo>
                <a:cubicBezTo>
                  <a:pt x="21529" y="13840"/>
                  <a:pt x="21538" y="13837"/>
                  <a:pt x="21548" y="13840"/>
                </a:cubicBezTo>
                <a:cubicBezTo>
                  <a:pt x="21559" y="13842"/>
                  <a:pt x="21568" y="13849"/>
                  <a:pt x="21576" y="13860"/>
                </a:cubicBezTo>
                <a:cubicBezTo>
                  <a:pt x="21585" y="13872"/>
                  <a:pt x="21590" y="13885"/>
                  <a:pt x="21594" y="13902"/>
                </a:cubicBezTo>
                <a:cubicBezTo>
                  <a:pt x="21599" y="13921"/>
                  <a:pt x="21600" y="13937"/>
                  <a:pt x="21599" y="13957"/>
                </a:cubicBezTo>
                <a:cubicBezTo>
                  <a:pt x="21597" y="13976"/>
                  <a:pt x="21594" y="13992"/>
                  <a:pt x="21587" y="14007"/>
                </a:cubicBezTo>
                <a:cubicBezTo>
                  <a:pt x="21584" y="14014"/>
                  <a:pt x="21581" y="14021"/>
                  <a:pt x="21577" y="14026"/>
                </a:cubicBezTo>
                <a:cubicBezTo>
                  <a:pt x="21573" y="14032"/>
                  <a:pt x="21569" y="14037"/>
                  <a:pt x="21564" y="14040"/>
                </a:cubicBezTo>
                <a:cubicBezTo>
                  <a:pt x="21559" y="14044"/>
                  <a:pt x="21554" y="14047"/>
                  <a:pt x="21549" y="14048"/>
                </a:cubicBezTo>
                <a:cubicBezTo>
                  <a:pt x="21545" y="14049"/>
                  <a:pt x="21539" y="14049"/>
                  <a:pt x="21534" y="14048"/>
                </a:cubicBezTo>
                <a:cubicBezTo>
                  <a:pt x="21524" y="14046"/>
                  <a:pt x="21515" y="14039"/>
                  <a:pt x="21507" y="14027"/>
                </a:cubicBezTo>
                <a:close/>
                <a:moveTo>
                  <a:pt x="23" y="15286"/>
                </a:moveTo>
                <a:cubicBezTo>
                  <a:pt x="15" y="15274"/>
                  <a:pt x="9" y="15261"/>
                  <a:pt x="5" y="15243"/>
                </a:cubicBezTo>
                <a:cubicBezTo>
                  <a:pt x="3" y="15234"/>
                  <a:pt x="1" y="15225"/>
                  <a:pt x="1" y="15217"/>
                </a:cubicBezTo>
                <a:cubicBezTo>
                  <a:pt x="0" y="15208"/>
                  <a:pt x="0" y="15199"/>
                  <a:pt x="1" y="15189"/>
                </a:cubicBezTo>
                <a:cubicBezTo>
                  <a:pt x="1" y="15180"/>
                  <a:pt x="2" y="15171"/>
                  <a:pt x="4" y="15163"/>
                </a:cubicBezTo>
                <a:cubicBezTo>
                  <a:pt x="6" y="15155"/>
                  <a:pt x="8" y="15147"/>
                  <a:pt x="12" y="15139"/>
                </a:cubicBezTo>
                <a:cubicBezTo>
                  <a:pt x="15" y="15132"/>
                  <a:pt x="18" y="15125"/>
                  <a:pt x="22" y="15120"/>
                </a:cubicBezTo>
                <a:cubicBezTo>
                  <a:pt x="26" y="15114"/>
                  <a:pt x="30" y="15110"/>
                  <a:pt x="35" y="15106"/>
                </a:cubicBezTo>
                <a:cubicBezTo>
                  <a:pt x="45" y="15098"/>
                  <a:pt x="54" y="15095"/>
                  <a:pt x="65" y="15098"/>
                </a:cubicBezTo>
                <a:cubicBezTo>
                  <a:pt x="75" y="15100"/>
                  <a:pt x="84" y="15107"/>
                  <a:pt x="92" y="15118"/>
                </a:cubicBezTo>
                <a:cubicBezTo>
                  <a:pt x="96" y="15124"/>
                  <a:pt x="100" y="15131"/>
                  <a:pt x="103" y="15137"/>
                </a:cubicBezTo>
                <a:cubicBezTo>
                  <a:pt x="106" y="15144"/>
                  <a:pt x="109" y="15152"/>
                  <a:pt x="111" y="15161"/>
                </a:cubicBezTo>
                <a:cubicBezTo>
                  <a:pt x="115" y="15179"/>
                  <a:pt x="116" y="15196"/>
                  <a:pt x="115" y="15215"/>
                </a:cubicBezTo>
                <a:cubicBezTo>
                  <a:pt x="114" y="15234"/>
                  <a:pt x="110" y="15250"/>
                  <a:pt x="104" y="15265"/>
                </a:cubicBezTo>
                <a:cubicBezTo>
                  <a:pt x="100" y="15272"/>
                  <a:pt x="97" y="15279"/>
                  <a:pt x="93" y="15285"/>
                </a:cubicBezTo>
                <a:cubicBezTo>
                  <a:pt x="89" y="15290"/>
                  <a:pt x="85" y="15295"/>
                  <a:pt x="80" y="15298"/>
                </a:cubicBezTo>
                <a:cubicBezTo>
                  <a:pt x="75" y="15302"/>
                  <a:pt x="71" y="15305"/>
                  <a:pt x="66" y="15306"/>
                </a:cubicBezTo>
                <a:cubicBezTo>
                  <a:pt x="61" y="15307"/>
                  <a:pt x="56" y="15307"/>
                  <a:pt x="51" y="15306"/>
                </a:cubicBezTo>
                <a:cubicBezTo>
                  <a:pt x="40" y="15304"/>
                  <a:pt x="31" y="15298"/>
                  <a:pt x="23" y="15286"/>
                </a:cubicBezTo>
                <a:close/>
                <a:moveTo>
                  <a:pt x="716" y="15286"/>
                </a:moveTo>
                <a:cubicBezTo>
                  <a:pt x="708" y="15274"/>
                  <a:pt x="702" y="15261"/>
                  <a:pt x="698" y="15243"/>
                </a:cubicBezTo>
                <a:cubicBezTo>
                  <a:pt x="693" y="15225"/>
                  <a:pt x="692" y="15208"/>
                  <a:pt x="694" y="15189"/>
                </a:cubicBezTo>
                <a:cubicBezTo>
                  <a:pt x="695" y="15170"/>
                  <a:pt x="698" y="15155"/>
                  <a:pt x="705" y="15139"/>
                </a:cubicBezTo>
                <a:cubicBezTo>
                  <a:pt x="711" y="15124"/>
                  <a:pt x="718" y="15114"/>
                  <a:pt x="728" y="15106"/>
                </a:cubicBezTo>
                <a:cubicBezTo>
                  <a:pt x="738" y="15098"/>
                  <a:pt x="747" y="15095"/>
                  <a:pt x="758" y="15098"/>
                </a:cubicBezTo>
                <a:cubicBezTo>
                  <a:pt x="768" y="15100"/>
                  <a:pt x="777" y="15107"/>
                  <a:pt x="785" y="15118"/>
                </a:cubicBezTo>
                <a:cubicBezTo>
                  <a:pt x="789" y="15124"/>
                  <a:pt x="793" y="15131"/>
                  <a:pt x="796" y="15137"/>
                </a:cubicBezTo>
                <a:cubicBezTo>
                  <a:pt x="799" y="15144"/>
                  <a:pt x="802" y="15152"/>
                  <a:pt x="804" y="15161"/>
                </a:cubicBezTo>
                <a:cubicBezTo>
                  <a:pt x="808" y="15179"/>
                  <a:pt x="809" y="15196"/>
                  <a:pt x="808" y="15215"/>
                </a:cubicBezTo>
                <a:cubicBezTo>
                  <a:pt x="807" y="15234"/>
                  <a:pt x="803" y="15250"/>
                  <a:pt x="797" y="15265"/>
                </a:cubicBezTo>
                <a:cubicBezTo>
                  <a:pt x="793" y="15272"/>
                  <a:pt x="790" y="15279"/>
                  <a:pt x="786" y="15285"/>
                </a:cubicBezTo>
                <a:cubicBezTo>
                  <a:pt x="782" y="15290"/>
                  <a:pt x="778" y="15295"/>
                  <a:pt x="773" y="15298"/>
                </a:cubicBezTo>
                <a:cubicBezTo>
                  <a:pt x="768" y="15302"/>
                  <a:pt x="764" y="15305"/>
                  <a:pt x="759" y="15306"/>
                </a:cubicBezTo>
                <a:cubicBezTo>
                  <a:pt x="754" y="15307"/>
                  <a:pt x="749" y="15307"/>
                  <a:pt x="744" y="15306"/>
                </a:cubicBezTo>
                <a:cubicBezTo>
                  <a:pt x="733" y="15304"/>
                  <a:pt x="724" y="15298"/>
                  <a:pt x="716" y="15286"/>
                </a:cubicBezTo>
                <a:close/>
                <a:moveTo>
                  <a:pt x="1409" y="15286"/>
                </a:moveTo>
                <a:cubicBezTo>
                  <a:pt x="1401" y="15274"/>
                  <a:pt x="1395" y="15261"/>
                  <a:pt x="1391" y="15243"/>
                </a:cubicBezTo>
                <a:cubicBezTo>
                  <a:pt x="1386" y="15225"/>
                  <a:pt x="1385" y="15208"/>
                  <a:pt x="1387" y="15189"/>
                </a:cubicBezTo>
                <a:cubicBezTo>
                  <a:pt x="1388" y="15170"/>
                  <a:pt x="1391" y="15155"/>
                  <a:pt x="1398" y="15139"/>
                </a:cubicBezTo>
                <a:cubicBezTo>
                  <a:pt x="1404" y="15124"/>
                  <a:pt x="1412" y="15114"/>
                  <a:pt x="1421" y="15106"/>
                </a:cubicBezTo>
                <a:cubicBezTo>
                  <a:pt x="1431" y="15098"/>
                  <a:pt x="1440" y="15095"/>
                  <a:pt x="1451" y="15098"/>
                </a:cubicBezTo>
                <a:cubicBezTo>
                  <a:pt x="1461" y="15100"/>
                  <a:pt x="1470" y="15107"/>
                  <a:pt x="1479" y="15118"/>
                </a:cubicBezTo>
                <a:cubicBezTo>
                  <a:pt x="1483" y="15124"/>
                  <a:pt x="1486" y="15131"/>
                  <a:pt x="1489" y="15137"/>
                </a:cubicBezTo>
                <a:cubicBezTo>
                  <a:pt x="1492" y="15144"/>
                  <a:pt x="1495" y="15152"/>
                  <a:pt x="1497" y="15161"/>
                </a:cubicBezTo>
                <a:cubicBezTo>
                  <a:pt x="1501" y="15179"/>
                  <a:pt x="1502" y="15196"/>
                  <a:pt x="1501" y="15215"/>
                </a:cubicBezTo>
                <a:cubicBezTo>
                  <a:pt x="1500" y="15234"/>
                  <a:pt x="1496" y="15250"/>
                  <a:pt x="1490" y="15265"/>
                </a:cubicBezTo>
                <a:cubicBezTo>
                  <a:pt x="1486" y="15272"/>
                  <a:pt x="1483" y="15279"/>
                  <a:pt x="1479" y="15285"/>
                </a:cubicBezTo>
                <a:cubicBezTo>
                  <a:pt x="1475" y="15290"/>
                  <a:pt x="1471" y="15295"/>
                  <a:pt x="1466" y="15298"/>
                </a:cubicBezTo>
                <a:cubicBezTo>
                  <a:pt x="1461" y="15302"/>
                  <a:pt x="1457" y="15305"/>
                  <a:pt x="1452" y="15306"/>
                </a:cubicBezTo>
                <a:cubicBezTo>
                  <a:pt x="1447" y="15307"/>
                  <a:pt x="1442" y="15307"/>
                  <a:pt x="1437" y="15306"/>
                </a:cubicBezTo>
                <a:cubicBezTo>
                  <a:pt x="1426" y="15304"/>
                  <a:pt x="1417" y="15298"/>
                  <a:pt x="1409" y="15286"/>
                </a:cubicBezTo>
                <a:close/>
                <a:moveTo>
                  <a:pt x="2102" y="15286"/>
                </a:moveTo>
                <a:cubicBezTo>
                  <a:pt x="2094" y="15274"/>
                  <a:pt x="2088" y="15261"/>
                  <a:pt x="2084" y="15243"/>
                </a:cubicBezTo>
                <a:cubicBezTo>
                  <a:pt x="2079" y="15225"/>
                  <a:pt x="2078" y="15208"/>
                  <a:pt x="2080" y="15189"/>
                </a:cubicBezTo>
                <a:cubicBezTo>
                  <a:pt x="2081" y="15170"/>
                  <a:pt x="2084" y="15155"/>
                  <a:pt x="2091" y="15139"/>
                </a:cubicBezTo>
                <a:cubicBezTo>
                  <a:pt x="2097" y="15124"/>
                  <a:pt x="2105" y="15114"/>
                  <a:pt x="2114" y="15106"/>
                </a:cubicBezTo>
                <a:cubicBezTo>
                  <a:pt x="2124" y="15098"/>
                  <a:pt x="2133" y="15095"/>
                  <a:pt x="2144" y="15098"/>
                </a:cubicBezTo>
                <a:cubicBezTo>
                  <a:pt x="2154" y="15100"/>
                  <a:pt x="2163" y="15107"/>
                  <a:pt x="2172" y="15118"/>
                </a:cubicBezTo>
                <a:cubicBezTo>
                  <a:pt x="2176" y="15124"/>
                  <a:pt x="2179" y="15131"/>
                  <a:pt x="2182" y="15137"/>
                </a:cubicBezTo>
                <a:cubicBezTo>
                  <a:pt x="2185" y="15144"/>
                  <a:pt x="2188" y="15152"/>
                  <a:pt x="2190" y="15161"/>
                </a:cubicBezTo>
                <a:cubicBezTo>
                  <a:pt x="2194" y="15179"/>
                  <a:pt x="2195" y="15196"/>
                  <a:pt x="2194" y="15215"/>
                </a:cubicBezTo>
                <a:cubicBezTo>
                  <a:pt x="2193" y="15234"/>
                  <a:pt x="2189" y="15250"/>
                  <a:pt x="2183" y="15265"/>
                </a:cubicBezTo>
                <a:cubicBezTo>
                  <a:pt x="2180" y="15272"/>
                  <a:pt x="2176" y="15279"/>
                  <a:pt x="2172" y="15285"/>
                </a:cubicBezTo>
                <a:cubicBezTo>
                  <a:pt x="2169" y="15290"/>
                  <a:pt x="2164" y="15295"/>
                  <a:pt x="2159" y="15298"/>
                </a:cubicBezTo>
                <a:cubicBezTo>
                  <a:pt x="2155" y="15302"/>
                  <a:pt x="2150" y="15305"/>
                  <a:pt x="2145" y="15306"/>
                </a:cubicBezTo>
                <a:cubicBezTo>
                  <a:pt x="2140" y="15307"/>
                  <a:pt x="2135" y="15307"/>
                  <a:pt x="2130" y="15306"/>
                </a:cubicBezTo>
                <a:cubicBezTo>
                  <a:pt x="2119" y="15304"/>
                  <a:pt x="2110" y="15298"/>
                  <a:pt x="2102" y="15286"/>
                </a:cubicBezTo>
                <a:close/>
                <a:moveTo>
                  <a:pt x="2795" y="15286"/>
                </a:moveTo>
                <a:cubicBezTo>
                  <a:pt x="2791" y="15280"/>
                  <a:pt x="2787" y="15273"/>
                  <a:pt x="2784" y="15267"/>
                </a:cubicBezTo>
                <a:cubicBezTo>
                  <a:pt x="2781" y="15260"/>
                  <a:pt x="2779" y="15252"/>
                  <a:pt x="2777" y="15243"/>
                </a:cubicBezTo>
                <a:cubicBezTo>
                  <a:pt x="2772" y="15225"/>
                  <a:pt x="2771" y="15208"/>
                  <a:pt x="2773" y="15189"/>
                </a:cubicBezTo>
                <a:cubicBezTo>
                  <a:pt x="2774" y="15170"/>
                  <a:pt x="2777" y="15155"/>
                  <a:pt x="2784" y="15139"/>
                </a:cubicBezTo>
                <a:cubicBezTo>
                  <a:pt x="2790" y="15124"/>
                  <a:pt x="2798" y="15114"/>
                  <a:pt x="2807" y="15106"/>
                </a:cubicBezTo>
                <a:cubicBezTo>
                  <a:pt x="2817" y="15098"/>
                  <a:pt x="2826" y="15095"/>
                  <a:pt x="2837" y="15098"/>
                </a:cubicBezTo>
                <a:cubicBezTo>
                  <a:pt x="2848" y="15100"/>
                  <a:pt x="2856" y="15107"/>
                  <a:pt x="2865" y="15118"/>
                </a:cubicBezTo>
                <a:cubicBezTo>
                  <a:pt x="2869" y="15124"/>
                  <a:pt x="2872" y="15131"/>
                  <a:pt x="2875" y="15137"/>
                </a:cubicBezTo>
                <a:cubicBezTo>
                  <a:pt x="2878" y="15144"/>
                  <a:pt x="2881" y="15152"/>
                  <a:pt x="2883" y="15161"/>
                </a:cubicBezTo>
                <a:cubicBezTo>
                  <a:pt x="2887" y="15179"/>
                  <a:pt x="2888" y="15196"/>
                  <a:pt x="2887" y="15215"/>
                </a:cubicBezTo>
                <a:cubicBezTo>
                  <a:pt x="2886" y="15234"/>
                  <a:pt x="2882" y="15250"/>
                  <a:pt x="2876" y="15265"/>
                </a:cubicBezTo>
                <a:cubicBezTo>
                  <a:pt x="2873" y="15272"/>
                  <a:pt x="2869" y="15279"/>
                  <a:pt x="2865" y="15285"/>
                </a:cubicBezTo>
                <a:cubicBezTo>
                  <a:pt x="2862" y="15290"/>
                  <a:pt x="2857" y="15295"/>
                  <a:pt x="2852" y="15298"/>
                </a:cubicBezTo>
                <a:cubicBezTo>
                  <a:pt x="2848" y="15302"/>
                  <a:pt x="2843" y="15305"/>
                  <a:pt x="2838" y="15306"/>
                </a:cubicBezTo>
                <a:cubicBezTo>
                  <a:pt x="2833" y="15307"/>
                  <a:pt x="2828" y="15307"/>
                  <a:pt x="2823" y="15306"/>
                </a:cubicBezTo>
                <a:cubicBezTo>
                  <a:pt x="2817" y="15305"/>
                  <a:pt x="2813" y="15303"/>
                  <a:pt x="2808" y="15300"/>
                </a:cubicBezTo>
                <a:cubicBezTo>
                  <a:pt x="2804" y="15296"/>
                  <a:pt x="2799" y="15292"/>
                  <a:pt x="2795" y="15286"/>
                </a:cubicBezTo>
                <a:close/>
                <a:moveTo>
                  <a:pt x="3488" y="15286"/>
                </a:moveTo>
                <a:cubicBezTo>
                  <a:pt x="3484" y="15280"/>
                  <a:pt x="3480" y="15273"/>
                  <a:pt x="3477" y="15267"/>
                </a:cubicBezTo>
                <a:cubicBezTo>
                  <a:pt x="3474" y="15260"/>
                  <a:pt x="3472" y="15252"/>
                  <a:pt x="3470" y="15243"/>
                </a:cubicBezTo>
                <a:cubicBezTo>
                  <a:pt x="3465" y="15225"/>
                  <a:pt x="3464" y="15208"/>
                  <a:pt x="3466" y="15189"/>
                </a:cubicBezTo>
                <a:cubicBezTo>
                  <a:pt x="3467" y="15170"/>
                  <a:pt x="3470" y="15155"/>
                  <a:pt x="3477" y="15139"/>
                </a:cubicBezTo>
                <a:cubicBezTo>
                  <a:pt x="3483" y="15124"/>
                  <a:pt x="3491" y="15114"/>
                  <a:pt x="3500" y="15106"/>
                </a:cubicBezTo>
                <a:cubicBezTo>
                  <a:pt x="3510" y="15098"/>
                  <a:pt x="3519" y="15095"/>
                  <a:pt x="3530" y="15098"/>
                </a:cubicBezTo>
                <a:cubicBezTo>
                  <a:pt x="3541" y="15100"/>
                  <a:pt x="3549" y="15107"/>
                  <a:pt x="3558" y="15118"/>
                </a:cubicBezTo>
                <a:cubicBezTo>
                  <a:pt x="3562" y="15124"/>
                  <a:pt x="3565" y="15131"/>
                  <a:pt x="3568" y="15137"/>
                </a:cubicBezTo>
                <a:cubicBezTo>
                  <a:pt x="3571" y="15144"/>
                  <a:pt x="3574" y="15152"/>
                  <a:pt x="3576" y="15161"/>
                </a:cubicBezTo>
                <a:cubicBezTo>
                  <a:pt x="3580" y="15179"/>
                  <a:pt x="3581" y="15196"/>
                  <a:pt x="3580" y="15215"/>
                </a:cubicBezTo>
                <a:cubicBezTo>
                  <a:pt x="3579" y="15234"/>
                  <a:pt x="3575" y="15250"/>
                  <a:pt x="3569" y="15265"/>
                </a:cubicBezTo>
                <a:cubicBezTo>
                  <a:pt x="3566" y="15272"/>
                  <a:pt x="3562" y="15279"/>
                  <a:pt x="3558" y="15285"/>
                </a:cubicBezTo>
                <a:cubicBezTo>
                  <a:pt x="3555" y="15290"/>
                  <a:pt x="3550" y="15295"/>
                  <a:pt x="3546" y="15298"/>
                </a:cubicBezTo>
                <a:cubicBezTo>
                  <a:pt x="3541" y="15302"/>
                  <a:pt x="3536" y="15305"/>
                  <a:pt x="3531" y="15306"/>
                </a:cubicBezTo>
                <a:cubicBezTo>
                  <a:pt x="3526" y="15307"/>
                  <a:pt x="3521" y="15307"/>
                  <a:pt x="3516" y="15306"/>
                </a:cubicBezTo>
                <a:cubicBezTo>
                  <a:pt x="3510" y="15305"/>
                  <a:pt x="3506" y="15303"/>
                  <a:pt x="3501" y="15300"/>
                </a:cubicBezTo>
                <a:cubicBezTo>
                  <a:pt x="3497" y="15296"/>
                  <a:pt x="3492" y="15292"/>
                  <a:pt x="3488" y="15286"/>
                </a:cubicBezTo>
                <a:close/>
                <a:moveTo>
                  <a:pt x="4181" y="15286"/>
                </a:moveTo>
                <a:cubicBezTo>
                  <a:pt x="4177" y="15280"/>
                  <a:pt x="4173" y="15273"/>
                  <a:pt x="4170" y="15267"/>
                </a:cubicBezTo>
                <a:cubicBezTo>
                  <a:pt x="4167" y="15260"/>
                  <a:pt x="4165" y="15252"/>
                  <a:pt x="4163" y="15243"/>
                </a:cubicBezTo>
                <a:cubicBezTo>
                  <a:pt x="4158" y="15225"/>
                  <a:pt x="4157" y="15208"/>
                  <a:pt x="4159" y="15189"/>
                </a:cubicBezTo>
                <a:cubicBezTo>
                  <a:pt x="4160" y="15170"/>
                  <a:pt x="4163" y="15155"/>
                  <a:pt x="4170" y="15139"/>
                </a:cubicBezTo>
                <a:cubicBezTo>
                  <a:pt x="4176" y="15124"/>
                  <a:pt x="4184" y="15114"/>
                  <a:pt x="4193" y="15106"/>
                </a:cubicBezTo>
                <a:cubicBezTo>
                  <a:pt x="4203" y="15098"/>
                  <a:pt x="4213" y="15095"/>
                  <a:pt x="4223" y="15098"/>
                </a:cubicBezTo>
                <a:cubicBezTo>
                  <a:pt x="4234" y="15100"/>
                  <a:pt x="4242" y="15107"/>
                  <a:pt x="4251" y="15118"/>
                </a:cubicBezTo>
                <a:cubicBezTo>
                  <a:pt x="4255" y="15124"/>
                  <a:pt x="4258" y="15131"/>
                  <a:pt x="4261" y="15137"/>
                </a:cubicBezTo>
                <a:cubicBezTo>
                  <a:pt x="4264" y="15144"/>
                  <a:pt x="4267" y="15152"/>
                  <a:pt x="4269" y="15161"/>
                </a:cubicBezTo>
                <a:cubicBezTo>
                  <a:pt x="4273" y="15179"/>
                  <a:pt x="4274" y="15196"/>
                  <a:pt x="4273" y="15215"/>
                </a:cubicBezTo>
                <a:cubicBezTo>
                  <a:pt x="4272" y="15234"/>
                  <a:pt x="4268" y="15250"/>
                  <a:pt x="4262" y="15265"/>
                </a:cubicBezTo>
                <a:cubicBezTo>
                  <a:pt x="4259" y="15272"/>
                  <a:pt x="4255" y="15279"/>
                  <a:pt x="4252" y="15285"/>
                </a:cubicBezTo>
                <a:cubicBezTo>
                  <a:pt x="4248" y="15290"/>
                  <a:pt x="4243" y="15295"/>
                  <a:pt x="4239" y="15298"/>
                </a:cubicBezTo>
                <a:cubicBezTo>
                  <a:pt x="4234" y="15302"/>
                  <a:pt x="4229" y="15305"/>
                  <a:pt x="4224" y="15306"/>
                </a:cubicBezTo>
                <a:cubicBezTo>
                  <a:pt x="4219" y="15307"/>
                  <a:pt x="4214" y="15307"/>
                  <a:pt x="4209" y="15306"/>
                </a:cubicBezTo>
                <a:cubicBezTo>
                  <a:pt x="4204" y="15305"/>
                  <a:pt x="4199" y="15303"/>
                  <a:pt x="4194" y="15300"/>
                </a:cubicBezTo>
                <a:cubicBezTo>
                  <a:pt x="4190" y="15296"/>
                  <a:pt x="4185" y="15292"/>
                  <a:pt x="4181" y="15286"/>
                </a:cubicBezTo>
                <a:close/>
                <a:moveTo>
                  <a:pt x="4874" y="15286"/>
                </a:moveTo>
                <a:cubicBezTo>
                  <a:pt x="4870" y="15280"/>
                  <a:pt x="4866" y="15273"/>
                  <a:pt x="4863" y="15267"/>
                </a:cubicBezTo>
                <a:cubicBezTo>
                  <a:pt x="4860" y="15260"/>
                  <a:pt x="4858" y="15252"/>
                  <a:pt x="4856" y="15243"/>
                </a:cubicBezTo>
                <a:cubicBezTo>
                  <a:pt x="4851" y="15225"/>
                  <a:pt x="4850" y="15208"/>
                  <a:pt x="4852" y="15189"/>
                </a:cubicBezTo>
                <a:cubicBezTo>
                  <a:pt x="4853" y="15170"/>
                  <a:pt x="4856" y="15155"/>
                  <a:pt x="4863" y="15139"/>
                </a:cubicBezTo>
                <a:cubicBezTo>
                  <a:pt x="4869" y="15124"/>
                  <a:pt x="4877" y="15114"/>
                  <a:pt x="4886" y="15106"/>
                </a:cubicBezTo>
                <a:cubicBezTo>
                  <a:pt x="4896" y="15098"/>
                  <a:pt x="4906" y="15095"/>
                  <a:pt x="4916" y="15098"/>
                </a:cubicBezTo>
                <a:cubicBezTo>
                  <a:pt x="4927" y="15100"/>
                  <a:pt x="4935" y="15107"/>
                  <a:pt x="4944" y="15118"/>
                </a:cubicBezTo>
                <a:cubicBezTo>
                  <a:pt x="4948" y="15124"/>
                  <a:pt x="4951" y="15131"/>
                  <a:pt x="4954" y="15137"/>
                </a:cubicBezTo>
                <a:cubicBezTo>
                  <a:pt x="4957" y="15144"/>
                  <a:pt x="4960" y="15152"/>
                  <a:pt x="4962" y="15161"/>
                </a:cubicBezTo>
                <a:cubicBezTo>
                  <a:pt x="4966" y="15179"/>
                  <a:pt x="4967" y="15196"/>
                  <a:pt x="4966" y="15215"/>
                </a:cubicBezTo>
                <a:cubicBezTo>
                  <a:pt x="4965" y="15234"/>
                  <a:pt x="4961" y="15250"/>
                  <a:pt x="4955" y="15265"/>
                </a:cubicBezTo>
                <a:cubicBezTo>
                  <a:pt x="4952" y="15272"/>
                  <a:pt x="4948" y="15279"/>
                  <a:pt x="4945" y="15285"/>
                </a:cubicBezTo>
                <a:cubicBezTo>
                  <a:pt x="4941" y="15290"/>
                  <a:pt x="4936" y="15295"/>
                  <a:pt x="4932" y="15298"/>
                </a:cubicBezTo>
                <a:cubicBezTo>
                  <a:pt x="4927" y="15302"/>
                  <a:pt x="4922" y="15305"/>
                  <a:pt x="4917" y="15306"/>
                </a:cubicBezTo>
                <a:cubicBezTo>
                  <a:pt x="4912" y="15307"/>
                  <a:pt x="4907" y="15307"/>
                  <a:pt x="4902" y="15306"/>
                </a:cubicBezTo>
                <a:cubicBezTo>
                  <a:pt x="4897" y="15305"/>
                  <a:pt x="4892" y="15303"/>
                  <a:pt x="4887" y="15300"/>
                </a:cubicBezTo>
                <a:cubicBezTo>
                  <a:pt x="4883" y="15296"/>
                  <a:pt x="4878" y="15292"/>
                  <a:pt x="4874" y="15286"/>
                </a:cubicBezTo>
                <a:close/>
                <a:moveTo>
                  <a:pt x="5567" y="15286"/>
                </a:moveTo>
                <a:cubicBezTo>
                  <a:pt x="5563" y="15280"/>
                  <a:pt x="5559" y="15273"/>
                  <a:pt x="5556" y="15267"/>
                </a:cubicBezTo>
                <a:cubicBezTo>
                  <a:pt x="5553" y="15260"/>
                  <a:pt x="5551" y="15252"/>
                  <a:pt x="5549" y="15243"/>
                </a:cubicBezTo>
                <a:cubicBezTo>
                  <a:pt x="5544" y="15225"/>
                  <a:pt x="5543" y="15208"/>
                  <a:pt x="5545" y="15189"/>
                </a:cubicBezTo>
                <a:cubicBezTo>
                  <a:pt x="5546" y="15170"/>
                  <a:pt x="5550" y="15155"/>
                  <a:pt x="5556" y="15139"/>
                </a:cubicBezTo>
                <a:cubicBezTo>
                  <a:pt x="5562" y="15124"/>
                  <a:pt x="5569" y="15114"/>
                  <a:pt x="5579" y="15106"/>
                </a:cubicBezTo>
                <a:cubicBezTo>
                  <a:pt x="5589" y="15098"/>
                  <a:pt x="5599" y="15095"/>
                  <a:pt x="5609" y="15098"/>
                </a:cubicBezTo>
                <a:cubicBezTo>
                  <a:pt x="5620" y="15100"/>
                  <a:pt x="5628" y="15107"/>
                  <a:pt x="5637" y="15118"/>
                </a:cubicBezTo>
                <a:cubicBezTo>
                  <a:pt x="5641" y="15124"/>
                  <a:pt x="5644" y="15131"/>
                  <a:pt x="5647" y="15137"/>
                </a:cubicBezTo>
                <a:cubicBezTo>
                  <a:pt x="5651" y="15144"/>
                  <a:pt x="5653" y="15152"/>
                  <a:pt x="5655" y="15161"/>
                </a:cubicBezTo>
                <a:cubicBezTo>
                  <a:pt x="5659" y="15179"/>
                  <a:pt x="5660" y="15196"/>
                  <a:pt x="5659" y="15215"/>
                </a:cubicBezTo>
                <a:cubicBezTo>
                  <a:pt x="5658" y="15234"/>
                  <a:pt x="5654" y="15250"/>
                  <a:pt x="5648" y="15265"/>
                </a:cubicBezTo>
                <a:cubicBezTo>
                  <a:pt x="5645" y="15272"/>
                  <a:pt x="5641" y="15279"/>
                  <a:pt x="5638" y="15285"/>
                </a:cubicBezTo>
                <a:cubicBezTo>
                  <a:pt x="5634" y="15290"/>
                  <a:pt x="5629" y="15295"/>
                  <a:pt x="5625" y="15298"/>
                </a:cubicBezTo>
                <a:cubicBezTo>
                  <a:pt x="5620" y="15302"/>
                  <a:pt x="5615" y="15305"/>
                  <a:pt x="5610" y="15306"/>
                </a:cubicBezTo>
                <a:cubicBezTo>
                  <a:pt x="5605" y="15307"/>
                  <a:pt x="5600" y="15307"/>
                  <a:pt x="5595" y="15306"/>
                </a:cubicBezTo>
                <a:cubicBezTo>
                  <a:pt x="5590" y="15305"/>
                  <a:pt x="5585" y="15303"/>
                  <a:pt x="5580" y="15300"/>
                </a:cubicBezTo>
                <a:cubicBezTo>
                  <a:pt x="5576" y="15296"/>
                  <a:pt x="5571" y="15292"/>
                  <a:pt x="5567" y="15286"/>
                </a:cubicBezTo>
                <a:close/>
                <a:moveTo>
                  <a:pt x="6260" y="15286"/>
                </a:moveTo>
                <a:cubicBezTo>
                  <a:pt x="6256" y="15280"/>
                  <a:pt x="6252" y="15273"/>
                  <a:pt x="6249" y="15267"/>
                </a:cubicBezTo>
                <a:cubicBezTo>
                  <a:pt x="6246" y="15260"/>
                  <a:pt x="6244" y="15252"/>
                  <a:pt x="6242" y="15243"/>
                </a:cubicBezTo>
                <a:cubicBezTo>
                  <a:pt x="6238" y="15225"/>
                  <a:pt x="6236" y="15208"/>
                  <a:pt x="6238" y="15189"/>
                </a:cubicBezTo>
                <a:cubicBezTo>
                  <a:pt x="6239" y="15170"/>
                  <a:pt x="6243" y="15155"/>
                  <a:pt x="6249" y="15139"/>
                </a:cubicBezTo>
                <a:cubicBezTo>
                  <a:pt x="6255" y="15124"/>
                  <a:pt x="6262" y="15114"/>
                  <a:pt x="6272" y="15106"/>
                </a:cubicBezTo>
                <a:cubicBezTo>
                  <a:pt x="6282" y="15098"/>
                  <a:pt x="6292" y="15095"/>
                  <a:pt x="6302" y="15098"/>
                </a:cubicBezTo>
                <a:cubicBezTo>
                  <a:pt x="6313" y="15100"/>
                  <a:pt x="6321" y="15107"/>
                  <a:pt x="6330" y="15118"/>
                </a:cubicBezTo>
                <a:cubicBezTo>
                  <a:pt x="6334" y="15124"/>
                  <a:pt x="6337" y="15131"/>
                  <a:pt x="6340" y="15137"/>
                </a:cubicBezTo>
                <a:cubicBezTo>
                  <a:pt x="6344" y="15144"/>
                  <a:pt x="6346" y="15152"/>
                  <a:pt x="6348" y="15161"/>
                </a:cubicBezTo>
                <a:cubicBezTo>
                  <a:pt x="6352" y="15179"/>
                  <a:pt x="6353" y="15196"/>
                  <a:pt x="6352" y="15215"/>
                </a:cubicBezTo>
                <a:cubicBezTo>
                  <a:pt x="6351" y="15234"/>
                  <a:pt x="6347" y="15250"/>
                  <a:pt x="6341" y="15265"/>
                </a:cubicBezTo>
                <a:cubicBezTo>
                  <a:pt x="6338" y="15272"/>
                  <a:pt x="6334" y="15279"/>
                  <a:pt x="6331" y="15285"/>
                </a:cubicBezTo>
                <a:cubicBezTo>
                  <a:pt x="6327" y="15290"/>
                  <a:pt x="6322" y="15295"/>
                  <a:pt x="6318" y="15298"/>
                </a:cubicBezTo>
                <a:cubicBezTo>
                  <a:pt x="6312" y="15302"/>
                  <a:pt x="6308" y="15305"/>
                  <a:pt x="6303" y="15306"/>
                </a:cubicBezTo>
                <a:cubicBezTo>
                  <a:pt x="6298" y="15307"/>
                  <a:pt x="6293" y="15307"/>
                  <a:pt x="6288" y="15306"/>
                </a:cubicBezTo>
                <a:cubicBezTo>
                  <a:pt x="6283" y="15305"/>
                  <a:pt x="6278" y="15303"/>
                  <a:pt x="6273" y="15300"/>
                </a:cubicBezTo>
                <a:cubicBezTo>
                  <a:pt x="6269" y="15296"/>
                  <a:pt x="6265" y="15292"/>
                  <a:pt x="6260" y="15286"/>
                </a:cubicBezTo>
                <a:close/>
                <a:moveTo>
                  <a:pt x="6954" y="15286"/>
                </a:moveTo>
                <a:cubicBezTo>
                  <a:pt x="6949" y="15280"/>
                  <a:pt x="6945" y="15273"/>
                  <a:pt x="6942" y="15267"/>
                </a:cubicBezTo>
                <a:cubicBezTo>
                  <a:pt x="6939" y="15260"/>
                  <a:pt x="6937" y="15252"/>
                  <a:pt x="6935" y="15243"/>
                </a:cubicBezTo>
                <a:cubicBezTo>
                  <a:pt x="6931" y="15225"/>
                  <a:pt x="6929" y="15208"/>
                  <a:pt x="6931" y="15189"/>
                </a:cubicBezTo>
                <a:cubicBezTo>
                  <a:pt x="6932" y="15170"/>
                  <a:pt x="6936" y="15155"/>
                  <a:pt x="6942" y="15139"/>
                </a:cubicBezTo>
                <a:cubicBezTo>
                  <a:pt x="6948" y="15124"/>
                  <a:pt x="6955" y="15114"/>
                  <a:pt x="6965" y="15106"/>
                </a:cubicBezTo>
                <a:cubicBezTo>
                  <a:pt x="6975" y="15098"/>
                  <a:pt x="6985" y="15095"/>
                  <a:pt x="6995" y="15098"/>
                </a:cubicBezTo>
                <a:cubicBezTo>
                  <a:pt x="7006" y="15100"/>
                  <a:pt x="7014" y="15107"/>
                  <a:pt x="7023" y="15118"/>
                </a:cubicBezTo>
                <a:cubicBezTo>
                  <a:pt x="7027" y="15124"/>
                  <a:pt x="7031" y="15131"/>
                  <a:pt x="7034" y="15137"/>
                </a:cubicBezTo>
                <a:cubicBezTo>
                  <a:pt x="7037" y="15144"/>
                  <a:pt x="7039" y="15152"/>
                  <a:pt x="7041" y="15161"/>
                </a:cubicBezTo>
                <a:cubicBezTo>
                  <a:pt x="7043" y="15170"/>
                  <a:pt x="7045" y="15179"/>
                  <a:pt x="7045" y="15187"/>
                </a:cubicBezTo>
                <a:cubicBezTo>
                  <a:pt x="7046" y="15196"/>
                  <a:pt x="7046" y="15205"/>
                  <a:pt x="7046" y="15215"/>
                </a:cubicBezTo>
                <a:cubicBezTo>
                  <a:pt x="7044" y="15234"/>
                  <a:pt x="7041" y="15250"/>
                  <a:pt x="7034" y="15265"/>
                </a:cubicBezTo>
                <a:cubicBezTo>
                  <a:pt x="7028" y="15280"/>
                  <a:pt x="7020" y="15291"/>
                  <a:pt x="7011" y="15298"/>
                </a:cubicBezTo>
                <a:cubicBezTo>
                  <a:pt x="7005" y="15302"/>
                  <a:pt x="7001" y="15305"/>
                  <a:pt x="6996" y="15306"/>
                </a:cubicBezTo>
                <a:cubicBezTo>
                  <a:pt x="6991" y="15307"/>
                  <a:pt x="6986" y="15307"/>
                  <a:pt x="6981" y="15306"/>
                </a:cubicBezTo>
                <a:cubicBezTo>
                  <a:pt x="6976" y="15305"/>
                  <a:pt x="6971" y="15303"/>
                  <a:pt x="6966" y="15300"/>
                </a:cubicBezTo>
                <a:cubicBezTo>
                  <a:pt x="6962" y="15296"/>
                  <a:pt x="6958" y="15292"/>
                  <a:pt x="6954" y="15286"/>
                </a:cubicBezTo>
                <a:close/>
                <a:moveTo>
                  <a:pt x="7647" y="15286"/>
                </a:moveTo>
                <a:cubicBezTo>
                  <a:pt x="7642" y="15280"/>
                  <a:pt x="7639" y="15273"/>
                  <a:pt x="7635" y="15267"/>
                </a:cubicBezTo>
                <a:cubicBezTo>
                  <a:pt x="7632" y="15260"/>
                  <a:pt x="7630" y="15252"/>
                  <a:pt x="7628" y="15243"/>
                </a:cubicBezTo>
                <a:cubicBezTo>
                  <a:pt x="7624" y="15225"/>
                  <a:pt x="7622" y="15208"/>
                  <a:pt x="7624" y="15189"/>
                </a:cubicBezTo>
                <a:cubicBezTo>
                  <a:pt x="7625" y="15170"/>
                  <a:pt x="7629" y="15155"/>
                  <a:pt x="7635" y="15139"/>
                </a:cubicBezTo>
                <a:cubicBezTo>
                  <a:pt x="7641" y="15124"/>
                  <a:pt x="7648" y="15114"/>
                  <a:pt x="7658" y="15106"/>
                </a:cubicBezTo>
                <a:cubicBezTo>
                  <a:pt x="7668" y="15098"/>
                  <a:pt x="7678" y="15095"/>
                  <a:pt x="7688" y="15098"/>
                </a:cubicBezTo>
                <a:cubicBezTo>
                  <a:pt x="7699" y="15100"/>
                  <a:pt x="7707" y="15107"/>
                  <a:pt x="7716" y="15118"/>
                </a:cubicBezTo>
                <a:cubicBezTo>
                  <a:pt x="7720" y="15124"/>
                  <a:pt x="7723" y="15131"/>
                  <a:pt x="7726" y="15137"/>
                </a:cubicBezTo>
                <a:cubicBezTo>
                  <a:pt x="7730" y="15144"/>
                  <a:pt x="7732" y="15152"/>
                  <a:pt x="7734" y="15161"/>
                </a:cubicBezTo>
                <a:cubicBezTo>
                  <a:pt x="7738" y="15179"/>
                  <a:pt x="7740" y="15196"/>
                  <a:pt x="7739" y="15215"/>
                </a:cubicBezTo>
                <a:cubicBezTo>
                  <a:pt x="7737" y="15234"/>
                  <a:pt x="7734" y="15250"/>
                  <a:pt x="7727" y="15265"/>
                </a:cubicBezTo>
                <a:cubicBezTo>
                  <a:pt x="7721" y="15280"/>
                  <a:pt x="7713" y="15291"/>
                  <a:pt x="7704" y="15298"/>
                </a:cubicBezTo>
                <a:cubicBezTo>
                  <a:pt x="7698" y="15302"/>
                  <a:pt x="7694" y="15305"/>
                  <a:pt x="7689" y="15306"/>
                </a:cubicBezTo>
                <a:cubicBezTo>
                  <a:pt x="7684" y="15307"/>
                  <a:pt x="7679" y="15307"/>
                  <a:pt x="7674" y="15306"/>
                </a:cubicBezTo>
                <a:cubicBezTo>
                  <a:pt x="7669" y="15305"/>
                  <a:pt x="7664" y="15303"/>
                  <a:pt x="7659" y="15300"/>
                </a:cubicBezTo>
                <a:cubicBezTo>
                  <a:pt x="7655" y="15296"/>
                  <a:pt x="7651" y="15292"/>
                  <a:pt x="7647" y="15286"/>
                </a:cubicBezTo>
                <a:close/>
                <a:moveTo>
                  <a:pt x="8340" y="15286"/>
                </a:moveTo>
                <a:cubicBezTo>
                  <a:pt x="8335" y="15280"/>
                  <a:pt x="8332" y="15273"/>
                  <a:pt x="8328" y="15267"/>
                </a:cubicBezTo>
                <a:cubicBezTo>
                  <a:pt x="8325" y="15260"/>
                  <a:pt x="8323" y="15252"/>
                  <a:pt x="8321" y="15243"/>
                </a:cubicBezTo>
                <a:cubicBezTo>
                  <a:pt x="8317" y="15225"/>
                  <a:pt x="8315" y="15208"/>
                  <a:pt x="8317" y="15189"/>
                </a:cubicBezTo>
                <a:cubicBezTo>
                  <a:pt x="8318" y="15170"/>
                  <a:pt x="8322" y="15155"/>
                  <a:pt x="8328" y="15139"/>
                </a:cubicBezTo>
                <a:cubicBezTo>
                  <a:pt x="8334" y="15124"/>
                  <a:pt x="8341" y="15114"/>
                  <a:pt x="8351" y="15106"/>
                </a:cubicBezTo>
                <a:cubicBezTo>
                  <a:pt x="8361" y="15098"/>
                  <a:pt x="8371" y="15095"/>
                  <a:pt x="8381" y="15098"/>
                </a:cubicBezTo>
                <a:cubicBezTo>
                  <a:pt x="8392" y="15100"/>
                  <a:pt x="8400" y="15107"/>
                  <a:pt x="8409" y="15118"/>
                </a:cubicBezTo>
                <a:cubicBezTo>
                  <a:pt x="8413" y="15124"/>
                  <a:pt x="8416" y="15131"/>
                  <a:pt x="8420" y="15137"/>
                </a:cubicBezTo>
                <a:cubicBezTo>
                  <a:pt x="8423" y="15144"/>
                  <a:pt x="8425" y="15152"/>
                  <a:pt x="8427" y="15161"/>
                </a:cubicBezTo>
                <a:cubicBezTo>
                  <a:pt x="8431" y="15179"/>
                  <a:pt x="8433" y="15196"/>
                  <a:pt x="8432" y="15215"/>
                </a:cubicBezTo>
                <a:cubicBezTo>
                  <a:pt x="8430" y="15234"/>
                  <a:pt x="8426" y="15250"/>
                  <a:pt x="8420" y="15265"/>
                </a:cubicBezTo>
                <a:cubicBezTo>
                  <a:pt x="8417" y="15272"/>
                  <a:pt x="8413" y="15279"/>
                  <a:pt x="8410" y="15285"/>
                </a:cubicBezTo>
                <a:cubicBezTo>
                  <a:pt x="8406" y="15290"/>
                  <a:pt x="8401" y="15295"/>
                  <a:pt x="8397" y="15298"/>
                </a:cubicBezTo>
                <a:cubicBezTo>
                  <a:pt x="8391" y="15302"/>
                  <a:pt x="8387" y="15305"/>
                  <a:pt x="8382" y="15306"/>
                </a:cubicBezTo>
                <a:cubicBezTo>
                  <a:pt x="8377" y="15307"/>
                  <a:pt x="8372" y="15307"/>
                  <a:pt x="8367" y="15306"/>
                </a:cubicBezTo>
                <a:cubicBezTo>
                  <a:pt x="8362" y="15305"/>
                  <a:pt x="8357" y="15303"/>
                  <a:pt x="8353" y="15300"/>
                </a:cubicBezTo>
                <a:cubicBezTo>
                  <a:pt x="8348" y="15296"/>
                  <a:pt x="8344" y="15292"/>
                  <a:pt x="8340" y="15286"/>
                </a:cubicBezTo>
                <a:close/>
                <a:moveTo>
                  <a:pt x="9033" y="15286"/>
                </a:moveTo>
                <a:cubicBezTo>
                  <a:pt x="9028" y="15280"/>
                  <a:pt x="9025" y="15273"/>
                  <a:pt x="9021" y="15267"/>
                </a:cubicBezTo>
                <a:cubicBezTo>
                  <a:pt x="9018" y="15260"/>
                  <a:pt x="9016" y="15252"/>
                  <a:pt x="9014" y="15243"/>
                </a:cubicBezTo>
                <a:cubicBezTo>
                  <a:pt x="9010" y="15225"/>
                  <a:pt x="9008" y="15208"/>
                  <a:pt x="9010" y="15189"/>
                </a:cubicBezTo>
                <a:cubicBezTo>
                  <a:pt x="9011" y="15170"/>
                  <a:pt x="9015" y="15155"/>
                  <a:pt x="9021" y="15139"/>
                </a:cubicBezTo>
                <a:cubicBezTo>
                  <a:pt x="9027" y="15124"/>
                  <a:pt x="9035" y="15114"/>
                  <a:pt x="9045" y="15106"/>
                </a:cubicBezTo>
                <a:cubicBezTo>
                  <a:pt x="9054" y="15098"/>
                  <a:pt x="9064" y="15095"/>
                  <a:pt x="9074" y="15098"/>
                </a:cubicBezTo>
                <a:cubicBezTo>
                  <a:pt x="9085" y="15100"/>
                  <a:pt x="9093" y="15107"/>
                  <a:pt x="9102" y="15118"/>
                </a:cubicBezTo>
                <a:cubicBezTo>
                  <a:pt x="9106" y="15124"/>
                  <a:pt x="9109" y="15131"/>
                  <a:pt x="9113" y="15137"/>
                </a:cubicBezTo>
                <a:cubicBezTo>
                  <a:pt x="9116" y="15144"/>
                  <a:pt x="9118" y="15152"/>
                  <a:pt x="9120" y="15161"/>
                </a:cubicBezTo>
                <a:cubicBezTo>
                  <a:pt x="9124" y="15179"/>
                  <a:pt x="9126" y="15196"/>
                  <a:pt x="9125" y="15215"/>
                </a:cubicBezTo>
                <a:cubicBezTo>
                  <a:pt x="9123" y="15234"/>
                  <a:pt x="9119" y="15250"/>
                  <a:pt x="9113" y="15265"/>
                </a:cubicBezTo>
                <a:cubicBezTo>
                  <a:pt x="9110" y="15272"/>
                  <a:pt x="9106" y="15279"/>
                  <a:pt x="9103" y="15285"/>
                </a:cubicBezTo>
                <a:cubicBezTo>
                  <a:pt x="9099" y="15290"/>
                  <a:pt x="9094" y="15295"/>
                  <a:pt x="9090" y="15298"/>
                </a:cubicBezTo>
                <a:cubicBezTo>
                  <a:pt x="9084" y="15302"/>
                  <a:pt x="9080" y="15305"/>
                  <a:pt x="9075" y="15306"/>
                </a:cubicBezTo>
                <a:cubicBezTo>
                  <a:pt x="9070" y="15307"/>
                  <a:pt x="9065" y="15307"/>
                  <a:pt x="9060" y="15306"/>
                </a:cubicBezTo>
                <a:cubicBezTo>
                  <a:pt x="9055" y="15305"/>
                  <a:pt x="9050" y="15303"/>
                  <a:pt x="9046" y="15300"/>
                </a:cubicBezTo>
                <a:cubicBezTo>
                  <a:pt x="9041" y="15296"/>
                  <a:pt x="9037" y="15292"/>
                  <a:pt x="9033" y="15286"/>
                </a:cubicBezTo>
                <a:close/>
                <a:moveTo>
                  <a:pt x="9726" y="15286"/>
                </a:moveTo>
                <a:cubicBezTo>
                  <a:pt x="9721" y="15280"/>
                  <a:pt x="9718" y="15273"/>
                  <a:pt x="9714" y="15267"/>
                </a:cubicBezTo>
                <a:cubicBezTo>
                  <a:pt x="9711" y="15260"/>
                  <a:pt x="9709" y="15252"/>
                  <a:pt x="9707" y="15243"/>
                </a:cubicBezTo>
                <a:cubicBezTo>
                  <a:pt x="9703" y="15225"/>
                  <a:pt x="9701" y="15208"/>
                  <a:pt x="9703" y="15189"/>
                </a:cubicBezTo>
                <a:cubicBezTo>
                  <a:pt x="9704" y="15170"/>
                  <a:pt x="9708" y="15155"/>
                  <a:pt x="9714" y="15139"/>
                </a:cubicBezTo>
                <a:cubicBezTo>
                  <a:pt x="9720" y="15124"/>
                  <a:pt x="9728" y="15114"/>
                  <a:pt x="9738" y="15106"/>
                </a:cubicBezTo>
                <a:cubicBezTo>
                  <a:pt x="9747" y="15098"/>
                  <a:pt x="9757" y="15095"/>
                  <a:pt x="9767" y="15098"/>
                </a:cubicBezTo>
                <a:cubicBezTo>
                  <a:pt x="9778" y="15100"/>
                  <a:pt x="9786" y="15107"/>
                  <a:pt x="9795" y="15118"/>
                </a:cubicBezTo>
                <a:cubicBezTo>
                  <a:pt x="9799" y="15124"/>
                  <a:pt x="9802" y="15131"/>
                  <a:pt x="9806" y="15137"/>
                </a:cubicBezTo>
                <a:cubicBezTo>
                  <a:pt x="9809" y="15144"/>
                  <a:pt x="9811" y="15152"/>
                  <a:pt x="9813" y="15161"/>
                </a:cubicBezTo>
                <a:cubicBezTo>
                  <a:pt x="9817" y="15179"/>
                  <a:pt x="9819" y="15196"/>
                  <a:pt x="9818" y="15215"/>
                </a:cubicBezTo>
                <a:cubicBezTo>
                  <a:pt x="9816" y="15234"/>
                  <a:pt x="9812" y="15250"/>
                  <a:pt x="9806" y="15265"/>
                </a:cubicBezTo>
                <a:cubicBezTo>
                  <a:pt x="9803" y="15272"/>
                  <a:pt x="9800" y="15279"/>
                  <a:pt x="9796" y="15285"/>
                </a:cubicBezTo>
                <a:cubicBezTo>
                  <a:pt x="9792" y="15290"/>
                  <a:pt x="9788" y="15295"/>
                  <a:pt x="9783" y="15298"/>
                </a:cubicBezTo>
                <a:cubicBezTo>
                  <a:pt x="9778" y="15302"/>
                  <a:pt x="9773" y="15305"/>
                  <a:pt x="9768" y="15306"/>
                </a:cubicBezTo>
                <a:cubicBezTo>
                  <a:pt x="9763" y="15307"/>
                  <a:pt x="9758" y="15307"/>
                  <a:pt x="9753" y="15306"/>
                </a:cubicBezTo>
                <a:cubicBezTo>
                  <a:pt x="9748" y="15305"/>
                  <a:pt x="9743" y="15303"/>
                  <a:pt x="9739" y="15300"/>
                </a:cubicBezTo>
                <a:cubicBezTo>
                  <a:pt x="9734" y="15296"/>
                  <a:pt x="9730" y="15292"/>
                  <a:pt x="9726" y="15286"/>
                </a:cubicBezTo>
                <a:close/>
                <a:moveTo>
                  <a:pt x="10419" y="15286"/>
                </a:moveTo>
                <a:cubicBezTo>
                  <a:pt x="10410" y="15274"/>
                  <a:pt x="10404" y="15261"/>
                  <a:pt x="10400" y="15243"/>
                </a:cubicBezTo>
                <a:cubicBezTo>
                  <a:pt x="10396" y="15225"/>
                  <a:pt x="10394" y="15208"/>
                  <a:pt x="10396" y="15189"/>
                </a:cubicBezTo>
                <a:cubicBezTo>
                  <a:pt x="10397" y="15170"/>
                  <a:pt x="10401" y="15155"/>
                  <a:pt x="10407" y="15139"/>
                </a:cubicBezTo>
                <a:cubicBezTo>
                  <a:pt x="10410" y="15132"/>
                  <a:pt x="10414" y="15125"/>
                  <a:pt x="10418" y="15120"/>
                </a:cubicBezTo>
                <a:cubicBezTo>
                  <a:pt x="10421" y="15114"/>
                  <a:pt x="10426" y="15110"/>
                  <a:pt x="10431" y="15106"/>
                </a:cubicBezTo>
                <a:cubicBezTo>
                  <a:pt x="10440" y="15098"/>
                  <a:pt x="10450" y="15095"/>
                  <a:pt x="10460" y="15098"/>
                </a:cubicBezTo>
                <a:cubicBezTo>
                  <a:pt x="10471" y="15100"/>
                  <a:pt x="10479" y="15107"/>
                  <a:pt x="10488" y="15118"/>
                </a:cubicBezTo>
                <a:cubicBezTo>
                  <a:pt x="10492" y="15124"/>
                  <a:pt x="10495" y="15131"/>
                  <a:pt x="10499" y="15137"/>
                </a:cubicBezTo>
                <a:cubicBezTo>
                  <a:pt x="10502" y="15144"/>
                  <a:pt x="10504" y="15152"/>
                  <a:pt x="10506" y="15161"/>
                </a:cubicBezTo>
                <a:cubicBezTo>
                  <a:pt x="10510" y="15179"/>
                  <a:pt x="10512" y="15196"/>
                  <a:pt x="10511" y="15215"/>
                </a:cubicBezTo>
                <a:cubicBezTo>
                  <a:pt x="10509" y="15234"/>
                  <a:pt x="10505" y="15250"/>
                  <a:pt x="10499" y="15265"/>
                </a:cubicBezTo>
                <a:cubicBezTo>
                  <a:pt x="10496" y="15272"/>
                  <a:pt x="10493" y="15279"/>
                  <a:pt x="10489" y="15285"/>
                </a:cubicBezTo>
                <a:cubicBezTo>
                  <a:pt x="10485" y="15290"/>
                  <a:pt x="10481" y="15295"/>
                  <a:pt x="10476" y="15298"/>
                </a:cubicBezTo>
                <a:cubicBezTo>
                  <a:pt x="10471" y="15302"/>
                  <a:pt x="10466" y="15305"/>
                  <a:pt x="10461" y="15306"/>
                </a:cubicBezTo>
                <a:cubicBezTo>
                  <a:pt x="10456" y="15307"/>
                  <a:pt x="10451" y="15307"/>
                  <a:pt x="10446" y="15306"/>
                </a:cubicBezTo>
                <a:cubicBezTo>
                  <a:pt x="10436" y="15304"/>
                  <a:pt x="10427" y="15298"/>
                  <a:pt x="10419" y="15286"/>
                </a:cubicBezTo>
                <a:close/>
                <a:moveTo>
                  <a:pt x="11111" y="15286"/>
                </a:moveTo>
                <a:cubicBezTo>
                  <a:pt x="11103" y="15274"/>
                  <a:pt x="11097" y="15261"/>
                  <a:pt x="11093" y="15243"/>
                </a:cubicBezTo>
                <a:cubicBezTo>
                  <a:pt x="11091" y="15234"/>
                  <a:pt x="11089" y="15225"/>
                  <a:pt x="11089" y="15217"/>
                </a:cubicBezTo>
                <a:cubicBezTo>
                  <a:pt x="11088" y="15208"/>
                  <a:pt x="11088" y="15199"/>
                  <a:pt x="11088" y="15189"/>
                </a:cubicBezTo>
                <a:cubicBezTo>
                  <a:pt x="11089" y="15180"/>
                  <a:pt x="11090" y="15171"/>
                  <a:pt x="11092" y="15163"/>
                </a:cubicBezTo>
                <a:cubicBezTo>
                  <a:pt x="11094" y="15155"/>
                  <a:pt x="11096" y="15147"/>
                  <a:pt x="11100" y="15139"/>
                </a:cubicBezTo>
                <a:cubicBezTo>
                  <a:pt x="11103" y="15132"/>
                  <a:pt x="11106" y="15125"/>
                  <a:pt x="11110" y="15120"/>
                </a:cubicBezTo>
                <a:cubicBezTo>
                  <a:pt x="11114" y="15114"/>
                  <a:pt x="11119" y="15110"/>
                  <a:pt x="11123" y="15106"/>
                </a:cubicBezTo>
                <a:cubicBezTo>
                  <a:pt x="11133" y="15098"/>
                  <a:pt x="11142" y="15095"/>
                  <a:pt x="11153" y="15098"/>
                </a:cubicBezTo>
                <a:cubicBezTo>
                  <a:pt x="11163" y="15100"/>
                  <a:pt x="11172" y="15107"/>
                  <a:pt x="11180" y="15118"/>
                </a:cubicBezTo>
                <a:cubicBezTo>
                  <a:pt x="11189" y="15130"/>
                  <a:pt x="11195" y="15143"/>
                  <a:pt x="11199" y="15161"/>
                </a:cubicBezTo>
                <a:cubicBezTo>
                  <a:pt x="11203" y="15179"/>
                  <a:pt x="11205" y="15196"/>
                  <a:pt x="11203" y="15215"/>
                </a:cubicBezTo>
                <a:cubicBezTo>
                  <a:pt x="11202" y="15234"/>
                  <a:pt x="11198" y="15250"/>
                  <a:pt x="11192" y="15265"/>
                </a:cubicBezTo>
                <a:cubicBezTo>
                  <a:pt x="11189" y="15272"/>
                  <a:pt x="11185" y="15279"/>
                  <a:pt x="11182" y="15285"/>
                </a:cubicBezTo>
                <a:cubicBezTo>
                  <a:pt x="11178" y="15290"/>
                  <a:pt x="11174" y="15295"/>
                  <a:pt x="11169" y="15298"/>
                </a:cubicBezTo>
                <a:cubicBezTo>
                  <a:pt x="11164" y="15302"/>
                  <a:pt x="11159" y="15305"/>
                  <a:pt x="11154" y="15306"/>
                </a:cubicBezTo>
                <a:cubicBezTo>
                  <a:pt x="11149" y="15307"/>
                  <a:pt x="11144" y="15307"/>
                  <a:pt x="11139" y="15306"/>
                </a:cubicBezTo>
                <a:cubicBezTo>
                  <a:pt x="11128" y="15304"/>
                  <a:pt x="11119" y="15298"/>
                  <a:pt x="11111" y="15286"/>
                </a:cubicBezTo>
                <a:close/>
                <a:moveTo>
                  <a:pt x="11804" y="15286"/>
                </a:moveTo>
                <a:cubicBezTo>
                  <a:pt x="11796" y="15274"/>
                  <a:pt x="11790" y="15261"/>
                  <a:pt x="11786" y="15243"/>
                </a:cubicBezTo>
                <a:cubicBezTo>
                  <a:pt x="11782" y="15225"/>
                  <a:pt x="11780" y="15208"/>
                  <a:pt x="11782" y="15189"/>
                </a:cubicBezTo>
                <a:cubicBezTo>
                  <a:pt x="11783" y="15170"/>
                  <a:pt x="11787" y="15155"/>
                  <a:pt x="11793" y="15139"/>
                </a:cubicBezTo>
                <a:cubicBezTo>
                  <a:pt x="11796" y="15132"/>
                  <a:pt x="11799" y="15125"/>
                  <a:pt x="11803" y="15120"/>
                </a:cubicBezTo>
                <a:cubicBezTo>
                  <a:pt x="11807" y="15114"/>
                  <a:pt x="11812" y="15110"/>
                  <a:pt x="11816" y="15106"/>
                </a:cubicBezTo>
                <a:cubicBezTo>
                  <a:pt x="11826" y="15098"/>
                  <a:pt x="11835" y="15095"/>
                  <a:pt x="11846" y="15098"/>
                </a:cubicBezTo>
                <a:cubicBezTo>
                  <a:pt x="11856" y="15100"/>
                  <a:pt x="11865" y="15107"/>
                  <a:pt x="11873" y="15118"/>
                </a:cubicBezTo>
                <a:cubicBezTo>
                  <a:pt x="11882" y="15130"/>
                  <a:pt x="11888" y="15143"/>
                  <a:pt x="11892" y="15161"/>
                </a:cubicBezTo>
                <a:cubicBezTo>
                  <a:pt x="11896" y="15179"/>
                  <a:pt x="11898" y="15196"/>
                  <a:pt x="11896" y="15215"/>
                </a:cubicBezTo>
                <a:cubicBezTo>
                  <a:pt x="11895" y="15234"/>
                  <a:pt x="11891" y="15250"/>
                  <a:pt x="11885" y="15265"/>
                </a:cubicBezTo>
                <a:cubicBezTo>
                  <a:pt x="11882" y="15272"/>
                  <a:pt x="11878" y="15279"/>
                  <a:pt x="11875" y="15285"/>
                </a:cubicBezTo>
                <a:cubicBezTo>
                  <a:pt x="11871" y="15290"/>
                  <a:pt x="11867" y="15295"/>
                  <a:pt x="11862" y="15298"/>
                </a:cubicBezTo>
                <a:cubicBezTo>
                  <a:pt x="11857" y="15302"/>
                  <a:pt x="11852" y="15305"/>
                  <a:pt x="11847" y="15306"/>
                </a:cubicBezTo>
                <a:cubicBezTo>
                  <a:pt x="11842" y="15307"/>
                  <a:pt x="11837" y="15307"/>
                  <a:pt x="11832" y="15306"/>
                </a:cubicBezTo>
                <a:cubicBezTo>
                  <a:pt x="11821" y="15304"/>
                  <a:pt x="11812" y="15298"/>
                  <a:pt x="11804" y="15286"/>
                </a:cubicBezTo>
                <a:close/>
                <a:moveTo>
                  <a:pt x="12497" y="15286"/>
                </a:moveTo>
                <a:cubicBezTo>
                  <a:pt x="12489" y="15274"/>
                  <a:pt x="12483" y="15261"/>
                  <a:pt x="12479" y="15243"/>
                </a:cubicBezTo>
                <a:cubicBezTo>
                  <a:pt x="12475" y="15225"/>
                  <a:pt x="12473" y="15208"/>
                  <a:pt x="12475" y="15189"/>
                </a:cubicBezTo>
                <a:cubicBezTo>
                  <a:pt x="12476" y="15170"/>
                  <a:pt x="12480" y="15155"/>
                  <a:pt x="12486" y="15139"/>
                </a:cubicBezTo>
                <a:cubicBezTo>
                  <a:pt x="12489" y="15132"/>
                  <a:pt x="12492" y="15125"/>
                  <a:pt x="12496" y="15120"/>
                </a:cubicBezTo>
                <a:cubicBezTo>
                  <a:pt x="12500" y="15114"/>
                  <a:pt x="12505" y="15110"/>
                  <a:pt x="12509" y="15106"/>
                </a:cubicBezTo>
                <a:cubicBezTo>
                  <a:pt x="12519" y="15098"/>
                  <a:pt x="12528" y="15095"/>
                  <a:pt x="12539" y="15098"/>
                </a:cubicBezTo>
                <a:cubicBezTo>
                  <a:pt x="12549" y="15100"/>
                  <a:pt x="12558" y="15107"/>
                  <a:pt x="12567" y="15118"/>
                </a:cubicBezTo>
                <a:cubicBezTo>
                  <a:pt x="12576" y="15130"/>
                  <a:pt x="12581" y="15143"/>
                  <a:pt x="12585" y="15161"/>
                </a:cubicBezTo>
                <a:cubicBezTo>
                  <a:pt x="12590" y="15179"/>
                  <a:pt x="12591" y="15196"/>
                  <a:pt x="12589" y="15215"/>
                </a:cubicBezTo>
                <a:cubicBezTo>
                  <a:pt x="12588" y="15234"/>
                  <a:pt x="12584" y="15250"/>
                  <a:pt x="12578" y="15265"/>
                </a:cubicBezTo>
                <a:cubicBezTo>
                  <a:pt x="12575" y="15272"/>
                  <a:pt x="12571" y="15279"/>
                  <a:pt x="12568" y="15285"/>
                </a:cubicBezTo>
                <a:cubicBezTo>
                  <a:pt x="12564" y="15290"/>
                  <a:pt x="12560" y="15295"/>
                  <a:pt x="12555" y="15298"/>
                </a:cubicBezTo>
                <a:cubicBezTo>
                  <a:pt x="12550" y="15302"/>
                  <a:pt x="12545" y="15305"/>
                  <a:pt x="12540" y="15306"/>
                </a:cubicBezTo>
                <a:cubicBezTo>
                  <a:pt x="12535" y="15307"/>
                  <a:pt x="12530" y="15307"/>
                  <a:pt x="12525" y="15306"/>
                </a:cubicBezTo>
                <a:cubicBezTo>
                  <a:pt x="12514" y="15304"/>
                  <a:pt x="12505" y="15298"/>
                  <a:pt x="12497" y="15286"/>
                </a:cubicBezTo>
                <a:close/>
                <a:moveTo>
                  <a:pt x="13190" y="15286"/>
                </a:moveTo>
                <a:cubicBezTo>
                  <a:pt x="13182" y="15274"/>
                  <a:pt x="13176" y="15261"/>
                  <a:pt x="13172" y="15243"/>
                </a:cubicBezTo>
                <a:cubicBezTo>
                  <a:pt x="13168" y="15225"/>
                  <a:pt x="13166" y="15208"/>
                  <a:pt x="13168" y="15189"/>
                </a:cubicBezTo>
                <a:cubicBezTo>
                  <a:pt x="13169" y="15170"/>
                  <a:pt x="13173" y="15155"/>
                  <a:pt x="13179" y="15139"/>
                </a:cubicBezTo>
                <a:cubicBezTo>
                  <a:pt x="13182" y="15132"/>
                  <a:pt x="13185" y="15125"/>
                  <a:pt x="13189" y="15120"/>
                </a:cubicBezTo>
                <a:cubicBezTo>
                  <a:pt x="13193" y="15114"/>
                  <a:pt x="13198" y="15110"/>
                  <a:pt x="13202" y="15106"/>
                </a:cubicBezTo>
                <a:cubicBezTo>
                  <a:pt x="13212" y="15098"/>
                  <a:pt x="13221" y="15095"/>
                  <a:pt x="13232" y="15098"/>
                </a:cubicBezTo>
                <a:cubicBezTo>
                  <a:pt x="13242" y="15100"/>
                  <a:pt x="13252" y="15107"/>
                  <a:pt x="13260" y="15118"/>
                </a:cubicBezTo>
                <a:cubicBezTo>
                  <a:pt x="13269" y="15130"/>
                  <a:pt x="13274" y="15143"/>
                  <a:pt x="13278" y="15161"/>
                </a:cubicBezTo>
                <a:cubicBezTo>
                  <a:pt x="13283" y="15179"/>
                  <a:pt x="13284" y="15196"/>
                  <a:pt x="13282" y="15215"/>
                </a:cubicBezTo>
                <a:cubicBezTo>
                  <a:pt x="13281" y="15234"/>
                  <a:pt x="13278" y="15250"/>
                  <a:pt x="13271" y="15265"/>
                </a:cubicBezTo>
                <a:cubicBezTo>
                  <a:pt x="13268" y="15272"/>
                  <a:pt x="13265" y="15279"/>
                  <a:pt x="13261" y="15285"/>
                </a:cubicBezTo>
                <a:cubicBezTo>
                  <a:pt x="13257" y="15290"/>
                  <a:pt x="13252" y="15295"/>
                  <a:pt x="13248" y="15298"/>
                </a:cubicBezTo>
                <a:cubicBezTo>
                  <a:pt x="13243" y="15302"/>
                  <a:pt x="13238" y="15305"/>
                  <a:pt x="13233" y="15306"/>
                </a:cubicBezTo>
                <a:cubicBezTo>
                  <a:pt x="13228" y="15307"/>
                  <a:pt x="13223" y="15307"/>
                  <a:pt x="13218" y="15306"/>
                </a:cubicBezTo>
                <a:cubicBezTo>
                  <a:pt x="13207" y="15304"/>
                  <a:pt x="13198" y="15298"/>
                  <a:pt x="13190" y="15286"/>
                </a:cubicBezTo>
                <a:close/>
                <a:moveTo>
                  <a:pt x="13883" y="15286"/>
                </a:moveTo>
                <a:cubicBezTo>
                  <a:pt x="13879" y="15280"/>
                  <a:pt x="13875" y="15273"/>
                  <a:pt x="13872" y="15267"/>
                </a:cubicBezTo>
                <a:cubicBezTo>
                  <a:pt x="13869" y="15260"/>
                  <a:pt x="13867" y="15252"/>
                  <a:pt x="13865" y="15243"/>
                </a:cubicBezTo>
                <a:cubicBezTo>
                  <a:pt x="13861" y="15225"/>
                  <a:pt x="13859" y="15208"/>
                  <a:pt x="13861" y="15189"/>
                </a:cubicBezTo>
                <a:cubicBezTo>
                  <a:pt x="13862" y="15170"/>
                  <a:pt x="13866" y="15155"/>
                  <a:pt x="13872" y="15139"/>
                </a:cubicBezTo>
                <a:cubicBezTo>
                  <a:pt x="13875" y="15132"/>
                  <a:pt x="13878" y="15125"/>
                  <a:pt x="13882" y="15120"/>
                </a:cubicBezTo>
                <a:cubicBezTo>
                  <a:pt x="13886" y="15114"/>
                  <a:pt x="13891" y="15110"/>
                  <a:pt x="13895" y="15106"/>
                </a:cubicBezTo>
                <a:cubicBezTo>
                  <a:pt x="13905" y="15098"/>
                  <a:pt x="13914" y="15095"/>
                  <a:pt x="13925" y="15098"/>
                </a:cubicBezTo>
                <a:cubicBezTo>
                  <a:pt x="13936" y="15100"/>
                  <a:pt x="13945" y="15107"/>
                  <a:pt x="13953" y="15118"/>
                </a:cubicBezTo>
                <a:cubicBezTo>
                  <a:pt x="13962" y="15130"/>
                  <a:pt x="13967" y="15143"/>
                  <a:pt x="13971" y="15161"/>
                </a:cubicBezTo>
                <a:cubicBezTo>
                  <a:pt x="13976" y="15179"/>
                  <a:pt x="13977" y="15196"/>
                  <a:pt x="13975" y="15215"/>
                </a:cubicBezTo>
                <a:cubicBezTo>
                  <a:pt x="13974" y="15234"/>
                  <a:pt x="13971" y="15250"/>
                  <a:pt x="13964" y="15265"/>
                </a:cubicBezTo>
                <a:cubicBezTo>
                  <a:pt x="13961" y="15272"/>
                  <a:pt x="13958" y="15279"/>
                  <a:pt x="13954" y="15285"/>
                </a:cubicBezTo>
                <a:cubicBezTo>
                  <a:pt x="13950" y="15290"/>
                  <a:pt x="13945" y="15295"/>
                  <a:pt x="13941" y="15298"/>
                </a:cubicBezTo>
                <a:cubicBezTo>
                  <a:pt x="13936" y="15302"/>
                  <a:pt x="13931" y="15305"/>
                  <a:pt x="13926" y="15306"/>
                </a:cubicBezTo>
                <a:cubicBezTo>
                  <a:pt x="13921" y="15307"/>
                  <a:pt x="13916" y="15307"/>
                  <a:pt x="13911" y="15306"/>
                </a:cubicBezTo>
                <a:cubicBezTo>
                  <a:pt x="13905" y="15305"/>
                  <a:pt x="13901" y="15303"/>
                  <a:pt x="13896" y="15300"/>
                </a:cubicBezTo>
                <a:cubicBezTo>
                  <a:pt x="13892" y="15296"/>
                  <a:pt x="13887" y="15292"/>
                  <a:pt x="13883" y="15286"/>
                </a:cubicBezTo>
                <a:close/>
                <a:moveTo>
                  <a:pt x="14576" y="15286"/>
                </a:moveTo>
                <a:cubicBezTo>
                  <a:pt x="14572" y="15280"/>
                  <a:pt x="14568" y="15273"/>
                  <a:pt x="14565" y="15267"/>
                </a:cubicBezTo>
                <a:cubicBezTo>
                  <a:pt x="14562" y="15260"/>
                  <a:pt x="14560" y="15252"/>
                  <a:pt x="14558" y="15243"/>
                </a:cubicBezTo>
                <a:cubicBezTo>
                  <a:pt x="14554" y="15225"/>
                  <a:pt x="14552" y="15208"/>
                  <a:pt x="14554" y="15189"/>
                </a:cubicBezTo>
                <a:cubicBezTo>
                  <a:pt x="14555" y="15170"/>
                  <a:pt x="14559" y="15155"/>
                  <a:pt x="14565" y="15139"/>
                </a:cubicBezTo>
                <a:cubicBezTo>
                  <a:pt x="14568" y="15132"/>
                  <a:pt x="14571" y="15125"/>
                  <a:pt x="14575" y="15120"/>
                </a:cubicBezTo>
                <a:cubicBezTo>
                  <a:pt x="14579" y="15114"/>
                  <a:pt x="14584" y="15110"/>
                  <a:pt x="14588" y="15106"/>
                </a:cubicBezTo>
                <a:cubicBezTo>
                  <a:pt x="14598" y="15098"/>
                  <a:pt x="14607" y="15095"/>
                  <a:pt x="14618" y="15098"/>
                </a:cubicBezTo>
                <a:cubicBezTo>
                  <a:pt x="14629" y="15100"/>
                  <a:pt x="14638" y="15107"/>
                  <a:pt x="14646" y="15118"/>
                </a:cubicBezTo>
                <a:cubicBezTo>
                  <a:pt x="14655" y="15130"/>
                  <a:pt x="14660" y="15143"/>
                  <a:pt x="14664" y="15161"/>
                </a:cubicBezTo>
                <a:cubicBezTo>
                  <a:pt x="14669" y="15179"/>
                  <a:pt x="14670" y="15196"/>
                  <a:pt x="14668" y="15215"/>
                </a:cubicBezTo>
                <a:cubicBezTo>
                  <a:pt x="14667" y="15234"/>
                  <a:pt x="14664" y="15250"/>
                  <a:pt x="14657" y="15265"/>
                </a:cubicBezTo>
                <a:cubicBezTo>
                  <a:pt x="14654" y="15272"/>
                  <a:pt x="14651" y="15279"/>
                  <a:pt x="14647" y="15285"/>
                </a:cubicBezTo>
                <a:cubicBezTo>
                  <a:pt x="14643" y="15290"/>
                  <a:pt x="14638" y="15295"/>
                  <a:pt x="14634" y="15298"/>
                </a:cubicBezTo>
                <a:cubicBezTo>
                  <a:pt x="14629" y="15302"/>
                  <a:pt x="14624" y="15305"/>
                  <a:pt x="14619" y="15306"/>
                </a:cubicBezTo>
                <a:cubicBezTo>
                  <a:pt x="14614" y="15307"/>
                  <a:pt x="14609" y="15307"/>
                  <a:pt x="14604" y="15306"/>
                </a:cubicBezTo>
                <a:cubicBezTo>
                  <a:pt x="14598" y="15305"/>
                  <a:pt x="14594" y="15303"/>
                  <a:pt x="14589" y="15300"/>
                </a:cubicBezTo>
                <a:cubicBezTo>
                  <a:pt x="14585" y="15296"/>
                  <a:pt x="14580" y="15292"/>
                  <a:pt x="14576" y="15286"/>
                </a:cubicBezTo>
                <a:close/>
                <a:moveTo>
                  <a:pt x="15269" y="15286"/>
                </a:moveTo>
                <a:cubicBezTo>
                  <a:pt x="15265" y="15280"/>
                  <a:pt x="15261" y="15273"/>
                  <a:pt x="15258" y="15267"/>
                </a:cubicBezTo>
                <a:cubicBezTo>
                  <a:pt x="15255" y="15260"/>
                  <a:pt x="15253" y="15252"/>
                  <a:pt x="15251" y="15243"/>
                </a:cubicBezTo>
                <a:cubicBezTo>
                  <a:pt x="15247" y="15225"/>
                  <a:pt x="15245" y="15208"/>
                  <a:pt x="15247" y="15189"/>
                </a:cubicBezTo>
                <a:cubicBezTo>
                  <a:pt x="15248" y="15170"/>
                  <a:pt x="15252" y="15155"/>
                  <a:pt x="15258" y="15139"/>
                </a:cubicBezTo>
                <a:cubicBezTo>
                  <a:pt x="15261" y="15132"/>
                  <a:pt x="15264" y="15125"/>
                  <a:pt x="15268" y="15120"/>
                </a:cubicBezTo>
                <a:cubicBezTo>
                  <a:pt x="15272" y="15114"/>
                  <a:pt x="15277" y="15110"/>
                  <a:pt x="15281" y="15106"/>
                </a:cubicBezTo>
                <a:cubicBezTo>
                  <a:pt x="15291" y="15098"/>
                  <a:pt x="15301" y="15095"/>
                  <a:pt x="15311" y="15098"/>
                </a:cubicBezTo>
                <a:cubicBezTo>
                  <a:pt x="15322" y="15100"/>
                  <a:pt x="15331" y="15107"/>
                  <a:pt x="15339" y="15118"/>
                </a:cubicBezTo>
                <a:cubicBezTo>
                  <a:pt x="15348" y="15130"/>
                  <a:pt x="15353" y="15143"/>
                  <a:pt x="15357" y="15161"/>
                </a:cubicBezTo>
                <a:cubicBezTo>
                  <a:pt x="15362" y="15179"/>
                  <a:pt x="15363" y="15196"/>
                  <a:pt x="15361" y="15215"/>
                </a:cubicBezTo>
                <a:cubicBezTo>
                  <a:pt x="15360" y="15234"/>
                  <a:pt x="15357" y="15250"/>
                  <a:pt x="15350" y="15265"/>
                </a:cubicBezTo>
                <a:cubicBezTo>
                  <a:pt x="15347" y="15272"/>
                  <a:pt x="15344" y="15279"/>
                  <a:pt x="15340" y="15285"/>
                </a:cubicBezTo>
                <a:cubicBezTo>
                  <a:pt x="15336" y="15290"/>
                  <a:pt x="15331" y="15295"/>
                  <a:pt x="15327" y="15298"/>
                </a:cubicBezTo>
                <a:cubicBezTo>
                  <a:pt x="15322" y="15302"/>
                  <a:pt x="15317" y="15305"/>
                  <a:pt x="15312" y="15306"/>
                </a:cubicBezTo>
                <a:cubicBezTo>
                  <a:pt x="15307" y="15307"/>
                  <a:pt x="15302" y="15307"/>
                  <a:pt x="15297" y="15306"/>
                </a:cubicBezTo>
                <a:cubicBezTo>
                  <a:pt x="15292" y="15305"/>
                  <a:pt x="15287" y="15303"/>
                  <a:pt x="15282" y="15300"/>
                </a:cubicBezTo>
                <a:cubicBezTo>
                  <a:pt x="15278" y="15296"/>
                  <a:pt x="15273" y="15292"/>
                  <a:pt x="15269" y="15286"/>
                </a:cubicBezTo>
                <a:close/>
                <a:moveTo>
                  <a:pt x="15962" y="15286"/>
                </a:moveTo>
                <a:cubicBezTo>
                  <a:pt x="15958" y="15280"/>
                  <a:pt x="15954" y="15273"/>
                  <a:pt x="15951" y="15267"/>
                </a:cubicBezTo>
                <a:cubicBezTo>
                  <a:pt x="15948" y="15260"/>
                  <a:pt x="15946" y="15252"/>
                  <a:pt x="15944" y="15243"/>
                </a:cubicBezTo>
                <a:cubicBezTo>
                  <a:pt x="15940" y="15225"/>
                  <a:pt x="15938" y="15208"/>
                  <a:pt x="15940" y="15189"/>
                </a:cubicBezTo>
                <a:cubicBezTo>
                  <a:pt x="15941" y="15170"/>
                  <a:pt x="15945" y="15155"/>
                  <a:pt x="15951" y="15139"/>
                </a:cubicBezTo>
                <a:cubicBezTo>
                  <a:pt x="15954" y="15132"/>
                  <a:pt x="15958" y="15125"/>
                  <a:pt x="15961" y="15120"/>
                </a:cubicBezTo>
                <a:cubicBezTo>
                  <a:pt x="15965" y="15114"/>
                  <a:pt x="15970" y="15110"/>
                  <a:pt x="15974" y="15106"/>
                </a:cubicBezTo>
                <a:cubicBezTo>
                  <a:pt x="15984" y="15098"/>
                  <a:pt x="15994" y="15095"/>
                  <a:pt x="16004" y="15098"/>
                </a:cubicBezTo>
                <a:cubicBezTo>
                  <a:pt x="16015" y="15100"/>
                  <a:pt x="16024" y="15107"/>
                  <a:pt x="16032" y="15118"/>
                </a:cubicBezTo>
                <a:cubicBezTo>
                  <a:pt x="16036" y="15124"/>
                  <a:pt x="16040" y="15131"/>
                  <a:pt x="16043" y="15137"/>
                </a:cubicBezTo>
                <a:cubicBezTo>
                  <a:pt x="16046" y="15144"/>
                  <a:pt x="16048" y="15152"/>
                  <a:pt x="16050" y="15161"/>
                </a:cubicBezTo>
                <a:cubicBezTo>
                  <a:pt x="16055" y="15179"/>
                  <a:pt x="16056" y="15196"/>
                  <a:pt x="16054" y="15215"/>
                </a:cubicBezTo>
                <a:cubicBezTo>
                  <a:pt x="16053" y="15234"/>
                  <a:pt x="16050" y="15250"/>
                  <a:pt x="16043" y="15265"/>
                </a:cubicBezTo>
                <a:cubicBezTo>
                  <a:pt x="16040" y="15272"/>
                  <a:pt x="16037" y="15279"/>
                  <a:pt x="16033" y="15285"/>
                </a:cubicBezTo>
                <a:cubicBezTo>
                  <a:pt x="16029" y="15290"/>
                  <a:pt x="16024" y="15295"/>
                  <a:pt x="16020" y="15298"/>
                </a:cubicBezTo>
                <a:cubicBezTo>
                  <a:pt x="16015" y="15302"/>
                  <a:pt x="16010" y="15305"/>
                  <a:pt x="16005" y="15306"/>
                </a:cubicBezTo>
                <a:cubicBezTo>
                  <a:pt x="16000" y="15307"/>
                  <a:pt x="15995" y="15307"/>
                  <a:pt x="15990" y="15306"/>
                </a:cubicBezTo>
                <a:cubicBezTo>
                  <a:pt x="15985" y="15305"/>
                  <a:pt x="15980" y="15303"/>
                  <a:pt x="15975" y="15300"/>
                </a:cubicBezTo>
                <a:cubicBezTo>
                  <a:pt x="15971" y="15296"/>
                  <a:pt x="15966" y="15292"/>
                  <a:pt x="15962" y="15286"/>
                </a:cubicBezTo>
                <a:close/>
                <a:moveTo>
                  <a:pt x="16655" y="15286"/>
                </a:moveTo>
                <a:cubicBezTo>
                  <a:pt x="16651" y="15280"/>
                  <a:pt x="16647" y="15273"/>
                  <a:pt x="16644" y="15267"/>
                </a:cubicBezTo>
                <a:cubicBezTo>
                  <a:pt x="16641" y="15260"/>
                  <a:pt x="16639" y="15252"/>
                  <a:pt x="16637" y="15243"/>
                </a:cubicBezTo>
                <a:cubicBezTo>
                  <a:pt x="16633" y="15225"/>
                  <a:pt x="16631" y="15208"/>
                  <a:pt x="16633" y="15189"/>
                </a:cubicBezTo>
                <a:cubicBezTo>
                  <a:pt x="16634" y="15170"/>
                  <a:pt x="16638" y="15155"/>
                  <a:pt x="16644" y="15139"/>
                </a:cubicBezTo>
                <a:cubicBezTo>
                  <a:pt x="16647" y="15132"/>
                  <a:pt x="16651" y="15125"/>
                  <a:pt x="16655" y="15120"/>
                </a:cubicBezTo>
                <a:cubicBezTo>
                  <a:pt x="16658" y="15114"/>
                  <a:pt x="16663" y="15110"/>
                  <a:pt x="16667" y="15106"/>
                </a:cubicBezTo>
                <a:cubicBezTo>
                  <a:pt x="16677" y="15098"/>
                  <a:pt x="16687" y="15095"/>
                  <a:pt x="16697" y="15098"/>
                </a:cubicBezTo>
                <a:cubicBezTo>
                  <a:pt x="16708" y="15100"/>
                  <a:pt x="16717" y="15107"/>
                  <a:pt x="16725" y="15118"/>
                </a:cubicBezTo>
                <a:cubicBezTo>
                  <a:pt x="16729" y="15124"/>
                  <a:pt x="16733" y="15131"/>
                  <a:pt x="16736" y="15137"/>
                </a:cubicBezTo>
                <a:cubicBezTo>
                  <a:pt x="16739" y="15144"/>
                  <a:pt x="16741" y="15152"/>
                  <a:pt x="16743" y="15161"/>
                </a:cubicBezTo>
                <a:cubicBezTo>
                  <a:pt x="16748" y="15179"/>
                  <a:pt x="16749" y="15196"/>
                  <a:pt x="16747" y="15215"/>
                </a:cubicBezTo>
                <a:cubicBezTo>
                  <a:pt x="16746" y="15234"/>
                  <a:pt x="16743" y="15250"/>
                  <a:pt x="16736" y="15265"/>
                </a:cubicBezTo>
                <a:cubicBezTo>
                  <a:pt x="16733" y="15272"/>
                  <a:pt x="16730" y="15279"/>
                  <a:pt x="16726" y="15285"/>
                </a:cubicBezTo>
                <a:cubicBezTo>
                  <a:pt x="16722" y="15290"/>
                  <a:pt x="16717" y="15295"/>
                  <a:pt x="16713" y="15298"/>
                </a:cubicBezTo>
                <a:cubicBezTo>
                  <a:pt x="16708" y="15302"/>
                  <a:pt x="16703" y="15305"/>
                  <a:pt x="16698" y="15306"/>
                </a:cubicBezTo>
                <a:cubicBezTo>
                  <a:pt x="16693" y="15307"/>
                  <a:pt x="16688" y="15307"/>
                  <a:pt x="16683" y="15306"/>
                </a:cubicBezTo>
                <a:cubicBezTo>
                  <a:pt x="16678" y="15305"/>
                  <a:pt x="16673" y="15303"/>
                  <a:pt x="16668" y="15300"/>
                </a:cubicBezTo>
                <a:cubicBezTo>
                  <a:pt x="16664" y="15296"/>
                  <a:pt x="16659" y="15292"/>
                  <a:pt x="16655" y="15286"/>
                </a:cubicBezTo>
                <a:close/>
                <a:moveTo>
                  <a:pt x="17349" y="15286"/>
                </a:moveTo>
                <a:cubicBezTo>
                  <a:pt x="17344" y="15280"/>
                  <a:pt x="17341" y="15273"/>
                  <a:pt x="17338" y="15267"/>
                </a:cubicBezTo>
                <a:cubicBezTo>
                  <a:pt x="17335" y="15260"/>
                  <a:pt x="17332" y="15252"/>
                  <a:pt x="17330" y="15243"/>
                </a:cubicBezTo>
                <a:cubicBezTo>
                  <a:pt x="17326" y="15225"/>
                  <a:pt x="17324" y="15208"/>
                  <a:pt x="17326" y="15189"/>
                </a:cubicBezTo>
                <a:cubicBezTo>
                  <a:pt x="17327" y="15170"/>
                  <a:pt x="17331" y="15155"/>
                  <a:pt x="17337" y="15139"/>
                </a:cubicBezTo>
                <a:cubicBezTo>
                  <a:pt x="17340" y="15132"/>
                  <a:pt x="17344" y="15125"/>
                  <a:pt x="17348" y="15120"/>
                </a:cubicBezTo>
                <a:cubicBezTo>
                  <a:pt x="17351" y="15114"/>
                  <a:pt x="17356" y="15110"/>
                  <a:pt x="17360" y="15106"/>
                </a:cubicBezTo>
                <a:cubicBezTo>
                  <a:pt x="17370" y="15098"/>
                  <a:pt x="17380" y="15095"/>
                  <a:pt x="17390" y="15098"/>
                </a:cubicBezTo>
                <a:cubicBezTo>
                  <a:pt x="17401" y="15100"/>
                  <a:pt x="17410" y="15107"/>
                  <a:pt x="17418" y="15118"/>
                </a:cubicBezTo>
                <a:cubicBezTo>
                  <a:pt x="17422" y="15124"/>
                  <a:pt x="17426" y="15131"/>
                  <a:pt x="17429" y="15137"/>
                </a:cubicBezTo>
                <a:cubicBezTo>
                  <a:pt x="17432" y="15144"/>
                  <a:pt x="17434" y="15152"/>
                  <a:pt x="17436" y="15161"/>
                </a:cubicBezTo>
                <a:cubicBezTo>
                  <a:pt x="17441" y="15179"/>
                  <a:pt x="17442" y="15196"/>
                  <a:pt x="17440" y="15215"/>
                </a:cubicBezTo>
                <a:cubicBezTo>
                  <a:pt x="17439" y="15234"/>
                  <a:pt x="17436" y="15250"/>
                  <a:pt x="17429" y="15265"/>
                </a:cubicBezTo>
                <a:cubicBezTo>
                  <a:pt x="17426" y="15272"/>
                  <a:pt x="17423" y="15279"/>
                  <a:pt x="17419" y="15285"/>
                </a:cubicBezTo>
                <a:cubicBezTo>
                  <a:pt x="17415" y="15290"/>
                  <a:pt x="17411" y="15295"/>
                  <a:pt x="17406" y="15298"/>
                </a:cubicBezTo>
                <a:cubicBezTo>
                  <a:pt x="17401" y="15302"/>
                  <a:pt x="17396" y="15305"/>
                  <a:pt x="17391" y="15306"/>
                </a:cubicBezTo>
                <a:cubicBezTo>
                  <a:pt x="17386" y="15307"/>
                  <a:pt x="17381" y="15307"/>
                  <a:pt x="17376" y="15306"/>
                </a:cubicBezTo>
                <a:cubicBezTo>
                  <a:pt x="17371" y="15305"/>
                  <a:pt x="17366" y="15303"/>
                  <a:pt x="17362" y="15300"/>
                </a:cubicBezTo>
                <a:cubicBezTo>
                  <a:pt x="17357" y="15296"/>
                  <a:pt x="17353" y="15292"/>
                  <a:pt x="17349" y="15286"/>
                </a:cubicBezTo>
                <a:close/>
                <a:moveTo>
                  <a:pt x="18042" y="15286"/>
                </a:moveTo>
                <a:cubicBezTo>
                  <a:pt x="18037" y="15280"/>
                  <a:pt x="18034" y="15273"/>
                  <a:pt x="18031" y="15267"/>
                </a:cubicBezTo>
                <a:cubicBezTo>
                  <a:pt x="18028" y="15260"/>
                  <a:pt x="18025" y="15252"/>
                  <a:pt x="18023" y="15243"/>
                </a:cubicBezTo>
                <a:cubicBezTo>
                  <a:pt x="18019" y="15225"/>
                  <a:pt x="18017" y="15208"/>
                  <a:pt x="18019" y="15189"/>
                </a:cubicBezTo>
                <a:cubicBezTo>
                  <a:pt x="18020" y="15170"/>
                  <a:pt x="18024" y="15155"/>
                  <a:pt x="18030" y="15139"/>
                </a:cubicBezTo>
                <a:cubicBezTo>
                  <a:pt x="18033" y="15132"/>
                  <a:pt x="18037" y="15125"/>
                  <a:pt x="18041" y="15120"/>
                </a:cubicBezTo>
                <a:cubicBezTo>
                  <a:pt x="18044" y="15114"/>
                  <a:pt x="18049" y="15110"/>
                  <a:pt x="18053" y="15106"/>
                </a:cubicBezTo>
                <a:cubicBezTo>
                  <a:pt x="18063" y="15098"/>
                  <a:pt x="18073" y="15095"/>
                  <a:pt x="18083" y="15098"/>
                </a:cubicBezTo>
                <a:cubicBezTo>
                  <a:pt x="18094" y="15100"/>
                  <a:pt x="18103" y="15107"/>
                  <a:pt x="18111" y="15118"/>
                </a:cubicBezTo>
                <a:cubicBezTo>
                  <a:pt x="18115" y="15124"/>
                  <a:pt x="18119" y="15131"/>
                  <a:pt x="18122" y="15137"/>
                </a:cubicBezTo>
                <a:cubicBezTo>
                  <a:pt x="18125" y="15144"/>
                  <a:pt x="18127" y="15152"/>
                  <a:pt x="18129" y="15161"/>
                </a:cubicBezTo>
                <a:cubicBezTo>
                  <a:pt x="18131" y="15170"/>
                  <a:pt x="18133" y="15179"/>
                  <a:pt x="18133" y="15187"/>
                </a:cubicBezTo>
                <a:cubicBezTo>
                  <a:pt x="18134" y="15196"/>
                  <a:pt x="18134" y="15205"/>
                  <a:pt x="18133" y="15215"/>
                </a:cubicBezTo>
                <a:cubicBezTo>
                  <a:pt x="18132" y="15234"/>
                  <a:pt x="18129" y="15250"/>
                  <a:pt x="18122" y="15265"/>
                </a:cubicBezTo>
                <a:cubicBezTo>
                  <a:pt x="18116" y="15280"/>
                  <a:pt x="18109" y="15291"/>
                  <a:pt x="18099" y="15298"/>
                </a:cubicBezTo>
                <a:cubicBezTo>
                  <a:pt x="18094" y="15302"/>
                  <a:pt x="18089" y="15305"/>
                  <a:pt x="18084" y="15306"/>
                </a:cubicBezTo>
                <a:cubicBezTo>
                  <a:pt x="18079" y="15307"/>
                  <a:pt x="18074" y="15307"/>
                  <a:pt x="18069" y="15306"/>
                </a:cubicBezTo>
                <a:cubicBezTo>
                  <a:pt x="18064" y="15305"/>
                  <a:pt x="18059" y="15303"/>
                  <a:pt x="18055" y="15300"/>
                </a:cubicBezTo>
                <a:cubicBezTo>
                  <a:pt x="18050" y="15296"/>
                  <a:pt x="18046" y="15292"/>
                  <a:pt x="18042" y="15286"/>
                </a:cubicBezTo>
                <a:close/>
                <a:moveTo>
                  <a:pt x="18735" y="15286"/>
                </a:moveTo>
                <a:cubicBezTo>
                  <a:pt x="18730" y="15280"/>
                  <a:pt x="18727" y="15273"/>
                  <a:pt x="18724" y="15267"/>
                </a:cubicBezTo>
                <a:cubicBezTo>
                  <a:pt x="18721" y="15260"/>
                  <a:pt x="18718" y="15252"/>
                  <a:pt x="18716" y="15243"/>
                </a:cubicBezTo>
                <a:cubicBezTo>
                  <a:pt x="18712" y="15225"/>
                  <a:pt x="18710" y="15208"/>
                  <a:pt x="18712" y="15189"/>
                </a:cubicBezTo>
                <a:cubicBezTo>
                  <a:pt x="18713" y="15170"/>
                  <a:pt x="18717" y="15155"/>
                  <a:pt x="18723" y="15139"/>
                </a:cubicBezTo>
                <a:cubicBezTo>
                  <a:pt x="18726" y="15132"/>
                  <a:pt x="18730" y="15125"/>
                  <a:pt x="18734" y="15120"/>
                </a:cubicBezTo>
                <a:cubicBezTo>
                  <a:pt x="18737" y="15114"/>
                  <a:pt x="18742" y="15110"/>
                  <a:pt x="18746" y="15106"/>
                </a:cubicBezTo>
                <a:cubicBezTo>
                  <a:pt x="18756" y="15098"/>
                  <a:pt x="18766" y="15095"/>
                  <a:pt x="18776" y="15098"/>
                </a:cubicBezTo>
                <a:cubicBezTo>
                  <a:pt x="18787" y="15100"/>
                  <a:pt x="18796" y="15107"/>
                  <a:pt x="18804" y="15118"/>
                </a:cubicBezTo>
                <a:cubicBezTo>
                  <a:pt x="18808" y="15124"/>
                  <a:pt x="18812" y="15131"/>
                  <a:pt x="18815" y="15137"/>
                </a:cubicBezTo>
                <a:cubicBezTo>
                  <a:pt x="18818" y="15144"/>
                  <a:pt x="18820" y="15152"/>
                  <a:pt x="18822" y="15161"/>
                </a:cubicBezTo>
                <a:cubicBezTo>
                  <a:pt x="18827" y="15179"/>
                  <a:pt x="18828" y="15196"/>
                  <a:pt x="18827" y="15215"/>
                </a:cubicBezTo>
                <a:cubicBezTo>
                  <a:pt x="18825" y="15234"/>
                  <a:pt x="18822" y="15250"/>
                  <a:pt x="18815" y="15265"/>
                </a:cubicBezTo>
                <a:cubicBezTo>
                  <a:pt x="18809" y="15280"/>
                  <a:pt x="18802" y="15291"/>
                  <a:pt x="18792" y="15298"/>
                </a:cubicBezTo>
                <a:cubicBezTo>
                  <a:pt x="18787" y="15302"/>
                  <a:pt x="18782" y="15305"/>
                  <a:pt x="18777" y="15306"/>
                </a:cubicBezTo>
                <a:cubicBezTo>
                  <a:pt x="18772" y="15307"/>
                  <a:pt x="18767" y="15307"/>
                  <a:pt x="18762" y="15306"/>
                </a:cubicBezTo>
                <a:cubicBezTo>
                  <a:pt x="18757" y="15305"/>
                  <a:pt x="18752" y="15303"/>
                  <a:pt x="18748" y="15300"/>
                </a:cubicBezTo>
                <a:cubicBezTo>
                  <a:pt x="18743" y="15296"/>
                  <a:pt x="18739" y="15292"/>
                  <a:pt x="18735" y="15286"/>
                </a:cubicBezTo>
                <a:close/>
                <a:moveTo>
                  <a:pt x="19428" y="15286"/>
                </a:moveTo>
                <a:cubicBezTo>
                  <a:pt x="19423" y="15280"/>
                  <a:pt x="19420" y="15273"/>
                  <a:pt x="19417" y="15267"/>
                </a:cubicBezTo>
                <a:cubicBezTo>
                  <a:pt x="19414" y="15260"/>
                  <a:pt x="19411" y="15252"/>
                  <a:pt x="19409" y="15243"/>
                </a:cubicBezTo>
                <a:cubicBezTo>
                  <a:pt x="19405" y="15225"/>
                  <a:pt x="19403" y="15208"/>
                  <a:pt x="19405" y="15189"/>
                </a:cubicBezTo>
                <a:cubicBezTo>
                  <a:pt x="19406" y="15170"/>
                  <a:pt x="19410" y="15155"/>
                  <a:pt x="19416" y="15139"/>
                </a:cubicBezTo>
                <a:cubicBezTo>
                  <a:pt x="19419" y="15132"/>
                  <a:pt x="19423" y="15125"/>
                  <a:pt x="19427" y="15120"/>
                </a:cubicBezTo>
                <a:cubicBezTo>
                  <a:pt x="19430" y="15114"/>
                  <a:pt x="19435" y="15110"/>
                  <a:pt x="19439" y="15106"/>
                </a:cubicBezTo>
                <a:cubicBezTo>
                  <a:pt x="19449" y="15098"/>
                  <a:pt x="19459" y="15095"/>
                  <a:pt x="19469" y="15098"/>
                </a:cubicBezTo>
                <a:cubicBezTo>
                  <a:pt x="19480" y="15100"/>
                  <a:pt x="19489" y="15107"/>
                  <a:pt x="19497" y="15118"/>
                </a:cubicBezTo>
                <a:cubicBezTo>
                  <a:pt x="19506" y="15130"/>
                  <a:pt x="19511" y="15143"/>
                  <a:pt x="19515" y="15161"/>
                </a:cubicBezTo>
                <a:cubicBezTo>
                  <a:pt x="19520" y="15179"/>
                  <a:pt x="19521" y="15196"/>
                  <a:pt x="19520" y="15215"/>
                </a:cubicBezTo>
                <a:cubicBezTo>
                  <a:pt x="19518" y="15234"/>
                  <a:pt x="19515" y="15250"/>
                  <a:pt x="19508" y="15265"/>
                </a:cubicBezTo>
                <a:cubicBezTo>
                  <a:pt x="19505" y="15272"/>
                  <a:pt x="19502" y="15279"/>
                  <a:pt x="19498" y="15285"/>
                </a:cubicBezTo>
                <a:cubicBezTo>
                  <a:pt x="19494" y="15290"/>
                  <a:pt x="19490" y="15295"/>
                  <a:pt x="19485" y="15298"/>
                </a:cubicBezTo>
                <a:cubicBezTo>
                  <a:pt x="19480" y="15302"/>
                  <a:pt x="19475" y="15305"/>
                  <a:pt x="19470" y="15306"/>
                </a:cubicBezTo>
                <a:cubicBezTo>
                  <a:pt x="19465" y="15307"/>
                  <a:pt x="19460" y="15307"/>
                  <a:pt x="19455" y="15306"/>
                </a:cubicBezTo>
                <a:cubicBezTo>
                  <a:pt x="19450" y="15305"/>
                  <a:pt x="19445" y="15303"/>
                  <a:pt x="19441" y="15300"/>
                </a:cubicBezTo>
                <a:cubicBezTo>
                  <a:pt x="19436" y="15296"/>
                  <a:pt x="19432" y="15292"/>
                  <a:pt x="19428" y="15286"/>
                </a:cubicBezTo>
                <a:close/>
                <a:moveTo>
                  <a:pt x="20121" y="15286"/>
                </a:moveTo>
                <a:cubicBezTo>
                  <a:pt x="20116" y="15280"/>
                  <a:pt x="20113" y="15273"/>
                  <a:pt x="20110" y="15267"/>
                </a:cubicBezTo>
                <a:cubicBezTo>
                  <a:pt x="20107" y="15260"/>
                  <a:pt x="20104" y="15252"/>
                  <a:pt x="20102" y="15243"/>
                </a:cubicBezTo>
                <a:cubicBezTo>
                  <a:pt x="20098" y="15225"/>
                  <a:pt x="20096" y="15208"/>
                  <a:pt x="20098" y="15189"/>
                </a:cubicBezTo>
                <a:cubicBezTo>
                  <a:pt x="20099" y="15170"/>
                  <a:pt x="20103" y="15155"/>
                  <a:pt x="20109" y="15139"/>
                </a:cubicBezTo>
                <a:cubicBezTo>
                  <a:pt x="20112" y="15132"/>
                  <a:pt x="20116" y="15125"/>
                  <a:pt x="20120" y="15120"/>
                </a:cubicBezTo>
                <a:cubicBezTo>
                  <a:pt x="20124" y="15114"/>
                  <a:pt x="20128" y="15110"/>
                  <a:pt x="20133" y="15106"/>
                </a:cubicBezTo>
                <a:cubicBezTo>
                  <a:pt x="20143" y="15098"/>
                  <a:pt x="20152" y="15095"/>
                  <a:pt x="20162" y="15098"/>
                </a:cubicBezTo>
                <a:cubicBezTo>
                  <a:pt x="20173" y="15100"/>
                  <a:pt x="20182" y="15107"/>
                  <a:pt x="20190" y="15118"/>
                </a:cubicBezTo>
                <a:cubicBezTo>
                  <a:pt x="20199" y="15130"/>
                  <a:pt x="20204" y="15143"/>
                  <a:pt x="20208" y="15161"/>
                </a:cubicBezTo>
                <a:cubicBezTo>
                  <a:pt x="20213" y="15179"/>
                  <a:pt x="20214" y="15196"/>
                  <a:pt x="20213" y="15215"/>
                </a:cubicBezTo>
                <a:cubicBezTo>
                  <a:pt x="20211" y="15234"/>
                  <a:pt x="20208" y="15250"/>
                  <a:pt x="20201" y="15265"/>
                </a:cubicBezTo>
                <a:cubicBezTo>
                  <a:pt x="20198" y="15272"/>
                  <a:pt x="20195" y="15279"/>
                  <a:pt x="20191" y="15285"/>
                </a:cubicBezTo>
                <a:cubicBezTo>
                  <a:pt x="20187" y="15290"/>
                  <a:pt x="20183" y="15295"/>
                  <a:pt x="20178" y="15298"/>
                </a:cubicBezTo>
                <a:cubicBezTo>
                  <a:pt x="20173" y="15302"/>
                  <a:pt x="20168" y="15305"/>
                  <a:pt x="20163" y="15306"/>
                </a:cubicBezTo>
                <a:cubicBezTo>
                  <a:pt x="20158" y="15307"/>
                  <a:pt x="20153" y="15307"/>
                  <a:pt x="20148" y="15306"/>
                </a:cubicBezTo>
                <a:cubicBezTo>
                  <a:pt x="20143" y="15305"/>
                  <a:pt x="20138" y="15303"/>
                  <a:pt x="20134" y="15300"/>
                </a:cubicBezTo>
                <a:cubicBezTo>
                  <a:pt x="20129" y="15296"/>
                  <a:pt x="20125" y="15292"/>
                  <a:pt x="20121" y="15286"/>
                </a:cubicBezTo>
                <a:close/>
                <a:moveTo>
                  <a:pt x="20814" y="15286"/>
                </a:moveTo>
                <a:cubicBezTo>
                  <a:pt x="20809" y="15280"/>
                  <a:pt x="20806" y="15273"/>
                  <a:pt x="20803" y="15267"/>
                </a:cubicBezTo>
                <a:cubicBezTo>
                  <a:pt x="20800" y="15260"/>
                  <a:pt x="20797" y="15252"/>
                  <a:pt x="20795" y="15243"/>
                </a:cubicBezTo>
                <a:cubicBezTo>
                  <a:pt x="20791" y="15225"/>
                  <a:pt x="20789" y="15208"/>
                  <a:pt x="20791" y="15189"/>
                </a:cubicBezTo>
                <a:cubicBezTo>
                  <a:pt x="20792" y="15170"/>
                  <a:pt x="20796" y="15155"/>
                  <a:pt x="20802" y="15139"/>
                </a:cubicBezTo>
                <a:cubicBezTo>
                  <a:pt x="20805" y="15132"/>
                  <a:pt x="20809" y="15125"/>
                  <a:pt x="20813" y="15120"/>
                </a:cubicBezTo>
                <a:cubicBezTo>
                  <a:pt x="20817" y="15114"/>
                  <a:pt x="20821" y="15110"/>
                  <a:pt x="20826" y="15106"/>
                </a:cubicBezTo>
                <a:cubicBezTo>
                  <a:pt x="20836" y="15098"/>
                  <a:pt x="20845" y="15095"/>
                  <a:pt x="20855" y="15098"/>
                </a:cubicBezTo>
                <a:cubicBezTo>
                  <a:pt x="20866" y="15100"/>
                  <a:pt x="20875" y="15107"/>
                  <a:pt x="20883" y="15118"/>
                </a:cubicBezTo>
                <a:cubicBezTo>
                  <a:pt x="20892" y="15130"/>
                  <a:pt x="20897" y="15143"/>
                  <a:pt x="20901" y="15161"/>
                </a:cubicBezTo>
                <a:cubicBezTo>
                  <a:pt x="20906" y="15179"/>
                  <a:pt x="20907" y="15196"/>
                  <a:pt x="20906" y="15215"/>
                </a:cubicBezTo>
                <a:cubicBezTo>
                  <a:pt x="20904" y="15234"/>
                  <a:pt x="20901" y="15250"/>
                  <a:pt x="20894" y="15265"/>
                </a:cubicBezTo>
                <a:cubicBezTo>
                  <a:pt x="20891" y="15272"/>
                  <a:pt x="20888" y="15279"/>
                  <a:pt x="20884" y="15285"/>
                </a:cubicBezTo>
                <a:cubicBezTo>
                  <a:pt x="20880" y="15290"/>
                  <a:pt x="20876" y="15295"/>
                  <a:pt x="20871" y="15298"/>
                </a:cubicBezTo>
                <a:cubicBezTo>
                  <a:pt x="20866" y="15302"/>
                  <a:pt x="20861" y="15305"/>
                  <a:pt x="20856" y="15306"/>
                </a:cubicBezTo>
                <a:cubicBezTo>
                  <a:pt x="20852" y="15307"/>
                  <a:pt x="20846" y="15307"/>
                  <a:pt x="20841" y="15306"/>
                </a:cubicBezTo>
                <a:cubicBezTo>
                  <a:pt x="20836" y="15305"/>
                  <a:pt x="20831" y="15303"/>
                  <a:pt x="20827" y="15300"/>
                </a:cubicBezTo>
                <a:cubicBezTo>
                  <a:pt x="20822" y="15296"/>
                  <a:pt x="20818" y="15292"/>
                  <a:pt x="20814" y="15286"/>
                </a:cubicBezTo>
                <a:close/>
                <a:moveTo>
                  <a:pt x="21507" y="15286"/>
                </a:moveTo>
                <a:cubicBezTo>
                  <a:pt x="21498" y="15274"/>
                  <a:pt x="21493" y="15261"/>
                  <a:pt x="21488" y="15243"/>
                </a:cubicBezTo>
                <a:cubicBezTo>
                  <a:pt x="21484" y="15225"/>
                  <a:pt x="21482" y="15208"/>
                  <a:pt x="21484" y="15189"/>
                </a:cubicBezTo>
                <a:cubicBezTo>
                  <a:pt x="21485" y="15170"/>
                  <a:pt x="21489" y="15155"/>
                  <a:pt x="21495" y="15139"/>
                </a:cubicBezTo>
                <a:cubicBezTo>
                  <a:pt x="21498" y="15132"/>
                  <a:pt x="21502" y="15125"/>
                  <a:pt x="21506" y="15120"/>
                </a:cubicBezTo>
                <a:cubicBezTo>
                  <a:pt x="21510" y="15114"/>
                  <a:pt x="21514" y="15110"/>
                  <a:pt x="21519" y="15106"/>
                </a:cubicBezTo>
                <a:cubicBezTo>
                  <a:pt x="21529" y="15098"/>
                  <a:pt x="21538" y="15095"/>
                  <a:pt x="21548" y="15098"/>
                </a:cubicBezTo>
                <a:cubicBezTo>
                  <a:pt x="21559" y="15100"/>
                  <a:pt x="21568" y="15107"/>
                  <a:pt x="21576" y="15118"/>
                </a:cubicBezTo>
                <a:cubicBezTo>
                  <a:pt x="21585" y="15130"/>
                  <a:pt x="21590" y="15143"/>
                  <a:pt x="21594" y="15161"/>
                </a:cubicBezTo>
                <a:cubicBezTo>
                  <a:pt x="21599" y="15179"/>
                  <a:pt x="21600" y="15196"/>
                  <a:pt x="21599" y="15215"/>
                </a:cubicBezTo>
                <a:cubicBezTo>
                  <a:pt x="21597" y="15234"/>
                  <a:pt x="21594" y="15250"/>
                  <a:pt x="21587" y="15265"/>
                </a:cubicBezTo>
                <a:cubicBezTo>
                  <a:pt x="21584" y="15272"/>
                  <a:pt x="21581" y="15279"/>
                  <a:pt x="21577" y="15285"/>
                </a:cubicBezTo>
                <a:cubicBezTo>
                  <a:pt x="21573" y="15290"/>
                  <a:pt x="21569" y="15295"/>
                  <a:pt x="21564" y="15298"/>
                </a:cubicBezTo>
                <a:cubicBezTo>
                  <a:pt x="21559" y="15302"/>
                  <a:pt x="21554" y="15305"/>
                  <a:pt x="21549" y="15306"/>
                </a:cubicBezTo>
                <a:cubicBezTo>
                  <a:pt x="21545" y="15307"/>
                  <a:pt x="21539" y="15307"/>
                  <a:pt x="21534" y="15306"/>
                </a:cubicBezTo>
                <a:cubicBezTo>
                  <a:pt x="21524" y="15304"/>
                  <a:pt x="21515" y="15298"/>
                  <a:pt x="21507" y="15286"/>
                </a:cubicBezTo>
                <a:close/>
                <a:moveTo>
                  <a:pt x="23" y="16544"/>
                </a:moveTo>
                <a:cubicBezTo>
                  <a:pt x="15" y="16532"/>
                  <a:pt x="9" y="16519"/>
                  <a:pt x="5" y="16501"/>
                </a:cubicBezTo>
                <a:cubicBezTo>
                  <a:pt x="3" y="16492"/>
                  <a:pt x="1" y="16483"/>
                  <a:pt x="1" y="16475"/>
                </a:cubicBezTo>
                <a:cubicBezTo>
                  <a:pt x="0" y="16466"/>
                  <a:pt x="0" y="16457"/>
                  <a:pt x="1" y="16447"/>
                </a:cubicBezTo>
                <a:cubicBezTo>
                  <a:pt x="1" y="16438"/>
                  <a:pt x="2" y="16429"/>
                  <a:pt x="4" y="16421"/>
                </a:cubicBezTo>
                <a:cubicBezTo>
                  <a:pt x="6" y="16413"/>
                  <a:pt x="8" y="16405"/>
                  <a:pt x="12" y="16397"/>
                </a:cubicBezTo>
                <a:cubicBezTo>
                  <a:pt x="15" y="16390"/>
                  <a:pt x="18" y="16383"/>
                  <a:pt x="22" y="16378"/>
                </a:cubicBezTo>
                <a:cubicBezTo>
                  <a:pt x="26" y="16372"/>
                  <a:pt x="30" y="16368"/>
                  <a:pt x="35" y="16364"/>
                </a:cubicBezTo>
                <a:cubicBezTo>
                  <a:pt x="45" y="16357"/>
                  <a:pt x="54" y="16353"/>
                  <a:pt x="65" y="16356"/>
                </a:cubicBezTo>
                <a:cubicBezTo>
                  <a:pt x="75" y="16358"/>
                  <a:pt x="84" y="16365"/>
                  <a:pt x="92" y="16377"/>
                </a:cubicBezTo>
                <a:cubicBezTo>
                  <a:pt x="96" y="16383"/>
                  <a:pt x="100" y="16389"/>
                  <a:pt x="103" y="16396"/>
                </a:cubicBezTo>
                <a:cubicBezTo>
                  <a:pt x="106" y="16402"/>
                  <a:pt x="109" y="16410"/>
                  <a:pt x="111" y="16419"/>
                </a:cubicBezTo>
                <a:cubicBezTo>
                  <a:pt x="115" y="16437"/>
                  <a:pt x="116" y="16454"/>
                  <a:pt x="115" y="16473"/>
                </a:cubicBezTo>
                <a:cubicBezTo>
                  <a:pt x="114" y="16492"/>
                  <a:pt x="110" y="16508"/>
                  <a:pt x="104" y="16523"/>
                </a:cubicBezTo>
                <a:cubicBezTo>
                  <a:pt x="100" y="16531"/>
                  <a:pt x="97" y="16537"/>
                  <a:pt x="93" y="16543"/>
                </a:cubicBezTo>
                <a:cubicBezTo>
                  <a:pt x="89" y="16548"/>
                  <a:pt x="85" y="16553"/>
                  <a:pt x="80" y="16557"/>
                </a:cubicBezTo>
                <a:cubicBezTo>
                  <a:pt x="75" y="16561"/>
                  <a:pt x="71" y="16563"/>
                  <a:pt x="66" y="16564"/>
                </a:cubicBezTo>
                <a:cubicBezTo>
                  <a:pt x="61" y="16565"/>
                  <a:pt x="56" y="16565"/>
                  <a:pt x="51" y="16565"/>
                </a:cubicBezTo>
                <a:cubicBezTo>
                  <a:pt x="40" y="16562"/>
                  <a:pt x="31" y="16556"/>
                  <a:pt x="23" y="16544"/>
                </a:cubicBezTo>
                <a:close/>
                <a:moveTo>
                  <a:pt x="716" y="16544"/>
                </a:moveTo>
                <a:cubicBezTo>
                  <a:pt x="708" y="16532"/>
                  <a:pt x="702" y="16519"/>
                  <a:pt x="698" y="16501"/>
                </a:cubicBezTo>
                <a:cubicBezTo>
                  <a:pt x="693" y="16483"/>
                  <a:pt x="692" y="16467"/>
                  <a:pt x="694" y="16447"/>
                </a:cubicBezTo>
                <a:cubicBezTo>
                  <a:pt x="695" y="16428"/>
                  <a:pt x="698" y="16413"/>
                  <a:pt x="705" y="16397"/>
                </a:cubicBezTo>
                <a:cubicBezTo>
                  <a:pt x="711" y="16382"/>
                  <a:pt x="718" y="16372"/>
                  <a:pt x="728" y="16364"/>
                </a:cubicBezTo>
                <a:cubicBezTo>
                  <a:pt x="738" y="16357"/>
                  <a:pt x="747" y="16353"/>
                  <a:pt x="758" y="16356"/>
                </a:cubicBezTo>
                <a:cubicBezTo>
                  <a:pt x="768" y="16358"/>
                  <a:pt x="777" y="16365"/>
                  <a:pt x="785" y="16377"/>
                </a:cubicBezTo>
                <a:cubicBezTo>
                  <a:pt x="789" y="16383"/>
                  <a:pt x="793" y="16389"/>
                  <a:pt x="796" y="16396"/>
                </a:cubicBezTo>
                <a:cubicBezTo>
                  <a:pt x="799" y="16402"/>
                  <a:pt x="802" y="16410"/>
                  <a:pt x="804" y="16419"/>
                </a:cubicBezTo>
                <a:cubicBezTo>
                  <a:pt x="808" y="16437"/>
                  <a:pt x="809" y="16454"/>
                  <a:pt x="808" y="16473"/>
                </a:cubicBezTo>
                <a:cubicBezTo>
                  <a:pt x="807" y="16492"/>
                  <a:pt x="803" y="16508"/>
                  <a:pt x="797" y="16523"/>
                </a:cubicBezTo>
                <a:cubicBezTo>
                  <a:pt x="793" y="16531"/>
                  <a:pt x="790" y="16537"/>
                  <a:pt x="786" y="16543"/>
                </a:cubicBezTo>
                <a:cubicBezTo>
                  <a:pt x="782" y="16548"/>
                  <a:pt x="778" y="16553"/>
                  <a:pt x="773" y="16557"/>
                </a:cubicBezTo>
                <a:cubicBezTo>
                  <a:pt x="768" y="16561"/>
                  <a:pt x="764" y="16563"/>
                  <a:pt x="759" y="16564"/>
                </a:cubicBezTo>
                <a:cubicBezTo>
                  <a:pt x="754" y="16565"/>
                  <a:pt x="749" y="16565"/>
                  <a:pt x="744" y="16565"/>
                </a:cubicBezTo>
                <a:cubicBezTo>
                  <a:pt x="733" y="16562"/>
                  <a:pt x="724" y="16556"/>
                  <a:pt x="716" y="16544"/>
                </a:cubicBezTo>
                <a:close/>
                <a:moveTo>
                  <a:pt x="1409" y="16544"/>
                </a:moveTo>
                <a:cubicBezTo>
                  <a:pt x="1401" y="16532"/>
                  <a:pt x="1395" y="16519"/>
                  <a:pt x="1391" y="16501"/>
                </a:cubicBezTo>
                <a:cubicBezTo>
                  <a:pt x="1386" y="16483"/>
                  <a:pt x="1385" y="16467"/>
                  <a:pt x="1387" y="16447"/>
                </a:cubicBezTo>
                <a:cubicBezTo>
                  <a:pt x="1388" y="16428"/>
                  <a:pt x="1391" y="16413"/>
                  <a:pt x="1398" y="16397"/>
                </a:cubicBezTo>
                <a:cubicBezTo>
                  <a:pt x="1404" y="16382"/>
                  <a:pt x="1412" y="16372"/>
                  <a:pt x="1421" y="16364"/>
                </a:cubicBezTo>
                <a:cubicBezTo>
                  <a:pt x="1431" y="16357"/>
                  <a:pt x="1440" y="16353"/>
                  <a:pt x="1451" y="16356"/>
                </a:cubicBezTo>
                <a:cubicBezTo>
                  <a:pt x="1461" y="16358"/>
                  <a:pt x="1470" y="16365"/>
                  <a:pt x="1479" y="16377"/>
                </a:cubicBezTo>
                <a:cubicBezTo>
                  <a:pt x="1483" y="16383"/>
                  <a:pt x="1486" y="16389"/>
                  <a:pt x="1489" y="16396"/>
                </a:cubicBezTo>
                <a:cubicBezTo>
                  <a:pt x="1492" y="16402"/>
                  <a:pt x="1495" y="16410"/>
                  <a:pt x="1497" y="16419"/>
                </a:cubicBezTo>
                <a:cubicBezTo>
                  <a:pt x="1501" y="16437"/>
                  <a:pt x="1502" y="16454"/>
                  <a:pt x="1501" y="16473"/>
                </a:cubicBezTo>
                <a:cubicBezTo>
                  <a:pt x="1500" y="16492"/>
                  <a:pt x="1496" y="16508"/>
                  <a:pt x="1490" y="16523"/>
                </a:cubicBezTo>
                <a:cubicBezTo>
                  <a:pt x="1486" y="16531"/>
                  <a:pt x="1483" y="16537"/>
                  <a:pt x="1479" y="16543"/>
                </a:cubicBezTo>
                <a:cubicBezTo>
                  <a:pt x="1475" y="16548"/>
                  <a:pt x="1471" y="16553"/>
                  <a:pt x="1466" y="16557"/>
                </a:cubicBezTo>
                <a:cubicBezTo>
                  <a:pt x="1461" y="16561"/>
                  <a:pt x="1457" y="16563"/>
                  <a:pt x="1452" y="16564"/>
                </a:cubicBezTo>
                <a:cubicBezTo>
                  <a:pt x="1447" y="16565"/>
                  <a:pt x="1442" y="16565"/>
                  <a:pt x="1437" y="16565"/>
                </a:cubicBezTo>
                <a:cubicBezTo>
                  <a:pt x="1426" y="16562"/>
                  <a:pt x="1417" y="16556"/>
                  <a:pt x="1409" y="16544"/>
                </a:cubicBezTo>
                <a:close/>
                <a:moveTo>
                  <a:pt x="2102" y="16544"/>
                </a:moveTo>
                <a:cubicBezTo>
                  <a:pt x="2094" y="16532"/>
                  <a:pt x="2088" y="16519"/>
                  <a:pt x="2084" y="16501"/>
                </a:cubicBezTo>
                <a:cubicBezTo>
                  <a:pt x="2079" y="16483"/>
                  <a:pt x="2078" y="16467"/>
                  <a:pt x="2080" y="16447"/>
                </a:cubicBezTo>
                <a:cubicBezTo>
                  <a:pt x="2081" y="16428"/>
                  <a:pt x="2084" y="16413"/>
                  <a:pt x="2091" y="16397"/>
                </a:cubicBezTo>
                <a:cubicBezTo>
                  <a:pt x="2097" y="16382"/>
                  <a:pt x="2105" y="16372"/>
                  <a:pt x="2114" y="16364"/>
                </a:cubicBezTo>
                <a:cubicBezTo>
                  <a:pt x="2124" y="16357"/>
                  <a:pt x="2133" y="16353"/>
                  <a:pt x="2144" y="16356"/>
                </a:cubicBezTo>
                <a:cubicBezTo>
                  <a:pt x="2154" y="16358"/>
                  <a:pt x="2163" y="16365"/>
                  <a:pt x="2172" y="16377"/>
                </a:cubicBezTo>
                <a:cubicBezTo>
                  <a:pt x="2176" y="16383"/>
                  <a:pt x="2179" y="16389"/>
                  <a:pt x="2182" y="16396"/>
                </a:cubicBezTo>
                <a:cubicBezTo>
                  <a:pt x="2185" y="16402"/>
                  <a:pt x="2188" y="16410"/>
                  <a:pt x="2190" y="16419"/>
                </a:cubicBezTo>
                <a:cubicBezTo>
                  <a:pt x="2194" y="16437"/>
                  <a:pt x="2195" y="16454"/>
                  <a:pt x="2194" y="16473"/>
                </a:cubicBezTo>
                <a:cubicBezTo>
                  <a:pt x="2193" y="16492"/>
                  <a:pt x="2189" y="16508"/>
                  <a:pt x="2183" y="16523"/>
                </a:cubicBezTo>
                <a:cubicBezTo>
                  <a:pt x="2180" y="16531"/>
                  <a:pt x="2176" y="16537"/>
                  <a:pt x="2172" y="16543"/>
                </a:cubicBezTo>
                <a:cubicBezTo>
                  <a:pt x="2169" y="16548"/>
                  <a:pt x="2164" y="16553"/>
                  <a:pt x="2159" y="16557"/>
                </a:cubicBezTo>
                <a:cubicBezTo>
                  <a:pt x="2155" y="16561"/>
                  <a:pt x="2150" y="16563"/>
                  <a:pt x="2145" y="16564"/>
                </a:cubicBezTo>
                <a:cubicBezTo>
                  <a:pt x="2140" y="16565"/>
                  <a:pt x="2135" y="16565"/>
                  <a:pt x="2130" y="16565"/>
                </a:cubicBezTo>
                <a:cubicBezTo>
                  <a:pt x="2119" y="16562"/>
                  <a:pt x="2110" y="16556"/>
                  <a:pt x="2102" y="16544"/>
                </a:cubicBezTo>
                <a:close/>
                <a:moveTo>
                  <a:pt x="2795" y="16544"/>
                </a:moveTo>
                <a:cubicBezTo>
                  <a:pt x="2791" y="16538"/>
                  <a:pt x="2787" y="16532"/>
                  <a:pt x="2784" y="16525"/>
                </a:cubicBezTo>
                <a:cubicBezTo>
                  <a:pt x="2781" y="16518"/>
                  <a:pt x="2779" y="16510"/>
                  <a:pt x="2777" y="16501"/>
                </a:cubicBezTo>
                <a:cubicBezTo>
                  <a:pt x="2772" y="16483"/>
                  <a:pt x="2771" y="16467"/>
                  <a:pt x="2773" y="16447"/>
                </a:cubicBezTo>
                <a:cubicBezTo>
                  <a:pt x="2774" y="16428"/>
                  <a:pt x="2777" y="16413"/>
                  <a:pt x="2784" y="16397"/>
                </a:cubicBezTo>
                <a:cubicBezTo>
                  <a:pt x="2790" y="16382"/>
                  <a:pt x="2798" y="16372"/>
                  <a:pt x="2807" y="16364"/>
                </a:cubicBezTo>
                <a:cubicBezTo>
                  <a:pt x="2817" y="16357"/>
                  <a:pt x="2826" y="16353"/>
                  <a:pt x="2837" y="16356"/>
                </a:cubicBezTo>
                <a:cubicBezTo>
                  <a:pt x="2848" y="16358"/>
                  <a:pt x="2856" y="16365"/>
                  <a:pt x="2865" y="16377"/>
                </a:cubicBezTo>
                <a:cubicBezTo>
                  <a:pt x="2869" y="16383"/>
                  <a:pt x="2872" y="16389"/>
                  <a:pt x="2875" y="16396"/>
                </a:cubicBezTo>
                <a:cubicBezTo>
                  <a:pt x="2878" y="16402"/>
                  <a:pt x="2881" y="16410"/>
                  <a:pt x="2883" y="16419"/>
                </a:cubicBezTo>
                <a:cubicBezTo>
                  <a:pt x="2887" y="16437"/>
                  <a:pt x="2888" y="16454"/>
                  <a:pt x="2887" y="16473"/>
                </a:cubicBezTo>
                <a:cubicBezTo>
                  <a:pt x="2886" y="16492"/>
                  <a:pt x="2882" y="16508"/>
                  <a:pt x="2876" y="16523"/>
                </a:cubicBezTo>
                <a:cubicBezTo>
                  <a:pt x="2873" y="16531"/>
                  <a:pt x="2869" y="16537"/>
                  <a:pt x="2865" y="16543"/>
                </a:cubicBezTo>
                <a:cubicBezTo>
                  <a:pt x="2862" y="16548"/>
                  <a:pt x="2857" y="16553"/>
                  <a:pt x="2852" y="16557"/>
                </a:cubicBezTo>
                <a:cubicBezTo>
                  <a:pt x="2848" y="16561"/>
                  <a:pt x="2843" y="16563"/>
                  <a:pt x="2838" y="16564"/>
                </a:cubicBezTo>
                <a:cubicBezTo>
                  <a:pt x="2833" y="16565"/>
                  <a:pt x="2828" y="16565"/>
                  <a:pt x="2823" y="16565"/>
                </a:cubicBezTo>
                <a:cubicBezTo>
                  <a:pt x="2817" y="16563"/>
                  <a:pt x="2813" y="16561"/>
                  <a:pt x="2808" y="16558"/>
                </a:cubicBezTo>
                <a:cubicBezTo>
                  <a:pt x="2804" y="16554"/>
                  <a:pt x="2799" y="16550"/>
                  <a:pt x="2795" y="16544"/>
                </a:cubicBezTo>
                <a:close/>
                <a:moveTo>
                  <a:pt x="3488" y="16544"/>
                </a:moveTo>
                <a:cubicBezTo>
                  <a:pt x="3484" y="16538"/>
                  <a:pt x="3480" y="16532"/>
                  <a:pt x="3477" y="16525"/>
                </a:cubicBezTo>
                <a:cubicBezTo>
                  <a:pt x="3474" y="16518"/>
                  <a:pt x="3472" y="16510"/>
                  <a:pt x="3470" y="16501"/>
                </a:cubicBezTo>
                <a:cubicBezTo>
                  <a:pt x="3465" y="16483"/>
                  <a:pt x="3464" y="16467"/>
                  <a:pt x="3466" y="16447"/>
                </a:cubicBezTo>
                <a:cubicBezTo>
                  <a:pt x="3467" y="16428"/>
                  <a:pt x="3470" y="16413"/>
                  <a:pt x="3477" y="16397"/>
                </a:cubicBezTo>
                <a:cubicBezTo>
                  <a:pt x="3483" y="16382"/>
                  <a:pt x="3491" y="16372"/>
                  <a:pt x="3500" y="16364"/>
                </a:cubicBezTo>
                <a:cubicBezTo>
                  <a:pt x="3510" y="16357"/>
                  <a:pt x="3519" y="16353"/>
                  <a:pt x="3530" y="16356"/>
                </a:cubicBezTo>
                <a:cubicBezTo>
                  <a:pt x="3541" y="16358"/>
                  <a:pt x="3549" y="16365"/>
                  <a:pt x="3558" y="16377"/>
                </a:cubicBezTo>
                <a:cubicBezTo>
                  <a:pt x="3562" y="16383"/>
                  <a:pt x="3565" y="16389"/>
                  <a:pt x="3568" y="16396"/>
                </a:cubicBezTo>
                <a:cubicBezTo>
                  <a:pt x="3571" y="16402"/>
                  <a:pt x="3574" y="16410"/>
                  <a:pt x="3576" y="16419"/>
                </a:cubicBezTo>
                <a:cubicBezTo>
                  <a:pt x="3580" y="16437"/>
                  <a:pt x="3581" y="16454"/>
                  <a:pt x="3580" y="16473"/>
                </a:cubicBezTo>
                <a:cubicBezTo>
                  <a:pt x="3579" y="16492"/>
                  <a:pt x="3575" y="16508"/>
                  <a:pt x="3569" y="16523"/>
                </a:cubicBezTo>
                <a:cubicBezTo>
                  <a:pt x="3566" y="16531"/>
                  <a:pt x="3562" y="16537"/>
                  <a:pt x="3558" y="16543"/>
                </a:cubicBezTo>
                <a:cubicBezTo>
                  <a:pt x="3555" y="16548"/>
                  <a:pt x="3550" y="16553"/>
                  <a:pt x="3546" y="16557"/>
                </a:cubicBezTo>
                <a:cubicBezTo>
                  <a:pt x="3541" y="16561"/>
                  <a:pt x="3536" y="16563"/>
                  <a:pt x="3531" y="16564"/>
                </a:cubicBezTo>
                <a:cubicBezTo>
                  <a:pt x="3526" y="16565"/>
                  <a:pt x="3521" y="16565"/>
                  <a:pt x="3516" y="16565"/>
                </a:cubicBezTo>
                <a:cubicBezTo>
                  <a:pt x="3510" y="16563"/>
                  <a:pt x="3506" y="16561"/>
                  <a:pt x="3501" y="16558"/>
                </a:cubicBezTo>
                <a:cubicBezTo>
                  <a:pt x="3497" y="16554"/>
                  <a:pt x="3492" y="16550"/>
                  <a:pt x="3488" y="16544"/>
                </a:cubicBezTo>
                <a:close/>
                <a:moveTo>
                  <a:pt x="4181" y="16544"/>
                </a:moveTo>
                <a:cubicBezTo>
                  <a:pt x="4177" y="16538"/>
                  <a:pt x="4173" y="16532"/>
                  <a:pt x="4170" y="16525"/>
                </a:cubicBezTo>
                <a:cubicBezTo>
                  <a:pt x="4167" y="16518"/>
                  <a:pt x="4165" y="16510"/>
                  <a:pt x="4163" y="16501"/>
                </a:cubicBezTo>
                <a:cubicBezTo>
                  <a:pt x="4158" y="16483"/>
                  <a:pt x="4157" y="16467"/>
                  <a:pt x="4159" y="16447"/>
                </a:cubicBezTo>
                <a:cubicBezTo>
                  <a:pt x="4160" y="16428"/>
                  <a:pt x="4163" y="16413"/>
                  <a:pt x="4170" y="16397"/>
                </a:cubicBezTo>
                <a:cubicBezTo>
                  <a:pt x="4176" y="16382"/>
                  <a:pt x="4184" y="16372"/>
                  <a:pt x="4193" y="16364"/>
                </a:cubicBezTo>
                <a:cubicBezTo>
                  <a:pt x="4203" y="16357"/>
                  <a:pt x="4213" y="16353"/>
                  <a:pt x="4223" y="16356"/>
                </a:cubicBezTo>
                <a:cubicBezTo>
                  <a:pt x="4234" y="16358"/>
                  <a:pt x="4242" y="16365"/>
                  <a:pt x="4251" y="16377"/>
                </a:cubicBezTo>
                <a:cubicBezTo>
                  <a:pt x="4255" y="16383"/>
                  <a:pt x="4258" y="16389"/>
                  <a:pt x="4261" y="16396"/>
                </a:cubicBezTo>
                <a:cubicBezTo>
                  <a:pt x="4264" y="16402"/>
                  <a:pt x="4267" y="16410"/>
                  <a:pt x="4269" y="16419"/>
                </a:cubicBezTo>
                <a:cubicBezTo>
                  <a:pt x="4273" y="16437"/>
                  <a:pt x="4274" y="16454"/>
                  <a:pt x="4273" y="16473"/>
                </a:cubicBezTo>
                <a:cubicBezTo>
                  <a:pt x="4272" y="16492"/>
                  <a:pt x="4268" y="16508"/>
                  <a:pt x="4262" y="16523"/>
                </a:cubicBezTo>
                <a:cubicBezTo>
                  <a:pt x="4259" y="16531"/>
                  <a:pt x="4255" y="16537"/>
                  <a:pt x="4252" y="16543"/>
                </a:cubicBezTo>
                <a:cubicBezTo>
                  <a:pt x="4248" y="16548"/>
                  <a:pt x="4243" y="16553"/>
                  <a:pt x="4239" y="16557"/>
                </a:cubicBezTo>
                <a:cubicBezTo>
                  <a:pt x="4234" y="16561"/>
                  <a:pt x="4229" y="16563"/>
                  <a:pt x="4224" y="16564"/>
                </a:cubicBezTo>
                <a:cubicBezTo>
                  <a:pt x="4219" y="16565"/>
                  <a:pt x="4214" y="16565"/>
                  <a:pt x="4209" y="16565"/>
                </a:cubicBezTo>
                <a:cubicBezTo>
                  <a:pt x="4204" y="16563"/>
                  <a:pt x="4199" y="16561"/>
                  <a:pt x="4194" y="16558"/>
                </a:cubicBezTo>
                <a:cubicBezTo>
                  <a:pt x="4190" y="16554"/>
                  <a:pt x="4185" y="16550"/>
                  <a:pt x="4181" y="16544"/>
                </a:cubicBezTo>
                <a:close/>
                <a:moveTo>
                  <a:pt x="4874" y="16544"/>
                </a:moveTo>
                <a:cubicBezTo>
                  <a:pt x="4870" y="16538"/>
                  <a:pt x="4866" y="16532"/>
                  <a:pt x="4863" y="16525"/>
                </a:cubicBezTo>
                <a:cubicBezTo>
                  <a:pt x="4860" y="16518"/>
                  <a:pt x="4858" y="16510"/>
                  <a:pt x="4856" y="16501"/>
                </a:cubicBezTo>
                <a:cubicBezTo>
                  <a:pt x="4851" y="16483"/>
                  <a:pt x="4850" y="16467"/>
                  <a:pt x="4852" y="16447"/>
                </a:cubicBezTo>
                <a:cubicBezTo>
                  <a:pt x="4853" y="16428"/>
                  <a:pt x="4856" y="16413"/>
                  <a:pt x="4863" y="16397"/>
                </a:cubicBezTo>
                <a:cubicBezTo>
                  <a:pt x="4869" y="16382"/>
                  <a:pt x="4877" y="16372"/>
                  <a:pt x="4886" y="16364"/>
                </a:cubicBezTo>
                <a:cubicBezTo>
                  <a:pt x="4896" y="16357"/>
                  <a:pt x="4906" y="16353"/>
                  <a:pt x="4916" y="16356"/>
                </a:cubicBezTo>
                <a:cubicBezTo>
                  <a:pt x="4927" y="16358"/>
                  <a:pt x="4935" y="16365"/>
                  <a:pt x="4944" y="16377"/>
                </a:cubicBezTo>
                <a:cubicBezTo>
                  <a:pt x="4948" y="16383"/>
                  <a:pt x="4951" y="16389"/>
                  <a:pt x="4954" y="16396"/>
                </a:cubicBezTo>
                <a:cubicBezTo>
                  <a:pt x="4957" y="16402"/>
                  <a:pt x="4960" y="16410"/>
                  <a:pt x="4962" y="16419"/>
                </a:cubicBezTo>
                <a:cubicBezTo>
                  <a:pt x="4966" y="16437"/>
                  <a:pt x="4967" y="16454"/>
                  <a:pt x="4966" y="16473"/>
                </a:cubicBezTo>
                <a:cubicBezTo>
                  <a:pt x="4965" y="16492"/>
                  <a:pt x="4961" y="16508"/>
                  <a:pt x="4955" y="16523"/>
                </a:cubicBezTo>
                <a:cubicBezTo>
                  <a:pt x="4952" y="16531"/>
                  <a:pt x="4948" y="16537"/>
                  <a:pt x="4945" y="16543"/>
                </a:cubicBezTo>
                <a:cubicBezTo>
                  <a:pt x="4941" y="16548"/>
                  <a:pt x="4936" y="16553"/>
                  <a:pt x="4932" y="16557"/>
                </a:cubicBezTo>
                <a:cubicBezTo>
                  <a:pt x="4927" y="16561"/>
                  <a:pt x="4922" y="16563"/>
                  <a:pt x="4917" y="16564"/>
                </a:cubicBezTo>
                <a:cubicBezTo>
                  <a:pt x="4912" y="16565"/>
                  <a:pt x="4907" y="16565"/>
                  <a:pt x="4902" y="16565"/>
                </a:cubicBezTo>
                <a:cubicBezTo>
                  <a:pt x="4897" y="16563"/>
                  <a:pt x="4892" y="16561"/>
                  <a:pt x="4887" y="16558"/>
                </a:cubicBezTo>
                <a:cubicBezTo>
                  <a:pt x="4883" y="16554"/>
                  <a:pt x="4878" y="16550"/>
                  <a:pt x="4874" y="16544"/>
                </a:cubicBezTo>
                <a:close/>
                <a:moveTo>
                  <a:pt x="5567" y="16544"/>
                </a:moveTo>
                <a:cubicBezTo>
                  <a:pt x="5563" y="16538"/>
                  <a:pt x="5559" y="16532"/>
                  <a:pt x="5556" y="16525"/>
                </a:cubicBezTo>
                <a:cubicBezTo>
                  <a:pt x="5553" y="16518"/>
                  <a:pt x="5551" y="16510"/>
                  <a:pt x="5549" y="16501"/>
                </a:cubicBezTo>
                <a:cubicBezTo>
                  <a:pt x="5544" y="16483"/>
                  <a:pt x="5543" y="16467"/>
                  <a:pt x="5545" y="16447"/>
                </a:cubicBezTo>
                <a:cubicBezTo>
                  <a:pt x="5546" y="16428"/>
                  <a:pt x="5550" y="16413"/>
                  <a:pt x="5556" y="16397"/>
                </a:cubicBezTo>
                <a:cubicBezTo>
                  <a:pt x="5562" y="16382"/>
                  <a:pt x="5569" y="16372"/>
                  <a:pt x="5579" y="16364"/>
                </a:cubicBezTo>
                <a:cubicBezTo>
                  <a:pt x="5589" y="16357"/>
                  <a:pt x="5599" y="16353"/>
                  <a:pt x="5609" y="16356"/>
                </a:cubicBezTo>
                <a:cubicBezTo>
                  <a:pt x="5620" y="16358"/>
                  <a:pt x="5628" y="16365"/>
                  <a:pt x="5637" y="16377"/>
                </a:cubicBezTo>
                <a:cubicBezTo>
                  <a:pt x="5641" y="16383"/>
                  <a:pt x="5644" y="16389"/>
                  <a:pt x="5647" y="16396"/>
                </a:cubicBezTo>
                <a:cubicBezTo>
                  <a:pt x="5651" y="16402"/>
                  <a:pt x="5653" y="16410"/>
                  <a:pt x="5655" y="16419"/>
                </a:cubicBezTo>
                <a:cubicBezTo>
                  <a:pt x="5659" y="16437"/>
                  <a:pt x="5660" y="16454"/>
                  <a:pt x="5659" y="16473"/>
                </a:cubicBezTo>
                <a:cubicBezTo>
                  <a:pt x="5658" y="16492"/>
                  <a:pt x="5654" y="16508"/>
                  <a:pt x="5648" y="16523"/>
                </a:cubicBezTo>
                <a:cubicBezTo>
                  <a:pt x="5645" y="16531"/>
                  <a:pt x="5641" y="16537"/>
                  <a:pt x="5638" y="16543"/>
                </a:cubicBezTo>
                <a:cubicBezTo>
                  <a:pt x="5634" y="16548"/>
                  <a:pt x="5629" y="16553"/>
                  <a:pt x="5625" y="16557"/>
                </a:cubicBezTo>
                <a:cubicBezTo>
                  <a:pt x="5620" y="16561"/>
                  <a:pt x="5615" y="16563"/>
                  <a:pt x="5610" y="16564"/>
                </a:cubicBezTo>
                <a:cubicBezTo>
                  <a:pt x="5605" y="16565"/>
                  <a:pt x="5600" y="16565"/>
                  <a:pt x="5595" y="16565"/>
                </a:cubicBezTo>
                <a:cubicBezTo>
                  <a:pt x="5590" y="16563"/>
                  <a:pt x="5585" y="16561"/>
                  <a:pt x="5580" y="16558"/>
                </a:cubicBezTo>
                <a:cubicBezTo>
                  <a:pt x="5576" y="16554"/>
                  <a:pt x="5571" y="16550"/>
                  <a:pt x="5567" y="16544"/>
                </a:cubicBezTo>
                <a:close/>
                <a:moveTo>
                  <a:pt x="6260" y="16544"/>
                </a:moveTo>
                <a:cubicBezTo>
                  <a:pt x="6256" y="16538"/>
                  <a:pt x="6252" y="16532"/>
                  <a:pt x="6249" y="16525"/>
                </a:cubicBezTo>
                <a:cubicBezTo>
                  <a:pt x="6246" y="16518"/>
                  <a:pt x="6244" y="16510"/>
                  <a:pt x="6242" y="16501"/>
                </a:cubicBezTo>
                <a:cubicBezTo>
                  <a:pt x="6238" y="16483"/>
                  <a:pt x="6236" y="16467"/>
                  <a:pt x="6238" y="16447"/>
                </a:cubicBezTo>
                <a:cubicBezTo>
                  <a:pt x="6239" y="16428"/>
                  <a:pt x="6243" y="16413"/>
                  <a:pt x="6249" y="16397"/>
                </a:cubicBezTo>
                <a:cubicBezTo>
                  <a:pt x="6255" y="16382"/>
                  <a:pt x="6262" y="16372"/>
                  <a:pt x="6272" y="16364"/>
                </a:cubicBezTo>
                <a:cubicBezTo>
                  <a:pt x="6282" y="16357"/>
                  <a:pt x="6292" y="16353"/>
                  <a:pt x="6302" y="16356"/>
                </a:cubicBezTo>
                <a:cubicBezTo>
                  <a:pt x="6313" y="16358"/>
                  <a:pt x="6321" y="16365"/>
                  <a:pt x="6330" y="16377"/>
                </a:cubicBezTo>
                <a:cubicBezTo>
                  <a:pt x="6334" y="16383"/>
                  <a:pt x="6337" y="16389"/>
                  <a:pt x="6340" y="16396"/>
                </a:cubicBezTo>
                <a:cubicBezTo>
                  <a:pt x="6344" y="16402"/>
                  <a:pt x="6346" y="16410"/>
                  <a:pt x="6348" y="16419"/>
                </a:cubicBezTo>
                <a:cubicBezTo>
                  <a:pt x="6352" y="16437"/>
                  <a:pt x="6353" y="16454"/>
                  <a:pt x="6352" y="16473"/>
                </a:cubicBezTo>
                <a:cubicBezTo>
                  <a:pt x="6351" y="16492"/>
                  <a:pt x="6347" y="16508"/>
                  <a:pt x="6341" y="16523"/>
                </a:cubicBezTo>
                <a:cubicBezTo>
                  <a:pt x="6338" y="16531"/>
                  <a:pt x="6334" y="16537"/>
                  <a:pt x="6331" y="16543"/>
                </a:cubicBezTo>
                <a:cubicBezTo>
                  <a:pt x="6327" y="16548"/>
                  <a:pt x="6322" y="16553"/>
                  <a:pt x="6318" y="16557"/>
                </a:cubicBezTo>
                <a:cubicBezTo>
                  <a:pt x="6312" y="16561"/>
                  <a:pt x="6308" y="16563"/>
                  <a:pt x="6303" y="16564"/>
                </a:cubicBezTo>
                <a:cubicBezTo>
                  <a:pt x="6298" y="16565"/>
                  <a:pt x="6293" y="16565"/>
                  <a:pt x="6288" y="16565"/>
                </a:cubicBezTo>
                <a:cubicBezTo>
                  <a:pt x="6283" y="16563"/>
                  <a:pt x="6278" y="16561"/>
                  <a:pt x="6273" y="16558"/>
                </a:cubicBezTo>
                <a:cubicBezTo>
                  <a:pt x="6269" y="16554"/>
                  <a:pt x="6265" y="16550"/>
                  <a:pt x="6260" y="16544"/>
                </a:cubicBezTo>
                <a:close/>
                <a:moveTo>
                  <a:pt x="6954" y="16544"/>
                </a:moveTo>
                <a:cubicBezTo>
                  <a:pt x="6949" y="16538"/>
                  <a:pt x="6945" y="16532"/>
                  <a:pt x="6942" y="16525"/>
                </a:cubicBezTo>
                <a:cubicBezTo>
                  <a:pt x="6939" y="16518"/>
                  <a:pt x="6937" y="16510"/>
                  <a:pt x="6935" y="16501"/>
                </a:cubicBezTo>
                <a:cubicBezTo>
                  <a:pt x="6931" y="16483"/>
                  <a:pt x="6929" y="16467"/>
                  <a:pt x="6931" y="16447"/>
                </a:cubicBezTo>
                <a:cubicBezTo>
                  <a:pt x="6932" y="16428"/>
                  <a:pt x="6936" y="16413"/>
                  <a:pt x="6942" y="16397"/>
                </a:cubicBezTo>
                <a:cubicBezTo>
                  <a:pt x="6948" y="16382"/>
                  <a:pt x="6955" y="16372"/>
                  <a:pt x="6965" y="16364"/>
                </a:cubicBezTo>
                <a:cubicBezTo>
                  <a:pt x="6975" y="16357"/>
                  <a:pt x="6985" y="16353"/>
                  <a:pt x="6995" y="16356"/>
                </a:cubicBezTo>
                <a:cubicBezTo>
                  <a:pt x="7006" y="16358"/>
                  <a:pt x="7014" y="16365"/>
                  <a:pt x="7023" y="16377"/>
                </a:cubicBezTo>
                <a:cubicBezTo>
                  <a:pt x="7027" y="16383"/>
                  <a:pt x="7031" y="16389"/>
                  <a:pt x="7034" y="16396"/>
                </a:cubicBezTo>
                <a:cubicBezTo>
                  <a:pt x="7037" y="16402"/>
                  <a:pt x="7039" y="16410"/>
                  <a:pt x="7041" y="16419"/>
                </a:cubicBezTo>
                <a:cubicBezTo>
                  <a:pt x="7043" y="16428"/>
                  <a:pt x="7045" y="16437"/>
                  <a:pt x="7045" y="16446"/>
                </a:cubicBezTo>
                <a:cubicBezTo>
                  <a:pt x="7046" y="16454"/>
                  <a:pt x="7046" y="16463"/>
                  <a:pt x="7046" y="16473"/>
                </a:cubicBezTo>
                <a:cubicBezTo>
                  <a:pt x="7044" y="16492"/>
                  <a:pt x="7041" y="16508"/>
                  <a:pt x="7034" y="16523"/>
                </a:cubicBezTo>
                <a:cubicBezTo>
                  <a:pt x="7028" y="16538"/>
                  <a:pt x="7020" y="16549"/>
                  <a:pt x="7011" y="16557"/>
                </a:cubicBezTo>
                <a:cubicBezTo>
                  <a:pt x="7005" y="16561"/>
                  <a:pt x="7001" y="16563"/>
                  <a:pt x="6996" y="16564"/>
                </a:cubicBezTo>
                <a:cubicBezTo>
                  <a:pt x="6991" y="16565"/>
                  <a:pt x="6986" y="16565"/>
                  <a:pt x="6981" y="16565"/>
                </a:cubicBezTo>
                <a:cubicBezTo>
                  <a:pt x="6976" y="16563"/>
                  <a:pt x="6971" y="16561"/>
                  <a:pt x="6966" y="16558"/>
                </a:cubicBezTo>
                <a:cubicBezTo>
                  <a:pt x="6962" y="16554"/>
                  <a:pt x="6958" y="16550"/>
                  <a:pt x="6954" y="16544"/>
                </a:cubicBezTo>
                <a:close/>
                <a:moveTo>
                  <a:pt x="7647" y="16544"/>
                </a:moveTo>
                <a:cubicBezTo>
                  <a:pt x="7642" y="16538"/>
                  <a:pt x="7639" y="16532"/>
                  <a:pt x="7635" y="16525"/>
                </a:cubicBezTo>
                <a:cubicBezTo>
                  <a:pt x="7632" y="16518"/>
                  <a:pt x="7630" y="16510"/>
                  <a:pt x="7628" y="16501"/>
                </a:cubicBezTo>
                <a:cubicBezTo>
                  <a:pt x="7624" y="16483"/>
                  <a:pt x="7622" y="16467"/>
                  <a:pt x="7624" y="16447"/>
                </a:cubicBezTo>
                <a:cubicBezTo>
                  <a:pt x="7625" y="16428"/>
                  <a:pt x="7629" y="16413"/>
                  <a:pt x="7635" y="16397"/>
                </a:cubicBezTo>
                <a:cubicBezTo>
                  <a:pt x="7641" y="16382"/>
                  <a:pt x="7648" y="16372"/>
                  <a:pt x="7658" y="16364"/>
                </a:cubicBezTo>
                <a:cubicBezTo>
                  <a:pt x="7668" y="16357"/>
                  <a:pt x="7678" y="16353"/>
                  <a:pt x="7688" y="16356"/>
                </a:cubicBezTo>
                <a:cubicBezTo>
                  <a:pt x="7699" y="16358"/>
                  <a:pt x="7707" y="16365"/>
                  <a:pt x="7716" y="16377"/>
                </a:cubicBezTo>
                <a:cubicBezTo>
                  <a:pt x="7720" y="16383"/>
                  <a:pt x="7723" y="16389"/>
                  <a:pt x="7726" y="16396"/>
                </a:cubicBezTo>
                <a:cubicBezTo>
                  <a:pt x="7730" y="16402"/>
                  <a:pt x="7732" y="16410"/>
                  <a:pt x="7734" y="16419"/>
                </a:cubicBezTo>
                <a:cubicBezTo>
                  <a:pt x="7738" y="16437"/>
                  <a:pt x="7740" y="16454"/>
                  <a:pt x="7739" y="16473"/>
                </a:cubicBezTo>
                <a:cubicBezTo>
                  <a:pt x="7737" y="16492"/>
                  <a:pt x="7734" y="16508"/>
                  <a:pt x="7727" y="16523"/>
                </a:cubicBezTo>
                <a:cubicBezTo>
                  <a:pt x="7721" y="16538"/>
                  <a:pt x="7713" y="16549"/>
                  <a:pt x="7704" y="16557"/>
                </a:cubicBezTo>
                <a:cubicBezTo>
                  <a:pt x="7698" y="16561"/>
                  <a:pt x="7694" y="16563"/>
                  <a:pt x="7689" y="16564"/>
                </a:cubicBezTo>
                <a:cubicBezTo>
                  <a:pt x="7684" y="16565"/>
                  <a:pt x="7679" y="16565"/>
                  <a:pt x="7674" y="16565"/>
                </a:cubicBezTo>
                <a:cubicBezTo>
                  <a:pt x="7669" y="16563"/>
                  <a:pt x="7664" y="16561"/>
                  <a:pt x="7659" y="16558"/>
                </a:cubicBezTo>
                <a:cubicBezTo>
                  <a:pt x="7655" y="16554"/>
                  <a:pt x="7651" y="16550"/>
                  <a:pt x="7647" y="16544"/>
                </a:cubicBezTo>
                <a:close/>
                <a:moveTo>
                  <a:pt x="8340" y="16544"/>
                </a:moveTo>
                <a:cubicBezTo>
                  <a:pt x="8335" y="16538"/>
                  <a:pt x="8332" y="16532"/>
                  <a:pt x="8328" y="16525"/>
                </a:cubicBezTo>
                <a:cubicBezTo>
                  <a:pt x="8325" y="16518"/>
                  <a:pt x="8323" y="16510"/>
                  <a:pt x="8321" y="16501"/>
                </a:cubicBezTo>
                <a:cubicBezTo>
                  <a:pt x="8317" y="16483"/>
                  <a:pt x="8315" y="16467"/>
                  <a:pt x="8317" y="16447"/>
                </a:cubicBezTo>
                <a:cubicBezTo>
                  <a:pt x="8318" y="16428"/>
                  <a:pt x="8322" y="16413"/>
                  <a:pt x="8328" y="16397"/>
                </a:cubicBezTo>
                <a:cubicBezTo>
                  <a:pt x="8334" y="16382"/>
                  <a:pt x="8341" y="16372"/>
                  <a:pt x="8351" y="16364"/>
                </a:cubicBezTo>
                <a:cubicBezTo>
                  <a:pt x="8361" y="16357"/>
                  <a:pt x="8371" y="16353"/>
                  <a:pt x="8381" y="16356"/>
                </a:cubicBezTo>
                <a:cubicBezTo>
                  <a:pt x="8392" y="16358"/>
                  <a:pt x="8400" y="16365"/>
                  <a:pt x="8409" y="16377"/>
                </a:cubicBezTo>
                <a:cubicBezTo>
                  <a:pt x="8413" y="16383"/>
                  <a:pt x="8416" y="16389"/>
                  <a:pt x="8420" y="16396"/>
                </a:cubicBezTo>
                <a:cubicBezTo>
                  <a:pt x="8423" y="16402"/>
                  <a:pt x="8425" y="16410"/>
                  <a:pt x="8427" y="16419"/>
                </a:cubicBezTo>
                <a:cubicBezTo>
                  <a:pt x="8431" y="16437"/>
                  <a:pt x="8433" y="16454"/>
                  <a:pt x="8432" y="16473"/>
                </a:cubicBezTo>
                <a:cubicBezTo>
                  <a:pt x="8430" y="16492"/>
                  <a:pt x="8426" y="16508"/>
                  <a:pt x="8420" y="16523"/>
                </a:cubicBezTo>
                <a:cubicBezTo>
                  <a:pt x="8417" y="16531"/>
                  <a:pt x="8413" y="16537"/>
                  <a:pt x="8410" y="16543"/>
                </a:cubicBezTo>
                <a:cubicBezTo>
                  <a:pt x="8406" y="16548"/>
                  <a:pt x="8401" y="16553"/>
                  <a:pt x="8397" y="16557"/>
                </a:cubicBezTo>
                <a:cubicBezTo>
                  <a:pt x="8391" y="16561"/>
                  <a:pt x="8387" y="16563"/>
                  <a:pt x="8382" y="16564"/>
                </a:cubicBezTo>
                <a:cubicBezTo>
                  <a:pt x="8377" y="16565"/>
                  <a:pt x="8372" y="16565"/>
                  <a:pt x="8367" y="16565"/>
                </a:cubicBezTo>
                <a:cubicBezTo>
                  <a:pt x="8362" y="16563"/>
                  <a:pt x="8357" y="16561"/>
                  <a:pt x="8353" y="16558"/>
                </a:cubicBezTo>
                <a:cubicBezTo>
                  <a:pt x="8348" y="16554"/>
                  <a:pt x="8344" y="16550"/>
                  <a:pt x="8340" y="16544"/>
                </a:cubicBezTo>
                <a:close/>
                <a:moveTo>
                  <a:pt x="9033" y="16544"/>
                </a:moveTo>
                <a:cubicBezTo>
                  <a:pt x="9028" y="16538"/>
                  <a:pt x="9025" y="16532"/>
                  <a:pt x="9021" y="16525"/>
                </a:cubicBezTo>
                <a:cubicBezTo>
                  <a:pt x="9018" y="16518"/>
                  <a:pt x="9016" y="16510"/>
                  <a:pt x="9014" y="16501"/>
                </a:cubicBezTo>
                <a:cubicBezTo>
                  <a:pt x="9010" y="16483"/>
                  <a:pt x="9008" y="16467"/>
                  <a:pt x="9010" y="16447"/>
                </a:cubicBezTo>
                <a:cubicBezTo>
                  <a:pt x="9011" y="16428"/>
                  <a:pt x="9015" y="16413"/>
                  <a:pt x="9021" y="16397"/>
                </a:cubicBezTo>
                <a:cubicBezTo>
                  <a:pt x="9027" y="16382"/>
                  <a:pt x="9035" y="16372"/>
                  <a:pt x="9045" y="16364"/>
                </a:cubicBezTo>
                <a:cubicBezTo>
                  <a:pt x="9054" y="16357"/>
                  <a:pt x="9064" y="16353"/>
                  <a:pt x="9074" y="16356"/>
                </a:cubicBezTo>
                <a:cubicBezTo>
                  <a:pt x="9085" y="16358"/>
                  <a:pt x="9093" y="16365"/>
                  <a:pt x="9102" y="16377"/>
                </a:cubicBezTo>
                <a:cubicBezTo>
                  <a:pt x="9106" y="16383"/>
                  <a:pt x="9109" y="16389"/>
                  <a:pt x="9113" y="16396"/>
                </a:cubicBezTo>
                <a:cubicBezTo>
                  <a:pt x="9116" y="16402"/>
                  <a:pt x="9118" y="16410"/>
                  <a:pt x="9120" y="16419"/>
                </a:cubicBezTo>
                <a:cubicBezTo>
                  <a:pt x="9124" y="16437"/>
                  <a:pt x="9126" y="16454"/>
                  <a:pt x="9125" y="16473"/>
                </a:cubicBezTo>
                <a:cubicBezTo>
                  <a:pt x="9123" y="16492"/>
                  <a:pt x="9119" y="16508"/>
                  <a:pt x="9113" y="16523"/>
                </a:cubicBezTo>
                <a:cubicBezTo>
                  <a:pt x="9110" y="16531"/>
                  <a:pt x="9106" y="16537"/>
                  <a:pt x="9103" y="16543"/>
                </a:cubicBezTo>
                <a:cubicBezTo>
                  <a:pt x="9099" y="16548"/>
                  <a:pt x="9094" y="16553"/>
                  <a:pt x="9090" y="16557"/>
                </a:cubicBezTo>
                <a:cubicBezTo>
                  <a:pt x="9084" y="16561"/>
                  <a:pt x="9080" y="16563"/>
                  <a:pt x="9075" y="16564"/>
                </a:cubicBezTo>
                <a:cubicBezTo>
                  <a:pt x="9070" y="16565"/>
                  <a:pt x="9065" y="16565"/>
                  <a:pt x="9060" y="16565"/>
                </a:cubicBezTo>
                <a:cubicBezTo>
                  <a:pt x="9055" y="16563"/>
                  <a:pt x="9050" y="16561"/>
                  <a:pt x="9046" y="16558"/>
                </a:cubicBezTo>
                <a:cubicBezTo>
                  <a:pt x="9041" y="16554"/>
                  <a:pt x="9037" y="16550"/>
                  <a:pt x="9033" y="16544"/>
                </a:cubicBezTo>
                <a:close/>
                <a:moveTo>
                  <a:pt x="9726" y="16544"/>
                </a:moveTo>
                <a:cubicBezTo>
                  <a:pt x="9721" y="16538"/>
                  <a:pt x="9718" y="16532"/>
                  <a:pt x="9714" y="16525"/>
                </a:cubicBezTo>
                <a:cubicBezTo>
                  <a:pt x="9711" y="16518"/>
                  <a:pt x="9709" y="16510"/>
                  <a:pt x="9707" y="16501"/>
                </a:cubicBezTo>
                <a:cubicBezTo>
                  <a:pt x="9703" y="16483"/>
                  <a:pt x="9701" y="16467"/>
                  <a:pt x="9703" y="16447"/>
                </a:cubicBezTo>
                <a:cubicBezTo>
                  <a:pt x="9704" y="16428"/>
                  <a:pt x="9708" y="16413"/>
                  <a:pt x="9714" y="16397"/>
                </a:cubicBezTo>
                <a:cubicBezTo>
                  <a:pt x="9720" y="16382"/>
                  <a:pt x="9728" y="16372"/>
                  <a:pt x="9738" y="16364"/>
                </a:cubicBezTo>
                <a:cubicBezTo>
                  <a:pt x="9747" y="16357"/>
                  <a:pt x="9757" y="16353"/>
                  <a:pt x="9767" y="16356"/>
                </a:cubicBezTo>
                <a:cubicBezTo>
                  <a:pt x="9778" y="16358"/>
                  <a:pt x="9786" y="16365"/>
                  <a:pt x="9795" y="16377"/>
                </a:cubicBezTo>
                <a:cubicBezTo>
                  <a:pt x="9799" y="16383"/>
                  <a:pt x="9802" y="16389"/>
                  <a:pt x="9806" y="16396"/>
                </a:cubicBezTo>
                <a:cubicBezTo>
                  <a:pt x="9809" y="16402"/>
                  <a:pt x="9811" y="16410"/>
                  <a:pt x="9813" y="16419"/>
                </a:cubicBezTo>
                <a:cubicBezTo>
                  <a:pt x="9817" y="16437"/>
                  <a:pt x="9819" y="16454"/>
                  <a:pt x="9818" y="16473"/>
                </a:cubicBezTo>
                <a:cubicBezTo>
                  <a:pt x="9816" y="16492"/>
                  <a:pt x="9812" y="16508"/>
                  <a:pt x="9806" y="16523"/>
                </a:cubicBezTo>
                <a:cubicBezTo>
                  <a:pt x="9803" y="16531"/>
                  <a:pt x="9800" y="16537"/>
                  <a:pt x="9796" y="16543"/>
                </a:cubicBezTo>
                <a:cubicBezTo>
                  <a:pt x="9792" y="16548"/>
                  <a:pt x="9788" y="16553"/>
                  <a:pt x="9783" y="16557"/>
                </a:cubicBezTo>
                <a:cubicBezTo>
                  <a:pt x="9778" y="16561"/>
                  <a:pt x="9773" y="16563"/>
                  <a:pt x="9768" y="16564"/>
                </a:cubicBezTo>
                <a:cubicBezTo>
                  <a:pt x="9763" y="16565"/>
                  <a:pt x="9758" y="16565"/>
                  <a:pt x="9753" y="16565"/>
                </a:cubicBezTo>
                <a:cubicBezTo>
                  <a:pt x="9748" y="16563"/>
                  <a:pt x="9743" y="16561"/>
                  <a:pt x="9739" y="16558"/>
                </a:cubicBezTo>
                <a:cubicBezTo>
                  <a:pt x="9734" y="16554"/>
                  <a:pt x="9730" y="16550"/>
                  <a:pt x="9726" y="16544"/>
                </a:cubicBezTo>
                <a:close/>
                <a:moveTo>
                  <a:pt x="10419" y="16544"/>
                </a:moveTo>
                <a:cubicBezTo>
                  <a:pt x="10410" y="16532"/>
                  <a:pt x="10404" y="16519"/>
                  <a:pt x="10400" y="16501"/>
                </a:cubicBezTo>
                <a:cubicBezTo>
                  <a:pt x="10396" y="16483"/>
                  <a:pt x="10394" y="16467"/>
                  <a:pt x="10396" y="16447"/>
                </a:cubicBezTo>
                <a:cubicBezTo>
                  <a:pt x="10397" y="16428"/>
                  <a:pt x="10401" y="16413"/>
                  <a:pt x="10407" y="16397"/>
                </a:cubicBezTo>
                <a:cubicBezTo>
                  <a:pt x="10410" y="16390"/>
                  <a:pt x="10414" y="16383"/>
                  <a:pt x="10418" y="16378"/>
                </a:cubicBezTo>
                <a:cubicBezTo>
                  <a:pt x="10421" y="16372"/>
                  <a:pt x="10426" y="16368"/>
                  <a:pt x="10431" y="16364"/>
                </a:cubicBezTo>
                <a:cubicBezTo>
                  <a:pt x="10440" y="16357"/>
                  <a:pt x="10450" y="16353"/>
                  <a:pt x="10460" y="16356"/>
                </a:cubicBezTo>
                <a:cubicBezTo>
                  <a:pt x="10471" y="16358"/>
                  <a:pt x="10479" y="16365"/>
                  <a:pt x="10488" y="16377"/>
                </a:cubicBezTo>
                <a:cubicBezTo>
                  <a:pt x="10492" y="16383"/>
                  <a:pt x="10495" y="16389"/>
                  <a:pt x="10499" y="16396"/>
                </a:cubicBezTo>
                <a:cubicBezTo>
                  <a:pt x="10502" y="16402"/>
                  <a:pt x="10504" y="16410"/>
                  <a:pt x="10506" y="16419"/>
                </a:cubicBezTo>
                <a:cubicBezTo>
                  <a:pt x="10510" y="16437"/>
                  <a:pt x="10512" y="16454"/>
                  <a:pt x="10511" y="16473"/>
                </a:cubicBezTo>
                <a:cubicBezTo>
                  <a:pt x="10509" y="16492"/>
                  <a:pt x="10505" y="16508"/>
                  <a:pt x="10499" y="16523"/>
                </a:cubicBezTo>
                <a:cubicBezTo>
                  <a:pt x="10496" y="16531"/>
                  <a:pt x="10493" y="16537"/>
                  <a:pt x="10489" y="16543"/>
                </a:cubicBezTo>
                <a:cubicBezTo>
                  <a:pt x="10485" y="16548"/>
                  <a:pt x="10481" y="16553"/>
                  <a:pt x="10476" y="16557"/>
                </a:cubicBezTo>
                <a:cubicBezTo>
                  <a:pt x="10471" y="16561"/>
                  <a:pt x="10466" y="16563"/>
                  <a:pt x="10461" y="16564"/>
                </a:cubicBezTo>
                <a:cubicBezTo>
                  <a:pt x="10456" y="16565"/>
                  <a:pt x="10451" y="16565"/>
                  <a:pt x="10446" y="16565"/>
                </a:cubicBezTo>
                <a:cubicBezTo>
                  <a:pt x="10436" y="16562"/>
                  <a:pt x="10427" y="16556"/>
                  <a:pt x="10419" y="16544"/>
                </a:cubicBezTo>
                <a:close/>
                <a:moveTo>
                  <a:pt x="11111" y="16544"/>
                </a:moveTo>
                <a:cubicBezTo>
                  <a:pt x="11103" y="16532"/>
                  <a:pt x="11097" y="16519"/>
                  <a:pt x="11093" y="16501"/>
                </a:cubicBezTo>
                <a:cubicBezTo>
                  <a:pt x="11091" y="16492"/>
                  <a:pt x="11089" y="16483"/>
                  <a:pt x="11089" y="16475"/>
                </a:cubicBezTo>
                <a:cubicBezTo>
                  <a:pt x="11088" y="16466"/>
                  <a:pt x="11088" y="16457"/>
                  <a:pt x="11088" y="16447"/>
                </a:cubicBezTo>
                <a:cubicBezTo>
                  <a:pt x="11089" y="16438"/>
                  <a:pt x="11090" y="16429"/>
                  <a:pt x="11092" y="16421"/>
                </a:cubicBezTo>
                <a:cubicBezTo>
                  <a:pt x="11094" y="16413"/>
                  <a:pt x="11096" y="16405"/>
                  <a:pt x="11100" y="16397"/>
                </a:cubicBezTo>
                <a:cubicBezTo>
                  <a:pt x="11103" y="16390"/>
                  <a:pt x="11106" y="16383"/>
                  <a:pt x="11110" y="16378"/>
                </a:cubicBezTo>
                <a:cubicBezTo>
                  <a:pt x="11114" y="16372"/>
                  <a:pt x="11119" y="16368"/>
                  <a:pt x="11123" y="16364"/>
                </a:cubicBezTo>
                <a:cubicBezTo>
                  <a:pt x="11133" y="16357"/>
                  <a:pt x="11142" y="16353"/>
                  <a:pt x="11153" y="16356"/>
                </a:cubicBezTo>
                <a:cubicBezTo>
                  <a:pt x="11163" y="16358"/>
                  <a:pt x="11172" y="16365"/>
                  <a:pt x="11180" y="16377"/>
                </a:cubicBezTo>
                <a:cubicBezTo>
                  <a:pt x="11189" y="16389"/>
                  <a:pt x="11195" y="16401"/>
                  <a:pt x="11199" y="16419"/>
                </a:cubicBezTo>
                <a:cubicBezTo>
                  <a:pt x="11203" y="16437"/>
                  <a:pt x="11205" y="16454"/>
                  <a:pt x="11203" y="16473"/>
                </a:cubicBezTo>
                <a:cubicBezTo>
                  <a:pt x="11202" y="16492"/>
                  <a:pt x="11198" y="16508"/>
                  <a:pt x="11192" y="16523"/>
                </a:cubicBezTo>
                <a:cubicBezTo>
                  <a:pt x="11189" y="16531"/>
                  <a:pt x="11185" y="16537"/>
                  <a:pt x="11182" y="16543"/>
                </a:cubicBezTo>
                <a:cubicBezTo>
                  <a:pt x="11178" y="16548"/>
                  <a:pt x="11174" y="16553"/>
                  <a:pt x="11169" y="16557"/>
                </a:cubicBezTo>
                <a:cubicBezTo>
                  <a:pt x="11164" y="16561"/>
                  <a:pt x="11159" y="16563"/>
                  <a:pt x="11154" y="16564"/>
                </a:cubicBezTo>
                <a:cubicBezTo>
                  <a:pt x="11149" y="16565"/>
                  <a:pt x="11144" y="16565"/>
                  <a:pt x="11139" y="16565"/>
                </a:cubicBezTo>
                <a:cubicBezTo>
                  <a:pt x="11128" y="16562"/>
                  <a:pt x="11119" y="16556"/>
                  <a:pt x="11111" y="16544"/>
                </a:cubicBezTo>
                <a:close/>
                <a:moveTo>
                  <a:pt x="11804" y="16544"/>
                </a:moveTo>
                <a:cubicBezTo>
                  <a:pt x="11796" y="16532"/>
                  <a:pt x="11790" y="16519"/>
                  <a:pt x="11786" y="16501"/>
                </a:cubicBezTo>
                <a:cubicBezTo>
                  <a:pt x="11782" y="16483"/>
                  <a:pt x="11780" y="16467"/>
                  <a:pt x="11782" y="16447"/>
                </a:cubicBezTo>
                <a:cubicBezTo>
                  <a:pt x="11783" y="16428"/>
                  <a:pt x="11787" y="16413"/>
                  <a:pt x="11793" y="16397"/>
                </a:cubicBezTo>
                <a:cubicBezTo>
                  <a:pt x="11796" y="16390"/>
                  <a:pt x="11799" y="16383"/>
                  <a:pt x="11803" y="16378"/>
                </a:cubicBezTo>
                <a:cubicBezTo>
                  <a:pt x="11807" y="16372"/>
                  <a:pt x="11812" y="16368"/>
                  <a:pt x="11816" y="16364"/>
                </a:cubicBezTo>
                <a:cubicBezTo>
                  <a:pt x="11826" y="16357"/>
                  <a:pt x="11835" y="16353"/>
                  <a:pt x="11846" y="16356"/>
                </a:cubicBezTo>
                <a:cubicBezTo>
                  <a:pt x="11856" y="16358"/>
                  <a:pt x="11865" y="16365"/>
                  <a:pt x="11873" y="16377"/>
                </a:cubicBezTo>
                <a:cubicBezTo>
                  <a:pt x="11882" y="16389"/>
                  <a:pt x="11888" y="16401"/>
                  <a:pt x="11892" y="16419"/>
                </a:cubicBezTo>
                <a:cubicBezTo>
                  <a:pt x="11896" y="16437"/>
                  <a:pt x="11898" y="16454"/>
                  <a:pt x="11896" y="16473"/>
                </a:cubicBezTo>
                <a:cubicBezTo>
                  <a:pt x="11895" y="16492"/>
                  <a:pt x="11891" y="16508"/>
                  <a:pt x="11885" y="16523"/>
                </a:cubicBezTo>
                <a:cubicBezTo>
                  <a:pt x="11882" y="16531"/>
                  <a:pt x="11878" y="16537"/>
                  <a:pt x="11875" y="16543"/>
                </a:cubicBezTo>
                <a:cubicBezTo>
                  <a:pt x="11871" y="16548"/>
                  <a:pt x="11867" y="16553"/>
                  <a:pt x="11862" y="16557"/>
                </a:cubicBezTo>
                <a:cubicBezTo>
                  <a:pt x="11857" y="16561"/>
                  <a:pt x="11852" y="16563"/>
                  <a:pt x="11847" y="16564"/>
                </a:cubicBezTo>
                <a:cubicBezTo>
                  <a:pt x="11842" y="16565"/>
                  <a:pt x="11837" y="16565"/>
                  <a:pt x="11832" y="16565"/>
                </a:cubicBezTo>
                <a:cubicBezTo>
                  <a:pt x="11821" y="16562"/>
                  <a:pt x="11812" y="16556"/>
                  <a:pt x="11804" y="16544"/>
                </a:cubicBezTo>
                <a:close/>
                <a:moveTo>
                  <a:pt x="12497" y="16544"/>
                </a:moveTo>
                <a:cubicBezTo>
                  <a:pt x="12489" y="16532"/>
                  <a:pt x="12483" y="16519"/>
                  <a:pt x="12479" y="16501"/>
                </a:cubicBezTo>
                <a:cubicBezTo>
                  <a:pt x="12475" y="16483"/>
                  <a:pt x="12473" y="16467"/>
                  <a:pt x="12475" y="16447"/>
                </a:cubicBezTo>
                <a:cubicBezTo>
                  <a:pt x="12476" y="16428"/>
                  <a:pt x="12480" y="16413"/>
                  <a:pt x="12486" y="16397"/>
                </a:cubicBezTo>
                <a:cubicBezTo>
                  <a:pt x="12489" y="16390"/>
                  <a:pt x="12492" y="16383"/>
                  <a:pt x="12496" y="16378"/>
                </a:cubicBezTo>
                <a:cubicBezTo>
                  <a:pt x="12500" y="16372"/>
                  <a:pt x="12505" y="16368"/>
                  <a:pt x="12509" y="16364"/>
                </a:cubicBezTo>
                <a:cubicBezTo>
                  <a:pt x="12519" y="16357"/>
                  <a:pt x="12528" y="16353"/>
                  <a:pt x="12539" y="16356"/>
                </a:cubicBezTo>
                <a:cubicBezTo>
                  <a:pt x="12549" y="16358"/>
                  <a:pt x="12558" y="16365"/>
                  <a:pt x="12567" y="16377"/>
                </a:cubicBezTo>
                <a:cubicBezTo>
                  <a:pt x="12576" y="16389"/>
                  <a:pt x="12581" y="16401"/>
                  <a:pt x="12585" y="16419"/>
                </a:cubicBezTo>
                <a:cubicBezTo>
                  <a:pt x="12590" y="16437"/>
                  <a:pt x="12591" y="16454"/>
                  <a:pt x="12589" y="16473"/>
                </a:cubicBezTo>
                <a:cubicBezTo>
                  <a:pt x="12588" y="16492"/>
                  <a:pt x="12584" y="16508"/>
                  <a:pt x="12578" y="16523"/>
                </a:cubicBezTo>
                <a:cubicBezTo>
                  <a:pt x="12575" y="16531"/>
                  <a:pt x="12571" y="16537"/>
                  <a:pt x="12568" y="16543"/>
                </a:cubicBezTo>
                <a:cubicBezTo>
                  <a:pt x="12564" y="16548"/>
                  <a:pt x="12560" y="16553"/>
                  <a:pt x="12555" y="16557"/>
                </a:cubicBezTo>
                <a:cubicBezTo>
                  <a:pt x="12550" y="16561"/>
                  <a:pt x="12545" y="16563"/>
                  <a:pt x="12540" y="16564"/>
                </a:cubicBezTo>
                <a:cubicBezTo>
                  <a:pt x="12535" y="16565"/>
                  <a:pt x="12530" y="16565"/>
                  <a:pt x="12525" y="16565"/>
                </a:cubicBezTo>
                <a:cubicBezTo>
                  <a:pt x="12514" y="16562"/>
                  <a:pt x="12505" y="16556"/>
                  <a:pt x="12497" y="16544"/>
                </a:cubicBezTo>
                <a:close/>
                <a:moveTo>
                  <a:pt x="13190" y="16544"/>
                </a:moveTo>
                <a:cubicBezTo>
                  <a:pt x="13182" y="16532"/>
                  <a:pt x="13176" y="16519"/>
                  <a:pt x="13172" y="16501"/>
                </a:cubicBezTo>
                <a:cubicBezTo>
                  <a:pt x="13168" y="16483"/>
                  <a:pt x="13166" y="16467"/>
                  <a:pt x="13168" y="16447"/>
                </a:cubicBezTo>
                <a:cubicBezTo>
                  <a:pt x="13169" y="16428"/>
                  <a:pt x="13173" y="16413"/>
                  <a:pt x="13179" y="16397"/>
                </a:cubicBezTo>
                <a:cubicBezTo>
                  <a:pt x="13182" y="16390"/>
                  <a:pt x="13185" y="16383"/>
                  <a:pt x="13189" y="16378"/>
                </a:cubicBezTo>
                <a:cubicBezTo>
                  <a:pt x="13193" y="16372"/>
                  <a:pt x="13198" y="16368"/>
                  <a:pt x="13202" y="16364"/>
                </a:cubicBezTo>
                <a:cubicBezTo>
                  <a:pt x="13212" y="16357"/>
                  <a:pt x="13221" y="16353"/>
                  <a:pt x="13232" y="16356"/>
                </a:cubicBezTo>
                <a:cubicBezTo>
                  <a:pt x="13242" y="16358"/>
                  <a:pt x="13252" y="16365"/>
                  <a:pt x="13260" y="16377"/>
                </a:cubicBezTo>
                <a:cubicBezTo>
                  <a:pt x="13269" y="16389"/>
                  <a:pt x="13274" y="16401"/>
                  <a:pt x="13278" y="16419"/>
                </a:cubicBezTo>
                <a:cubicBezTo>
                  <a:pt x="13283" y="16437"/>
                  <a:pt x="13284" y="16454"/>
                  <a:pt x="13282" y="16473"/>
                </a:cubicBezTo>
                <a:cubicBezTo>
                  <a:pt x="13281" y="16492"/>
                  <a:pt x="13278" y="16508"/>
                  <a:pt x="13271" y="16523"/>
                </a:cubicBezTo>
                <a:cubicBezTo>
                  <a:pt x="13268" y="16531"/>
                  <a:pt x="13265" y="16537"/>
                  <a:pt x="13261" y="16543"/>
                </a:cubicBezTo>
                <a:cubicBezTo>
                  <a:pt x="13257" y="16548"/>
                  <a:pt x="13252" y="16553"/>
                  <a:pt x="13248" y="16557"/>
                </a:cubicBezTo>
                <a:cubicBezTo>
                  <a:pt x="13243" y="16561"/>
                  <a:pt x="13238" y="16563"/>
                  <a:pt x="13233" y="16564"/>
                </a:cubicBezTo>
                <a:cubicBezTo>
                  <a:pt x="13228" y="16565"/>
                  <a:pt x="13223" y="16565"/>
                  <a:pt x="13218" y="16565"/>
                </a:cubicBezTo>
                <a:cubicBezTo>
                  <a:pt x="13207" y="16562"/>
                  <a:pt x="13198" y="16556"/>
                  <a:pt x="13190" y="16544"/>
                </a:cubicBezTo>
                <a:close/>
                <a:moveTo>
                  <a:pt x="13883" y="16544"/>
                </a:moveTo>
                <a:cubicBezTo>
                  <a:pt x="13879" y="16538"/>
                  <a:pt x="13875" y="16532"/>
                  <a:pt x="13872" y="16525"/>
                </a:cubicBezTo>
                <a:cubicBezTo>
                  <a:pt x="13869" y="16518"/>
                  <a:pt x="13867" y="16510"/>
                  <a:pt x="13865" y="16501"/>
                </a:cubicBezTo>
                <a:cubicBezTo>
                  <a:pt x="13861" y="16483"/>
                  <a:pt x="13859" y="16467"/>
                  <a:pt x="13861" y="16447"/>
                </a:cubicBezTo>
                <a:cubicBezTo>
                  <a:pt x="13862" y="16428"/>
                  <a:pt x="13866" y="16413"/>
                  <a:pt x="13872" y="16397"/>
                </a:cubicBezTo>
                <a:cubicBezTo>
                  <a:pt x="13875" y="16390"/>
                  <a:pt x="13878" y="16383"/>
                  <a:pt x="13882" y="16378"/>
                </a:cubicBezTo>
                <a:cubicBezTo>
                  <a:pt x="13886" y="16372"/>
                  <a:pt x="13891" y="16368"/>
                  <a:pt x="13895" y="16364"/>
                </a:cubicBezTo>
                <a:cubicBezTo>
                  <a:pt x="13905" y="16357"/>
                  <a:pt x="13914" y="16353"/>
                  <a:pt x="13925" y="16356"/>
                </a:cubicBezTo>
                <a:cubicBezTo>
                  <a:pt x="13936" y="16358"/>
                  <a:pt x="13945" y="16365"/>
                  <a:pt x="13953" y="16377"/>
                </a:cubicBezTo>
                <a:cubicBezTo>
                  <a:pt x="13962" y="16389"/>
                  <a:pt x="13967" y="16401"/>
                  <a:pt x="13971" y="16419"/>
                </a:cubicBezTo>
                <a:cubicBezTo>
                  <a:pt x="13976" y="16437"/>
                  <a:pt x="13977" y="16454"/>
                  <a:pt x="13975" y="16473"/>
                </a:cubicBezTo>
                <a:cubicBezTo>
                  <a:pt x="13974" y="16492"/>
                  <a:pt x="13971" y="16508"/>
                  <a:pt x="13964" y="16523"/>
                </a:cubicBezTo>
                <a:cubicBezTo>
                  <a:pt x="13961" y="16531"/>
                  <a:pt x="13958" y="16537"/>
                  <a:pt x="13954" y="16543"/>
                </a:cubicBezTo>
                <a:cubicBezTo>
                  <a:pt x="13950" y="16548"/>
                  <a:pt x="13945" y="16553"/>
                  <a:pt x="13941" y="16557"/>
                </a:cubicBezTo>
                <a:cubicBezTo>
                  <a:pt x="13936" y="16561"/>
                  <a:pt x="13931" y="16563"/>
                  <a:pt x="13926" y="16564"/>
                </a:cubicBezTo>
                <a:cubicBezTo>
                  <a:pt x="13921" y="16565"/>
                  <a:pt x="13916" y="16565"/>
                  <a:pt x="13911" y="16565"/>
                </a:cubicBezTo>
                <a:cubicBezTo>
                  <a:pt x="13905" y="16563"/>
                  <a:pt x="13901" y="16561"/>
                  <a:pt x="13896" y="16558"/>
                </a:cubicBezTo>
                <a:cubicBezTo>
                  <a:pt x="13892" y="16554"/>
                  <a:pt x="13887" y="16550"/>
                  <a:pt x="13883" y="16544"/>
                </a:cubicBezTo>
                <a:close/>
                <a:moveTo>
                  <a:pt x="14576" y="16544"/>
                </a:moveTo>
                <a:cubicBezTo>
                  <a:pt x="14572" y="16538"/>
                  <a:pt x="14568" y="16532"/>
                  <a:pt x="14565" y="16525"/>
                </a:cubicBezTo>
                <a:cubicBezTo>
                  <a:pt x="14562" y="16518"/>
                  <a:pt x="14560" y="16510"/>
                  <a:pt x="14558" y="16501"/>
                </a:cubicBezTo>
                <a:cubicBezTo>
                  <a:pt x="14554" y="16483"/>
                  <a:pt x="14552" y="16467"/>
                  <a:pt x="14554" y="16447"/>
                </a:cubicBezTo>
                <a:cubicBezTo>
                  <a:pt x="14555" y="16428"/>
                  <a:pt x="14559" y="16413"/>
                  <a:pt x="14565" y="16397"/>
                </a:cubicBezTo>
                <a:cubicBezTo>
                  <a:pt x="14568" y="16390"/>
                  <a:pt x="14571" y="16383"/>
                  <a:pt x="14575" y="16378"/>
                </a:cubicBezTo>
                <a:cubicBezTo>
                  <a:pt x="14579" y="16372"/>
                  <a:pt x="14584" y="16368"/>
                  <a:pt x="14588" y="16364"/>
                </a:cubicBezTo>
                <a:cubicBezTo>
                  <a:pt x="14598" y="16357"/>
                  <a:pt x="14607" y="16353"/>
                  <a:pt x="14618" y="16356"/>
                </a:cubicBezTo>
                <a:cubicBezTo>
                  <a:pt x="14629" y="16358"/>
                  <a:pt x="14638" y="16365"/>
                  <a:pt x="14646" y="16377"/>
                </a:cubicBezTo>
                <a:cubicBezTo>
                  <a:pt x="14655" y="16389"/>
                  <a:pt x="14660" y="16401"/>
                  <a:pt x="14664" y="16419"/>
                </a:cubicBezTo>
                <a:cubicBezTo>
                  <a:pt x="14669" y="16437"/>
                  <a:pt x="14670" y="16454"/>
                  <a:pt x="14668" y="16473"/>
                </a:cubicBezTo>
                <a:cubicBezTo>
                  <a:pt x="14667" y="16492"/>
                  <a:pt x="14664" y="16508"/>
                  <a:pt x="14657" y="16523"/>
                </a:cubicBezTo>
                <a:cubicBezTo>
                  <a:pt x="14654" y="16531"/>
                  <a:pt x="14651" y="16537"/>
                  <a:pt x="14647" y="16543"/>
                </a:cubicBezTo>
                <a:cubicBezTo>
                  <a:pt x="14643" y="16548"/>
                  <a:pt x="14638" y="16553"/>
                  <a:pt x="14634" y="16557"/>
                </a:cubicBezTo>
                <a:cubicBezTo>
                  <a:pt x="14629" y="16561"/>
                  <a:pt x="14624" y="16563"/>
                  <a:pt x="14619" y="16564"/>
                </a:cubicBezTo>
                <a:cubicBezTo>
                  <a:pt x="14614" y="16565"/>
                  <a:pt x="14609" y="16565"/>
                  <a:pt x="14604" y="16565"/>
                </a:cubicBezTo>
                <a:cubicBezTo>
                  <a:pt x="14598" y="16563"/>
                  <a:pt x="14594" y="16561"/>
                  <a:pt x="14589" y="16558"/>
                </a:cubicBezTo>
                <a:cubicBezTo>
                  <a:pt x="14585" y="16554"/>
                  <a:pt x="14580" y="16550"/>
                  <a:pt x="14576" y="16544"/>
                </a:cubicBezTo>
                <a:close/>
                <a:moveTo>
                  <a:pt x="15269" y="16544"/>
                </a:moveTo>
                <a:cubicBezTo>
                  <a:pt x="15265" y="16538"/>
                  <a:pt x="15261" y="16532"/>
                  <a:pt x="15258" y="16525"/>
                </a:cubicBezTo>
                <a:cubicBezTo>
                  <a:pt x="15255" y="16518"/>
                  <a:pt x="15253" y="16510"/>
                  <a:pt x="15251" y="16501"/>
                </a:cubicBezTo>
                <a:cubicBezTo>
                  <a:pt x="15247" y="16483"/>
                  <a:pt x="15245" y="16467"/>
                  <a:pt x="15247" y="16447"/>
                </a:cubicBezTo>
                <a:cubicBezTo>
                  <a:pt x="15248" y="16428"/>
                  <a:pt x="15252" y="16413"/>
                  <a:pt x="15258" y="16397"/>
                </a:cubicBezTo>
                <a:cubicBezTo>
                  <a:pt x="15261" y="16390"/>
                  <a:pt x="15264" y="16383"/>
                  <a:pt x="15268" y="16378"/>
                </a:cubicBezTo>
                <a:cubicBezTo>
                  <a:pt x="15272" y="16372"/>
                  <a:pt x="15277" y="16368"/>
                  <a:pt x="15281" y="16364"/>
                </a:cubicBezTo>
                <a:cubicBezTo>
                  <a:pt x="15291" y="16357"/>
                  <a:pt x="15301" y="16353"/>
                  <a:pt x="15311" y="16356"/>
                </a:cubicBezTo>
                <a:cubicBezTo>
                  <a:pt x="15322" y="16358"/>
                  <a:pt x="15331" y="16365"/>
                  <a:pt x="15339" y="16377"/>
                </a:cubicBezTo>
                <a:cubicBezTo>
                  <a:pt x="15348" y="16389"/>
                  <a:pt x="15353" y="16401"/>
                  <a:pt x="15357" y="16419"/>
                </a:cubicBezTo>
                <a:cubicBezTo>
                  <a:pt x="15362" y="16437"/>
                  <a:pt x="15363" y="16454"/>
                  <a:pt x="15361" y="16473"/>
                </a:cubicBezTo>
                <a:cubicBezTo>
                  <a:pt x="15360" y="16492"/>
                  <a:pt x="15357" y="16508"/>
                  <a:pt x="15350" y="16523"/>
                </a:cubicBezTo>
                <a:cubicBezTo>
                  <a:pt x="15347" y="16531"/>
                  <a:pt x="15344" y="16537"/>
                  <a:pt x="15340" y="16543"/>
                </a:cubicBezTo>
                <a:cubicBezTo>
                  <a:pt x="15336" y="16548"/>
                  <a:pt x="15331" y="16553"/>
                  <a:pt x="15327" y="16557"/>
                </a:cubicBezTo>
                <a:cubicBezTo>
                  <a:pt x="15322" y="16561"/>
                  <a:pt x="15317" y="16563"/>
                  <a:pt x="15312" y="16564"/>
                </a:cubicBezTo>
                <a:cubicBezTo>
                  <a:pt x="15307" y="16565"/>
                  <a:pt x="15302" y="16565"/>
                  <a:pt x="15297" y="16565"/>
                </a:cubicBezTo>
                <a:cubicBezTo>
                  <a:pt x="15292" y="16563"/>
                  <a:pt x="15287" y="16561"/>
                  <a:pt x="15282" y="16558"/>
                </a:cubicBezTo>
                <a:cubicBezTo>
                  <a:pt x="15278" y="16554"/>
                  <a:pt x="15273" y="16550"/>
                  <a:pt x="15269" y="16544"/>
                </a:cubicBezTo>
                <a:close/>
                <a:moveTo>
                  <a:pt x="15962" y="16544"/>
                </a:moveTo>
                <a:cubicBezTo>
                  <a:pt x="15958" y="16538"/>
                  <a:pt x="15954" y="16532"/>
                  <a:pt x="15951" y="16525"/>
                </a:cubicBezTo>
                <a:cubicBezTo>
                  <a:pt x="15948" y="16518"/>
                  <a:pt x="15946" y="16510"/>
                  <a:pt x="15944" y="16501"/>
                </a:cubicBezTo>
                <a:cubicBezTo>
                  <a:pt x="15940" y="16483"/>
                  <a:pt x="15938" y="16467"/>
                  <a:pt x="15940" y="16447"/>
                </a:cubicBezTo>
                <a:cubicBezTo>
                  <a:pt x="15941" y="16428"/>
                  <a:pt x="15945" y="16413"/>
                  <a:pt x="15951" y="16397"/>
                </a:cubicBezTo>
                <a:cubicBezTo>
                  <a:pt x="15954" y="16390"/>
                  <a:pt x="15958" y="16383"/>
                  <a:pt x="15961" y="16378"/>
                </a:cubicBezTo>
                <a:cubicBezTo>
                  <a:pt x="15965" y="16372"/>
                  <a:pt x="15970" y="16368"/>
                  <a:pt x="15974" y="16364"/>
                </a:cubicBezTo>
                <a:cubicBezTo>
                  <a:pt x="15984" y="16357"/>
                  <a:pt x="15994" y="16353"/>
                  <a:pt x="16004" y="16356"/>
                </a:cubicBezTo>
                <a:cubicBezTo>
                  <a:pt x="16015" y="16358"/>
                  <a:pt x="16024" y="16365"/>
                  <a:pt x="16032" y="16377"/>
                </a:cubicBezTo>
                <a:cubicBezTo>
                  <a:pt x="16036" y="16383"/>
                  <a:pt x="16040" y="16389"/>
                  <a:pt x="16043" y="16396"/>
                </a:cubicBezTo>
                <a:cubicBezTo>
                  <a:pt x="16046" y="16402"/>
                  <a:pt x="16048" y="16410"/>
                  <a:pt x="16050" y="16419"/>
                </a:cubicBezTo>
                <a:cubicBezTo>
                  <a:pt x="16055" y="16437"/>
                  <a:pt x="16056" y="16454"/>
                  <a:pt x="16054" y="16473"/>
                </a:cubicBezTo>
                <a:cubicBezTo>
                  <a:pt x="16053" y="16492"/>
                  <a:pt x="16050" y="16508"/>
                  <a:pt x="16043" y="16523"/>
                </a:cubicBezTo>
                <a:cubicBezTo>
                  <a:pt x="16040" y="16531"/>
                  <a:pt x="16037" y="16537"/>
                  <a:pt x="16033" y="16543"/>
                </a:cubicBezTo>
                <a:cubicBezTo>
                  <a:pt x="16029" y="16548"/>
                  <a:pt x="16024" y="16553"/>
                  <a:pt x="16020" y="16557"/>
                </a:cubicBezTo>
                <a:cubicBezTo>
                  <a:pt x="16015" y="16561"/>
                  <a:pt x="16010" y="16563"/>
                  <a:pt x="16005" y="16564"/>
                </a:cubicBezTo>
                <a:cubicBezTo>
                  <a:pt x="16000" y="16565"/>
                  <a:pt x="15995" y="16565"/>
                  <a:pt x="15990" y="16565"/>
                </a:cubicBezTo>
                <a:cubicBezTo>
                  <a:pt x="15985" y="16563"/>
                  <a:pt x="15980" y="16561"/>
                  <a:pt x="15975" y="16558"/>
                </a:cubicBezTo>
                <a:cubicBezTo>
                  <a:pt x="15971" y="16554"/>
                  <a:pt x="15966" y="16550"/>
                  <a:pt x="15962" y="16544"/>
                </a:cubicBezTo>
                <a:close/>
                <a:moveTo>
                  <a:pt x="16655" y="16544"/>
                </a:moveTo>
                <a:cubicBezTo>
                  <a:pt x="16651" y="16538"/>
                  <a:pt x="16647" y="16532"/>
                  <a:pt x="16644" y="16525"/>
                </a:cubicBezTo>
                <a:cubicBezTo>
                  <a:pt x="16641" y="16518"/>
                  <a:pt x="16639" y="16510"/>
                  <a:pt x="16637" y="16501"/>
                </a:cubicBezTo>
                <a:cubicBezTo>
                  <a:pt x="16633" y="16483"/>
                  <a:pt x="16631" y="16467"/>
                  <a:pt x="16633" y="16447"/>
                </a:cubicBezTo>
                <a:cubicBezTo>
                  <a:pt x="16634" y="16428"/>
                  <a:pt x="16638" y="16413"/>
                  <a:pt x="16644" y="16397"/>
                </a:cubicBezTo>
                <a:cubicBezTo>
                  <a:pt x="16647" y="16390"/>
                  <a:pt x="16651" y="16383"/>
                  <a:pt x="16655" y="16378"/>
                </a:cubicBezTo>
                <a:cubicBezTo>
                  <a:pt x="16658" y="16372"/>
                  <a:pt x="16663" y="16368"/>
                  <a:pt x="16667" y="16364"/>
                </a:cubicBezTo>
                <a:cubicBezTo>
                  <a:pt x="16677" y="16357"/>
                  <a:pt x="16687" y="16353"/>
                  <a:pt x="16697" y="16356"/>
                </a:cubicBezTo>
                <a:cubicBezTo>
                  <a:pt x="16708" y="16358"/>
                  <a:pt x="16717" y="16365"/>
                  <a:pt x="16725" y="16377"/>
                </a:cubicBezTo>
                <a:cubicBezTo>
                  <a:pt x="16729" y="16383"/>
                  <a:pt x="16733" y="16389"/>
                  <a:pt x="16736" y="16396"/>
                </a:cubicBezTo>
                <a:cubicBezTo>
                  <a:pt x="16739" y="16402"/>
                  <a:pt x="16741" y="16410"/>
                  <a:pt x="16743" y="16419"/>
                </a:cubicBezTo>
                <a:cubicBezTo>
                  <a:pt x="16748" y="16437"/>
                  <a:pt x="16749" y="16454"/>
                  <a:pt x="16747" y="16473"/>
                </a:cubicBezTo>
                <a:cubicBezTo>
                  <a:pt x="16746" y="16492"/>
                  <a:pt x="16743" y="16508"/>
                  <a:pt x="16736" y="16523"/>
                </a:cubicBezTo>
                <a:cubicBezTo>
                  <a:pt x="16733" y="16531"/>
                  <a:pt x="16730" y="16537"/>
                  <a:pt x="16726" y="16543"/>
                </a:cubicBezTo>
                <a:cubicBezTo>
                  <a:pt x="16722" y="16548"/>
                  <a:pt x="16717" y="16553"/>
                  <a:pt x="16713" y="16557"/>
                </a:cubicBezTo>
                <a:cubicBezTo>
                  <a:pt x="16708" y="16561"/>
                  <a:pt x="16703" y="16563"/>
                  <a:pt x="16698" y="16564"/>
                </a:cubicBezTo>
                <a:cubicBezTo>
                  <a:pt x="16693" y="16565"/>
                  <a:pt x="16688" y="16565"/>
                  <a:pt x="16683" y="16565"/>
                </a:cubicBezTo>
                <a:cubicBezTo>
                  <a:pt x="16678" y="16563"/>
                  <a:pt x="16673" y="16561"/>
                  <a:pt x="16668" y="16558"/>
                </a:cubicBezTo>
                <a:cubicBezTo>
                  <a:pt x="16664" y="16554"/>
                  <a:pt x="16659" y="16550"/>
                  <a:pt x="16655" y="16544"/>
                </a:cubicBezTo>
                <a:close/>
                <a:moveTo>
                  <a:pt x="17349" y="16544"/>
                </a:moveTo>
                <a:cubicBezTo>
                  <a:pt x="17344" y="16538"/>
                  <a:pt x="17341" y="16532"/>
                  <a:pt x="17338" y="16525"/>
                </a:cubicBezTo>
                <a:cubicBezTo>
                  <a:pt x="17335" y="16518"/>
                  <a:pt x="17332" y="16510"/>
                  <a:pt x="17330" y="16501"/>
                </a:cubicBezTo>
                <a:cubicBezTo>
                  <a:pt x="17326" y="16483"/>
                  <a:pt x="17324" y="16467"/>
                  <a:pt x="17326" y="16447"/>
                </a:cubicBezTo>
                <a:cubicBezTo>
                  <a:pt x="17327" y="16428"/>
                  <a:pt x="17331" y="16413"/>
                  <a:pt x="17337" y="16397"/>
                </a:cubicBezTo>
                <a:cubicBezTo>
                  <a:pt x="17340" y="16390"/>
                  <a:pt x="17344" y="16383"/>
                  <a:pt x="17348" y="16378"/>
                </a:cubicBezTo>
                <a:cubicBezTo>
                  <a:pt x="17351" y="16372"/>
                  <a:pt x="17356" y="16368"/>
                  <a:pt x="17360" y="16364"/>
                </a:cubicBezTo>
                <a:cubicBezTo>
                  <a:pt x="17370" y="16357"/>
                  <a:pt x="17380" y="16353"/>
                  <a:pt x="17390" y="16356"/>
                </a:cubicBezTo>
                <a:cubicBezTo>
                  <a:pt x="17401" y="16358"/>
                  <a:pt x="17410" y="16365"/>
                  <a:pt x="17418" y="16377"/>
                </a:cubicBezTo>
                <a:cubicBezTo>
                  <a:pt x="17422" y="16383"/>
                  <a:pt x="17426" y="16389"/>
                  <a:pt x="17429" y="16396"/>
                </a:cubicBezTo>
                <a:cubicBezTo>
                  <a:pt x="17432" y="16402"/>
                  <a:pt x="17434" y="16410"/>
                  <a:pt x="17436" y="16419"/>
                </a:cubicBezTo>
                <a:cubicBezTo>
                  <a:pt x="17441" y="16437"/>
                  <a:pt x="17442" y="16454"/>
                  <a:pt x="17440" y="16473"/>
                </a:cubicBezTo>
                <a:cubicBezTo>
                  <a:pt x="17439" y="16492"/>
                  <a:pt x="17436" y="16508"/>
                  <a:pt x="17429" y="16523"/>
                </a:cubicBezTo>
                <a:cubicBezTo>
                  <a:pt x="17426" y="16531"/>
                  <a:pt x="17423" y="16537"/>
                  <a:pt x="17419" y="16543"/>
                </a:cubicBezTo>
                <a:cubicBezTo>
                  <a:pt x="17415" y="16548"/>
                  <a:pt x="17411" y="16553"/>
                  <a:pt x="17406" y="16557"/>
                </a:cubicBezTo>
                <a:cubicBezTo>
                  <a:pt x="17401" y="16561"/>
                  <a:pt x="17396" y="16563"/>
                  <a:pt x="17391" y="16564"/>
                </a:cubicBezTo>
                <a:cubicBezTo>
                  <a:pt x="17386" y="16565"/>
                  <a:pt x="17381" y="16565"/>
                  <a:pt x="17376" y="16565"/>
                </a:cubicBezTo>
                <a:cubicBezTo>
                  <a:pt x="17371" y="16563"/>
                  <a:pt x="17366" y="16561"/>
                  <a:pt x="17362" y="16558"/>
                </a:cubicBezTo>
                <a:cubicBezTo>
                  <a:pt x="17357" y="16554"/>
                  <a:pt x="17353" y="16550"/>
                  <a:pt x="17349" y="16544"/>
                </a:cubicBezTo>
                <a:close/>
                <a:moveTo>
                  <a:pt x="18042" y="16544"/>
                </a:moveTo>
                <a:cubicBezTo>
                  <a:pt x="18037" y="16538"/>
                  <a:pt x="18034" y="16532"/>
                  <a:pt x="18031" y="16525"/>
                </a:cubicBezTo>
                <a:cubicBezTo>
                  <a:pt x="18028" y="16518"/>
                  <a:pt x="18025" y="16510"/>
                  <a:pt x="18023" y="16501"/>
                </a:cubicBezTo>
                <a:cubicBezTo>
                  <a:pt x="18019" y="16483"/>
                  <a:pt x="18017" y="16467"/>
                  <a:pt x="18019" y="16447"/>
                </a:cubicBezTo>
                <a:cubicBezTo>
                  <a:pt x="18020" y="16428"/>
                  <a:pt x="18024" y="16413"/>
                  <a:pt x="18030" y="16397"/>
                </a:cubicBezTo>
                <a:cubicBezTo>
                  <a:pt x="18033" y="16390"/>
                  <a:pt x="18037" y="16383"/>
                  <a:pt x="18041" y="16378"/>
                </a:cubicBezTo>
                <a:cubicBezTo>
                  <a:pt x="18044" y="16372"/>
                  <a:pt x="18049" y="16368"/>
                  <a:pt x="18053" y="16364"/>
                </a:cubicBezTo>
                <a:cubicBezTo>
                  <a:pt x="18063" y="16357"/>
                  <a:pt x="18073" y="16353"/>
                  <a:pt x="18083" y="16356"/>
                </a:cubicBezTo>
                <a:cubicBezTo>
                  <a:pt x="18094" y="16358"/>
                  <a:pt x="18103" y="16365"/>
                  <a:pt x="18111" y="16377"/>
                </a:cubicBezTo>
                <a:cubicBezTo>
                  <a:pt x="18115" y="16383"/>
                  <a:pt x="18119" y="16389"/>
                  <a:pt x="18122" y="16396"/>
                </a:cubicBezTo>
                <a:cubicBezTo>
                  <a:pt x="18125" y="16402"/>
                  <a:pt x="18127" y="16410"/>
                  <a:pt x="18129" y="16419"/>
                </a:cubicBezTo>
                <a:cubicBezTo>
                  <a:pt x="18131" y="16428"/>
                  <a:pt x="18133" y="16437"/>
                  <a:pt x="18133" y="16446"/>
                </a:cubicBezTo>
                <a:cubicBezTo>
                  <a:pt x="18134" y="16454"/>
                  <a:pt x="18134" y="16463"/>
                  <a:pt x="18133" y="16473"/>
                </a:cubicBezTo>
                <a:cubicBezTo>
                  <a:pt x="18132" y="16492"/>
                  <a:pt x="18129" y="16508"/>
                  <a:pt x="18122" y="16523"/>
                </a:cubicBezTo>
                <a:cubicBezTo>
                  <a:pt x="18116" y="16538"/>
                  <a:pt x="18109" y="16549"/>
                  <a:pt x="18099" y="16557"/>
                </a:cubicBezTo>
                <a:cubicBezTo>
                  <a:pt x="18094" y="16561"/>
                  <a:pt x="18089" y="16563"/>
                  <a:pt x="18084" y="16564"/>
                </a:cubicBezTo>
                <a:cubicBezTo>
                  <a:pt x="18079" y="16565"/>
                  <a:pt x="18074" y="16565"/>
                  <a:pt x="18069" y="16565"/>
                </a:cubicBezTo>
                <a:cubicBezTo>
                  <a:pt x="18064" y="16563"/>
                  <a:pt x="18059" y="16561"/>
                  <a:pt x="18055" y="16558"/>
                </a:cubicBezTo>
                <a:cubicBezTo>
                  <a:pt x="18050" y="16554"/>
                  <a:pt x="18046" y="16550"/>
                  <a:pt x="18042" y="16544"/>
                </a:cubicBezTo>
                <a:close/>
                <a:moveTo>
                  <a:pt x="18735" y="16544"/>
                </a:moveTo>
                <a:cubicBezTo>
                  <a:pt x="18730" y="16538"/>
                  <a:pt x="18727" y="16532"/>
                  <a:pt x="18724" y="16525"/>
                </a:cubicBezTo>
                <a:cubicBezTo>
                  <a:pt x="18721" y="16518"/>
                  <a:pt x="18718" y="16510"/>
                  <a:pt x="18716" y="16501"/>
                </a:cubicBezTo>
                <a:cubicBezTo>
                  <a:pt x="18712" y="16483"/>
                  <a:pt x="18710" y="16467"/>
                  <a:pt x="18712" y="16447"/>
                </a:cubicBezTo>
                <a:cubicBezTo>
                  <a:pt x="18713" y="16428"/>
                  <a:pt x="18717" y="16413"/>
                  <a:pt x="18723" y="16397"/>
                </a:cubicBezTo>
                <a:cubicBezTo>
                  <a:pt x="18726" y="16390"/>
                  <a:pt x="18730" y="16383"/>
                  <a:pt x="18734" y="16378"/>
                </a:cubicBezTo>
                <a:cubicBezTo>
                  <a:pt x="18737" y="16372"/>
                  <a:pt x="18742" y="16368"/>
                  <a:pt x="18746" y="16364"/>
                </a:cubicBezTo>
                <a:cubicBezTo>
                  <a:pt x="18756" y="16357"/>
                  <a:pt x="18766" y="16353"/>
                  <a:pt x="18776" y="16356"/>
                </a:cubicBezTo>
                <a:cubicBezTo>
                  <a:pt x="18787" y="16358"/>
                  <a:pt x="18796" y="16365"/>
                  <a:pt x="18804" y="16377"/>
                </a:cubicBezTo>
                <a:cubicBezTo>
                  <a:pt x="18808" y="16383"/>
                  <a:pt x="18812" y="16389"/>
                  <a:pt x="18815" y="16396"/>
                </a:cubicBezTo>
                <a:cubicBezTo>
                  <a:pt x="18818" y="16402"/>
                  <a:pt x="18820" y="16410"/>
                  <a:pt x="18822" y="16419"/>
                </a:cubicBezTo>
                <a:cubicBezTo>
                  <a:pt x="18827" y="16437"/>
                  <a:pt x="18828" y="16454"/>
                  <a:pt x="18827" y="16473"/>
                </a:cubicBezTo>
                <a:cubicBezTo>
                  <a:pt x="18825" y="16492"/>
                  <a:pt x="18822" y="16508"/>
                  <a:pt x="18815" y="16523"/>
                </a:cubicBezTo>
                <a:cubicBezTo>
                  <a:pt x="18809" y="16538"/>
                  <a:pt x="18802" y="16549"/>
                  <a:pt x="18792" y="16557"/>
                </a:cubicBezTo>
                <a:cubicBezTo>
                  <a:pt x="18787" y="16561"/>
                  <a:pt x="18782" y="16563"/>
                  <a:pt x="18777" y="16564"/>
                </a:cubicBezTo>
                <a:cubicBezTo>
                  <a:pt x="18772" y="16565"/>
                  <a:pt x="18767" y="16565"/>
                  <a:pt x="18762" y="16565"/>
                </a:cubicBezTo>
                <a:cubicBezTo>
                  <a:pt x="18757" y="16563"/>
                  <a:pt x="18752" y="16561"/>
                  <a:pt x="18748" y="16558"/>
                </a:cubicBezTo>
                <a:cubicBezTo>
                  <a:pt x="18743" y="16554"/>
                  <a:pt x="18739" y="16550"/>
                  <a:pt x="18735" y="16544"/>
                </a:cubicBezTo>
                <a:close/>
                <a:moveTo>
                  <a:pt x="19428" y="16544"/>
                </a:moveTo>
                <a:cubicBezTo>
                  <a:pt x="19423" y="16538"/>
                  <a:pt x="19420" y="16532"/>
                  <a:pt x="19417" y="16525"/>
                </a:cubicBezTo>
                <a:cubicBezTo>
                  <a:pt x="19414" y="16518"/>
                  <a:pt x="19411" y="16510"/>
                  <a:pt x="19409" y="16501"/>
                </a:cubicBezTo>
                <a:cubicBezTo>
                  <a:pt x="19405" y="16483"/>
                  <a:pt x="19403" y="16467"/>
                  <a:pt x="19405" y="16447"/>
                </a:cubicBezTo>
                <a:cubicBezTo>
                  <a:pt x="19406" y="16428"/>
                  <a:pt x="19410" y="16413"/>
                  <a:pt x="19416" y="16397"/>
                </a:cubicBezTo>
                <a:cubicBezTo>
                  <a:pt x="19419" y="16390"/>
                  <a:pt x="19423" y="16383"/>
                  <a:pt x="19427" y="16378"/>
                </a:cubicBezTo>
                <a:cubicBezTo>
                  <a:pt x="19430" y="16372"/>
                  <a:pt x="19435" y="16368"/>
                  <a:pt x="19439" y="16364"/>
                </a:cubicBezTo>
                <a:cubicBezTo>
                  <a:pt x="19449" y="16357"/>
                  <a:pt x="19459" y="16353"/>
                  <a:pt x="19469" y="16356"/>
                </a:cubicBezTo>
                <a:cubicBezTo>
                  <a:pt x="19480" y="16358"/>
                  <a:pt x="19489" y="16365"/>
                  <a:pt x="19497" y="16377"/>
                </a:cubicBezTo>
                <a:cubicBezTo>
                  <a:pt x="19506" y="16389"/>
                  <a:pt x="19511" y="16401"/>
                  <a:pt x="19515" y="16419"/>
                </a:cubicBezTo>
                <a:cubicBezTo>
                  <a:pt x="19520" y="16437"/>
                  <a:pt x="19521" y="16454"/>
                  <a:pt x="19520" y="16473"/>
                </a:cubicBezTo>
                <a:cubicBezTo>
                  <a:pt x="19518" y="16492"/>
                  <a:pt x="19515" y="16508"/>
                  <a:pt x="19508" y="16523"/>
                </a:cubicBezTo>
                <a:cubicBezTo>
                  <a:pt x="19505" y="16531"/>
                  <a:pt x="19502" y="16537"/>
                  <a:pt x="19498" y="16543"/>
                </a:cubicBezTo>
                <a:cubicBezTo>
                  <a:pt x="19494" y="16548"/>
                  <a:pt x="19490" y="16553"/>
                  <a:pt x="19485" y="16557"/>
                </a:cubicBezTo>
                <a:cubicBezTo>
                  <a:pt x="19480" y="16561"/>
                  <a:pt x="19475" y="16563"/>
                  <a:pt x="19470" y="16564"/>
                </a:cubicBezTo>
                <a:cubicBezTo>
                  <a:pt x="19465" y="16565"/>
                  <a:pt x="19460" y="16565"/>
                  <a:pt x="19455" y="16565"/>
                </a:cubicBezTo>
                <a:cubicBezTo>
                  <a:pt x="19450" y="16563"/>
                  <a:pt x="19445" y="16561"/>
                  <a:pt x="19441" y="16558"/>
                </a:cubicBezTo>
                <a:cubicBezTo>
                  <a:pt x="19436" y="16554"/>
                  <a:pt x="19432" y="16550"/>
                  <a:pt x="19428" y="16544"/>
                </a:cubicBezTo>
                <a:close/>
                <a:moveTo>
                  <a:pt x="20121" y="16544"/>
                </a:moveTo>
                <a:cubicBezTo>
                  <a:pt x="20116" y="16538"/>
                  <a:pt x="20113" y="16532"/>
                  <a:pt x="20110" y="16525"/>
                </a:cubicBezTo>
                <a:cubicBezTo>
                  <a:pt x="20107" y="16518"/>
                  <a:pt x="20104" y="16510"/>
                  <a:pt x="20102" y="16501"/>
                </a:cubicBezTo>
                <a:cubicBezTo>
                  <a:pt x="20098" y="16483"/>
                  <a:pt x="20096" y="16467"/>
                  <a:pt x="20098" y="16447"/>
                </a:cubicBezTo>
                <a:cubicBezTo>
                  <a:pt x="20099" y="16428"/>
                  <a:pt x="20103" y="16413"/>
                  <a:pt x="20109" y="16397"/>
                </a:cubicBezTo>
                <a:cubicBezTo>
                  <a:pt x="20112" y="16390"/>
                  <a:pt x="20116" y="16383"/>
                  <a:pt x="20120" y="16378"/>
                </a:cubicBezTo>
                <a:cubicBezTo>
                  <a:pt x="20124" y="16372"/>
                  <a:pt x="20128" y="16368"/>
                  <a:pt x="20133" y="16364"/>
                </a:cubicBezTo>
                <a:cubicBezTo>
                  <a:pt x="20143" y="16357"/>
                  <a:pt x="20152" y="16353"/>
                  <a:pt x="20162" y="16356"/>
                </a:cubicBezTo>
                <a:cubicBezTo>
                  <a:pt x="20173" y="16358"/>
                  <a:pt x="20182" y="16365"/>
                  <a:pt x="20190" y="16377"/>
                </a:cubicBezTo>
                <a:cubicBezTo>
                  <a:pt x="20199" y="16389"/>
                  <a:pt x="20204" y="16401"/>
                  <a:pt x="20208" y="16419"/>
                </a:cubicBezTo>
                <a:cubicBezTo>
                  <a:pt x="20213" y="16437"/>
                  <a:pt x="20214" y="16454"/>
                  <a:pt x="20213" y="16473"/>
                </a:cubicBezTo>
                <a:cubicBezTo>
                  <a:pt x="20211" y="16492"/>
                  <a:pt x="20208" y="16508"/>
                  <a:pt x="20201" y="16523"/>
                </a:cubicBezTo>
                <a:cubicBezTo>
                  <a:pt x="20198" y="16531"/>
                  <a:pt x="20195" y="16537"/>
                  <a:pt x="20191" y="16543"/>
                </a:cubicBezTo>
                <a:cubicBezTo>
                  <a:pt x="20187" y="16548"/>
                  <a:pt x="20183" y="16553"/>
                  <a:pt x="20178" y="16557"/>
                </a:cubicBezTo>
                <a:cubicBezTo>
                  <a:pt x="20173" y="16561"/>
                  <a:pt x="20168" y="16563"/>
                  <a:pt x="20163" y="16564"/>
                </a:cubicBezTo>
                <a:cubicBezTo>
                  <a:pt x="20158" y="16565"/>
                  <a:pt x="20153" y="16565"/>
                  <a:pt x="20148" y="16565"/>
                </a:cubicBezTo>
                <a:cubicBezTo>
                  <a:pt x="20143" y="16563"/>
                  <a:pt x="20138" y="16561"/>
                  <a:pt x="20134" y="16558"/>
                </a:cubicBezTo>
                <a:cubicBezTo>
                  <a:pt x="20129" y="16554"/>
                  <a:pt x="20125" y="16550"/>
                  <a:pt x="20121" y="16544"/>
                </a:cubicBezTo>
                <a:close/>
                <a:moveTo>
                  <a:pt x="20814" y="16544"/>
                </a:moveTo>
                <a:cubicBezTo>
                  <a:pt x="20809" y="16538"/>
                  <a:pt x="20806" y="16532"/>
                  <a:pt x="20803" y="16525"/>
                </a:cubicBezTo>
                <a:cubicBezTo>
                  <a:pt x="20800" y="16518"/>
                  <a:pt x="20797" y="16510"/>
                  <a:pt x="20795" y="16501"/>
                </a:cubicBezTo>
                <a:cubicBezTo>
                  <a:pt x="20791" y="16483"/>
                  <a:pt x="20789" y="16467"/>
                  <a:pt x="20791" y="16447"/>
                </a:cubicBezTo>
                <a:cubicBezTo>
                  <a:pt x="20792" y="16428"/>
                  <a:pt x="20796" y="16413"/>
                  <a:pt x="20802" y="16397"/>
                </a:cubicBezTo>
                <a:cubicBezTo>
                  <a:pt x="20805" y="16390"/>
                  <a:pt x="20809" y="16383"/>
                  <a:pt x="20813" y="16378"/>
                </a:cubicBezTo>
                <a:cubicBezTo>
                  <a:pt x="20817" y="16372"/>
                  <a:pt x="20821" y="16368"/>
                  <a:pt x="20826" y="16364"/>
                </a:cubicBezTo>
                <a:cubicBezTo>
                  <a:pt x="20836" y="16357"/>
                  <a:pt x="20845" y="16353"/>
                  <a:pt x="20855" y="16356"/>
                </a:cubicBezTo>
                <a:cubicBezTo>
                  <a:pt x="20866" y="16358"/>
                  <a:pt x="20875" y="16365"/>
                  <a:pt x="20883" y="16377"/>
                </a:cubicBezTo>
                <a:cubicBezTo>
                  <a:pt x="20892" y="16389"/>
                  <a:pt x="20897" y="16401"/>
                  <a:pt x="20901" y="16419"/>
                </a:cubicBezTo>
                <a:cubicBezTo>
                  <a:pt x="20906" y="16437"/>
                  <a:pt x="20907" y="16454"/>
                  <a:pt x="20906" y="16473"/>
                </a:cubicBezTo>
                <a:cubicBezTo>
                  <a:pt x="20904" y="16492"/>
                  <a:pt x="20901" y="16508"/>
                  <a:pt x="20894" y="16523"/>
                </a:cubicBezTo>
                <a:cubicBezTo>
                  <a:pt x="20891" y="16531"/>
                  <a:pt x="20888" y="16537"/>
                  <a:pt x="20884" y="16543"/>
                </a:cubicBezTo>
                <a:cubicBezTo>
                  <a:pt x="20880" y="16548"/>
                  <a:pt x="20876" y="16553"/>
                  <a:pt x="20871" y="16557"/>
                </a:cubicBezTo>
                <a:cubicBezTo>
                  <a:pt x="20866" y="16561"/>
                  <a:pt x="20861" y="16563"/>
                  <a:pt x="20856" y="16564"/>
                </a:cubicBezTo>
                <a:cubicBezTo>
                  <a:pt x="20852" y="16565"/>
                  <a:pt x="20846" y="16565"/>
                  <a:pt x="20841" y="16565"/>
                </a:cubicBezTo>
                <a:cubicBezTo>
                  <a:pt x="20836" y="16563"/>
                  <a:pt x="20831" y="16561"/>
                  <a:pt x="20827" y="16558"/>
                </a:cubicBezTo>
                <a:cubicBezTo>
                  <a:pt x="20822" y="16554"/>
                  <a:pt x="20818" y="16550"/>
                  <a:pt x="20814" y="16544"/>
                </a:cubicBezTo>
                <a:close/>
                <a:moveTo>
                  <a:pt x="21507" y="16544"/>
                </a:moveTo>
                <a:cubicBezTo>
                  <a:pt x="21498" y="16532"/>
                  <a:pt x="21493" y="16519"/>
                  <a:pt x="21488" y="16501"/>
                </a:cubicBezTo>
                <a:cubicBezTo>
                  <a:pt x="21484" y="16483"/>
                  <a:pt x="21482" y="16467"/>
                  <a:pt x="21484" y="16447"/>
                </a:cubicBezTo>
                <a:cubicBezTo>
                  <a:pt x="21485" y="16428"/>
                  <a:pt x="21489" y="16413"/>
                  <a:pt x="21495" y="16397"/>
                </a:cubicBezTo>
                <a:cubicBezTo>
                  <a:pt x="21498" y="16390"/>
                  <a:pt x="21502" y="16383"/>
                  <a:pt x="21506" y="16378"/>
                </a:cubicBezTo>
                <a:cubicBezTo>
                  <a:pt x="21510" y="16372"/>
                  <a:pt x="21514" y="16368"/>
                  <a:pt x="21519" y="16364"/>
                </a:cubicBezTo>
                <a:cubicBezTo>
                  <a:pt x="21529" y="16357"/>
                  <a:pt x="21538" y="16353"/>
                  <a:pt x="21548" y="16356"/>
                </a:cubicBezTo>
                <a:cubicBezTo>
                  <a:pt x="21559" y="16358"/>
                  <a:pt x="21568" y="16365"/>
                  <a:pt x="21576" y="16377"/>
                </a:cubicBezTo>
                <a:cubicBezTo>
                  <a:pt x="21585" y="16389"/>
                  <a:pt x="21590" y="16401"/>
                  <a:pt x="21594" y="16419"/>
                </a:cubicBezTo>
                <a:cubicBezTo>
                  <a:pt x="21599" y="16437"/>
                  <a:pt x="21600" y="16454"/>
                  <a:pt x="21599" y="16473"/>
                </a:cubicBezTo>
                <a:cubicBezTo>
                  <a:pt x="21597" y="16492"/>
                  <a:pt x="21594" y="16508"/>
                  <a:pt x="21587" y="16523"/>
                </a:cubicBezTo>
                <a:cubicBezTo>
                  <a:pt x="21584" y="16531"/>
                  <a:pt x="21581" y="16537"/>
                  <a:pt x="21577" y="16543"/>
                </a:cubicBezTo>
                <a:cubicBezTo>
                  <a:pt x="21573" y="16548"/>
                  <a:pt x="21569" y="16553"/>
                  <a:pt x="21564" y="16557"/>
                </a:cubicBezTo>
                <a:cubicBezTo>
                  <a:pt x="21559" y="16561"/>
                  <a:pt x="21554" y="16563"/>
                  <a:pt x="21549" y="16564"/>
                </a:cubicBezTo>
                <a:cubicBezTo>
                  <a:pt x="21545" y="16565"/>
                  <a:pt x="21539" y="16565"/>
                  <a:pt x="21534" y="16565"/>
                </a:cubicBezTo>
                <a:cubicBezTo>
                  <a:pt x="21524" y="16562"/>
                  <a:pt x="21515" y="16556"/>
                  <a:pt x="21507" y="16544"/>
                </a:cubicBezTo>
                <a:close/>
                <a:moveTo>
                  <a:pt x="23" y="17802"/>
                </a:moveTo>
                <a:cubicBezTo>
                  <a:pt x="15" y="17790"/>
                  <a:pt x="9" y="17777"/>
                  <a:pt x="5" y="17759"/>
                </a:cubicBezTo>
                <a:cubicBezTo>
                  <a:pt x="3" y="17750"/>
                  <a:pt x="1" y="17742"/>
                  <a:pt x="1" y="17733"/>
                </a:cubicBezTo>
                <a:cubicBezTo>
                  <a:pt x="0" y="17724"/>
                  <a:pt x="0" y="17715"/>
                  <a:pt x="1" y="17706"/>
                </a:cubicBezTo>
                <a:cubicBezTo>
                  <a:pt x="1" y="17696"/>
                  <a:pt x="2" y="17688"/>
                  <a:pt x="4" y="17679"/>
                </a:cubicBezTo>
                <a:cubicBezTo>
                  <a:pt x="6" y="17671"/>
                  <a:pt x="8" y="17663"/>
                  <a:pt x="12" y="17655"/>
                </a:cubicBezTo>
                <a:cubicBezTo>
                  <a:pt x="15" y="17648"/>
                  <a:pt x="18" y="17642"/>
                  <a:pt x="22" y="17636"/>
                </a:cubicBezTo>
                <a:cubicBezTo>
                  <a:pt x="26" y="17631"/>
                  <a:pt x="30" y="17626"/>
                  <a:pt x="35" y="17622"/>
                </a:cubicBezTo>
                <a:cubicBezTo>
                  <a:pt x="45" y="17615"/>
                  <a:pt x="54" y="17612"/>
                  <a:pt x="65" y="17614"/>
                </a:cubicBezTo>
                <a:cubicBezTo>
                  <a:pt x="75" y="17616"/>
                  <a:pt x="84" y="17624"/>
                  <a:pt x="92" y="17635"/>
                </a:cubicBezTo>
                <a:cubicBezTo>
                  <a:pt x="96" y="17641"/>
                  <a:pt x="100" y="17647"/>
                  <a:pt x="103" y="17654"/>
                </a:cubicBezTo>
                <a:cubicBezTo>
                  <a:pt x="106" y="17661"/>
                  <a:pt x="109" y="17668"/>
                  <a:pt x="111" y="17677"/>
                </a:cubicBezTo>
                <a:cubicBezTo>
                  <a:pt x="115" y="17695"/>
                  <a:pt x="116" y="17712"/>
                  <a:pt x="115" y="17731"/>
                </a:cubicBezTo>
                <a:cubicBezTo>
                  <a:pt x="114" y="17750"/>
                  <a:pt x="110" y="17766"/>
                  <a:pt x="104" y="17781"/>
                </a:cubicBezTo>
                <a:cubicBezTo>
                  <a:pt x="100" y="17789"/>
                  <a:pt x="97" y="17795"/>
                  <a:pt x="93" y="17801"/>
                </a:cubicBezTo>
                <a:cubicBezTo>
                  <a:pt x="89" y="17807"/>
                  <a:pt x="85" y="17811"/>
                  <a:pt x="80" y="17815"/>
                </a:cubicBezTo>
                <a:cubicBezTo>
                  <a:pt x="75" y="17819"/>
                  <a:pt x="71" y="17821"/>
                  <a:pt x="66" y="17822"/>
                </a:cubicBezTo>
                <a:cubicBezTo>
                  <a:pt x="61" y="17823"/>
                  <a:pt x="56" y="17823"/>
                  <a:pt x="51" y="17823"/>
                </a:cubicBezTo>
                <a:cubicBezTo>
                  <a:pt x="40" y="17820"/>
                  <a:pt x="31" y="17814"/>
                  <a:pt x="23" y="17802"/>
                </a:cubicBezTo>
                <a:close/>
                <a:moveTo>
                  <a:pt x="716" y="17802"/>
                </a:moveTo>
                <a:cubicBezTo>
                  <a:pt x="708" y="17790"/>
                  <a:pt x="702" y="17777"/>
                  <a:pt x="698" y="17759"/>
                </a:cubicBezTo>
                <a:cubicBezTo>
                  <a:pt x="693" y="17741"/>
                  <a:pt x="692" y="17725"/>
                  <a:pt x="694" y="17706"/>
                </a:cubicBezTo>
                <a:cubicBezTo>
                  <a:pt x="695" y="17687"/>
                  <a:pt x="698" y="17671"/>
                  <a:pt x="705" y="17655"/>
                </a:cubicBezTo>
                <a:cubicBezTo>
                  <a:pt x="711" y="17640"/>
                  <a:pt x="718" y="17630"/>
                  <a:pt x="728" y="17622"/>
                </a:cubicBezTo>
                <a:cubicBezTo>
                  <a:pt x="738" y="17615"/>
                  <a:pt x="747" y="17612"/>
                  <a:pt x="758" y="17614"/>
                </a:cubicBezTo>
                <a:cubicBezTo>
                  <a:pt x="768" y="17616"/>
                  <a:pt x="777" y="17624"/>
                  <a:pt x="785" y="17635"/>
                </a:cubicBezTo>
                <a:cubicBezTo>
                  <a:pt x="789" y="17641"/>
                  <a:pt x="793" y="17647"/>
                  <a:pt x="796" y="17654"/>
                </a:cubicBezTo>
                <a:cubicBezTo>
                  <a:pt x="799" y="17661"/>
                  <a:pt x="802" y="17668"/>
                  <a:pt x="804" y="17677"/>
                </a:cubicBezTo>
                <a:cubicBezTo>
                  <a:pt x="808" y="17695"/>
                  <a:pt x="809" y="17712"/>
                  <a:pt x="808" y="17731"/>
                </a:cubicBezTo>
                <a:cubicBezTo>
                  <a:pt x="807" y="17750"/>
                  <a:pt x="803" y="17766"/>
                  <a:pt x="797" y="17781"/>
                </a:cubicBezTo>
                <a:cubicBezTo>
                  <a:pt x="793" y="17789"/>
                  <a:pt x="790" y="17795"/>
                  <a:pt x="786" y="17801"/>
                </a:cubicBezTo>
                <a:cubicBezTo>
                  <a:pt x="782" y="17807"/>
                  <a:pt x="778" y="17811"/>
                  <a:pt x="773" y="17815"/>
                </a:cubicBezTo>
                <a:cubicBezTo>
                  <a:pt x="768" y="17819"/>
                  <a:pt x="764" y="17821"/>
                  <a:pt x="759" y="17822"/>
                </a:cubicBezTo>
                <a:cubicBezTo>
                  <a:pt x="754" y="17823"/>
                  <a:pt x="749" y="17823"/>
                  <a:pt x="744" y="17823"/>
                </a:cubicBezTo>
                <a:cubicBezTo>
                  <a:pt x="733" y="17820"/>
                  <a:pt x="724" y="17814"/>
                  <a:pt x="716" y="17802"/>
                </a:cubicBezTo>
                <a:close/>
                <a:moveTo>
                  <a:pt x="1409" y="17802"/>
                </a:moveTo>
                <a:cubicBezTo>
                  <a:pt x="1401" y="17790"/>
                  <a:pt x="1395" y="17777"/>
                  <a:pt x="1391" y="17759"/>
                </a:cubicBezTo>
                <a:cubicBezTo>
                  <a:pt x="1386" y="17741"/>
                  <a:pt x="1385" y="17725"/>
                  <a:pt x="1387" y="17706"/>
                </a:cubicBezTo>
                <a:cubicBezTo>
                  <a:pt x="1388" y="17687"/>
                  <a:pt x="1391" y="17671"/>
                  <a:pt x="1398" y="17655"/>
                </a:cubicBezTo>
                <a:cubicBezTo>
                  <a:pt x="1404" y="17640"/>
                  <a:pt x="1412" y="17630"/>
                  <a:pt x="1421" y="17622"/>
                </a:cubicBezTo>
                <a:cubicBezTo>
                  <a:pt x="1431" y="17615"/>
                  <a:pt x="1440" y="17612"/>
                  <a:pt x="1451" y="17614"/>
                </a:cubicBezTo>
                <a:cubicBezTo>
                  <a:pt x="1461" y="17616"/>
                  <a:pt x="1470" y="17624"/>
                  <a:pt x="1479" y="17635"/>
                </a:cubicBezTo>
                <a:cubicBezTo>
                  <a:pt x="1483" y="17641"/>
                  <a:pt x="1486" y="17647"/>
                  <a:pt x="1489" y="17654"/>
                </a:cubicBezTo>
                <a:cubicBezTo>
                  <a:pt x="1492" y="17661"/>
                  <a:pt x="1495" y="17668"/>
                  <a:pt x="1497" y="17677"/>
                </a:cubicBezTo>
                <a:cubicBezTo>
                  <a:pt x="1501" y="17695"/>
                  <a:pt x="1502" y="17712"/>
                  <a:pt x="1501" y="17731"/>
                </a:cubicBezTo>
                <a:cubicBezTo>
                  <a:pt x="1500" y="17750"/>
                  <a:pt x="1496" y="17766"/>
                  <a:pt x="1490" y="17781"/>
                </a:cubicBezTo>
                <a:cubicBezTo>
                  <a:pt x="1486" y="17789"/>
                  <a:pt x="1483" y="17795"/>
                  <a:pt x="1479" y="17801"/>
                </a:cubicBezTo>
                <a:cubicBezTo>
                  <a:pt x="1475" y="17807"/>
                  <a:pt x="1471" y="17811"/>
                  <a:pt x="1466" y="17815"/>
                </a:cubicBezTo>
                <a:cubicBezTo>
                  <a:pt x="1461" y="17819"/>
                  <a:pt x="1457" y="17821"/>
                  <a:pt x="1452" y="17822"/>
                </a:cubicBezTo>
                <a:cubicBezTo>
                  <a:pt x="1447" y="17823"/>
                  <a:pt x="1442" y="17823"/>
                  <a:pt x="1437" y="17823"/>
                </a:cubicBezTo>
                <a:cubicBezTo>
                  <a:pt x="1426" y="17820"/>
                  <a:pt x="1417" y="17814"/>
                  <a:pt x="1409" y="17802"/>
                </a:cubicBezTo>
                <a:close/>
                <a:moveTo>
                  <a:pt x="2102" y="17802"/>
                </a:moveTo>
                <a:cubicBezTo>
                  <a:pt x="2094" y="17790"/>
                  <a:pt x="2088" y="17777"/>
                  <a:pt x="2084" y="17759"/>
                </a:cubicBezTo>
                <a:cubicBezTo>
                  <a:pt x="2079" y="17741"/>
                  <a:pt x="2078" y="17725"/>
                  <a:pt x="2080" y="17706"/>
                </a:cubicBezTo>
                <a:cubicBezTo>
                  <a:pt x="2081" y="17687"/>
                  <a:pt x="2084" y="17671"/>
                  <a:pt x="2091" y="17655"/>
                </a:cubicBezTo>
                <a:cubicBezTo>
                  <a:pt x="2097" y="17640"/>
                  <a:pt x="2105" y="17630"/>
                  <a:pt x="2114" y="17622"/>
                </a:cubicBezTo>
                <a:cubicBezTo>
                  <a:pt x="2124" y="17615"/>
                  <a:pt x="2133" y="17612"/>
                  <a:pt x="2144" y="17614"/>
                </a:cubicBezTo>
                <a:cubicBezTo>
                  <a:pt x="2154" y="17616"/>
                  <a:pt x="2163" y="17624"/>
                  <a:pt x="2172" y="17635"/>
                </a:cubicBezTo>
                <a:cubicBezTo>
                  <a:pt x="2176" y="17641"/>
                  <a:pt x="2179" y="17647"/>
                  <a:pt x="2182" y="17654"/>
                </a:cubicBezTo>
                <a:cubicBezTo>
                  <a:pt x="2185" y="17661"/>
                  <a:pt x="2188" y="17668"/>
                  <a:pt x="2190" y="17677"/>
                </a:cubicBezTo>
                <a:cubicBezTo>
                  <a:pt x="2194" y="17695"/>
                  <a:pt x="2195" y="17712"/>
                  <a:pt x="2194" y="17731"/>
                </a:cubicBezTo>
                <a:cubicBezTo>
                  <a:pt x="2193" y="17750"/>
                  <a:pt x="2189" y="17766"/>
                  <a:pt x="2183" y="17781"/>
                </a:cubicBezTo>
                <a:cubicBezTo>
                  <a:pt x="2180" y="17789"/>
                  <a:pt x="2176" y="17795"/>
                  <a:pt x="2172" y="17801"/>
                </a:cubicBezTo>
                <a:cubicBezTo>
                  <a:pt x="2169" y="17807"/>
                  <a:pt x="2164" y="17811"/>
                  <a:pt x="2159" y="17815"/>
                </a:cubicBezTo>
                <a:cubicBezTo>
                  <a:pt x="2155" y="17819"/>
                  <a:pt x="2150" y="17821"/>
                  <a:pt x="2145" y="17822"/>
                </a:cubicBezTo>
                <a:cubicBezTo>
                  <a:pt x="2140" y="17823"/>
                  <a:pt x="2135" y="17823"/>
                  <a:pt x="2130" y="17823"/>
                </a:cubicBezTo>
                <a:cubicBezTo>
                  <a:pt x="2119" y="17820"/>
                  <a:pt x="2110" y="17814"/>
                  <a:pt x="2102" y="17802"/>
                </a:cubicBezTo>
                <a:close/>
                <a:moveTo>
                  <a:pt x="2795" y="17802"/>
                </a:moveTo>
                <a:cubicBezTo>
                  <a:pt x="2791" y="17796"/>
                  <a:pt x="2787" y="17790"/>
                  <a:pt x="2784" y="17783"/>
                </a:cubicBezTo>
                <a:cubicBezTo>
                  <a:pt x="2781" y="17776"/>
                  <a:pt x="2779" y="17768"/>
                  <a:pt x="2777" y="17759"/>
                </a:cubicBezTo>
                <a:cubicBezTo>
                  <a:pt x="2772" y="17741"/>
                  <a:pt x="2771" y="17725"/>
                  <a:pt x="2773" y="17706"/>
                </a:cubicBezTo>
                <a:cubicBezTo>
                  <a:pt x="2774" y="17687"/>
                  <a:pt x="2777" y="17671"/>
                  <a:pt x="2784" y="17655"/>
                </a:cubicBezTo>
                <a:cubicBezTo>
                  <a:pt x="2790" y="17640"/>
                  <a:pt x="2798" y="17630"/>
                  <a:pt x="2807" y="17622"/>
                </a:cubicBezTo>
                <a:cubicBezTo>
                  <a:pt x="2817" y="17615"/>
                  <a:pt x="2826" y="17612"/>
                  <a:pt x="2837" y="17614"/>
                </a:cubicBezTo>
                <a:cubicBezTo>
                  <a:pt x="2848" y="17616"/>
                  <a:pt x="2856" y="17624"/>
                  <a:pt x="2865" y="17635"/>
                </a:cubicBezTo>
                <a:cubicBezTo>
                  <a:pt x="2869" y="17641"/>
                  <a:pt x="2872" y="17647"/>
                  <a:pt x="2875" y="17654"/>
                </a:cubicBezTo>
                <a:cubicBezTo>
                  <a:pt x="2878" y="17661"/>
                  <a:pt x="2881" y="17668"/>
                  <a:pt x="2883" y="17677"/>
                </a:cubicBezTo>
                <a:cubicBezTo>
                  <a:pt x="2887" y="17695"/>
                  <a:pt x="2888" y="17712"/>
                  <a:pt x="2887" y="17731"/>
                </a:cubicBezTo>
                <a:cubicBezTo>
                  <a:pt x="2886" y="17750"/>
                  <a:pt x="2882" y="17766"/>
                  <a:pt x="2876" y="17781"/>
                </a:cubicBezTo>
                <a:cubicBezTo>
                  <a:pt x="2873" y="17789"/>
                  <a:pt x="2869" y="17795"/>
                  <a:pt x="2865" y="17801"/>
                </a:cubicBezTo>
                <a:cubicBezTo>
                  <a:pt x="2862" y="17807"/>
                  <a:pt x="2857" y="17811"/>
                  <a:pt x="2852" y="17815"/>
                </a:cubicBezTo>
                <a:cubicBezTo>
                  <a:pt x="2848" y="17819"/>
                  <a:pt x="2843" y="17821"/>
                  <a:pt x="2838" y="17822"/>
                </a:cubicBezTo>
                <a:cubicBezTo>
                  <a:pt x="2833" y="17823"/>
                  <a:pt x="2828" y="17823"/>
                  <a:pt x="2823" y="17823"/>
                </a:cubicBezTo>
                <a:cubicBezTo>
                  <a:pt x="2817" y="17821"/>
                  <a:pt x="2813" y="17819"/>
                  <a:pt x="2808" y="17816"/>
                </a:cubicBezTo>
                <a:cubicBezTo>
                  <a:pt x="2804" y="17813"/>
                  <a:pt x="2799" y="17808"/>
                  <a:pt x="2795" y="17802"/>
                </a:cubicBezTo>
                <a:close/>
                <a:moveTo>
                  <a:pt x="3488" y="17802"/>
                </a:moveTo>
                <a:cubicBezTo>
                  <a:pt x="3484" y="17796"/>
                  <a:pt x="3480" y="17790"/>
                  <a:pt x="3477" y="17783"/>
                </a:cubicBezTo>
                <a:cubicBezTo>
                  <a:pt x="3474" y="17776"/>
                  <a:pt x="3472" y="17768"/>
                  <a:pt x="3470" y="17759"/>
                </a:cubicBezTo>
                <a:cubicBezTo>
                  <a:pt x="3465" y="17741"/>
                  <a:pt x="3464" y="17725"/>
                  <a:pt x="3466" y="17706"/>
                </a:cubicBezTo>
                <a:cubicBezTo>
                  <a:pt x="3467" y="17687"/>
                  <a:pt x="3470" y="17671"/>
                  <a:pt x="3477" y="17655"/>
                </a:cubicBezTo>
                <a:cubicBezTo>
                  <a:pt x="3483" y="17640"/>
                  <a:pt x="3491" y="17630"/>
                  <a:pt x="3500" y="17622"/>
                </a:cubicBezTo>
                <a:cubicBezTo>
                  <a:pt x="3510" y="17615"/>
                  <a:pt x="3519" y="17612"/>
                  <a:pt x="3530" y="17614"/>
                </a:cubicBezTo>
                <a:cubicBezTo>
                  <a:pt x="3541" y="17616"/>
                  <a:pt x="3549" y="17624"/>
                  <a:pt x="3558" y="17635"/>
                </a:cubicBezTo>
                <a:cubicBezTo>
                  <a:pt x="3562" y="17641"/>
                  <a:pt x="3565" y="17647"/>
                  <a:pt x="3568" y="17654"/>
                </a:cubicBezTo>
                <a:cubicBezTo>
                  <a:pt x="3571" y="17661"/>
                  <a:pt x="3574" y="17668"/>
                  <a:pt x="3576" y="17677"/>
                </a:cubicBezTo>
                <a:cubicBezTo>
                  <a:pt x="3580" y="17695"/>
                  <a:pt x="3581" y="17712"/>
                  <a:pt x="3580" y="17731"/>
                </a:cubicBezTo>
                <a:cubicBezTo>
                  <a:pt x="3579" y="17750"/>
                  <a:pt x="3575" y="17766"/>
                  <a:pt x="3569" y="17781"/>
                </a:cubicBezTo>
                <a:cubicBezTo>
                  <a:pt x="3566" y="17789"/>
                  <a:pt x="3562" y="17795"/>
                  <a:pt x="3558" y="17801"/>
                </a:cubicBezTo>
                <a:cubicBezTo>
                  <a:pt x="3555" y="17807"/>
                  <a:pt x="3550" y="17811"/>
                  <a:pt x="3546" y="17815"/>
                </a:cubicBezTo>
                <a:cubicBezTo>
                  <a:pt x="3541" y="17819"/>
                  <a:pt x="3536" y="17821"/>
                  <a:pt x="3531" y="17822"/>
                </a:cubicBezTo>
                <a:cubicBezTo>
                  <a:pt x="3526" y="17823"/>
                  <a:pt x="3521" y="17823"/>
                  <a:pt x="3516" y="17823"/>
                </a:cubicBezTo>
                <a:cubicBezTo>
                  <a:pt x="3510" y="17821"/>
                  <a:pt x="3506" y="17819"/>
                  <a:pt x="3501" y="17816"/>
                </a:cubicBezTo>
                <a:cubicBezTo>
                  <a:pt x="3497" y="17813"/>
                  <a:pt x="3492" y="17808"/>
                  <a:pt x="3488" y="17802"/>
                </a:cubicBezTo>
                <a:close/>
                <a:moveTo>
                  <a:pt x="4181" y="17802"/>
                </a:moveTo>
                <a:cubicBezTo>
                  <a:pt x="4177" y="17796"/>
                  <a:pt x="4173" y="17790"/>
                  <a:pt x="4170" y="17783"/>
                </a:cubicBezTo>
                <a:cubicBezTo>
                  <a:pt x="4167" y="17776"/>
                  <a:pt x="4165" y="17768"/>
                  <a:pt x="4163" y="17759"/>
                </a:cubicBezTo>
                <a:cubicBezTo>
                  <a:pt x="4158" y="17741"/>
                  <a:pt x="4157" y="17725"/>
                  <a:pt x="4159" y="17706"/>
                </a:cubicBezTo>
                <a:cubicBezTo>
                  <a:pt x="4160" y="17687"/>
                  <a:pt x="4163" y="17671"/>
                  <a:pt x="4170" y="17655"/>
                </a:cubicBezTo>
                <a:cubicBezTo>
                  <a:pt x="4176" y="17640"/>
                  <a:pt x="4184" y="17630"/>
                  <a:pt x="4193" y="17622"/>
                </a:cubicBezTo>
                <a:cubicBezTo>
                  <a:pt x="4203" y="17615"/>
                  <a:pt x="4213" y="17612"/>
                  <a:pt x="4223" y="17614"/>
                </a:cubicBezTo>
                <a:cubicBezTo>
                  <a:pt x="4234" y="17616"/>
                  <a:pt x="4242" y="17624"/>
                  <a:pt x="4251" y="17635"/>
                </a:cubicBezTo>
                <a:cubicBezTo>
                  <a:pt x="4255" y="17641"/>
                  <a:pt x="4258" y="17647"/>
                  <a:pt x="4261" y="17654"/>
                </a:cubicBezTo>
                <a:cubicBezTo>
                  <a:pt x="4264" y="17661"/>
                  <a:pt x="4267" y="17668"/>
                  <a:pt x="4269" y="17677"/>
                </a:cubicBezTo>
                <a:cubicBezTo>
                  <a:pt x="4273" y="17695"/>
                  <a:pt x="4274" y="17712"/>
                  <a:pt x="4273" y="17731"/>
                </a:cubicBezTo>
                <a:cubicBezTo>
                  <a:pt x="4272" y="17750"/>
                  <a:pt x="4268" y="17766"/>
                  <a:pt x="4262" y="17781"/>
                </a:cubicBezTo>
                <a:cubicBezTo>
                  <a:pt x="4259" y="17789"/>
                  <a:pt x="4255" y="17795"/>
                  <a:pt x="4252" y="17801"/>
                </a:cubicBezTo>
                <a:cubicBezTo>
                  <a:pt x="4248" y="17807"/>
                  <a:pt x="4243" y="17811"/>
                  <a:pt x="4239" y="17815"/>
                </a:cubicBezTo>
                <a:cubicBezTo>
                  <a:pt x="4234" y="17819"/>
                  <a:pt x="4229" y="17821"/>
                  <a:pt x="4224" y="17822"/>
                </a:cubicBezTo>
                <a:cubicBezTo>
                  <a:pt x="4219" y="17823"/>
                  <a:pt x="4214" y="17823"/>
                  <a:pt x="4209" y="17823"/>
                </a:cubicBezTo>
                <a:cubicBezTo>
                  <a:pt x="4204" y="17821"/>
                  <a:pt x="4199" y="17819"/>
                  <a:pt x="4194" y="17816"/>
                </a:cubicBezTo>
                <a:cubicBezTo>
                  <a:pt x="4190" y="17813"/>
                  <a:pt x="4185" y="17808"/>
                  <a:pt x="4181" y="17802"/>
                </a:cubicBezTo>
                <a:close/>
                <a:moveTo>
                  <a:pt x="4874" y="17802"/>
                </a:moveTo>
                <a:cubicBezTo>
                  <a:pt x="4870" y="17796"/>
                  <a:pt x="4866" y="17790"/>
                  <a:pt x="4863" y="17783"/>
                </a:cubicBezTo>
                <a:cubicBezTo>
                  <a:pt x="4860" y="17776"/>
                  <a:pt x="4858" y="17768"/>
                  <a:pt x="4856" y="17759"/>
                </a:cubicBezTo>
                <a:cubicBezTo>
                  <a:pt x="4851" y="17741"/>
                  <a:pt x="4850" y="17725"/>
                  <a:pt x="4852" y="17706"/>
                </a:cubicBezTo>
                <a:cubicBezTo>
                  <a:pt x="4853" y="17687"/>
                  <a:pt x="4856" y="17671"/>
                  <a:pt x="4863" y="17655"/>
                </a:cubicBezTo>
                <a:cubicBezTo>
                  <a:pt x="4869" y="17640"/>
                  <a:pt x="4877" y="17630"/>
                  <a:pt x="4886" y="17622"/>
                </a:cubicBezTo>
                <a:cubicBezTo>
                  <a:pt x="4896" y="17615"/>
                  <a:pt x="4906" y="17612"/>
                  <a:pt x="4916" y="17614"/>
                </a:cubicBezTo>
                <a:cubicBezTo>
                  <a:pt x="4927" y="17616"/>
                  <a:pt x="4935" y="17624"/>
                  <a:pt x="4944" y="17635"/>
                </a:cubicBezTo>
                <a:cubicBezTo>
                  <a:pt x="4948" y="17641"/>
                  <a:pt x="4951" y="17647"/>
                  <a:pt x="4954" y="17654"/>
                </a:cubicBezTo>
                <a:cubicBezTo>
                  <a:pt x="4957" y="17661"/>
                  <a:pt x="4960" y="17668"/>
                  <a:pt x="4962" y="17677"/>
                </a:cubicBezTo>
                <a:cubicBezTo>
                  <a:pt x="4966" y="17695"/>
                  <a:pt x="4967" y="17712"/>
                  <a:pt x="4966" y="17731"/>
                </a:cubicBezTo>
                <a:cubicBezTo>
                  <a:pt x="4965" y="17750"/>
                  <a:pt x="4961" y="17766"/>
                  <a:pt x="4955" y="17781"/>
                </a:cubicBezTo>
                <a:cubicBezTo>
                  <a:pt x="4952" y="17789"/>
                  <a:pt x="4948" y="17795"/>
                  <a:pt x="4945" y="17801"/>
                </a:cubicBezTo>
                <a:cubicBezTo>
                  <a:pt x="4941" y="17807"/>
                  <a:pt x="4936" y="17811"/>
                  <a:pt x="4932" y="17815"/>
                </a:cubicBezTo>
                <a:cubicBezTo>
                  <a:pt x="4927" y="17819"/>
                  <a:pt x="4922" y="17821"/>
                  <a:pt x="4917" y="17822"/>
                </a:cubicBezTo>
                <a:cubicBezTo>
                  <a:pt x="4912" y="17823"/>
                  <a:pt x="4907" y="17823"/>
                  <a:pt x="4902" y="17823"/>
                </a:cubicBezTo>
                <a:cubicBezTo>
                  <a:pt x="4897" y="17821"/>
                  <a:pt x="4892" y="17819"/>
                  <a:pt x="4887" y="17816"/>
                </a:cubicBezTo>
                <a:cubicBezTo>
                  <a:pt x="4883" y="17813"/>
                  <a:pt x="4878" y="17808"/>
                  <a:pt x="4874" y="17802"/>
                </a:cubicBezTo>
                <a:close/>
                <a:moveTo>
                  <a:pt x="5567" y="17802"/>
                </a:moveTo>
                <a:cubicBezTo>
                  <a:pt x="5563" y="17796"/>
                  <a:pt x="5559" y="17790"/>
                  <a:pt x="5556" y="17783"/>
                </a:cubicBezTo>
                <a:cubicBezTo>
                  <a:pt x="5553" y="17776"/>
                  <a:pt x="5551" y="17768"/>
                  <a:pt x="5549" y="17759"/>
                </a:cubicBezTo>
                <a:cubicBezTo>
                  <a:pt x="5544" y="17741"/>
                  <a:pt x="5543" y="17725"/>
                  <a:pt x="5545" y="17706"/>
                </a:cubicBezTo>
                <a:cubicBezTo>
                  <a:pt x="5546" y="17687"/>
                  <a:pt x="5550" y="17671"/>
                  <a:pt x="5556" y="17655"/>
                </a:cubicBezTo>
                <a:cubicBezTo>
                  <a:pt x="5562" y="17640"/>
                  <a:pt x="5569" y="17630"/>
                  <a:pt x="5579" y="17622"/>
                </a:cubicBezTo>
                <a:cubicBezTo>
                  <a:pt x="5589" y="17615"/>
                  <a:pt x="5599" y="17612"/>
                  <a:pt x="5609" y="17614"/>
                </a:cubicBezTo>
                <a:cubicBezTo>
                  <a:pt x="5620" y="17616"/>
                  <a:pt x="5628" y="17624"/>
                  <a:pt x="5637" y="17635"/>
                </a:cubicBezTo>
                <a:cubicBezTo>
                  <a:pt x="5641" y="17641"/>
                  <a:pt x="5644" y="17647"/>
                  <a:pt x="5647" y="17654"/>
                </a:cubicBezTo>
                <a:cubicBezTo>
                  <a:pt x="5651" y="17661"/>
                  <a:pt x="5653" y="17668"/>
                  <a:pt x="5655" y="17677"/>
                </a:cubicBezTo>
                <a:cubicBezTo>
                  <a:pt x="5659" y="17695"/>
                  <a:pt x="5660" y="17712"/>
                  <a:pt x="5659" y="17731"/>
                </a:cubicBezTo>
                <a:cubicBezTo>
                  <a:pt x="5658" y="17750"/>
                  <a:pt x="5654" y="17766"/>
                  <a:pt x="5648" y="17781"/>
                </a:cubicBezTo>
                <a:cubicBezTo>
                  <a:pt x="5645" y="17789"/>
                  <a:pt x="5641" y="17795"/>
                  <a:pt x="5638" y="17801"/>
                </a:cubicBezTo>
                <a:cubicBezTo>
                  <a:pt x="5634" y="17807"/>
                  <a:pt x="5629" y="17811"/>
                  <a:pt x="5625" y="17815"/>
                </a:cubicBezTo>
                <a:cubicBezTo>
                  <a:pt x="5620" y="17819"/>
                  <a:pt x="5615" y="17821"/>
                  <a:pt x="5610" y="17822"/>
                </a:cubicBezTo>
                <a:cubicBezTo>
                  <a:pt x="5605" y="17823"/>
                  <a:pt x="5600" y="17823"/>
                  <a:pt x="5595" y="17823"/>
                </a:cubicBezTo>
                <a:cubicBezTo>
                  <a:pt x="5590" y="17821"/>
                  <a:pt x="5585" y="17819"/>
                  <a:pt x="5580" y="17816"/>
                </a:cubicBezTo>
                <a:cubicBezTo>
                  <a:pt x="5576" y="17813"/>
                  <a:pt x="5571" y="17808"/>
                  <a:pt x="5567" y="17802"/>
                </a:cubicBezTo>
                <a:close/>
                <a:moveTo>
                  <a:pt x="6260" y="17802"/>
                </a:moveTo>
                <a:cubicBezTo>
                  <a:pt x="6256" y="17796"/>
                  <a:pt x="6252" y="17790"/>
                  <a:pt x="6249" y="17783"/>
                </a:cubicBezTo>
                <a:cubicBezTo>
                  <a:pt x="6246" y="17776"/>
                  <a:pt x="6244" y="17768"/>
                  <a:pt x="6242" y="17759"/>
                </a:cubicBezTo>
                <a:cubicBezTo>
                  <a:pt x="6238" y="17741"/>
                  <a:pt x="6236" y="17725"/>
                  <a:pt x="6238" y="17706"/>
                </a:cubicBezTo>
                <a:cubicBezTo>
                  <a:pt x="6239" y="17687"/>
                  <a:pt x="6243" y="17671"/>
                  <a:pt x="6249" y="17655"/>
                </a:cubicBezTo>
                <a:cubicBezTo>
                  <a:pt x="6255" y="17640"/>
                  <a:pt x="6262" y="17630"/>
                  <a:pt x="6272" y="17622"/>
                </a:cubicBezTo>
                <a:cubicBezTo>
                  <a:pt x="6282" y="17615"/>
                  <a:pt x="6292" y="17612"/>
                  <a:pt x="6302" y="17614"/>
                </a:cubicBezTo>
                <a:cubicBezTo>
                  <a:pt x="6313" y="17616"/>
                  <a:pt x="6321" y="17624"/>
                  <a:pt x="6330" y="17635"/>
                </a:cubicBezTo>
                <a:cubicBezTo>
                  <a:pt x="6334" y="17641"/>
                  <a:pt x="6337" y="17647"/>
                  <a:pt x="6340" y="17654"/>
                </a:cubicBezTo>
                <a:cubicBezTo>
                  <a:pt x="6344" y="17661"/>
                  <a:pt x="6346" y="17668"/>
                  <a:pt x="6348" y="17677"/>
                </a:cubicBezTo>
                <a:cubicBezTo>
                  <a:pt x="6352" y="17695"/>
                  <a:pt x="6353" y="17712"/>
                  <a:pt x="6352" y="17731"/>
                </a:cubicBezTo>
                <a:cubicBezTo>
                  <a:pt x="6351" y="17750"/>
                  <a:pt x="6347" y="17766"/>
                  <a:pt x="6341" y="17781"/>
                </a:cubicBezTo>
                <a:cubicBezTo>
                  <a:pt x="6338" y="17789"/>
                  <a:pt x="6334" y="17795"/>
                  <a:pt x="6331" y="17801"/>
                </a:cubicBezTo>
                <a:cubicBezTo>
                  <a:pt x="6327" y="17807"/>
                  <a:pt x="6322" y="17811"/>
                  <a:pt x="6318" y="17815"/>
                </a:cubicBezTo>
                <a:cubicBezTo>
                  <a:pt x="6312" y="17819"/>
                  <a:pt x="6308" y="17821"/>
                  <a:pt x="6303" y="17822"/>
                </a:cubicBezTo>
                <a:cubicBezTo>
                  <a:pt x="6298" y="17823"/>
                  <a:pt x="6293" y="17823"/>
                  <a:pt x="6288" y="17823"/>
                </a:cubicBezTo>
                <a:cubicBezTo>
                  <a:pt x="6283" y="17821"/>
                  <a:pt x="6278" y="17819"/>
                  <a:pt x="6273" y="17816"/>
                </a:cubicBezTo>
                <a:cubicBezTo>
                  <a:pt x="6269" y="17813"/>
                  <a:pt x="6265" y="17808"/>
                  <a:pt x="6260" y="17802"/>
                </a:cubicBezTo>
                <a:close/>
                <a:moveTo>
                  <a:pt x="6954" y="17802"/>
                </a:moveTo>
                <a:cubicBezTo>
                  <a:pt x="6949" y="17796"/>
                  <a:pt x="6945" y="17790"/>
                  <a:pt x="6942" y="17783"/>
                </a:cubicBezTo>
                <a:cubicBezTo>
                  <a:pt x="6939" y="17776"/>
                  <a:pt x="6937" y="17768"/>
                  <a:pt x="6935" y="17759"/>
                </a:cubicBezTo>
                <a:cubicBezTo>
                  <a:pt x="6931" y="17741"/>
                  <a:pt x="6929" y="17725"/>
                  <a:pt x="6931" y="17706"/>
                </a:cubicBezTo>
                <a:cubicBezTo>
                  <a:pt x="6932" y="17687"/>
                  <a:pt x="6936" y="17671"/>
                  <a:pt x="6942" y="17655"/>
                </a:cubicBezTo>
                <a:cubicBezTo>
                  <a:pt x="6948" y="17640"/>
                  <a:pt x="6955" y="17630"/>
                  <a:pt x="6965" y="17622"/>
                </a:cubicBezTo>
                <a:cubicBezTo>
                  <a:pt x="6975" y="17615"/>
                  <a:pt x="6985" y="17612"/>
                  <a:pt x="6995" y="17614"/>
                </a:cubicBezTo>
                <a:cubicBezTo>
                  <a:pt x="7006" y="17616"/>
                  <a:pt x="7014" y="17624"/>
                  <a:pt x="7023" y="17635"/>
                </a:cubicBezTo>
                <a:cubicBezTo>
                  <a:pt x="7027" y="17641"/>
                  <a:pt x="7031" y="17647"/>
                  <a:pt x="7034" y="17654"/>
                </a:cubicBezTo>
                <a:cubicBezTo>
                  <a:pt x="7037" y="17661"/>
                  <a:pt x="7039" y="17668"/>
                  <a:pt x="7041" y="17677"/>
                </a:cubicBezTo>
                <a:cubicBezTo>
                  <a:pt x="7043" y="17686"/>
                  <a:pt x="7045" y="17695"/>
                  <a:pt x="7045" y="17704"/>
                </a:cubicBezTo>
                <a:cubicBezTo>
                  <a:pt x="7046" y="17713"/>
                  <a:pt x="7046" y="17722"/>
                  <a:pt x="7046" y="17731"/>
                </a:cubicBezTo>
                <a:cubicBezTo>
                  <a:pt x="7044" y="17750"/>
                  <a:pt x="7041" y="17766"/>
                  <a:pt x="7034" y="17781"/>
                </a:cubicBezTo>
                <a:cubicBezTo>
                  <a:pt x="7028" y="17796"/>
                  <a:pt x="7020" y="17808"/>
                  <a:pt x="7011" y="17815"/>
                </a:cubicBezTo>
                <a:cubicBezTo>
                  <a:pt x="7005" y="17819"/>
                  <a:pt x="7001" y="17821"/>
                  <a:pt x="6996" y="17822"/>
                </a:cubicBezTo>
                <a:cubicBezTo>
                  <a:pt x="6991" y="17823"/>
                  <a:pt x="6986" y="17823"/>
                  <a:pt x="6981" y="17823"/>
                </a:cubicBezTo>
                <a:cubicBezTo>
                  <a:pt x="6976" y="17821"/>
                  <a:pt x="6971" y="17819"/>
                  <a:pt x="6966" y="17816"/>
                </a:cubicBezTo>
                <a:cubicBezTo>
                  <a:pt x="6962" y="17813"/>
                  <a:pt x="6958" y="17808"/>
                  <a:pt x="6954" y="17802"/>
                </a:cubicBezTo>
                <a:close/>
                <a:moveTo>
                  <a:pt x="7647" y="17802"/>
                </a:moveTo>
                <a:cubicBezTo>
                  <a:pt x="7642" y="17796"/>
                  <a:pt x="7639" y="17790"/>
                  <a:pt x="7635" y="17783"/>
                </a:cubicBezTo>
                <a:cubicBezTo>
                  <a:pt x="7632" y="17776"/>
                  <a:pt x="7630" y="17768"/>
                  <a:pt x="7628" y="17759"/>
                </a:cubicBezTo>
                <a:cubicBezTo>
                  <a:pt x="7624" y="17741"/>
                  <a:pt x="7622" y="17725"/>
                  <a:pt x="7624" y="17706"/>
                </a:cubicBezTo>
                <a:cubicBezTo>
                  <a:pt x="7625" y="17687"/>
                  <a:pt x="7629" y="17671"/>
                  <a:pt x="7635" y="17655"/>
                </a:cubicBezTo>
                <a:cubicBezTo>
                  <a:pt x="7641" y="17640"/>
                  <a:pt x="7648" y="17630"/>
                  <a:pt x="7658" y="17622"/>
                </a:cubicBezTo>
                <a:cubicBezTo>
                  <a:pt x="7668" y="17615"/>
                  <a:pt x="7678" y="17612"/>
                  <a:pt x="7688" y="17614"/>
                </a:cubicBezTo>
                <a:cubicBezTo>
                  <a:pt x="7699" y="17616"/>
                  <a:pt x="7707" y="17624"/>
                  <a:pt x="7716" y="17635"/>
                </a:cubicBezTo>
                <a:cubicBezTo>
                  <a:pt x="7720" y="17641"/>
                  <a:pt x="7723" y="17647"/>
                  <a:pt x="7726" y="17654"/>
                </a:cubicBezTo>
                <a:cubicBezTo>
                  <a:pt x="7730" y="17661"/>
                  <a:pt x="7732" y="17668"/>
                  <a:pt x="7734" y="17677"/>
                </a:cubicBezTo>
                <a:cubicBezTo>
                  <a:pt x="7738" y="17695"/>
                  <a:pt x="7740" y="17712"/>
                  <a:pt x="7739" y="17731"/>
                </a:cubicBezTo>
                <a:cubicBezTo>
                  <a:pt x="7737" y="17750"/>
                  <a:pt x="7734" y="17766"/>
                  <a:pt x="7727" y="17781"/>
                </a:cubicBezTo>
                <a:cubicBezTo>
                  <a:pt x="7721" y="17796"/>
                  <a:pt x="7713" y="17808"/>
                  <a:pt x="7704" y="17815"/>
                </a:cubicBezTo>
                <a:cubicBezTo>
                  <a:pt x="7698" y="17819"/>
                  <a:pt x="7694" y="17821"/>
                  <a:pt x="7689" y="17822"/>
                </a:cubicBezTo>
                <a:cubicBezTo>
                  <a:pt x="7684" y="17823"/>
                  <a:pt x="7679" y="17823"/>
                  <a:pt x="7674" y="17823"/>
                </a:cubicBezTo>
                <a:cubicBezTo>
                  <a:pt x="7669" y="17821"/>
                  <a:pt x="7664" y="17819"/>
                  <a:pt x="7659" y="17816"/>
                </a:cubicBezTo>
                <a:cubicBezTo>
                  <a:pt x="7655" y="17813"/>
                  <a:pt x="7651" y="17808"/>
                  <a:pt x="7647" y="17802"/>
                </a:cubicBezTo>
                <a:close/>
                <a:moveTo>
                  <a:pt x="8340" y="17802"/>
                </a:moveTo>
                <a:cubicBezTo>
                  <a:pt x="8335" y="17796"/>
                  <a:pt x="8332" y="17790"/>
                  <a:pt x="8328" y="17783"/>
                </a:cubicBezTo>
                <a:cubicBezTo>
                  <a:pt x="8325" y="17776"/>
                  <a:pt x="8323" y="17768"/>
                  <a:pt x="8321" y="17759"/>
                </a:cubicBezTo>
                <a:cubicBezTo>
                  <a:pt x="8317" y="17741"/>
                  <a:pt x="8315" y="17725"/>
                  <a:pt x="8317" y="17706"/>
                </a:cubicBezTo>
                <a:cubicBezTo>
                  <a:pt x="8318" y="17687"/>
                  <a:pt x="8322" y="17671"/>
                  <a:pt x="8328" y="17655"/>
                </a:cubicBezTo>
                <a:cubicBezTo>
                  <a:pt x="8334" y="17640"/>
                  <a:pt x="8341" y="17630"/>
                  <a:pt x="8351" y="17622"/>
                </a:cubicBezTo>
                <a:cubicBezTo>
                  <a:pt x="8361" y="17615"/>
                  <a:pt x="8371" y="17612"/>
                  <a:pt x="8381" y="17614"/>
                </a:cubicBezTo>
                <a:cubicBezTo>
                  <a:pt x="8392" y="17616"/>
                  <a:pt x="8400" y="17624"/>
                  <a:pt x="8409" y="17635"/>
                </a:cubicBezTo>
                <a:cubicBezTo>
                  <a:pt x="8413" y="17641"/>
                  <a:pt x="8416" y="17647"/>
                  <a:pt x="8420" y="17654"/>
                </a:cubicBezTo>
                <a:cubicBezTo>
                  <a:pt x="8423" y="17661"/>
                  <a:pt x="8425" y="17668"/>
                  <a:pt x="8427" y="17677"/>
                </a:cubicBezTo>
                <a:cubicBezTo>
                  <a:pt x="8431" y="17695"/>
                  <a:pt x="8433" y="17712"/>
                  <a:pt x="8432" y="17731"/>
                </a:cubicBezTo>
                <a:cubicBezTo>
                  <a:pt x="8430" y="17750"/>
                  <a:pt x="8426" y="17766"/>
                  <a:pt x="8420" y="17781"/>
                </a:cubicBezTo>
                <a:cubicBezTo>
                  <a:pt x="8417" y="17789"/>
                  <a:pt x="8413" y="17795"/>
                  <a:pt x="8410" y="17801"/>
                </a:cubicBezTo>
                <a:cubicBezTo>
                  <a:pt x="8406" y="17807"/>
                  <a:pt x="8401" y="17811"/>
                  <a:pt x="8397" y="17815"/>
                </a:cubicBezTo>
                <a:cubicBezTo>
                  <a:pt x="8391" y="17819"/>
                  <a:pt x="8387" y="17821"/>
                  <a:pt x="8382" y="17822"/>
                </a:cubicBezTo>
                <a:cubicBezTo>
                  <a:pt x="8377" y="17823"/>
                  <a:pt x="8372" y="17823"/>
                  <a:pt x="8367" y="17823"/>
                </a:cubicBezTo>
                <a:cubicBezTo>
                  <a:pt x="8362" y="17821"/>
                  <a:pt x="8357" y="17819"/>
                  <a:pt x="8353" y="17816"/>
                </a:cubicBezTo>
                <a:cubicBezTo>
                  <a:pt x="8348" y="17813"/>
                  <a:pt x="8344" y="17808"/>
                  <a:pt x="8340" y="17802"/>
                </a:cubicBezTo>
                <a:close/>
                <a:moveTo>
                  <a:pt x="9033" y="17802"/>
                </a:moveTo>
                <a:cubicBezTo>
                  <a:pt x="9028" y="17796"/>
                  <a:pt x="9025" y="17790"/>
                  <a:pt x="9021" y="17783"/>
                </a:cubicBezTo>
                <a:cubicBezTo>
                  <a:pt x="9018" y="17776"/>
                  <a:pt x="9016" y="17768"/>
                  <a:pt x="9014" y="17759"/>
                </a:cubicBezTo>
                <a:cubicBezTo>
                  <a:pt x="9010" y="17741"/>
                  <a:pt x="9008" y="17725"/>
                  <a:pt x="9010" y="17706"/>
                </a:cubicBezTo>
                <a:cubicBezTo>
                  <a:pt x="9011" y="17687"/>
                  <a:pt x="9015" y="17671"/>
                  <a:pt x="9021" y="17655"/>
                </a:cubicBezTo>
                <a:cubicBezTo>
                  <a:pt x="9027" y="17640"/>
                  <a:pt x="9035" y="17630"/>
                  <a:pt x="9045" y="17622"/>
                </a:cubicBezTo>
                <a:cubicBezTo>
                  <a:pt x="9054" y="17615"/>
                  <a:pt x="9064" y="17612"/>
                  <a:pt x="9074" y="17614"/>
                </a:cubicBezTo>
                <a:cubicBezTo>
                  <a:pt x="9085" y="17616"/>
                  <a:pt x="9093" y="17624"/>
                  <a:pt x="9102" y="17635"/>
                </a:cubicBezTo>
                <a:cubicBezTo>
                  <a:pt x="9106" y="17641"/>
                  <a:pt x="9109" y="17647"/>
                  <a:pt x="9113" y="17654"/>
                </a:cubicBezTo>
                <a:cubicBezTo>
                  <a:pt x="9116" y="17661"/>
                  <a:pt x="9118" y="17668"/>
                  <a:pt x="9120" y="17677"/>
                </a:cubicBezTo>
                <a:cubicBezTo>
                  <a:pt x="9124" y="17695"/>
                  <a:pt x="9126" y="17712"/>
                  <a:pt x="9125" y="17731"/>
                </a:cubicBezTo>
                <a:cubicBezTo>
                  <a:pt x="9123" y="17750"/>
                  <a:pt x="9119" y="17766"/>
                  <a:pt x="9113" y="17781"/>
                </a:cubicBezTo>
                <a:cubicBezTo>
                  <a:pt x="9110" y="17789"/>
                  <a:pt x="9106" y="17795"/>
                  <a:pt x="9103" y="17801"/>
                </a:cubicBezTo>
                <a:cubicBezTo>
                  <a:pt x="9099" y="17807"/>
                  <a:pt x="9094" y="17811"/>
                  <a:pt x="9090" y="17815"/>
                </a:cubicBezTo>
                <a:cubicBezTo>
                  <a:pt x="9084" y="17819"/>
                  <a:pt x="9080" y="17821"/>
                  <a:pt x="9075" y="17822"/>
                </a:cubicBezTo>
                <a:cubicBezTo>
                  <a:pt x="9070" y="17823"/>
                  <a:pt x="9065" y="17823"/>
                  <a:pt x="9060" y="17823"/>
                </a:cubicBezTo>
                <a:cubicBezTo>
                  <a:pt x="9055" y="17821"/>
                  <a:pt x="9050" y="17819"/>
                  <a:pt x="9046" y="17816"/>
                </a:cubicBezTo>
                <a:cubicBezTo>
                  <a:pt x="9041" y="17813"/>
                  <a:pt x="9037" y="17808"/>
                  <a:pt x="9033" y="17802"/>
                </a:cubicBezTo>
                <a:close/>
                <a:moveTo>
                  <a:pt x="9726" y="17802"/>
                </a:moveTo>
                <a:cubicBezTo>
                  <a:pt x="9721" y="17796"/>
                  <a:pt x="9718" y="17790"/>
                  <a:pt x="9714" y="17783"/>
                </a:cubicBezTo>
                <a:cubicBezTo>
                  <a:pt x="9711" y="17776"/>
                  <a:pt x="9709" y="17768"/>
                  <a:pt x="9707" y="17759"/>
                </a:cubicBezTo>
                <a:cubicBezTo>
                  <a:pt x="9703" y="17741"/>
                  <a:pt x="9701" y="17725"/>
                  <a:pt x="9703" y="17706"/>
                </a:cubicBezTo>
                <a:cubicBezTo>
                  <a:pt x="9704" y="17687"/>
                  <a:pt x="9708" y="17671"/>
                  <a:pt x="9714" y="17655"/>
                </a:cubicBezTo>
                <a:cubicBezTo>
                  <a:pt x="9720" y="17640"/>
                  <a:pt x="9728" y="17630"/>
                  <a:pt x="9738" y="17622"/>
                </a:cubicBezTo>
                <a:cubicBezTo>
                  <a:pt x="9747" y="17615"/>
                  <a:pt x="9757" y="17612"/>
                  <a:pt x="9767" y="17614"/>
                </a:cubicBezTo>
                <a:cubicBezTo>
                  <a:pt x="9778" y="17616"/>
                  <a:pt x="9786" y="17624"/>
                  <a:pt x="9795" y="17635"/>
                </a:cubicBezTo>
                <a:cubicBezTo>
                  <a:pt x="9799" y="17641"/>
                  <a:pt x="9802" y="17647"/>
                  <a:pt x="9806" y="17654"/>
                </a:cubicBezTo>
                <a:cubicBezTo>
                  <a:pt x="9809" y="17661"/>
                  <a:pt x="9811" y="17668"/>
                  <a:pt x="9813" y="17677"/>
                </a:cubicBezTo>
                <a:cubicBezTo>
                  <a:pt x="9817" y="17695"/>
                  <a:pt x="9819" y="17712"/>
                  <a:pt x="9818" y="17731"/>
                </a:cubicBezTo>
                <a:cubicBezTo>
                  <a:pt x="9816" y="17750"/>
                  <a:pt x="9812" y="17766"/>
                  <a:pt x="9806" y="17781"/>
                </a:cubicBezTo>
                <a:cubicBezTo>
                  <a:pt x="9803" y="17789"/>
                  <a:pt x="9800" y="17795"/>
                  <a:pt x="9796" y="17801"/>
                </a:cubicBezTo>
                <a:cubicBezTo>
                  <a:pt x="9792" y="17807"/>
                  <a:pt x="9788" y="17811"/>
                  <a:pt x="9783" y="17815"/>
                </a:cubicBezTo>
                <a:cubicBezTo>
                  <a:pt x="9778" y="17819"/>
                  <a:pt x="9773" y="17821"/>
                  <a:pt x="9768" y="17822"/>
                </a:cubicBezTo>
                <a:cubicBezTo>
                  <a:pt x="9763" y="17823"/>
                  <a:pt x="9758" y="17823"/>
                  <a:pt x="9753" y="17823"/>
                </a:cubicBezTo>
                <a:cubicBezTo>
                  <a:pt x="9748" y="17821"/>
                  <a:pt x="9743" y="17819"/>
                  <a:pt x="9739" y="17816"/>
                </a:cubicBezTo>
                <a:cubicBezTo>
                  <a:pt x="9734" y="17813"/>
                  <a:pt x="9730" y="17808"/>
                  <a:pt x="9726" y="17802"/>
                </a:cubicBezTo>
                <a:close/>
                <a:moveTo>
                  <a:pt x="10419" y="17802"/>
                </a:moveTo>
                <a:cubicBezTo>
                  <a:pt x="10410" y="17790"/>
                  <a:pt x="10404" y="17777"/>
                  <a:pt x="10400" y="17759"/>
                </a:cubicBezTo>
                <a:cubicBezTo>
                  <a:pt x="10396" y="17741"/>
                  <a:pt x="10394" y="17725"/>
                  <a:pt x="10396" y="17706"/>
                </a:cubicBezTo>
                <a:cubicBezTo>
                  <a:pt x="10397" y="17687"/>
                  <a:pt x="10401" y="17671"/>
                  <a:pt x="10407" y="17655"/>
                </a:cubicBezTo>
                <a:cubicBezTo>
                  <a:pt x="10410" y="17648"/>
                  <a:pt x="10414" y="17642"/>
                  <a:pt x="10418" y="17636"/>
                </a:cubicBezTo>
                <a:cubicBezTo>
                  <a:pt x="10421" y="17631"/>
                  <a:pt x="10426" y="17626"/>
                  <a:pt x="10431" y="17622"/>
                </a:cubicBezTo>
                <a:cubicBezTo>
                  <a:pt x="10440" y="17615"/>
                  <a:pt x="10450" y="17612"/>
                  <a:pt x="10460" y="17614"/>
                </a:cubicBezTo>
                <a:cubicBezTo>
                  <a:pt x="10471" y="17616"/>
                  <a:pt x="10479" y="17624"/>
                  <a:pt x="10488" y="17635"/>
                </a:cubicBezTo>
                <a:cubicBezTo>
                  <a:pt x="10492" y="17641"/>
                  <a:pt x="10495" y="17647"/>
                  <a:pt x="10499" y="17654"/>
                </a:cubicBezTo>
                <a:cubicBezTo>
                  <a:pt x="10502" y="17661"/>
                  <a:pt x="10504" y="17668"/>
                  <a:pt x="10506" y="17677"/>
                </a:cubicBezTo>
                <a:cubicBezTo>
                  <a:pt x="10510" y="17695"/>
                  <a:pt x="10512" y="17712"/>
                  <a:pt x="10511" y="17731"/>
                </a:cubicBezTo>
                <a:cubicBezTo>
                  <a:pt x="10509" y="17750"/>
                  <a:pt x="10505" y="17766"/>
                  <a:pt x="10499" y="17781"/>
                </a:cubicBezTo>
                <a:cubicBezTo>
                  <a:pt x="10496" y="17789"/>
                  <a:pt x="10493" y="17795"/>
                  <a:pt x="10489" y="17801"/>
                </a:cubicBezTo>
                <a:cubicBezTo>
                  <a:pt x="10485" y="17807"/>
                  <a:pt x="10481" y="17811"/>
                  <a:pt x="10476" y="17815"/>
                </a:cubicBezTo>
                <a:cubicBezTo>
                  <a:pt x="10471" y="17819"/>
                  <a:pt x="10466" y="17821"/>
                  <a:pt x="10461" y="17822"/>
                </a:cubicBezTo>
                <a:cubicBezTo>
                  <a:pt x="10456" y="17823"/>
                  <a:pt x="10451" y="17823"/>
                  <a:pt x="10446" y="17823"/>
                </a:cubicBezTo>
                <a:cubicBezTo>
                  <a:pt x="10436" y="17820"/>
                  <a:pt x="10427" y="17814"/>
                  <a:pt x="10419" y="17802"/>
                </a:cubicBezTo>
                <a:close/>
                <a:moveTo>
                  <a:pt x="11111" y="17802"/>
                </a:moveTo>
                <a:cubicBezTo>
                  <a:pt x="11103" y="17790"/>
                  <a:pt x="11097" y="17777"/>
                  <a:pt x="11093" y="17759"/>
                </a:cubicBezTo>
                <a:cubicBezTo>
                  <a:pt x="11091" y="17750"/>
                  <a:pt x="11089" y="17742"/>
                  <a:pt x="11089" y="17733"/>
                </a:cubicBezTo>
                <a:cubicBezTo>
                  <a:pt x="11088" y="17724"/>
                  <a:pt x="11088" y="17715"/>
                  <a:pt x="11088" y="17706"/>
                </a:cubicBezTo>
                <a:cubicBezTo>
                  <a:pt x="11089" y="17696"/>
                  <a:pt x="11090" y="17688"/>
                  <a:pt x="11092" y="17679"/>
                </a:cubicBezTo>
                <a:cubicBezTo>
                  <a:pt x="11094" y="17671"/>
                  <a:pt x="11096" y="17663"/>
                  <a:pt x="11100" y="17655"/>
                </a:cubicBezTo>
                <a:cubicBezTo>
                  <a:pt x="11103" y="17648"/>
                  <a:pt x="11106" y="17642"/>
                  <a:pt x="11110" y="17636"/>
                </a:cubicBezTo>
                <a:cubicBezTo>
                  <a:pt x="11114" y="17631"/>
                  <a:pt x="11119" y="17626"/>
                  <a:pt x="11123" y="17622"/>
                </a:cubicBezTo>
                <a:cubicBezTo>
                  <a:pt x="11133" y="17615"/>
                  <a:pt x="11142" y="17612"/>
                  <a:pt x="11153" y="17614"/>
                </a:cubicBezTo>
                <a:cubicBezTo>
                  <a:pt x="11163" y="17616"/>
                  <a:pt x="11172" y="17624"/>
                  <a:pt x="11180" y="17635"/>
                </a:cubicBezTo>
                <a:cubicBezTo>
                  <a:pt x="11189" y="17647"/>
                  <a:pt x="11195" y="17659"/>
                  <a:pt x="11199" y="17677"/>
                </a:cubicBezTo>
                <a:cubicBezTo>
                  <a:pt x="11203" y="17695"/>
                  <a:pt x="11205" y="17712"/>
                  <a:pt x="11203" y="17731"/>
                </a:cubicBezTo>
                <a:cubicBezTo>
                  <a:pt x="11202" y="17750"/>
                  <a:pt x="11198" y="17766"/>
                  <a:pt x="11192" y="17781"/>
                </a:cubicBezTo>
                <a:cubicBezTo>
                  <a:pt x="11189" y="17789"/>
                  <a:pt x="11185" y="17795"/>
                  <a:pt x="11182" y="17801"/>
                </a:cubicBezTo>
                <a:cubicBezTo>
                  <a:pt x="11178" y="17807"/>
                  <a:pt x="11174" y="17811"/>
                  <a:pt x="11169" y="17815"/>
                </a:cubicBezTo>
                <a:cubicBezTo>
                  <a:pt x="11164" y="17819"/>
                  <a:pt x="11159" y="17821"/>
                  <a:pt x="11154" y="17822"/>
                </a:cubicBezTo>
                <a:cubicBezTo>
                  <a:pt x="11149" y="17823"/>
                  <a:pt x="11144" y="17823"/>
                  <a:pt x="11139" y="17823"/>
                </a:cubicBezTo>
                <a:cubicBezTo>
                  <a:pt x="11128" y="17820"/>
                  <a:pt x="11119" y="17814"/>
                  <a:pt x="11111" y="17802"/>
                </a:cubicBezTo>
                <a:close/>
                <a:moveTo>
                  <a:pt x="11804" y="17802"/>
                </a:moveTo>
                <a:cubicBezTo>
                  <a:pt x="11796" y="17790"/>
                  <a:pt x="11790" y="17777"/>
                  <a:pt x="11786" y="17759"/>
                </a:cubicBezTo>
                <a:cubicBezTo>
                  <a:pt x="11782" y="17741"/>
                  <a:pt x="11780" y="17725"/>
                  <a:pt x="11782" y="17706"/>
                </a:cubicBezTo>
                <a:cubicBezTo>
                  <a:pt x="11783" y="17687"/>
                  <a:pt x="11787" y="17671"/>
                  <a:pt x="11793" y="17655"/>
                </a:cubicBezTo>
                <a:cubicBezTo>
                  <a:pt x="11796" y="17648"/>
                  <a:pt x="11799" y="17642"/>
                  <a:pt x="11803" y="17636"/>
                </a:cubicBezTo>
                <a:cubicBezTo>
                  <a:pt x="11807" y="17631"/>
                  <a:pt x="11812" y="17626"/>
                  <a:pt x="11816" y="17622"/>
                </a:cubicBezTo>
                <a:cubicBezTo>
                  <a:pt x="11826" y="17615"/>
                  <a:pt x="11835" y="17612"/>
                  <a:pt x="11846" y="17614"/>
                </a:cubicBezTo>
                <a:cubicBezTo>
                  <a:pt x="11856" y="17616"/>
                  <a:pt x="11865" y="17624"/>
                  <a:pt x="11873" y="17635"/>
                </a:cubicBezTo>
                <a:cubicBezTo>
                  <a:pt x="11882" y="17647"/>
                  <a:pt x="11888" y="17659"/>
                  <a:pt x="11892" y="17677"/>
                </a:cubicBezTo>
                <a:cubicBezTo>
                  <a:pt x="11896" y="17695"/>
                  <a:pt x="11898" y="17712"/>
                  <a:pt x="11896" y="17731"/>
                </a:cubicBezTo>
                <a:cubicBezTo>
                  <a:pt x="11895" y="17750"/>
                  <a:pt x="11891" y="17766"/>
                  <a:pt x="11885" y="17781"/>
                </a:cubicBezTo>
                <a:cubicBezTo>
                  <a:pt x="11882" y="17789"/>
                  <a:pt x="11878" y="17795"/>
                  <a:pt x="11875" y="17801"/>
                </a:cubicBezTo>
                <a:cubicBezTo>
                  <a:pt x="11871" y="17807"/>
                  <a:pt x="11867" y="17811"/>
                  <a:pt x="11862" y="17815"/>
                </a:cubicBezTo>
                <a:cubicBezTo>
                  <a:pt x="11857" y="17819"/>
                  <a:pt x="11852" y="17821"/>
                  <a:pt x="11847" y="17822"/>
                </a:cubicBezTo>
                <a:cubicBezTo>
                  <a:pt x="11842" y="17823"/>
                  <a:pt x="11837" y="17823"/>
                  <a:pt x="11832" y="17823"/>
                </a:cubicBezTo>
                <a:cubicBezTo>
                  <a:pt x="11821" y="17820"/>
                  <a:pt x="11812" y="17814"/>
                  <a:pt x="11804" y="17802"/>
                </a:cubicBezTo>
                <a:close/>
                <a:moveTo>
                  <a:pt x="12497" y="17802"/>
                </a:moveTo>
                <a:cubicBezTo>
                  <a:pt x="12489" y="17790"/>
                  <a:pt x="12483" y="17777"/>
                  <a:pt x="12479" y="17759"/>
                </a:cubicBezTo>
                <a:cubicBezTo>
                  <a:pt x="12475" y="17741"/>
                  <a:pt x="12473" y="17725"/>
                  <a:pt x="12475" y="17706"/>
                </a:cubicBezTo>
                <a:cubicBezTo>
                  <a:pt x="12476" y="17687"/>
                  <a:pt x="12480" y="17671"/>
                  <a:pt x="12486" y="17655"/>
                </a:cubicBezTo>
                <a:cubicBezTo>
                  <a:pt x="12489" y="17648"/>
                  <a:pt x="12492" y="17642"/>
                  <a:pt x="12496" y="17636"/>
                </a:cubicBezTo>
                <a:cubicBezTo>
                  <a:pt x="12500" y="17631"/>
                  <a:pt x="12505" y="17626"/>
                  <a:pt x="12509" y="17622"/>
                </a:cubicBezTo>
                <a:cubicBezTo>
                  <a:pt x="12519" y="17615"/>
                  <a:pt x="12528" y="17612"/>
                  <a:pt x="12539" y="17614"/>
                </a:cubicBezTo>
                <a:cubicBezTo>
                  <a:pt x="12549" y="17616"/>
                  <a:pt x="12558" y="17624"/>
                  <a:pt x="12567" y="17635"/>
                </a:cubicBezTo>
                <a:cubicBezTo>
                  <a:pt x="12576" y="17647"/>
                  <a:pt x="12581" y="17659"/>
                  <a:pt x="12585" y="17677"/>
                </a:cubicBezTo>
                <a:cubicBezTo>
                  <a:pt x="12590" y="17695"/>
                  <a:pt x="12591" y="17712"/>
                  <a:pt x="12589" y="17731"/>
                </a:cubicBezTo>
                <a:cubicBezTo>
                  <a:pt x="12588" y="17750"/>
                  <a:pt x="12584" y="17766"/>
                  <a:pt x="12578" y="17781"/>
                </a:cubicBezTo>
                <a:cubicBezTo>
                  <a:pt x="12575" y="17789"/>
                  <a:pt x="12571" y="17795"/>
                  <a:pt x="12568" y="17801"/>
                </a:cubicBezTo>
                <a:cubicBezTo>
                  <a:pt x="12564" y="17807"/>
                  <a:pt x="12560" y="17811"/>
                  <a:pt x="12555" y="17815"/>
                </a:cubicBezTo>
                <a:cubicBezTo>
                  <a:pt x="12550" y="17819"/>
                  <a:pt x="12545" y="17821"/>
                  <a:pt x="12540" y="17822"/>
                </a:cubicBezTo>
                <a:cubicBezTo>
                  <a:pt x="12535" y="17823"/>
                  <a:pt x="12530" y="17823"/>
                  <a:pt x="12525" y="17823"/>
                </a:cubicBezTo>
                <a:cubicBezTo>
                  <a:pt x="12514" y="17820"/>
                  <a:pt x="12505" y="17814"/>
                  <a:pt x="12497" y="17802"/>
                </a:cubicBezTo>
                <a:close/>
                <a:moveTo>
                  <a:pt x="13190" y="17802"/>
                </a:moveTo>
                <a:cubicBezTo>
                  <a:pt x="13182" y="17790"/>
                  <a:pt x="13176" y="17777"/>
                  <a:pt x="13172" y="17759"/>
                </a:cubicBezTo>
                <a:cubicBezTo>
                  <a:pt x="13168" y="17741"/>
                  <a:pt x="13166" y="17725"/>
                  <a:pt x="13168" y="17706"/>
                </a:cubicBezTo>
                <a:cubicBezTo>
                  <a:pt x="13169" y="17687"/>
                  <a:pt x="13173" y="17671"/>
                  <a:pt x="13179" y="17655"/>
                </a:cubicBezTo>
                <a:cubicBezTo>
                  <a:pt x="13182" y="17648"/>
                  <a:pt x="13185" y="17642"/>
                  <a:pt x="13189" y="17636"/>
                </a:cubicBezTo>
                <a:cubicBezTo>
                  <a:pt x="13193" y="17631"/>
                  <a:pt x="13198" y="17626"/>
                  <a:pt x="13202" y="17622"/>
                </a:cubicBezTo>
                <a:cubicBezTo>
                  <a:pt x="13212" y="17615"/>
                  <a:pt x="13221" y="17612"/>
                  <a:pt x="13232" y="17614"/>
                </a:cubicBezTo>
                <a:cubicBezTo>
                  <a:pt x="13242" y="17616"/>
                  <a:pt x="13252" y="17624"/>
                  <a:pt x="13260" y="17635"/>
                </a:cubicBezTo>
                <a:cubicBezTo>
                  <a:pt x="13269" y="17647"/>
                  <a:pt x="13274" y="17659"/>
                  <a:pt x="13278" y="17677"/>
                </a:cubicBezTo>
                <a:cubicBezTo>
                  <a:pt x="13283" y="17695"/>
                  <a:pt x="13284" y="17712"/>
                  <a:pt x="13282" y="17731"/>
                </a:cubicBezTo>
                <a:cubicBezTo>
                  <a:pt x="13281" y="17750"/>
                  <a:pt x="13278" y="17766"/>
                  <a:pt x="13271" y="17781"/>
                </a:cubicBezTo>
                <a:cubicBezTo>
                  <a:pt x="13268" y="17789"/>
                  <a:pt x="13265" y="17795"/>
                  <a:pt x="13261" y="17801"/>
                </a:cubicBezTo>
                <a:cubicBezTo>
                  <a:pt x="13257" y="17807"/>
                  <a:pt x="13252" y="17811"/>
                  <a:pt x="13248" y="17815"/>
                </a:cubicBezTo>
                <a:cubicBezTo>
                  <a:pt x="13243" y="17819"/>
                  <a:pt x="13238" y="17821"/>
                  <a:pt x="13233" y="17822"/>
                </a:cubicBezTo>
                <a:cubicBezTo>
                  <a:pt x="13228" y="17823"/>
                  <a:pt x="13223" y="17823"/>
                  <a:pt x="13218" y="17823"/>
                </a:cubicBezTo>
                <a:cubicBezTo>
                  <a:pt x="13207" y="17820"/>
                  <a:pt x="13198" y="17814"/>
                  <a:pt x="13190" y="17802"/>
                </a:cubicBezTo>
                <a:close/>
                <a:moveTo>
                  <a:pt x="13883" y="17802"/>
                </a:moveTo>
                <a:cubicBezTo>
                  <a:pt x="13879" y="17796"/>
                  <a:pt x="13875" y="17790"/>
                  <a:pt x="13872" y="17783"/>
                </a:cubicBezTo>
                <a:cubicBezTo>
                  <a:pt x="13869" y="17776"/>
                  <a:pt x="13867" y="17768"/>
                  <a:pt x="13865" y="17759"/>
                </a:cubicBezTo>
                <a:cubicBezTo>
                  <a:pt x="13861" y="17741"/>
                  <a:pt x="13859" y="17725"/>
                  <a:pt x="13861" y="17706"/>
                </a:cubicBezTo>
                <a:cubicBezTo>
                  <a:pt x="13862" y="17687"/>
                  <a:pt x="13866" y="17671"/>
                  <a:pt x="13872" y="17655"/>
                </a:cubicBezTo>
                <a:cubicBezTo>
                  <a:pt x="13875" y="17648"/>
                  <a:pt x="13878" y="17642"/>
                  <a:pt x="13882" y="17636"/>
                </a:cubicBezTo>
                <a:cubicBezTo>
                  <a:pt x="13886" y="17631"/>
                  <a:pt x="13891" y="17626"/>
                  <a:pt x="13895" y="17622"/>
                </a:cubicBezTo>
                <a:cubicBezTo>
                  <a:pt x="13905" y="17615"/>
                  <a:pt x="13914" y="17612"/>
                  <a:pt x="13925" y="17614"/>
                </a:cubicBezTo>
                <a:cubicBezTo>
                  <a:pt x="13936" y="17616"/>
                  <a:pt x="13945" y="17624"/>
                  <a:pt x="13953" y="17635"/>
                </a:cubicBezTo>
                <a:cubicBezTo>
                  <a:pt x="13962" y="17647"/>
                  <a:pt x="13967" y="17659"/>
                  <a:pt x="13971" y="17677"/>
                </a:cubicBezTo>
                <a:cubicBezTo>
                  <a:pt x="13976" y="17695"/>
                  <a:pt x="13977" y="17712"/>
                  <a:pt x="13975" y="17731"/>
                </a:cubicBezTo>
                <a:cubicBezTo>
                  <a:pt x="13974" y="17750"/>
                  <a:pt x="13971" y="17766"/>
                  <a:pt x="13964" y="17781"/>
                </a:cubicBezTo>
                <a:cubicBezTo>
                  <a:pt x="13961" y="17789"/>
                  <a:pt x="13958" y="17795"/>
                  <a:pt x="13954" y="17801"/>
                </a:cubicBezTo>
                <a:cubicBezTo>
                  <a:pt x="13950" y="17807"/>
                  <a:pt x="13945" y="17811"/>
                  <a:pt x="13941" y="17815"/>
                </a:cubicBezTo>
                <a:cubicBezTo>
                  <a:pt x="13936" y="17819"/>
                  <a:pt x="13931" y="17821"/>
                  <a:pt x="13926" y="17822"/>
                </a:cubicBezTo>
                <a:cubicBezTo>
                  <a:pt x="13921" y="17823"/>
                  <a:pt x="13916" y="17823"/>
                  <a:pt x="13911" y="17823"/>
                </a:cubicBezTo>
                <a:cubicBezTo>
                  <a:pt x="13905" y="17821"/>
                  <a:pt x="13901" y="17819"/>
                  <a:pt x="13896" y="17816"/>
                </a:cubicBezTo>
                <a:cubicBezTo>
                  <a:pt x="13892" y="17813"/>
                  <a:pt x="13887" y="17808"/>
                  <a:pt x="13883" y="17802"/>
                </a:cubicBezTo>
                <a:close/>
                <a:moveTo>
                  <a:pt x="14576" y="17802"/>
                </a:moveTo>
                <a:cubicBezTo>
                  <a:pt x="14572" y="17796"/>
                  <a:pt x="14568" y="17790"/>
                  <a:pt x="14565" y="17783"/>
                </a:cubicBezTo>
                <a:cubicBezTo>
                  <a:pt x="14562" y="17776"/>
                  <a:pt x="14560" y="17768"/>
                  <a:pt x="14558" y="17759"/>
                </a:cubicBezTo>
                <a:cubicBezTo>
                  <a:pt x="14554" y="17741"/>
                  <a:pt x="14552" y="17725"/>
                  <a:pt x="14554" y="17706"/>
                </a:cubicBezTo>
                <a:cubicBezTo>
                  <a:pt x="14555" y="17687"/>
                  <a:pt x="14559" y="17671"/>
                  <a:pt x="14565" y="17655"/>
                </a:cubicBezTo>
                <a:cubicBezTo>
                  <a:pt x="14568" y="17648"/>
                  <a:pt x="14571" y="17642"/>
                  <a:pt x="14575" y="17636"/>
                </a:cubicBezTo>
                <a:cubicBezTo>
                  <a:pt x="14579" y="17631"/>
                  <a:pt x="14584" y="17626"/>
                  <a:pt x="14588" y="17622"/>
                </a:cubicBezTo>
                <a:cubicBezTo>
                  <a:pt x="14598" y="17615"/>
                  <a:pt x="14607" y="17612"/>
                  <a:pt x="14618" y="17614"/>
                </a:cubicBezTo>
                <a:cubicBezTo>
                  <a:pt x="14629" y="17616"/>
                  <a:pt x="14638" y="17624"/>
                  <a:pt x="14646" y="17635"/>
                </a:cubicBezTo>
                <a:cubicBezTo>
                  <a:pt x="14655" y="17647"/>
                  <a:pt x="14660" y="17659"/>
                  <a:pt x="14664" y="17677"/>
                </a:cubicBezTo>
                <a:cubicBezTo>
                  <a:pt x="14669" y="17695"/>
                  <a:pt x="14670" y="17712"/>
                  <a:pt x="14668" y="17731"/>
                </a:cubicBezTo>
                <a:cubicBezTo>
                  <a:pt x="14667" y="17750"/>
                  <a:pt x="14664" y="17766"/>
                  <a:pt x="14657" y="17781"/>
                </a:cubicBezTo>
                <a:cubicBezTo>
                  <a:pt x="14654" y="17789"/>
                  <a:pt x="14651" y="17795"/>
                  <a:pt x="14647" y="17801"/>
                </a:cubicBezTo>
                <a:cubicBezTo>
                  <a:pt x="14643" y="17807"/>
                  <a:pt x="14638" y="17811"/>
                  <a:pt x="14634" y="17815"/>
                </a:cubicBezTo>
                <a:cubicBezTo>
                  <a:pt x="14629" y="17819"/>
                  <a:pt x="14624" y="17821"/>
                  <a:pt x="14619" y="17822"/>
                </a:cubicBezTo>
                <a:cubicBezTo>
                  <a:pt x="14614" y="17823"/>
                  <a:pt x="14609" y="17823"/>
                  <a:pt x="14604" y="17823"/>
                </a:cubicBezTo>
                <a:cubicBezTo>
                  <a:pt x="14598" y="17821"/>
                  <a:pt x="14594" y="17819"/>
                  <a:pt x="14589" y="17816"/>
                </a:cubicBezTo>
                <a:cubicBezTo>
                  <a:pt x="14585" y="17813"/>
                  <a:pt x="14580" y="17808"/>
                  <a:pt x="14576" y="17802"/>
                </a:cubicBezTo>
                <a:close/>
                <a:moveTo>
                  <a:pt x="15269" y="17802"/>
                </a:moveTo>
                <a:cubicBezTo>
                  <a:pt x="15265" y="17796"/>
                  <a:pt x="15261" y="17790"/>
                  <a:pt x="15258" y="17783"/>
                </a:cubicBezTo>
                <a:cubicBezTo>
                  <a:pt x="15255" y="17776"/>
                  <a:pt x="15253" y="17768"/>
                  <a:pt x="15251" y="17759"/>
                </a:cubicBezTo>
                <a:cubicBezTo>
                  <a:pt x="15247" y="17741"/>
                  <a:pt x="15245" y="17725"/>
                  <a:pt x="15247" y="17706"/>
                </a:cubicBezTo>
                <a:cubicBezTo>
                  <a:pt x="15248" y="17687"/>
                  <a:pt x="15252" y="17671"/>
                  <a:pt x="15258" y="17655"/>
                </a:cubicBezTo>
                <a:cubicBezTo>
                  <a:pt x="15261" y="17648"/>
                  <a:pt x="15264" y="17642"/>
                  <a:pt x="15268" y="17636"/>
                </a:cubicBezTo>
                <a:cubicBezTo>
                  <a:pt x="15272" y="17631"/>
                  <a:pt x="15277" y="17626"/>
                  <a:pt x="15281" y="17622"/>
                </a:cubicBezTo>
                <a:cubicBezTo>
                  <a:pt x="15291" y="17615"/>
                  <a:pt x="15301" y="17612"/>
                  <a:pt x="15311" y="17614"/>
                </a:cubicBezTo>
                <a:cubicBezTo>
                  <a:pt x="15322" y="17616"/>
                  <a:pt x="15331" y="17624"/>
                  <a:pt x="15339" y="17635"/>
                </a:cubicBezTo>
                <a:cubicBezTo>
                  <a:pt x="15348" y="17647"/>
                  <a:pt x="15353" y="17659"/>
                  <a:pt x="15357" y="17677"/>
                </a:cubicBezTo>
                <a:cubicBezTo>
                  <a:pt x="15362" y="17695"/>
                  <a:pt x="15363" y="17712"/>
                  <a:pt x="15361" y="17731"/>
                </a:cubicBezTo>
                <a:cubicBezTo>
                  <a:pt x="15360" y="17750"/>
                  <a:pt x="15357" y="17766"/>
                  <a:pt x="15350" y="17781"/>
                </a:cubicBezTo>
                <a:cubicBezTo>
                  <a:pt x="15347" y="17789"/>
                  <a:pt x="15344" y="17795"/>
                  <a:pt x="15340" y="17801"/>
                </a:cubicBezTo>
                <a:cubicBezTo>
                  <a:pt x="15336" y="17807"/>
                  <a:pt x="15331" y="17811"/>
                  <a:pt x="15327" y="17815"/>
                </a:cubicBezTo>
                <a:cubicBezTo>
                  <a:pt x="15322" y="17819"/>
                  <a:pt x="15317" y="17821"/>
                  <a:pt x="15312" y="17822"/>
                </a:cubicBezTo>
                <a:cubicBezTo>
                  <a:pt x="15307" y="17823"/>
                  <a:pt x="15302" y="17823"/>
                  <a:pt x="15297" y="17823"/>
                </a:cubicBezTo>
                <a:cubicBezTo>
                  <a:pt x="15292" y="17821"/>
                  <a:pt x="15287" y="17819"/>
                  <a:pt x="15282" y="17816"/>
                </a:cubicBezTo>
                <a:cubicBezTo>
                  <a:pt x="15278" y="17813"/>
                  <a:pt x="15273" y="17808"/>
                  <a:pt x="15269" y="17802"/>
                </a:cubicBezTo>
                <a:close/>
                <a:moveTo>
                  <a:pt x="15962" y="17802"/>
                </a:moveTo>
                <a:cubicBezTo>
                  <a:pt x="15958" y="17796"/>
                  <a:pt x="15954" y="17790"/>
                  <a:pt x="15951" y="17783"/>
                </a:cubicBezTo>
                <a:cubicBezTo>
                  <a:pt x="15948" y="17776"/>
                  <a:pt x="15946" y="17768"/>
                  <a:pt x="15944" y="17759"/>
                </a:cubicBezTo>
                <a:cubicBezTo>
                  <a:pt x="15940" y="17741"/>
                  <a:pt x="15938" y="17725"/>
                  <a:pt x="15940" y="17706"/>
                </a:cubicBezTo>
                <a:cubicBezTo>
                  <a:pt x="15941" y="17687"/>
                  <a:pt x="15945" y="17671"/>
                  <a:pt x="15951" y="17655"/>
                </a:cubicBezTo>
                <a:cubicBezTo>
                  <a:pt x="15954" y="17648"/>
                  <a:pt x="15958" y="17642"/>
                  <a:pt x="15961" y="17636"/>
                </a:cubicBezTo>
                <a:cubicBezTo>
                  <a:pt x="15965" y="17631"/>
                  <a:pt x="15970" y="17626"/>
                  <a:pt x="15974" y="17622"/>
                </a:cubicBezTo>
                <a:cubicBezTo>
                  <a:pt x="15984" y="17615"/>
                  <a:pt x="15994" y="17612"/>
                  <a:pt x="16004" y="17614"/>
                </a:cubicBezTo>
                <a:cubicBezTo>
                  <a:pt x="16015" y="17616"/>
                  <a:pt x="16024" y="17624"/>
                  <a:pt x="16032" y="17635"/>
                </a:cubicBezTo>
                <a:cubicBezTo>
                  <a:pt x="16036" y="17641"/>
                  <a:pt x="16040" y="17647"/>
                  <a:pt x="16043" y="17654"/>
                </a:cubicBezTo>
                <a:cubicBezTo>
                  <a:pt x="16046" y="17661"/>
                  <a:pt x="16048" y="17668"/>
                  <a:pt x="16050" y="17677"/>
                </a:cubicBezTo>
                <a:cubicBezTo>
                  <a:pt x="16055" y="17695"/>
                  <a:pt x="16056" y="17712"/>
                  <a:pt x="16054" y="17731"/>
                </a:cubicBezTo>
                <a:cubicBezTo>
                  <a:pt x="16053" y="17750"/>
                  <a:pt x="16050" y="17766"/>
                  <a:pt x="16043" y="17781"/>
                </a:cubicBezTo>
                <a:cubicBezTo>
                  <a:pt x="16040" y="17789"/>
                  <a:pt x="16037" y="17795"/>
                  <a:pt x="16033" y="17801"/>
                </a:cubicBezTo>
                <a:cubicBezTo>
                  <a:pt x="16029" y="17807"/>
                  <a:pt x="16024" y="17811"/>
                  <a:pt x="16020" y="17815"/>
                </a:cubicBezTo>
                <a:cubicBezTo>
                  <a:pt x="16015" y="17819"/>
                  <a:pt x="16010" y="17821"/>
                  <a:pt x="16005" y="17822"/>
                </a:cubicBezTo>
                <a:cubicBezTo>
                  <a:pt x="16000" y="17823"/>
                  <a:pt x="15995" y="17823"/>
                  <a:pt x="15990" y="17823"/>
                </a:cubicBezTo>
                <a:cubicBezTo>
                  <a:pt x="15985" y="17821"/>
                  <a:pt x="15980" y="17819"/>
                  <a:pt x="15975" y="17816"/>
                </a:cubicBezTo>
                <a:cubicBezTo>
                  <a:pt x="15971" y="17813"/>
                  <a:pt x="15966" y="17808"/>
                  <a:pt x="15962" y="17802"/>
                </a:cubicBezTo>
                <a:close/>
                <a:moveTo>
                  <a:pt x="16655" y="17802"/>
                </a:moveTo>
                <a:cubicBezTo>
                  <a:pt x="16651" y="17796"/>
                  <a:pt x="16647" y="17790"/>
                  <a:pt x="16644" y="17783"/>
                </a:cubicBezTo>
                <a:cubicBezTo>
                  <a:pt x="16641" y="17776"/>
                  <a:pt x="16639" y="17768"/>
                  <a:pt x="16637" y="17759"/>
                </a:cubicBezTo>
                <a:cubicBezTo>
                  <a:pt x="16633" y="17741"/>
                  <a:pt x="16631" y="17725"/>
                  <a:pt x="16633" y="17706"/>
                </a:cubicBezTo>
                <a:cubicBezTo>
                  <a:pt x="16634" y="17687"/>
                  <a:pt x="16638" y="17671"/>
                  <a:pt x="16644" y="17655"/>
                </a:cubicBezTo>
                <a:cubicBezTo>
                  <a:pt x="16647" y="17648"/>
                  <a:pt x="16651" y="17642"/>
                  <a:pt x="16655" y="17636"/>
                </a:cubicBezTo>
                <a:cubicBezTo>
                  <a:pt x="16658" y="17631"/>
                  <a:pt x="16663" y="17626"/>
                  <a:pt x="16667" y="17622"/>
                </a:cubicBezTo>
                <a:cubicBezTo>
                  <a:pt x="16677" y="17615"/>
                  <a:pt x="16687" y="17612"/>
                  <a:pt x="16697" y="17614"/>
                </a:cubicBezTo>
                <a:cubicBezTo>
                  <a:pt x="16708" y="17616"/>
                  <a:pt x="16717" y="17624"/>
                  <a:pt x="16725" y="17635"/>
                </a:cubicBezTo>
                <a:cubicBezTo>
                  <a:pt x="16729" y="17641"/>
                  <a:pt x="16733" y="17647"/>
                  <a:pt x="16736" y="17654"/>
                </a:cubicBezTo>
                <a:cubicBezTo>
                  <a:pt x="16739" y="17661"/>
                  <a:pt x="16741" y="17668"/>
                  <a:pt x="16743" y="17677"/>
                </a:cubicBezTo>
                <a:cubicBezTo>
                  <a:pt x="16748" y="17695"/>
                  <a:pt x="16749" y="17712"/>
                  <a:pt x="16747" y="17731"/>
                </a:cubicBezTo>
                <a:cubicBezTo>
                  <a:pt x="16746" y="17750"/>
                  <a:pt x="16743" y="17766"/>
                  <a:pt x="16736" y="17781"/>
                </a:cubicBezTo>
                <a:cubicBezTo>
                  <a:pt x="16733" y="17789"/>
                  <a:pt x="16730" y="17795"/>
                  <a:pt x="16726" y="17801"/>
                </a:cubicBezTo>
                <a:cubicBezTo>
                  <a:pt x="16722" y="17807"/>
                  <a:pt x="16717" y="17811"/>
                  <a:pt x="16713" y="17815"/>
                </a:cubicBezTo>
                <a:cubicBezTo>
                  <a:pt x="16708" y="17819"/>
                  <a:pt x="16703" y="17821"/>
                  <a:pt x="16698" y="17822"/>
                </a:cubicBezTo>
                <a:cubicBezTo>
                  <a:pt x="16693" y="17823"/>
                  <a:pt x="16688" y="17823"/>
                  <a:pt x="16683" y="17823"/>
                </a:cubicBezTo>
                <a:cubicBezTo>
                  <a:pt x="16678" y="17821"/>
                  <a:pt x="16673" y="17819"/>
                  <a:pt x="16668" y="17816"/>
                </a:cubicBezTo>
                <a:cubicBezTo>
                  <a:pt x="16664" y="17813"/>
                  <a:pt x="16659" y="17808"/>
                  <a:pt x="16655" y="17802"/>
                </a:cubicBezTo>
                <a:close/>
                <a:moveTo>
                  <a:pt x="17349" y="17802"/>
                </a:moveTo>
                <a:cubicBezTo>
                  <a:pt x="17344" y="17796"/>
                  <a:pt x="17341" y="17790"/>
                  <a:pt x="17338" y="17783"/>
                </a:cubicBezTo>
                <a:cubicBezTo>
                  <a:pt x="17335" y="17776"/>
                  <a:pt x="17332" y="17768"/>
                  <a:pt x="17330" y="17759"/>
                </a:cubicBezTo>
                <a:cubicBezTo>
                  <a:pt x="17326" y="17741"/>
                  <a:pt x="17324" y="17725"/>
                  <a:pt x="17326" y="17706"/>
                </a:cubicBezTo>
                <a:cubicBezTo>
                  <a:pt x="17327" y="17687"/>
                  <a:pt x="17331" y="17671"/>
                  <a:pt x="17337" y="17655"/>
                </a:cubicBezTo>
                <a:cubicBezTo>
                  <a:pt x="17340" y="17648"/>
                  <a:pt x="17344" y="17642"/>
                  <a:pt x="17348" y="17636"/>
                </a:cubicBezTo>
                <a:cubicBezTo>
                  <a:pt x="17351" y="17631"/>
                  <a:pt x="17356" y="17626"/>
                  <a:pt x="17360" y="17622"/>
                </a:cubicBezTo>
                <a:cubicBezTo>
                  <a:pt x="17370" y="17615"/>
                  <a:pt x="17380" y="17612"/>
                  <a:pt x="17390" y="17614"/>
                </a:cubicBezTo>
                <a:cubicBezTo>
                  <a:pt x="17401" y="17616"/>
                  <a:pt x="17410" y="17624"/>
                  <a:pt x="17418" y="17635"/>
                </a:cubicBezTo>
                <a:cubicBezTo>
                  <a:pt x="17422" y="17641"/>
                  <a:pt x="17426" y="17647"/>
                  <a:pt x="17429" y="17654"/>
                </a:cubicBezTo>
                <a:cubicBezTo>
                  <a:pt x="17432" y="17661"/>
                  <a:pt x="17434" y="17668"/>
                  <a:pt x="17436" y="17677"/>
                </a:cubicBezTo>
                <a:cubicBezTo>
                  <a:pt x="17441" y="17695"/>
                  <a:pt x="17442" y="17712"/>
                  <a:pt x="17440" y="17731"/>
                </a:cubicBezTo>
                <a:cubicBezTo>
                  <a:pt x="17439" y="17750"/>
                  <a:pt x="17436" y="17766"/>
                  <a:pt x="17429" y="17781"/>
                </a:cubicBezTo>
                <a:cubicBezTo>
                  <a:pt x="17426" y="17789"/>
                  <a:pt x="17423" y="17795"/>
                  <a:pt x="17419" y="17801"/>
                </a:cubicBezTo>
                <a:cubicBezTo>
                  <a:pt x="17415" y="17807"/>
                  <a:pt x="17411" y="17811"/>
                  <a:pt x="17406" y="17815"/>
                </a:cubicBezTo>
                <a:cubicBezTo>
                  <a:pt x="17401" y="17819"/>
                  <a:pt x="17396" y="17821"/>
                  <a:pt x="17391" y="17822"/>
                </a:cubicBezTo>
                <a:cubicBezTo>
                  <a:pt x="17386" y="17823"/>
                  <a:pt x="17381" y="17823"/>
                  <a:pt x="17376" y="17823"/>
                </a:cubicBezTo>
                <a:cubicBezTo>
                  <a:pt x="17371" y="17821"/>
                  <a:pt x="17366" y="17819"/>
                  <a:pt x="17362" y="17816"/>
                </a:cubicBezTo>
                <a:cubicBezTo>
                  <a:pt x="17357" y="17813"/>
                  <a:pt x="17353" y="17808"/>
                  <a:pt x="17349" y="17802"/>
                </a:cubicBezTo>
                <a:close/>
                <a:moveTo>
                  <a:pt x="18042" y="17802"/>
                </a:moveTo>
                <a:cubicBezTo>
                  <a:pt x="18037" y="17796"/>
                  <a:pt x="18034" y="17790"/>
                  <a:pt x="18031" y="17783"/>
                </a:cubicBezTo>
                <a:cubicBezTo>
                  <a:pt x="18028" y="17776"/>
                  <a:pt x="18025" y="17768"/>
                  <a:pt x="18023" y="17759"/>
                </a:cubicBezTo>
                <a:cubicBezTo>
                  <a:pt x="18019" y="17741"/>
                  <a:pt x="18017" y="17725"/>
                  <a:pt x="18019" y="17706"/>
                </a:cubicBezTo>
                <a:cubicBezTo>
                  <a:pt x="18020" y="17687"/>
                  <a:pt x="18024" y="17671"/>
                  <a:pt x="18030" y="17655"/>
                </a:cubicBezTo>
                <a:cubicBezTo>
                  <a:pt x="18033" y="17648"/>
                  <a:pt x="18037" y="17642"/>
                  <a:pt x="18041" y="17636"/>
                </a:cubicBezTo>
                <a:cubicBezTo>
                  <a:pt x="18044" y="17631"/>
                  <a:pt x="18049" y="17626"/>
                  <a:pt x="18053" y="17622"/>
                </a:cubicBezTo>
                <a:cubicBezTo>
                  <a:pt x="18063" y="17615"/>
                  <a:pt x="18073" y="17612"/>
                  <a:pt x="18083" y="17614"/>
                </a:cubicBezTo>
                <a:cubicBezTo>
                  <a:pt x="18094" y="17616"/>
                  <a:pt x="18103" y="17624"/>
                  <a:pt x="18111" y="17635"/>
                </a:cubicBezTo>
                <a:cubicBezTo>
                  <a:pt x="18115" y="17641"/>
                  <a:pt x="18119" y="17647"/>
                  <a:pt x="18122" y="17654"/>
                </a:cubicBezTo>
                <a:cubicBezTo>
                  <a:pt x="18125" y="17661"/>
                  <a:pt x="18127" y="17668"/>
                  <a:pt x="18129" y="17677"/>
                </a:cubicBezTo>
                <a:cubicBezTo>
                  <a:pt x="18131" y="17686"/>
                  <a:pt x="18133" y="17695"/>
                  <a:pt x="18133" y="17704"/>
                </a:cubicBezTo>
                <a:cubicBezTo>
                  <a:pt x="18134" y="17713"/>
                  <a:pt x="18134" y="17722"/>
                  <a:pt x="18133" y="17731"/>
                </a:cubicBezTo>
                <a:cubicBezTo>
                  <a:pt x="18132" y="17750"/>
                  <a:pt x="18129" y="17766"/>
                  <a:pt x="18122" y="17781"/>
                </a:cubicBezTo>
                <a:cubicBezTo>
                  <a:pt x="18116" y="17796"/>
                  <a:pt x="18109" y="17808"/>
                  <a:pt x="18099" y="17815"/>
                </a:cubicBezTo>
                <a:cubicBezTo>
                  <a:pt x="18094" y="17819"/>
                  <a:pt x="18089" y="17821"/>
                  <a:pt x="18084" y="17822"/>
                </a:cubicBezTo>
                <a:cubicBezTo>
                  <a:pt x="18079" y="17823"/>
                  <a:pt x="18074" y="17823"/>
                  <a:pt x="18069" y="17823"/>
                </a:cubicBezTo>
                <a:cubicBezTo>
                  <a:pt x="18064" y="17821"/>
                  <a:pt x="18059" y="17819"/>
                  <a:pt x="18055" y="17816"/>
                </a:cubicBezTo>
                <a:cubicBezTo>
                  <a:pt x="18050" y="17813"/>
                  <a:pt x="18046" y="17808"/>
                  <a:pt x="18042" y="17802"/>
                </a:cubicBezTo>
                <a:close/>
                <a:moveTo>
                  <a:pt x="18735" y="17802"/>
                </a:moveTo>
                <a:cubicBezTo>
                  <a:pt x="18730" y="17796"/>
                  <a:pt x="18727" y="17790"/>
                  <a:pt x="18724" y="17783"/>
                </a:cubicBezTo>
                <a:cubicBezTo>
                  <a:pt x="18721" y="17776"/>
                  <a:pt x="18718" y="17768"/>
                  <a:pt x="18716" y="17759"/>
                </a:cubicBezTo>
                <a:cubicBezTo>
                  <a:pt x="18712" y="17741"/>
                  <a:pt x="18710" y="17725"/>
                  <a:pt x="18712" y="17706"/>
                </a:cubicBezTo>
                <a:cubicBezTo>
                  <a:pt x="18713" y="17687"/>
                  <a:pt x="18717" y="17671"/>
                  <a:pt x="18723" y="17655"/>
                </a:cubicBezTo>
                <a:cubicBezTo>
                  <a:pt x="18726" y="17648"/>
                  <a:pt x="18730" y="17642"/>
                  <a:pt x="18734" y="17636"/>
                </a:cubicBezTo>
                <a:cubicBezTo>
                  <a:pt x="18737" y="17631"/>
                  <a:pt x="18742" y="17626"/>
                  <a:pt x="18746" y="17622"/>
                </a:cubicBezTo>
                <a:cubicBezTo>
                  <a:pt x="18756" y="17615"/>
                  <a:pt x="18766" y="17612"/>
                  <a:pt x="18776" y="17614"/>
                </a:cubicBezTo>
                <a:cubicBezTo>
                  <a:pt x="18787" y="17616"/>
                  <a:pt x="18796" y="17624"/>
                  <a:pt x="18804" y="17635"/>
                </a:cubicBezTo>
                <a:cubicBezTo>
                  <a:pt x="18808" y="17641"/>
                  <a:pt x="18812" y="17647"/>
                  <a:pt x="18815" y="17654"/>
                </a:cubicBezTo>
                <a:cubicBezTo>
                  <a:pt x="18818" y="17661"/>
                  <a:pt x="18820" y="17668"/>
                  <a:pt x="18822" y="17677"/>
                </a:cubicBezTo>
                <a:cubicBezTo>
                  <a:pt x="18827" y="17695"/>
                  <a:pt x="18828" y="17712"/>
                  <a:pt x="18827" y="17731"/>
                </a:cubicBezTo>
                <a:cubicBezTo>
                  <a:pt x="18825" y="17750"/>
                  <a:pt x="18822" y="17766"/>
                  <a:pt x="18815" y="17781"/>
                </a:cubicBezTo>
                <a:cubicBezTo>
                  <a:pt x="18809" y="17796"/>
                  <a:pt x="18802" y="17808"/>
                  <a:pt x="18792" y="17815"/>
                </a:cubicBezTo>
                <a:cubicBezTo>
                  <a:pt x="18787" y="17819"/>
                  <a:pt x="18782" y="17821"/>
                  <a:pt x="18777" y="17822"/>
                </a:cubicBezTo>
                <a:cubicBezTo>
                  <a:pt x="18772" y="17823"/>
                  <a:pt x="18767" y="17823"/>
                  <a:pt x="18762" y="17823"/>
                </a:cubicBezTo>
                <a:cubicBezTo>
                  <a:pt x="18757" y="17821"/>
                  <a:pt x="18752" y="17819"/>
                  <a:pt x="18748" y="17816"/>
                </a:cubicBezTo>
                <a:cubicBezTo>
                  <a:pt x="18743" y="17813"/>
                  <a:pt x="18739" y="17808"/>
                  <a:pt x="18735" y="17802"/>
                </a:cubicBezTo>
                <a:close/>
                <a:moveTo>
                  <a:pt x="19428" y="17802"/>
                </a:moveTo>
                <a:cubicBezTo>
                  <a:pt x="19423" y="17796"/>
                  <a:pt x="19420" y="17790"/>
                  <a:pt x="19417" y="17783"/>
                </a:cubicBezTo>
                <a:cubicBezTo>
                  <a:pt x="19414" y="17776"/>
                  <a:pt x="19411" y="17768"/>
                  <a:pt x="19409" y="17759"/>
                </a:cubicBezTo>
                <a:cubicBezTo>
                  <a:pt x="19405" y="17741"/>
                  <a:pt x="19403" y="17725"/>
                  <a:pt x="19405" y="17706"/>
                </a:cubicBezTo>
                <a:cubicBezTo>
                  <a:pt x="19406" y="17687"/>
                  <a:pt x="19410" y="17671"/>
                  <a:pt x="19416" y="17655"/>
                </a:cubicBezTo>
                <a:cubicBezTo>
                  <a:pt x="19419" y="17648"/>
                  <a:pt x="19423" y="17642"/>
                  <a:pt x="19427" y="17636"/>
                </a:cubicBezTo>
                <a:cubicBezTo>
                  <a:pt x="19430" y="17631"/>
                  <a:pt x="19435" y="17626"/>
                  <a:pt x="19439" y="17622"/>
                </a:cubicBezTo>
                <a:cubicBezTo>
                  <a:pt x="19449" y="17615"/>
                  <a:pt x="19459" y="17612"/>
                  <a:pt x="19469" y="17614"/>
                </a:cubicBezTo>
                <a:cubicBezTo>
                  <a:pt x="19480" y="17616"/>
                  <a:pt x="19489" y="17624"/>
                  <a:pt x="19497" y="17635"/>
                </a:cubicBezTo>
                <a:cubicBezTo>
                  <a:pt x="19506" y="17647"/>
                  <a:pt x="19511" y="17659"/>
                  <a:pt x="19515" y="17677"/>
                </a:cubicBezTo>
                <a:cubicBezTo>
                  <a:pt x="19520" y="17695"/>
                  <a:pt x="19521" y="17712"/>
                  <a:pt x="19520" y="17731"/>
                </a:cubicBezTo>
                <a:cubicBezTo>
                  <a:pt x="19518" y="17750"/>
                  <a:pt x="19515" y="17766"/>
                  <a:pt x="19508" y="17781"/>
                </a:cubicBezTo>
                <a:cubicBezTo>
                  <a:pt x="19505" y="17789"/>
                  <a:pt x="19502" y="17795"/>
                  <a:pt x="19498" y="17801"/>
                </a:cubicBezTo>
                <a:cubicBezTo>
                  <a:pt x="19494" y="17807"/>
                  <a:pt x="19490" y="17811"/>
                  <a:pt x="19485" y="17815"/>
                </a:cubicBezTo>
                <a:cubicBezTo>
                  <a:pt x="19480" y="17819"/>
                  <a:pt x="19475" y="17821"/>
                  <a:pt x="19470" y="17822"/>
                </a:cubicBezTo>
                <a:cubicBezTo>
                  <a:pt x="19465" y="17823"/>
                  <a:pt x="19460" y="17823"/>
                  <a:pt x="19455" y="17823"/>
                </a:cubicBezTo>
                <a:cubicBezTo>
                  <a:pt x="19450" y="17821"/>
                  <a:pt x="19445" y="17819"/>
                  <a:pt x="19441" y="17816"/>
                </a:cubicBezTo>
                <a:cubicBezTo>
                  <a:pt x="19436" y="17813"/>
                  <a:pt x="19432" y="17808"/>
                  <a:pt x="19428" y="17802"/>
                </a:cubicBezTo>
                <a:close/>
                <a:moveTo>
                  <a:pt x="20121" y="17802"/>
                </a:moveTo>
                <a:cubicBezTo>
                  <a:pt x="20116" y="17796"/>
                  <a:pt x="20113" y="17790"/>
                  <a:pt x="20110" y="17783"/>
                </a:cubicBezTo>
                <a:cubicBezTo>
                  <a:pt x="20107" y="17776"/>
                  <a:pt x="20104" y="17768"/>
                  <a:pt x="20102" y="17759"/>
                </a:cubicBezTo>
                <a:cubicBezTo>
                  <a:pt x="20098" y="17741"/>
                  <a:pt x="20096" y="17725"/>
                  <a:pt x="20098" y="17706"/>
                </a:cubicBezTo>
                <a:cubicBezTo>
                  <a:pt x="20099" y="17687"/>
                  <a:pt x="20103" y="17671"/>
                  <a:pt x="20109" y="17655"/>
                </a:cubicBezTo>
                <a:cubicBezTo>
                  <a:pt x="20112" y="17648"/>
                  <a:pt x="20116" y="17642"/>
                  <a:pt x="20120" y="17636"/>
                </a:cubicBezTo>
                <a:cubicBezTo>
                  <a:pt x="20124" y="17631"/>
                  <a:pt x="20128" y="17626"/>
                  <a:pt x="20133" y="17622"/>
                </a:cubicBezTo>
                <a:cubicBezTo>
                  <a:pt x="20143" y="17615"/>
                  <a:pt x="20152" y="17612"/>
                  <a:pt x="20162" y="17614"/>
                </a:cubicBezTo>
                <a:cubicBezTo>
                  <a:pt x="20173" y="17616"/>
                  <a:pt x="20182" y="17624"/>
                  <a:pt x="20190" y="17635"/>
                </a:cubicBezTo>
                <a:cubicBezTo>
                  <a:pt x="20199" y="17647"/>
                  <a:pt x="20204" y="17659"/>
                  <a:pt x="20208" y="17677"/>
                </a:cubicBezTo>
                <a:cubicBezTo>
                  <a:pt x="20213" y="17695"/>
                  <a:pt x="20214" y="17712"/>
                  <a:pt x="20213" y="17731"/>
                </a:cubicBezTo>
                <a:cubicBezTo>
                  <a:pt x="20211" y="17750"/>
                  <a:pt x="20208" y="17766"/>
                  <a:pt x="20201" y="17781"/>
                </a:cubicBezTo>
                <a:cubicBezTo>
                  <a:pt x="20198" y="17789"/>
                  <a:pt x="20195" y="17795"/>
                  <a:pt x="20191" y="17801"/>
                </a:cubicBezTo>
                <a:cubicBezTo>
                  <a:pt x="20187" y="17807"/>
                  <a:pt x="20183" y="17811"/>
                  <a:pt x="20178" y="17815"/>
                </a:cubicBezTo>
                <a:cubicBezTo>
                  <a:pt x="20173" y="17819"/>
                  <a:pt x="20168" y="17821"/>
                  <a:pt x="20163" y="17822"/>
                </a:cubicBezTo>
                <a:cubicBezTo>
                  <a:pt x="20158" y="17823"/>
                  <a:pt x="20153" y="17823"/>
                  <a:pt x="20148" y="17823"/>
                </a:cubicBezTo>
                <a:cubicBezTo>
                  <a:pt x="20143" y="17821"/>
                  <a:pt x="20138" y="17819"/>
                  <a:pt x="20134" y="17816"/>
                </a:cubicBezTo>
                <a:cubicBezTo>
                  <a:pt x="20129" y="17813"/>
                  <a:pt x="20125" y="17808"/>
                  <a:pt x="20121" y="17802"/>
                </a:cubicBezTo>
                <a:close/>
                <a:moveTo>
                  <a:pt x="20814" y="17802"/>
                </a:moveTo>
                <a:cubicBezTo>
                  <a:pt x="20809" y="17796"/>
                  <a:pt x="20806" y="17790"/>
                  <a:pt x="20803" y="17783"/>
                </a:cubicBezTo>
                <a:cubicBezTo>
                  <a:pt x="20800" y="17776"/>
                  <a:pt x="20797" y="17768"/>
                  <a:pt x="20795" y="17759"/>
                </a:cubicBezTo>
                <a:cubicBezTo>
                  <a:pt x="20791" y="17741"/>
                  <a:pt x="20789" y="17725"/>
                  <a:pt x="20791" y="17706"/>
                </a:cubicBezTo>
                <a:cubicBezTo>
                  <a:pt x="20792" y="17687"/>
                  <a:pt x="20796" y="17671"/>
                  <a:pt x="20802" y="17655"/>
                </a:cubicBezTo>
                <a:cubicBezTo>
                  <a:pt x="20805" y="17648"/>
                  <a:pt x="20809" y="17642"/>
                  <a:pt x="20813" y="17636"/>
                </a:cubicBezTo>
                <a:cubicBezTo>
                  <a:pt x="20817" y="17631"/>
                  <a:pt x="20821" y="17626"/>
                  <a:pt x="20826" y="17622"/>
                </a:cubicBezTo>
                <a:cubicBezTo>
                  <a:pt x="20836" y="17615"/>
                  <a:pt x="20845" y="17612"/>
                  <a:pt x="20855" y="17614"/>
                </a:cubicBezTo>
                <a:cubicBezTo>
                  <a:pt x="20866" y="17616"/>
                  <a:pt x="20875" y="17624"/>
                  <a:pt x="20883" y="17635"/>
                </a:cubicBezTo>
                <a:cubicBezTo>
                  <a:pt x="20892" y="17647"/>
                  <a:pt x="20897" y="17659"/>
                  <a:pt x="20901" y="17677"/>
                </a:cubicBezTo>
                <a:cubicBezTo>
                  <a:pt x="20906" y="17695"/>
                  <a:pt x="20907" y="17712"/>
                  <a:pt x="20906" y="17731"/>
                </a:cubicBezTo>
                <a:cubicBezTo>
                  <a:pt x="20904" y="17750"/>
                  <a:pt x="20901" y="17766"/>
                  <a:pt x="20894" y="17781"/>
                </a:cubicBezTo>
                <a:cubicBezTo>
                  <a:pt x="20891" y="17789"/>
                  <a:pt x="20888" y="17795"/>
                  <a:pt x="20884" y="17801"/>
                </a:cubicBezTo>
                <a:cubicBezTo>
                  <a:pt x="20880" y="17807"/>
                  <a:pt x="20876" y="17811"/>
                  <a:pt x="20871" y="17815"/>
                </a:cubicBezTo>
                <a:cubicBezTo>
                  <a:pt x="20866" y="17819"/>
                  <a:pt x="20861" y="17821"/>
                  <a:pt x="20856" y="17822"/>
                </a:cubicBezTo>
                <a:cubicBezTo>
                  <a:pt x="20852" y="17823"/>
                  <a:pt x="20846" y="17823"/>
                  <a:pt x="20841" y="17823"/>
                </a:cubicBezTo>
                <a:cubicBezTo>
                  <a:pt x="20836" y="17821"/>
                  <a:pt x="20831" y="17819"/>
                  <a:pt x="20827" y="17816"/>
                </a:cubicBezTo>
                <a:cubicBezTo>
                  <a:pt x="20822" y="17813"/>
                  <a:pt x="20818" y="17808"/>
                  <a:pt x="20814" y="17802"/>
                </a:cubicBezTo>
                <a:close/>
                <a:moveTo>
                  <a:pt x="21507" y="17802"/>
                </a:moveTo>
                <a:cubicBezTo>
                  <a:pt x="21498" y="17790"/>
                  <a:pt x="21493" y="17777"/>
                  <a:pt x="21488" y="17759"/>
                </a:cubicBezTo>
                <a:cubicBezTo>
                  <a:pt x="21484" y="17741"/>
                  <a:pt x="21482" y="17725"/>
                  <a:pt x="21484" y="17706"/>
                </a:cubicBezTo>
                <a:cubicBezTo>
                  <a:pt x="21485" y="17687"/>
                  <a:pt x="21489" y="17671"/>
                  <a:pt x="21495" y="17655"/>
                </a:cubicBezTo>
                <a:cubicBezTo>
                  <a:pt x="21498" y="17648"/>
                  <a:pt x="21502" y="17642"/>
                  <a:pt x="21506" y="17636"/>
                </a:cubicBezTo>
                <a:cubicBezTo>
                  <a:pt x="21510" y="17631"/>
                  <a:pt x="21514" y="17626"/>
                  <a:pt x="21519" y="17622"/>
                </a:cubicBezTo>
                <a:cubicBezTo>
                  <a:pt x="21529" y="17615"/>
                  <a:pt x="21538" y="17612"/>
                  <a:pt x="21548" y="17614"/>
                </a:cubicBezTo>
                <a:cubicBezTo>
                  <a:pt x="21559" y="17616"/>
                  <a:pt x="21568" y="17624"/>
                  <a:pt x="21576" y="17635"/>
                </a:cubicBezTo>
                <a:cubicBezTo>
                  <a:pt x="21585" y="17647"/>
                  <a:pt x="21590" y="17659"/>
                  <a:pt x="21594" y="17677"/>
                </a:cubicBezTo>
                <a:cubicBezTo>
                  <a:pt x="21599" y="17695"/>
                  <a:pt x="21600" y="17712"/>
                  <a:pt x="21599" y="17731"/>
                </a:cubicBezTo>
                <a:cubicBezTo>
                  <a:pt x="21597" y="17750"/>
                  <a:pt x="21594" y="17766"/>
                  <a:pt x="21587" y="17781"/>
                </a:cubicBezTo>
                <a:cubicBezTo>
                  <a:pt x="21584" y="17789"/>
                  <a:pt x="21581" y="17795"/>
                  <a:pt x="21577" y="17801"/>
                </a:cubicBezTo>
                <a:cubicBezTo>
                  <a:pt x="21573" y="17807"/>
                  <a:pt x="21569" y="17811"/>
                  <a:pt x="21564" y="17815"/>
                </a:cubicBezTo>
                <a:cubicBezTo>
                  <a:pt x="21559" y="17819"/>
                  <a:pt x="21554" y="17821"/>
                  <a:pt x="21549" y="17822"/>
                </a:cubicBezTo>
                <a:cubicBezTo>
                  <a:pt x="21545" y="17823"/>
                  <a:pt x="21539" y="17823"/>
                  <a:pt x="21534" y="17823"/>
                </a:cubicBezTo>
                <a:cubicBezTo>
                  <a:pt x="21524" y="17820"/>
                  <a:pt x="21515" y="17814"/>
                  <a:pt x="21507" y="17802"/>
                </a:cubicBezTo>
                <a:close/>
                <a:moveTo>
                  <a:pt x="23" y="19060"/>
                </a:moveTo>
                <a:cubicBezTo>
                  <a:pt x="15" y="19048"/>
                  <a:pt x="9" y="19035"/>
                  <a:pt x="5" y="19017"/>
                </a:cubicBezTo>
                <a:cubicBezTo>
                  <a:pt x="3" y="19008"/>
                  <a:pt x="1" y="19000"/>
                  <a:pt x="1" y="18991"/>
                </a:cubicBezTo>
                <a:cubicBezTo>
                  <a:pt x="0" y="18982"/>
                  <a:pt x="0" y="18973"/>
                  <a:pt x="1" y="18964"/>
                </a:cubicBezTo>
                <a:cubicBezTo>
                  <a:pt x="1" y="18954"/>
                  <a:pt x="2" y="18946"/>
                  <a:pt x="4" y="18938"/>
                </a:cubicBezTo>
                <a:cubicBezTo>
                  <a:pt x="6" y="18929"/>
                  <a:pt x="8" y="18922"/>
                  <a:pt x="12" y="18914"/>
                </a:cubicBezTo>
                <a:cubicBezTo>
                  <a:pt x="15" y="18906"/>
                  <a:pt x="18" y="18900"/>
                  <a:pt x="22" y="18894"/>
                </a:cubicBezTo>
                <a:cubicBezTo>
                  <a:pt x="26" y="18889"/>
                  <a:pt x="30" y="18884"/>
                  <a:pt x="35" y="18880"/>
                </a:cubicBezTo>
                <a:cubicBezTo>
                  <a:pt x="45" y="18873"/>
                  <a:pt x="54" y="18870"/>
                  <a:pt x="65" y="18872"/>
                </a:cubicBezTo>
                <a:cubicBezTo>
                  <a:pt x="75" y="18875"/>
                  <a:pt x="84" y="18882"/>
                  <a:pt x="92" y="18893"/>
                </a:cubicBezTo>
                <a:cubicBezTo>
                  <a:pt x="96" y="18899"/>
                  <a:pt x="100" y="18905"/>
                  <a:pt x="103" y="18912"/>
                </a:cubicBezTo>
                <a:cubicBezTo>
                  <a:pt x="106" y="18919"/>
                  <a:pt x="109" y="18926"/>
                  <a:pt x="111" y="18935"/>
                </a:cubicBezTo>
                <a:cubicBezTo>
                  <a:pt x="115" y="18953"/>
                  <a:pt x="116" y="18970"/>
                  <a:pt x="115" y="18989"/>
                </a:cubicBezTo>
                <a:cubicBezTo>
                  <a:pt x="114" y="19008"/>
                  <a:pt x="110" y="19024"/>
                  <a:pt x="104" y="19039"/>
                </a:cubicBezTo>
                <a:cubicBezTo>
                  <a:pt x="100" y="19047"/>
                  <a:pt x="97" y="19054"/>
                  <a:pt x="93" y="19059"/>
                </a:cubicBezTo>
                <a:cubicBezTo>
                  <a:pt x="89" y="19065"/>
                  <a:pt x="85" y="19069"/>
                  <a:pt x="80" y="19073"/>
                </a:cubicBezTo>
                <a:cubicBezTo>
                  <a:pt x="75" y="19077"/>
                  <a:pt x="71" y="19079"/>
                  <a:pt x="66" y="19080"/>
                </a:cubicBezTo>
                <a:cubicBezTo>
                  <a:pt x="61" y="19082"/>
                  <a:pt x="56" y="19082"/>
                  <a:pt x="51" y="19081"/>
                </a:cubicBezTo>
                <a:cubicBezTo>
                  <a:pt x="40" y="19078"/>
                  <a:pt x="31" y="19072"/>
                  <a:pt x="23" y="19060"/>
                </a:cubicBezTo>
                <a:close/>
                <a:moveTo>
                  <a:pt x="716" y="19060"/>
                </a:moveTo>
                <a:cubicBezTo>
                  <a:pt x="708" y="19048"/>
                  <a:pt x="702" y="19035"/>
                  <a:pt x="698" y="19017"/>
                </a:cubicBezTo>
                <a:cubicBezTo>
                  <a:pt x="693" y="19000"/>
                  <a:pt x="692" y="18983"/>
                  <a:pt x="694" y="18964"/>
                </a:cubicBezTo>
                <a:cubicBezTo>
                  <a:pt x="695" y="18945"/>
                  <a:pt x="698" y="18930"/>
                  <a:pt x="705" y="18914"/>
                </a:cubicBezTo>
                <a:cubicBezTo>
                  <a:pt x="711" y="18898"/>
                  <a:pt x="718" y="18888"/>
                  <a:pt x="728" y="18880"/>
                </a:cubicBezTo>
                <a:cubicBezTo>
                  <a:pt x="738" y="18873"/>
                  <a:pt x="747" y="18870"/>
                  <a:pt x="758" y="18872"/>
                </a:cubicBezTo>
                <a:cubicBezTo>
                  <a:pt x="768" y="18875"/>
                  <a:pt x="777" y="18882"/>
                  <a:pt x="785" y="18893"/>
                </a:cubicBezTo>
                <a:cubicBezTo>
                  <a:pt x="789" y="18899"/>
                  <a:pt x="793" y="18905"/>
                  <a:pt x="796" y="18912"/>
                </a:cubicBezTo>
                <a:cubicBezTo>
                  <a:pt x="799" y="18919"/>
                  <a:pt x="802" y="18926"/>
                  <a:pt x="804" y="18935"/>
                </a:cubicBezTo>
                <a:cubicBezTo>
                  <a:pt x="808" y="18953"/>
                  <a:pt x="809" y="18970"/>
                  <a:pt x="808" y="18989"/>
                </a:cubicBezTo>
                <a:cubicBezTo>
                  <a:pt x="807" y="19008"/>
                  <a:pt x="803" y="19024"/>
                  <a:pt x="797" y="19039"/>
                </a:cubicBezTo>
                <a:cubicBezTo>
                  <a:pt x="793" y="19047"/>
                  <a:pt x="790" y="19054"/>
                  <a:pt x="786" y="19059"/>
                </a:cubicBezTo>
                <a:cubicBezTo>
                  <a:pt x="782" y="19065"/>
                  <a:pt x="778" y="19069"/>
                  <a:pt x="773" y="19073"/>
                </a:cubicBezTo>
                <a:cubicBezTo>
                  <a:pt x="768" y="19077"/>
                  <a:pt x="764" y="19079"/>
                  <a:pt x="759" y="19080"/>
                </a:cubicBezTo>
                <a:cubicBezTo>
                  <a:pt x="754" y="19082"/>
                  <a:pt x="749" y="19082"/>
                  <a:pt x="744" y="19081"/>
                </a:cubicBezTo>
                <a:cubicBezTo>
                  <a:pt x="733" y="19078"/>
                  <a:pt x="724" y="19072"/>
                  <a:pt x="716" y="19060"/>
                </a:cubicBezTo>
                <a:close/>
                <a:moveTo>
                  <a:pt x="1409" y="19060"/>
                </a:moveTo>
                <a:cubicBezTo>
                  <a:pt x="1401" y="19048"/>
                  <a:pt x="1395" y="19035"/>
                  <a:pt x="1391" y="19017"/>
                </a:cubicBezTo>
                <a:cubicBezTo>
                  <a:pt x="1386" y="19000"/>
                  <a:pt x="1385" y="18983"/>
                  <a:pt x="1387" y="18964"/>
                </a:cubicBezTo>
                <a:cubicBezTo>
                  <a:pt x="1388" y="18945"/>
                  <a:pt x="1391" y="18930"/>
                  <a:pt x="1398" y="18914"/>
                </a:cubicBezTo>
                <a:cubicBezTo>
                  <a:pt x="1404" y="18898"/>
                  <a:pt x="1412" y="18888"/>
                  <a:pt x="1421" y="18880"/>
                </a:cubicBezTo>
                <a:cubicBezTo>
                  <a:pt x="1431" y="18873"/>
                  <a:pt x="1440" y="18870"/>
                  <a:pt x="1451" y="18872"/>
                </a:cubicBezTo>
                <a:cubicBezTo>
                  <a:pt x="1461" y="18875"/>
                  <a:pt x="1470" y="18882"/>
                  <a:pt x="1479" y="18893"/>
                </a:cubicBezTo>
                <a:cubicBezTo>
                  <a:pt x="1483" y="18899"/>
                  <a:pt x="1486" y="18905"/>
                  <a:pt x="1489" y="18912"/>
                </a:cubicBezTo>
                <a:cubicBezTo>
                  <a:pt x="1492" y="18919"/>
                  <a:pt x="1495" y="18926"/>
                  <a:pt x="1497" y="18935"/>
                </a:cubicBezTo>
                <a:cubicBezTo>
                  <a:pt x="1501" y="18953"/>
                  <a:pt x="1502" y="18970"/>
                  <a:pt x="1501" y="18989"/>
                </a:cubicBezTo>
                <a:cubicBezTo>
                  <a:pt x="1500" y="19008"/>
                  <a:pt x="1496" y="19024"/>
                  <a:pt x="1490" y="19039"/>
                </a:cubicBezTo>
                <a:cubicBezTo>
                  <a:pt x="1486" y="19047"/>
                  <a:pt x="1483" y="19054"/>
                  <a:pt x="1479" y="19059"/>
                </a:cubicBezTo>
                <a:cubicBezTo>
                  <a:pt x="1475" y="19065"/>
                  <a:pt x="1471" y="19069"/>
                  <a:pt x="1466" y="19073"/>
                </a:cubicBezTo>
                <a:cubicBezTo>
                  <a:pt x="1461" y="19077"/>
                  <a:pt x="1457" y="19079"/>
                  <a:pt x="1452" y="19080"/>
                </a:cubicBezTo>
                <a:cubicBezTo>
                  <a:pt x="1447" y="19082"/>
                  <a:pt x="1442" y="19082"/>
                  <a:pt x="1437" y="19081"/>
                </a:cubicBezTo>
                <a:cubicBezTo>
                  <a:pt x="1426" y="19078"/>
                  <a:pt x="1417" y="19072"/>
                  <a:pt x="1409" y="19060"/>
                </a:cubicBezTo>
                <a:close/>
                <a:moveTo>
                  <a:pt x="2102" y="19060"/>
                </a:moveTo>
                <a:cubicBezTo>
                  <a:pt x="2094" y="19048"/>
                  <a:pt x="2088" y="19035"/>
                  <a:pt x="2084" y="19017"/>
                </a:cubicBezTo>
                <a:cubicBezTo>
                  <a:pt x="2079" y="19000"/>
                  <a:pt x="2078" y="18983"/>
                  <a:pt x="2080" y="18964"/>
                </a:cubicBezTo>
                <a:cubicBezTo>
                  <a:pt x="2081" y="18945"/>
                  <a:pt x="2084" y="18930"/>
                  <a:pt x="2091" y="18914"/>
                </a:cubicBezTo>
                <a:cubicBezTo>
                  <a:pt x="2097" y="18898"/>
                  <a:pt x="2105" y="18888"/>
                  <a:pt x="2114" y="18880"/>
                </a:cubicBezTo>
                <a:cubicBezTo>
                  <a:pt x="2124" y="18873"/>
                  <a:pt x="2133" y="18870"/>
                  <a:pt x="2144" y="18872"/>
                </a:cubicBezTo>
                <a:cubicBezTo>
                  <a:pt x="2154" y="18875"/>
                  <a:pt x="2163" y="18882"/>
                  <a:pt x="2172" y="18893"/>
                </a:cubicBezTo>
                <a:cubicBezTo>
                  <a:pt x="2176" y="18899"/>
                  <a:pt x="2179" y="18905"/>
                  <a:pt x="2182" y="18912"/>
                </a:cubicBezTo>
                <a:cubicBezTo>
                  <a:pt x="2185" y="18919"/>
                  <a:pt x="2188" y="18926"/>
                  <a:pt x="2190" y="18935"/>
                </a:cubicBezTo>
                <a:cubicBezTo>
                  <a:pt x="2194" y="18953"/>
                  <a:pt x="2195" y="18970"/>
                  <a:pt x="2194" y="18989"/>
                </a:cubicBezTo>
                <a:cubicBezTo>
                  <a:pt x="2193" y="19008"/>
                  <a:pt x="2189" y="19024"/>
                  <a:pt x="2183" y="19039"/>
                </a:cubicBezTo>
                <a:cubicBezTo>
                  <a:pt x="2180" y="19047"/>
                  <a:pt x="2176" y="19054"/>
                  <a:pt x="2172" y="19059"/>
                </a:cubicBezTo>
                <a:cubicBezTo>
                  <a:pt x="2169" y="19065"/>
                  <a:pt x="2164" y="19069"/>
                  <a:pt x="2159" y="19073"/>
                </a:cubicBezTo>
                <a:cubicBezTo>
                  <a:pt x="2155" y="19077"/>
                  <a:pt x="2150" y="19079"/>
                  <a:pt x="2145" y="19080"/>
                </a:cubicBezTo>
                <a:cubicBezTo>
                  <a:pt x="2140" y="19082"/>
                  <a:pt x="2135" y="19082"/>
                  <a:pt x="2130" y="19081"/>
                </a:cubicBezTo>
                <a:cubicBezTo>
                  <a:pt x="2119" y="19078"/>
                  <a:pt x="2110" y="19072"/>
                  <a:pt x="2102" y="19060"/>
                </a:cubicBezTo>
                <a:close/>
                <a:moveTo>
                  <a:pt x="2795" y="19060"/>
                </a:moveTo>
                <a:cubicBezTo>
                  <a:pt x="2791" y="19054"/>
                  <a:pt x="2787" y="19048"/>
                  <a:pt x="2784" y="19041"/>
                </a:cubicBezTo>
                <a:cubicBezTo>
                  <a:pt x="2781" y="19034"/>
                  <a:pt x="2779" y="19026"/>
                  <a:pt x="2777" y="19017"/>
                </a:cubicBezTo>
                <a:cubicBezTo>
                  <a:pt x="2772" y="19000"/>
                  <a:pt x="2771" y="18983"/>
                  <a:pt x="2773" y="18964"/>
                </a:cubicBezTo>
                <a:cubicBezTo>
                  <a:pt x="2774" y="18945"/>
                  <a:pt x="2777" y="18930"/>
                  <a:pt x="2784" y="18914"/>
                </a:cubicBezTo>
                <a:cubicBezTo>
                  <a:pt x="2790" y="18898"/>
                  <a:pt x="2798" y="18888"/>
                  <a:pt x="2807" y="18880"/>
                </a:cubicBezTo>
                <a:cubicBezTo>
                  <a:pt x="2817" y="18873"/>
                  <a:pt x="2826" y="18870"/>
                  <a:pt x="2837" y="18872"/>
                </a:cubicBezTo>
                <a:cubicBezTo>
                  <a:pt x="2848" y="18875"/>
                  <a:pt x="2856" y="18882"/>
                  <a:pt x="2865" y="18893"/>
                </a:cubicBezTo>
                <a:cubicBezTo>
                  <a:pt x="2869" y="18899"/>
                  <a:pt x="2872" y="18905"/>
                  <a:pt x="2875" y="18912"/>
                </a:cubicBezTo>
                <a:cubicBezTo>
                  <a:pt x="2878" y="18919"/>
                  <a:pt x="2881" y="18926"/>
                  <a:pt x="2883" y="18935"/>
                </a:cubicBezTo>
                <a:cubicBezTo>
                  <a:pt x="2887" y="18953"/>
                  <a:pt x="2888" y="18970"/>
                  <a:pt x="2887" y="18989"/>
                </a:cubicBezTo>
                <a:cubicBezTo>
                  <a:pt x="2886" y="19008"/>
                  <a:pt x="2882" y="19024"/>
                  <a:pt x="2876" y="19039"/>
                </a:cubicBezTo>
                <a:cubicBezTo>
                  <a:pt x="2873" y="19047"/>
                  <a:pt x="2869" y="19054"/>
                  <a:pt x="2865" y="19059"/>
                </a:cubicBezTo>
                <a:cubicBezTo>
                  <a:pt x="2862" y="19065"/>
                  <a:pt x="2857" y="19069"/>
                  <a:pt x="2852" y="19073"/>
                </a:cubicBezTo>
                <a:cubicBezTo>
                  <a:pt x="2848" y="19077"/>
                  <a:pt x="2843" y="19079"/>
                  <a:pt x="2838" y="19080"/>
                </a:cubicBezTo>
                <a:cubicBezTo>
                  <a:pt x="2833" y="19082"/>
                  <a:pt x="2828" y="19082"/>
                  <a:pt x="2823" y="19081"/>
                </a:cubicBezTo>
                <a:cubicBezTo>
                  <a:pt x="2817" y="19080"/>
                  <a:pt x="2813" y="19077"/>
                  <a:pt x="2808" y="19074"/>
                </a:cubicBezTo>
                <a:cubicBezTo>
                  <a:pt x="2804" y="19071"/>
                  <a:pt x="2799" y="19066"/>
                  <a:pt x="2795" y="19060"/>
                </a:cubicBezTo>
                <a:close/>
                <a:moveTo>
                  <a:pt x="3488" y="19060"/>
                </a:moveTo>
                <a:cubicBezTo>
                  <a:pt x="3484" y="19054"/>
                  <a:pt x="3480" y="19048"/>
                  <a:pt x="3477" y="19041"/>
                </a:cubicBezTo>
                <a:cubicBezTo>
                  <a:pt x="3474" y="19034"/>
                  <a:pt x="3472" y="19026"/>
                  <a:pt x="3470" y="19017"/>
                </a:cubicBezTo>
                <a:cubicBezTo>
                  <a:pt x="3465" y="19000"/>
                  <a:pt x="3464" y="18983"/>
                  <a:pt x="3466" y="18964"/>
                </a:cubicBezTo>
                <a:cubicBezTo>
                  <a:pt x="3467" y="18945"/>
                  <a:pt x="3470" y="18930"/>
                  <a:pt x="3477" y="18914"/>
                </a:cubicBezTo>
                <a:cubicBezTo>
                  <a:pt x="3483" y="18898"/>
                  <a:pt x="3491" y="18888"/>
                  <a:pt x="3500" y="18880"/>
                </a:cubicBezTo>
                <a:cubicBezTo>
                  <a:pt x="3510" y="18873"/>
                  <a:pt x="3519" y="18870"/>
                  <a:pt x="3530" y="18872"/>
                </a:cubicBezTo>
                <a:cubicBezTo>
                  <a:pt x="3541" y="18875"/>
                  <a:pt x="3549" y="18882"/>
                  <a:pt x="3558" y="18893"/>
                </a:cubicBezTo>
                <a:cubicBezTo>
                  <a:pt x="3562" y="18899"/>
                  <a:pt x="3565" y="18905"/>
                  <a:pt x="3568" y="18912"/>
                </a:cubicBezTo>
                <a:cubicBezTo>
                  <a:pt x="3571" y="18919"/>
                  <a:pt x="3574" y="18926"/>
                  <a:pt x="3576" y="18935"/>
                </a:cubicBezTo>
                <a:cubicBezTo>
                  <a:pt x="3580" y="18953"/>
                  <a:pt x="3581" y="18970"/>
                  <a:pt x="3580" y="18989"/>
                </a:cubicBezTo>
                <a:cubicBezTo>
                  <a:pt x="3579" y="19008"/>
                  <a:pt x="3575" y="19024"/>
                  <a:pt x="3569" y="19039"/>
                </a:cubicBezTo>
                <a:cubicBezTo>
                  <a:pt x="3566" y="19047"/>
                  <a:pt x="3562" y="19054"/>
                  <a:pt x="3558" y="19059"/>
                </a:cubicBezTo>
                <a:cubicBezTo>
                  <a:pt x="3555" y="19065"/>
                  <a:pt x="3550" y="19069"/>
                  <a:pt x="3546" y="19073"/>
                </a:cubicBezTo>
                <a:cubicBezTo>
                  <a:pt x="3541" y="19077"/>
                  <a:pt x="3536" y="19079"/>
                  <a:pt x="3531" y="19080"/>
                </a:cubicBezTo>
                <a:cubicBezTo>
                  <a:pt x="3526" y="19082"/>
                  <a:pt x="3521" y="19082"/>
                  <a:pt x="3516" y="19081"/>
                </a:cubicBezTo>
                <a:cubicBezTo>
                  <a:pt x="3510" y="19080"/>
                  <a:pt x="3506" y="19077"/>
                  <a:pt x="3501" y="19074"/>
                </a:cubicBezTo>
                <a:cubicBezTo>
                  <a:pt x="3497" y="19071"/>
                  <a:pt x="3492" y="19066"/>
                  <a:pt x="3488" y="19060"/>
                </a:cubicBezTo>
                <a:close/>
                <a:moveTo>
                  <a:pt x="4181" y="19060"/>
                </a:moveTo>
                <a:cubicBezTo>
                  <a:pt x="4177" y="19054"/>
                  <a:pt x="4173" y="19048"/>
                  <a:pt x="4170" y="19041"/>
                </a:cubicBezTo>
                <a:cubicBezTo>
                  <a:pt x="4167" y="19034"/>
                  <a:pt x="4165" y="19026"/>
                  <a:pt x="4163" y="19017"/>
                </a:cubicBezTo>
                <a:cubicBezTo>
                  <a:pt x="4158" y="19000"/>
                  <a:pt x="4157" y="18983"/>
                  <a:pt x="4159" y="18964"/>
                </a:cubicBezTo>
                <a:cubicBezTo>
                  <a:pt x="4160" y="18945"/>
                  <a:pt x="4163" y="18930"/>
                  <a:pt x="4170" y="18914"/>
                </a:cubicBezTo>
                <a:cubicBezTo>
                  <a:pt x="4176" y="18898"/>
                  <a:pt x="4184" y="18888"/>
                  <a:pt x="4193" y="18880"/>
                </a:cubicBezTo>
                <a:cubicBezTo>
                  <a:pt x="4203" y="18873"/>
                  <a:pt x="4213" y="18870"/>
                  <a:pt x="4223" y="18872"/>
                </a:cubicBezTo>
                <a:cubicBezTo>
                  <a:pt x="4234" y="18875"/>
                  <a:pt x="4242" y="18882"/>
                  <a:pt x="4251" y="18893"/>
                </a:cubicBezTo>
                <a:cubicBezTo>
                  <a:pt x="4255" y="18899"/>
                  <a:pt x="4258" y="18905"/>
                  <a:pt x="4261" y="18912"/>
                </a:cubicBezTo>
                <a:cubicBezTo>
                  <a:pt x="4264" y="18919"/>
                  <a:pt x="4267" y="18926"/>
                  <a:pt x="4269" y="18935"/>
                </a:cubicBezTo>
                <a:cubicBezTo>
                  <a:pt x="4273" y="18953"/>
                  <a:pt x="4274" y="18970"/>
                  <a:pt x="4273" y="18989"/>
                </a:cubicBezTo>
                <a:cubicBezTo>
                  <a:pt x="4272" y="19008"/>
                  <a:pt x="4268" y="19024"/>
                  <a:pt x="4262" y="19039"/>
                </a:cubicBezTo>
                <a:cubicBezTo>
                  <a:pt x="4259" y="19047"/>
                  <a:pt x="4255" y="19054"/>
                  <a:pt x="4252" y="19059"/>
                </a:cubicBezTo>
                <a:cubicBezTo>
                  <a:pt x="4248" y="19065"/>
                  <a:pt x="4243" y="19069"/>
                  <a:pt x="4239" y="19073"/>
                </a:cubicBezTo>
                <a:cubicBezTo>
                  <a:pt x="4234" y="19077"/>
                  <a:pt x="4229" y="19079"/>
                  <a:pt x="4224" y="19080"/>
                </a:cubicBezTo>
                <a:cubicBezTo>
                  <a:pt x="4219" y="19082"/>
                  <a:pt x="4214" y="19082"/>
                  <a:pt x="4209" y="19081"/>
                </a:cubicBezTo>
                <a:cubicBezTo>
                  <a:pt x="4204" y="19080"/>
                  <a:pt x="4199" y="19077"/>
                  <a:pt x="4194" y="19074"/>
                </a:cubicBezTo>
                <a:cubicBezTo>
                  <a:pt x="4190" y="19071"/>
                  <a:pt x="4185" y="19066"/>
                  <a:pt x="4181" y="19060"/>
                </a:cubicBezTo>
                <a:close/>
                <a:moveTo>
                  <a:pt x="4874" y="19060"/>
                </a:moveTo>
                <a:cubicBezTo>
                  <a:pt x="4870" y="19054"/>
                  <a:pt x="4866" y="19048"/>
                  <a:pt x="4863" y="19041"/>
                </a:cubicBezTo>
                <a:cubicBezTo>
                  <a:pt x="4860" y="19034"/>
                  <a:pt x="4858" y="19026"/>
                  <a:pt x="4856" y="19017"/>
                </a:cubicBezTo>
                <a:cubicBezTo>
                  <a:pt x="4851" y="19000"/>
                  <a:pt x="4850" y="18983"/>
                  <a:pt x="4852" y="18964"/>
                </a:cubicBezTo>
                <a:cubicBezTo>
                  <a:pt x="4853" y="18945"/>
                  <a:pt x="4856" y="18930"/>
                  <a:pt x="4863" y="18914"/>
                </a:cubicBezTo>
                <a:cubicBezTo>
                  <a:pt x="4869" y="18898"/>
                  <a:pt x="4877" y="18888"/>
                  <a:pt x="4886" y="18880"/>
                </a:cubicBezTo>
                <a:cubicBezTo>
                  <a:pt x="4896" y="18873"/>
                  <a:pt x="4906" y="18870"/>
                  <a:pt x="4916" y="18872"/>
                </a:cubicBezTo>
                <a:cubicBezTo>
                  <a:pt x="4927" y="18875"/>
                  <a:pt x="4935" y="18882"/>
                  <a:pt x="4944" y="18893"/>
                </a:cubicBezTo>
                <a:cubicBezTo>
                  <a:pt x="4948" y="18899"/>
                  <a:pt x="4951" y="18905"/>
                  <a:pt x="4954" y="18912"/>
                </a:cubicBezTo>
                <a:cubicBezTo>
                  <a:pt x="4957" y="18919"/>
                  <a:pt x="4960" y="18926"/>
                  <a:pt x="4962" y="18935"/>
                </a:cubicBezTo>
                <a:cubicBezTo>
                  <a:pt x="4966" y="18953"/>
                  <a:pt x="4967" y="18970"/>
                  <a:pt x="4966" y="18989"/>
                </a:cubicBezTo>
                <a:cubicBezTo>
                  <a:pt x="4965" y="19008"/>
                  <a:pt x="4961" y="19024"/>
                  <a:pt x="4955" y="19039"/>
                </a:cubicBezTo>
                <a:cubicBezTo>
                  <a:pt x="4952" y="19047"/>
                  <a:pt x="4948" y="19054"/>
                  <a:pt x="4945" y="19059"/>
                </a:cubicBezTo>
                <a:cubicBezTo>
                  <a:pt x="4941" y="19065"/>
                  <a:pt x="4936" y="19069"/>
                  <a:pt x="4932" y="19073"/>
                </a:cubicBezTo>
                <a:cubicBezTo>
                  <a:pt x="4927" y="19077"/>
                  <a:pt x="4922" y="19079"/>
                  <a:pt x="4917" y="19080"/>
                </a:cubicBezTo>
                <a:cubicBezTo>
                  <a:pt x="4912" y="19082"/>
                  <a:pt x="4907" y="19082"/>
                  <a:pt x="4902" y="19081"/>
                </a:cubicBezTo>
                <a:cubicBezTo>
                  <a:pt x="4897" y="19080"/>
                  <a:pt x="4892" y="19077"/>
                  <a:pt x="4887" y="19074"/>
                </a:cubicBezTo>
                <a:cubicBezTo>
                  <a:pt x="4883" y="19071"/>
                  <a:pt x="4878" y="19066"/>
                  <a:pt x="4874" y="19060"/>
                </a:cubicBezTo>
                <a:close/>
                <a:moveTo>
                  <a:pt x="5567" y="19060"/>
                </a:moveTo>
                <a:cubicBezTo>
                  <a:pt x="5563" y="19054"/>
                  <a:pt x="5559" y="19048"/>
                  <a:pt x="5556" y="19041"/>
                </a:cubicBezTo>
                <a:cubicBezTo>
                  <a:pt x="5553" y="19034"/>
                  <a:pt x="5551" y="19026"/>
                  <a:pt x="5549" y="19017"/>
                </a:cubicBezTo>
                <a:cubicBezTo>
                  <a:pt x="5544" y="19000"/>
                  <a:pt x="5543" y="18983"/>
                  <a:pt x="5545" y="18964"/>
                </a:cubicBezTo>
                <a:cubicBezTo>
                  <a:pt x="5546" y="18945"/>
                  <a:pt x="5550" y="18930"/>
                  <a:pt x="5556" y="18914"/>
                </a:cubicBezTo>
                <a:cubicBezTo>
                  <a:pt x="5562" y="18898"/>
                  <a:pt x="5569" y="18888"/>
                  <a:pt x="5579" y="18880"/>
                </a:cubicBezTo>
                <a:cubicBezTo>
                  <a:pt x="5589" y="18873"/>
                  <a:pt x="5599" y="18870"/>
                  <a:pt x="5609" y="18872"/>
                </a:cubicBezTo>
                <a:cubicBezTo>
                  <a:pt x="5620" y="18875"/>
                  <a:pt x="5628" y="18882"/>
                  <a:pt x="5637" y="18893"/>
                </a:cubicBezTo>
                <a:cubicBezTo>
                  <a:pt x="5641" y="18899"/>
                  <a:pt x="5644" y="18905"/>
                  <a:pt x="5647" y="18912"/>
                </a:cubicBezTo>
                <a:cubicBezTo>
                  <a:pt x="5651" y="18919"/>
                  <a:pt x="5653" y="18926"/>
                  <a:pt x="5655" y="18935"/>
                </a:cubicBezTo>
                <a:cubicBezTo>
                  <a:pt x="5659" y="18953"/>
                  <a:pt x="5660" y="18970"/>
                  <a:pt x="5659" y="18989"/>
                </a:cubicBezTo>
                <a:cubicBezTo>
                  <a:pt x="5658" y="19008"/>
                  <a:pt x="5654" y="19024"/>
                  <a:pt x="5648" y="19039"/>
                </a:cubicBezTo>
                <a:cubicBezTo>
                  <a:pt x="5645" y="19047"/>
                  <a:pt x="5641" y="19054"/>
                  <a:pt x="5638" y="19059"/>
                </a:cubicBezTo>
                <a:cubicBezTo>
                  <a:pt x="5634" y="19065"/>
                  <a:pt x="5629" y="19069"/>
                  <a:pt x="5625" y="19073"/>
                </a:cubicBezTo>
                <a:cubicBezTo>
                  <a:pt x="5620" y="19077"/>
                  <a:pt x="5615" y="19079"/>
                  <a:pt x="5610" y="19080"/>
                </a:cubicBezTo>
                <a:cubicBezTo>
                  <a:pt x="5605" y="19082"/>
                  <a:pt x="5600" y="19082"/>
                  <a:pt x="5595" y="19081"/>
                </a:cubicBezTo>
                <a:cubicBezTo>
                  <a:pt x="5590" y="19080"/>
                  <a:pt x="5585" y="19077"/>
                  <a:pt x="5580" y="19074"/>
                </a:cubicBezTo>
                <a:cubicBezTo>
                  <a:pt x="5576" y="19071"/>
                  <a:pt x="5571" y="19066"/>
                  <a:pt x="5567" y="19060"/>
                </a:cubicBezTo>
                <a:close/>
                <a:moveTo>
                  <a:pt x="6260" y="19060"/>
                </a:moveTo>
                <a:cubicBezTo>
                  <a:pt x="6256" y="19054"/>
                  <a:pt x="6252" y="19048"/>
                  <a:pt x="6249" y="19041"/>
                </a:cubicBezTo>
                <a:cubicBezTo>
                  <a:pt x="6246" y="19034"/>
                  <a:pt x="6244" y="19026"/>
                  <a:pt x="6242" y="19017"/>
                </a:cubicBezTo>
                <a:cubicBezTo>
                  <a:pt x="6238" y="19000"/>
                  <a:pt x="6236" y="18983"/>
                  <a:pt x="6238" y="18964"/>
                </a:cubicBezTo>
                <a:cubicBezTo>
                  <a:pt x="6239" y="18945"/>
                  <a:pt x="6243" y="18930"/>
                  <a:pt x="6249" y="18914"/>
                </a:cubicBezTo>
                <a:cubicBezTo>
                  <a:pt x="6255" y="18898"/>
                  <a:pt x="6262" y="18888"/>
                  <a:pt x="6272" y="18880"/>
                </a:cubicBezTo>
                <a:cubicBezTo>
                  <a:pt x="6282" y="18873"/>
                  <a:pt x="6292" y="18870"/>
                  <a:pt x="6302" y="18872"/>
                </a:cubicBezTo>
                <a:cubicBezTo>
                  <a:pt x="6313" y="18875"/>
                  <a:pt x="6321" y="18882"/>
                  <a:pt x="6330" y="18893"/>
                </a:cubicBezTo>
                <a:cubicBezTo>
                  <a:pt x="6334" y="18899"/>
                  <a:pt x="6337" y="18905"/>
                  <a:pt x="6340" y="18912"/>
                </a:cubicBezTo>
                <a:cubicBezTo>
                  <a:pt x="6344" y="18919"/>
                  <a:pt x="6346" y="18926"/>
                  <a:pt x="6348" y="18935"/>
                </a:cubicBezTo>
                <a:cubicBezTo>
                  <a:pt x="6352" y="18953"/>
                  <a:pt x="6353" y="18970"/>
                  <a:pt x="6352" y="18989"/>
                </a:cubicBezTo>
                <a:cubicBezTo>
                  <a:pt x="6351" y="19008"/>
                  <a:pt x="6347" y="19024"/>
                  <a:pt x="6341" y="19039"/>
                </a:cubicBezTo>
                <a:cubicBezTo>
                  <a:pt x="6338" y="19047"/>
                  <a:pt x="6334" y="19054"/>
                  <a:pt x="6331" y="19059"/>
                </a:cubicBezTo>
                <a:cubicBezTo>
                  <a:pt x="6327" y="19065"/>
                  <a:pt x="6322" y="19069"/>
                  <a:pt x="6318" y="19073"/>
                </a:cubicBezTo>
                <a:cubicBezTo>
                  <a:pt x="6312" y="19077"/>
                  <a:pt x="6308" y="19079"/>
                  <a:pt x="6303" y="19080"/>
                </a:cubicBezTo>
                <a:cubicBezTo>
                  <a:pt x="6298" y="19082"/>
                  <a:pt x="6293" y="19082"/>
                  <a:pt x="6288" y="19081"/>
                </a:cubicBezTo>
                <a:cubicBezTo>
                  <a:pt x="6283" y="19080"/>
                  <a:pt x="6278" y="19077"/>
                  <a:pt x="6273" y="19074"/>
                </a:cubicBezTo>
                <a:cubicBezTo>
                  <a:pt x="6269" y="19071"/>
                  <a:pt x="6265" y="19066"/>
                  <a:pt x="6260" y="19060"/>
                </a:cubicBezTo>
                <a:close/>
                <a:moveTo>
                  <a:pt x="6954" y="19060"/>
                </a:moveTo>
                <a:cubicBezTo>
                  <a:pt x="6949" y="19054"/>
                  <a:pt x="6945" y="19048"/>
                  <a:pt x="6942" y="19041"/>
                </a:cubicBezTo>
                <a:cubicBezTo>
                  <a:pt x="6939" y="19034"/>
                  <a:pt x="6937" y="19026"/>
                  <a:pt x="6935" y="19017"/>
                </a:cubicBezTo>
                <a:cubicBezTo>
                  <a:pt x="6931" y="19000"/>
                  <a:pt x="6929" y="18983"/>
                  <a:pt x="6931" y="18964"/>
                </a:cubicBezTo>
                <a:cubicBezTo>
                  <a:pt x="6932" y="18945"/>
                  <a:pt x="6936" y="18930"/>
                  <a:pt x="6942" y="18914"/>
                </a:cubicBezTo>
                <a:cubicBezTo>
                  <a:pt x="6948" y="18898"/>
                  <a:pt x="6955" y="18888"/>
                  <a:pt x="6965" y="18880"/>
                </a:cubicBezTo>
                <a:cubicBezTo>
                  <a:pt x="6975" y="18873"/>
                  <a:pt x="6985" y="18870"/>
                  <a:pt x="6995" y="18872"/>
                </a:cubicBezTo>
                <a:cubicBezTo>
                  <a:pt x="7006" y="18875"/>
                  <a:pt x="7014" y="18882"/>
                  <a:pt x="7023" y="18893"/>
                </a:cubicBezTo>
                <a:cubicBezTo>
                  <a:pt x="7027" y="18899"/>
                  <a:pt x="7031" y="18905"/>
                  <a:pt x="7034" y="18912"/>
                </a:cubicBezTo>
                <a:cubicBezTo>
                  <a:pt x="7037" y="18919"/>
                  <a:pt x="7039" y="18926"/>
                  <a:pt x="7041" y="18935"/>
                </a:cubicBezTo>
                <a:cubicBezTo>
                  <a:pt x="7043" y="18944"/>
                  <a:pt x="7045" y="18953"/>
                  <a:pt x="7045" y="18962"/>
                </a:cubicBezTo>
                <a:cubicBezTo>
                  <a:pt x="7046" y="18971"/>
                  <a:pt x="7046" y="18980"/>
                  <a:pt x="7046" y="18989"/>
                </a:cubicBezTo>
                <a:cubicBezTo>
                  <a:pt x="7044" y="19008"/>
                  <a:pt x="7041" y="19024"/>
                  <a:pt x="7034" y="19039"/>
                </a:cubicBezTo>
                <a:cubicBezTo>
                  <a:pt x="7028" y="19055"/>
                  <a:pt x="7020" y="19066"/>
                  <a:pt x="7011" y="19073"/>
                </a:cubicBezTo>
                <a:cubicBezTo>
                  <a:pt x="7005" y="19077"/>
                  <a:pt x="7001" y="19079"/>
                  <a:pt x="6996" y="19080"/>
                </a:cubicBezTo>
                <a:cubicBezTo>
                  <a:pt x="6991" y="19082"/>
                  <a:pt x="6986" y="19082"/>
                  <a:pt x="6981" y="19081"/>
                </a:cubicBezTo>
                <a:cubicBezTo>
                  <a:pt x="6976" y="19080"/>
                  <a:pt x="6971" y="19077"/>
                  <a:pt x="6966" y="19074"/>
                </a:cubicBezTo>
                <a:cubicBezTo>
                  <a:pt x="6962" y="19071"/>
                  <a:pt x="6958" y="19066"/>
                  <a:pt x="6954" y="19060"/>
                </a:cubicBezTo>
                <a:close/>
                <a:moveTo>
                  <a:pt x="7647" y="19060"/>
                </a:moveTo>
                <a:cubicBezTo>
                  <a:pt x="7642" y="19054"/>
                  <a:pt x="7639" y="19048"/>
                  <a:pt x="7635" y="19041"/>
                </a:cubicBezTo>
                <a:cubicBezTo>
                  <a:pt x="7632" y="19034"/>
                  <a:pt x="7630" y="19026"/>
                  <a:pt x="7628" y="19017"/>
                </a:cubicBezTo>
                <a:cubicBezTo>
                  <a:pt x="7624" y="19000"/>
                  <a:pt x="7622" y="18983"/>
                  <a:pt x="7624" y="18964"/>
                </a:cubicBezTo>
                <a:cubicBezTo>
                  <a:pt x="7625" y="18945"/>
                  <a:pt x="7629" y="18930"/>
                  <a:pt x="7635" y="18914"/>
                </a:cubicBezTo>
                <a:cubicBezTo>
                  <a:pt x="7641" y="18898"/>
                  <a:pt x="7648" y="18888"/>
                  <a:pt x="7658" y="18880"/>
                </a:cubicBezTo>
                <a:cubicBezTo>
                  <a:pt x="7668" y="18873"/>
                  <a:pt x="7678" y="18870"/>
                  <a:pt x="7688" y="18872"/>
                </a:cubicBezTo>
                <a:cubicBezTo>
                  <a:pt x="7699" y="18875"/>
                  <a:pt x="7707" y="18882"/>
                  <a:pt x="7716" y="18893"/>
                </a:cubicBezTo>
                <a:cubicBezTo>
                  <a:pt x="7720" y="18899"/>
                  <a:pt x="7723" y="18905"/>
                  <a:pt x="7726" y="18912"/>
                </a:cubicBezTo>
                <a:cubicBezTo>
                  <a:pt x="7730" y="18919"/>
                  <a:pt x="7732" y="18926"/>
                  <a:pt x="7734" y="18935"/>
                </a:cubicBezTo>
                <a:cubicBezTo>
                  <a:pt x="7738" y="18953"/>
                  <a:pt x="7740" y="18970"/>
                  <a:pt x="7739" y="18989"/>
                </a:cubicBezTo>
                <a:cubicBezTo>
                  <a:pt x="7737" y="19008"/>
                  <a:pt x="7734" y="19024"/>
                  <a:pt x="7727" y="19039"/>
                </a:cubicBezTo>
                <a:cubicBezTo>
                  <a:pt x="7721" y="19055"/>
                  <a:pt x="7713" y="19066"/>
                  <a:pt x="7704" y="19073"/>
                </a:cubicBezTo>
                <a:cubicBezTo>
                  <a:pt x="7698" y="19077"/>
                  <a:pt x="7694" y="19079"/>
                  <a:pt x="7689" y="19080"/>
                </a:cubicBezTo>
                <a:cubicBezTo>
                  <a:pt x="7684" y="19082"/>
                  <a:pt x="7679" y="19082"/>
                  <a:pt x="7674" y="19081"/>
                </a:cubicBezTo>
                <a:cubicBezTo>
                  <a:pt x="7669" y="19080"/>
                  <a:pt x="7664" y="19077"/>
                  <a:pt x="7659" y="19074"/>
                </a:cubicBezTo>
                <a:cubicBezTo>
                  <a:pt x="7655" y="19071"/>
                  <a:pt x="7651" y="19066"/>
                  <a:pt x="7647" y="19060"/>
                </a:cubicBezTo>
                <a:close/>
                <a:moveTo>
                  <a:pt x="8340" y="19060"/>
                </a:moveTo>
                <a:cubicBezTo>
                  <a:pt x="8335" y="19054"/>
                  <a:pt x="8332" y="19048"/>
                  <a:pt x="8328" y="19041"/>
                </a:cubicBezTo>
                <a:cubicBezTo>
                  <a:pt x="8325" y="19034"/>
                  <a:pt x="8323" y="19026"/>
                  <a:pt x="8321" y="19017"/>
                </a:cubicBezTo>
                <a:cubicBezTo>
                  <a:pt x="8317" y="19000"/>
                  <a:pt x="8315" y="18983"/>
                  <a:pt x="8317" y="18964"/>
                </a:cubicBezTo>
                <a:cubicBezTo>
                  <a:pt x="8318" y="18945"/>
                  <a:pt x="8322" y="18930"/>
                  <a:pt x="8328" y="18914"/>
                </a:cubicBezTo>
                <a:cubicBezTo>
                  <a:pt x="8334" y="18898"/>
                  <a:pt x="8341" y="18888"/>
                  <a:pt x="8351" y="18880"/>
                </a:cubicBezTo>
                <a:cubicBezTo>
                  <a:pt x="8361" y="18873"/>
                  <a:pt x="8371" y="18870"/>
                  <a:pt x="8381" y="18872"/>
                </a:cubicBezTo>
                <a:cubicBezTo>
                  <a:pt x="8392" y="18875"/>
                  <a:pt x="8400" y="18882"/>
                  <a:pt x="8409" y="18893"/>
                </a:cubicBezTo>
                <a:cubicBezTo>
                  <a:pt x="8413" y="18899"/>
                  <a:pt x="8416" y="18905"/>
                  <a:pt x="8420" y="18912"/>
                </a:cubicBezTo>
                <a:cubicBezTo>
                  <a:pt x="8423" y="18919"/>
                  <a:pt x="8425" y="18926"/>
                  <a:pt x="8427" y="18935"/>
                </a:cubicBezTo>
                <a:cubicBezTo>
                  <a:pt x="8431" y="18953"/>
                  <a:pt x="8433" y="18970"/>
                  <a:pt x="8432" y="18989"/>
                </a:cubicBezTo>
                <a:cubicBezTo>
                  <a:pt x="8430" y="19008"/>
                  <a:pt x="8426" y="19024"/>
                  <a:pt x="8420" y="19039"/>
                </a:cubicBezTo>
                <a:cubicBezTo>
                  <a:pt x="8417" y="19047"/>
                  <a:pt x="8413" y="19054"/>
                  <a:pt x="8410" y="19059"/>
                </a:cubicBezTo>
                <a:cubicBezTo>
                  <a:pt x="8406" y="19065"/>
                  <a:pt x="8401" y="19069"/>
                  <a:pt x="8397" y="19073"/>
                </a:cubicBezTo>
                <a:cubicBezTo>
                  <a:pt x="8391" y="19077"/>
                  <a:pt x="8387" y="19079"/>
                  <a:pt x="8382" y="19080"/>
                </a:cubicBezTo>
                <a:cubicBezTo>
                  <a:pt x="8377" y="19082"/>
                  <a:pt x="8372" y="19082"/>
                  <a:pt x="8367" y="19081"/>
                </a:cubicBezTo>
                <a:cubicBezTo>
                  <a:pt x="8362" y="19080"/>
                  <a:pt x="8357" y="19077"/>
                  <a:pt x="8353" y="19074"/>
                </a:cubicBezTo>
                <a:cubicBezTo>
                  <a:pt x="8348" y="19071"/>
                  <a:pt x="8344" y="19066"/>
                  <a:pt x="8340" y="19060"/>
                </a:cubicBezTo>
                <a:close/>
                <a:moveTo>
                  <a:pt x="9033" y="19060"/>
                </a:moveTo>
                <a:cubicBezTo>
                  <a:pt x="9028" y="19054"/>
                  <a:pt x="9025" y="19048"/>
                  <a:pt x="9021" y="19041"/>
                </a:cubicBezTo>
                <a:cubicBezTo>
                  <a:pt x="9018" y="19034"/>
                  <a:pt x="9016" y="19026"/>
                  <a:pt x="9014" y="19017"/>
                </a:cubicBezTo>
                <a:cubicBezTo>
                  <a:pt x="9010" y="19000"/>
                  <a:pt x="9008" y="18983"/>
                  <a:pt x="9010" y="18964"/>
                </a:cubicBezTo>
                <a:cubicBezTo>
                  <a:pt x="9011" y="18945"/>
                  <a:pt x="9015" y="18930"/>
                  <a:pt x="9021" y="18914"/>
                </a:cubicBezTo>
                <a:cubicBezTo>
                  <a:pt x="9027" y="18898"/>
                  <a:pt x="9035" y="18888"/>
                  <a:pt x="9045" y="18880"/>
                </a:cubicBezTo>
                <a:cubicBezTo>
                  <a:pt x="9054" y="18873"/>
                  <a:pt x="9064" y="18870"/>
                  <a:pt x="9074" y="18872"/>
                </a:cubicBezTo>
                <a:cubicBezTo>
                  <a:pt x="9085" y="18875"/>
                  <a:pt x="9093" y="18882"/>
                  <a:pt x="9102" y="18893"/>
                </a:cubicBezTo>
                <a:cubicBezTo>
                  <a:pt x="9106" y="18899"/>
                  <a:pt x="9109" y="18905"/>
                  <a:pt x="9113" y="18912"/>
                </a:cubicBezTo>
                <a:cubicBezTo>
                  <a:pt x="9116" y="18919"/>
                  <a:pt x="9118" y="18926"/>
                  <a:pt x="9120" y="18935"/>
                </a:cubicBezTo>
                <a:cubicBezTo>
                  <a:pt x="9124" y="18953"/>
                  <a:pt x="9126" y="18970"/>
                  <a:pt x="9125" y="18989"/>
                </a:cubicBezTo>
                <a:cubicBezTo>
                  <a:pt x="9123" y="19008"/>
                  <a:pt x="9119" y="19024"/>
                  <a:pt x="9113" y="19039"/>
                </a:cubicBezTo>
                <a:cubicBezTo>
                  <a:pt x="9110" y="19047"/>
                  <a:pt x="9106" y="19054"/>
                  <a:pt x="9103" y="19059"/>
                </a:cubicBezTo>
                <a:cubicBezTo>
                  <a:pt x="9099" y="19065"/>
                  <a:pt x="9094" y="19069"/>
                  <a:pt x="9090" y="19073"/>
                </a:cubicBezTo>
                <a:cubicBezTo>
                  <a:pt x="9084" y="19077"/>
                  <a:pt x="9080" y="19079"/>
                  <a:pt x="9075" y="19080"/>
                </a:cubicBezTo>
                <a:cubicBezTo>
                  <a:pt x="9070" y="19082"/>
                  <a:pt x="9065" y="19082"/>
                  <a:pt x="9060" y="19081"/>
                </a:cubicBezTo>
                <a:cubicBezTo>
                  <a:pt x="9055" y="19080"/>
                  <a:pt x="9050" y="19077"/>
                  <a:pt x="9046" y="19074"/>
                </a:cubicBezTo>
                <a:cubicBezTo>
                  <a:pt x="9041" y="19071"/>
                  <a:pt x="9037" y="19066"/>
                  <a:pt x="9033" y="19060"/>
                </a:cubicBezTo>
                <a:close/>
                <a:moveTo>
                  <a:pt x="9726" y="19060"/>
                </a:moveTo>
                <a:cubicBezTo>
                  <a:pt x="9721" y="19054"/>
                  <a:pt x="9718" y="19048"/>
                  <a:pt x="9714" y="19041"/>
                </a:cubicBezTo>
                <a:cubicBezTo>
                  <a:pt x="9711" y="19034"/>
                  <a:pt x="9709" y="19026"/>
                  <a:pt x="9707" y="19017"/>
                </a:cubicBezTo>
                <a:cubicBezTo>
                  <a:pt x="9703" y="19000"/>
                  <a:pt x="9701" y="18983"/>
                  <a:pt x="9703" y="18964"/>
                </a:cubicBezTo>
                <a:cubicBezTo>
                  <a:pt x="9704" y="18945"/>
                  <a:pt x="9708" y="18930"/>
                  <a:pt x="9714" y="18914"/>
                </a:cubicBezTo>
                <a:cubicBezTo>
                  <a:pt x="9720" y="18898"/>
                  <a:pt x="9728" y="18888"/>
                  <a:pt x="9738" y="18880"/>
                </a:cubicBezTo>
                <a:cubicBezTo>
                  <a:pt x="9747" y="18873"/>
                  <a:pt x="9757" y="18870"/>
                  <a:pt x="9767" y="18872"/>
                </a:cubicBezTo>
                <a:cubicBezTo>
                  <a:pt x="9778" y="18875"/>
                  <a:pt x="9786" y="18882"/>
                  <a:pt x="9795" y="18893"/>
                </a:cubicBezTo>
                <a:cubicBezTo>
                  <a:pt x="9799" y="18899"/>
                  <a:pt x="9802" y="18905"/>
                  <a:pt x="9806" y="18912"/>
                </a:cubicBezTo>
                <a:cubicBezTo>
                  <a:pt x="9809" y="18919"/>
                  <a:pt x="9811" y="18926"/>
                  <a:pt x="9813" y="18935"/>
                </a:cubicBezTo>
                <a:cubicBezTo>
                  <a:pt x="9817" y="18953"/>
                  <a:pt x="9819" y="18970"/>
                  <a:pt x="9818" y="18989"/>
                </a:cubicBezTo>
                <a:cubicBezTo>
                  <a:pt x="9816" y="19008"/>
                  <a:pt x="9812" y="19024"/>
                  <a:pt x="9806" y="19039"/>
                </a:cubicBezTo>
                <a:cubicBezTo>
                  <a:pt x="9803" y="19047"/>
                  <a:pt x="9800" y="19054"/>
                  <a:pt x="9796" y="19059"/>
                </a:cubicBezTo>
                <a:cubicBezTo>
                  <a:pt x="9792" y="19065"/>
                  <a:pt x="9788" y="19069"/>
                  <a:pt x="9783" y="19073"/>
                </a:cubicBezTo>
                <a:cubicBezTo>
                  <a:pt x="9778" y="19077"/>
                  <a:pt x="9773" y="19079"/>
                  <a:pt x="9768" y="19080"/>
                </a:cubicBezTo>
                <a:cubicBezTo>
                  <a:pt x="9763" y="19082"/>
                  <a:pt x="9758" y="19082"/>
                  <a:pt x="9753" y="19081"/>
                </a:cubicBezTo>
                <a:cubicBezTo>
                  <a:pt x="9748" y="19080"/>
                  <a:pt x="9743" y="19077"/>
                  <a:pt x="9739" y="19074"/>
                </a:cubicBezTo>
                <a:cubicBezTo>
                  <a:pt x="9734" y="19071"/>
                  <a:pt x="9730" y="19066"/>
                  <a:pt x="9726" y="19060"/>
                </a:cubicBezTo>
                <a:close/>
                <a:moveTo>
                  <a:pt x="10419" y="19060"/>
                </a:moveTo>
                <a:cubicBezTo>
                  <a:pt x="10410" y="19048"/>
                  <a:pt x="10404" y="19035"/>
                  <a:pt x="10400" y="19017"/>
                </a:cubicBezTo>
                <a:cubicBezTo>
                  <a:pt x="10396" y="19000"/>
                  <a:pt x="10394" y="18983"/>
                  <a:pt x="10396" y="18964"/>
                </a:cubicBezTo>
                <a:cubicBezTo>
                  <a:pt x="10397" y="18945"/>
                  <a:pt x="10401" y="18930"/>
                  <a:pt x="10407" y="18914"/>
                </a:cubicBezTo>
                <a:cubicBezTo>
                  <a:pt x="10410" y="18906"/>
                  <a:pt x="10414" y="18900"/>
                  <a:pt x="10418" y="18894"/>
                </a:cubicBezTo>
                <a:cubicBezTo>
                  <a:pt x="10421" y="18889"/>
                  <a:pt x="10426" y="18884"/>
                  <a:pt x="10431" y="18880"/>
                </a:cubicBezTo>
                <a:cubicBezTo>
                  <a:pt x="10440" y="18873"/>
                  <a:pt x="10450" y="18870"/>
                  <a:pt x="10460" y="18872"/>
                </a:cubicBezTo>
                <a:cubicBezTo>
                  <a:pt x="10471" y="18875"/>
                  <a:pt x="10479" y="18882"/>
                  <a:pt x="10488" y="18893"/>
                </a:cubicBezTo>
                <a:cubicBezTo>
                  <a:pt x="10492" y="18899"/>
                  <a:pt x="10495" y="18905"/>
                  <a:pt x="10499" y="18912"/>
                </a:cubicBezTo>
                <a:cubicBezTo>
                  <a:pt x="10502" y="18919"/>
                  <a:pt x="10504" y="18926"/>
                  <a:pt x="10506" y="18935"/>
                </a:cubicBezTo>
                <a:cubicBezTo>
                  <a:pt x="10510" y="18953"/>
                  <a:pt x="10512" y="18970"/>
                  <a:pt x="10511" y="18989"/>
                </a:cubicBezTo>
                <a:cubicBezTo>
                  <a:pt x="10509" y="19008"/>
                  <a:pt x="10505" y="19024"/>
                  <a:pt x="10499" y="19039"/>
                </a:cubicBezTo>
                <a:cubicBezTo>
                  <a:pt x="10496" y="19047"/>
                  <a:pt x="10493" y="19054"/>
                  <a:pt x="10489" y="19059"/>
                </a:cubicBezTo>
                <a:cubicBezTo>
                  <a:pt x="10485" y="19065"/>
                  <a:pt x="10481" y="19069"/>
                  <a:pt x="10476" y="19073"/>
                </a:cubicBezTo>
                <a:cubicBezTo>
                  <a:pt x="10471" y="19077"/>
                  <a:pt x="10466" y="19079"/>
                  <a:pt x="10461" y="19080"/>
                </a:cubicBezTo>
                <a:cubicBezTo>
                  <a:pt x="10456" y="19082"/>
                  <a:pt x="10451" y="19082"/>
                  <a:pt x="10446" y="19081"/>
                </a:cubicBezTo>
                <a:cubicBezTo>
                  <a:pt x="10436" y="19078"/>
                  <a:pt x="10427" y="19072"/>
                  <a:pt x="10419" y="19060"/>
                </a:cubicBezTo>
                <a:close/>
                <a:moveTo>
                  <a:pt x="11111" y="19060"/>
                </a:moveTo>
                <a:cubicBezTo>
                  <a:pt x="11103" y="19048"/>
                  <a:pt x="11097" y="19035"/>
                  <a:pt x="11093" y="19017"/>
                </a:cubicBezTo>
                <a:cubicBezTo>
                  <a:pt x="11091" y="19008"/>
                  <a:pt x="11089" y="19000"/>
                  <a:pt x="11089" y="18991"/>
                </a:cubicBezTo>
                <a:cubicBezTo>
                  <a:pt x="11088" y="18982"/>
                  <a:pt x="11088" y="18973"/>
                  <a:pt x="11088" y="18964"/>
                </a:cubicBezTo>
                <a:cubicBezTo>
                  <a:pt x="11089" y="18954"/>
                  <a:pt x="11090" y="18946"/>
                  <a:pt x="11092" y="18938"/>
                </a:cubicBezTo>
                <a:cubicBezTo>
                  <a:pt x="11094" y="18929"/>
                  <a:pt x="11096" y="18922"/>
                  <a:pt x="11100" y="18914"/>
                </a:cubicBezTo>
                <a:cubicBezTo>
                  <a:pt x="11103" y="18906"/>
                  <a:pt x="11106" y="18900"/>
                  <a:pt x="11110" y="18894"/>
                </a:cubicBezTo>
                <a:cubicBezTo>
                  <a:pt x="11114" y="18889"/>
                  <a:pt x="11119" y="18884"/>
                  <a:pt x="11123" y="18880"/>
                </a:cubicBezTo>
                <a:cubicBezTo>
                  <a:pt x="11133" y="18873"/>
                  <a:pt x="11142" y="18870"/>
                  <a:pt x="11153" y="18872"/>
                </a:cubicBezTo>
                <a:cubicBezTo>
                  <a:pt x="11163" y="18875"/>
                  <a:pt x="11172" y="18882"/>
                  <a:pt x="11180" y="18893"/>
                </a:cubicBezTo>
                <a:cubicBezTo>
                  <a:pt x="11189" y="18905"/>
                  <a:pt x="11195" y="18918"/>
                  <a:pt x="11199" y="18935"/>
                </a:cubicBezTo>
                <a:cubicBezTo>
                  <a:pt x="11203" y="18953"/>
                  <a:pt x="11205" y="18970"/>
                  <a:pt x="11203" y="18989"/>
                </a:cubicBezTo>
                <a:cubicBezTo>
                  <a:pt x="11202" y="19008"/>
                  <a:pt x="11198" y="19024"/>
                  <a:pt x="11192" y="19039"/>
                </a:cubicBezTo>
                <a:cubicBezTo>
                  <a:pt x="11189" y="19047"/>
                  <a:pt x="11185" y="19054"/>
                  <a:pt x="11182" y="19059"/>
                </a:cubicBezTo>
                <a:cubicBezTo>
                  <a:pt x="11178" y="19065"/>
                  <a:pt x="11174" y="19069"/>
                  <a:pt x="11169" y="19073"/>
                </a:cubicBezTo>
                <a:cubicBezTo>
                  <a:pt x="11164" y="19077"/>
                  <a:pt x="11159" y="19079"/>
                  <a:pt x="11154" y="19080"/>
                </a:cubicBezTo>
                <a:cubicBezTo>
                  <a:pt x="11149" y="19082"/>
                  <a:pt x="11144" y="19082"/>
                  <a:pt x="11139" y="19081"/>
                </a:cubicBezTo>
                <a:cubicBezTo>
                  <a:pt x="11128" y="19078"/>
                  <a:pt x="11119" y="19072"/>
                  <a:pt x="11111" y="19060"/>
                </a:cubicBezTo>
                <a:close/>
                <a:moveTo>
                  <a:pt x="11804" y="19060"/>
                </a:moveTo>
                <a:cubicBezTo>
                  <a:pt x="11796" y="19048"/>
                  <a:pt x="11790" y="19035"/>
                  <a:pt x="11786" y="19017"/>
                </a:cubicBezTo>
                <a:cubicBezTo>
                  <a:pt x="11782" y="19000"/>
                  <a:pt x="11780" y="18983"/>
                  <a:pt x="11782" y="18964"/>
                </a:cubicBezTo>
                <a:cubicBezTo>
                  <a:pt x="11783" y="18945"/>
                  <a:pt x="11787" y="18930"/>
                  <a:pt x="11793" y="18914"/>
                </a:cubicBezTo>
                <a:cubicBezTo>
                  <a:pt x="11796" y="18906"/>
                  <a:pt x="11799" y="18900"/>
                  <a:pt x="11803" y="18894"/>
                </a:cubicBezTo>
                <a:cubicBezTo>
                  <a:pt x="11807" y="18889"/>
                  <a:pt x="11812" y="18884"/>
                  <a:pt x="11816" y="18880"/>
                </a:cubicBezTo>
                <a:cubicBezTo>
                  <a:pt x="11826" y="18873"/>
                  <a:pt x="11835" y="18870"/>
                  <a:pt x="11846" y="18872"/>
                </a:cubicBezTo>
                <a:cubicBezTo>
                  <a:pt x="11856" y="18875"/>
                  <a:pt x="11865" y="18882"/>
                  <a:pt x="11873" y="18893"/>
                </a:cubicBezTo>
                <a:cubicBezTo>
                  <a:pt x="11882" y="18905"/>
                  <a:pt x="11888" y="18918"/>
                  <a:pt x="11892" y="18935"/>
                </a:cubicBezTo>
                <a:cubicBezTo>
                  <a:pt x="11896" y="18953"/>
                  <a:pt x="11898" y="18970"/>
                  <a:pt x="11896" y="18989"/>
                </a:cubicBezTo>
                <a:cubicBezTo>
                  <a:pt x="11895" y="19008"/>
                  <a:pt x="11891" y="19024"/>
                  <a:pt x="11885" y="19039"/>
                </a:cubicBezTo>
                <a:cubicBezTo>
                  <a:pt x="11882" y="19047"/>
                  <a:pt x="11878" y="19054"/>
                  <a:pt x="11875" y="19059"/>
                </a:cubicBezTo>
                <a:cubicBezTo>
                  <a:pt x="11871" y="19065"/>
                  <a:pt x="11867" y="19069"/>
                  <a:pt x="11862" y="19073"/>
                </a:cubicBezTo>
                <a:cubicBezTo>
                  <a:pt x="11857" y="19077"/>
                  <a:pt x="11852" y="19079"/>
                  <a:pt x="11847" y="19080"/>
                </a:cubicBezTo>
                <a:cubicBezTo>
                  <a:pt x="11842" y="19082"/>
                  <a:pt x="11837" y="19082"/>
                  <a:pt x="11832" y="19081"/>
                </a:cubicBezTo>
                <a:cubicBezTo>
                  <a:pt x="11821" y="19078"/>
                  <a:pt x="11812" y="19072"/>
                  <a:pt x="11804" y="19060"/>
                </a:cubicBezTo>
                <a:close/>
                <a:moveTo>
                  <a:pt x="12497" y="19060"/>
                </a:moveTo>
                <a:cubicBezTo>
                  <a:pt x="12489" y="19048"/>
                  <a:pt x="12483" y="19035"/>
                  <a:pt x="12479" y="19017"/>
                </a:cubicBezTo>
                <a:cubicBezTo>
                  <a:pt x="12475" y="19000"/>
                  <a:pt x="12473" y="18983"/>
                  <a:pt x="12475" y="18964"/>
                </a:cubicBezTo>
                <a:cubicBezTo>
                  <a:pt x="12476" y="18945"/>
                  <a:pt x="12480" y="18930"/>
                  <a:pt x="12486" y="18914"/>
                </a:cubicBezTo>
                <a:cubicBezTo>
                  <a:pt x="12489" y="18906"/>
                  <a:pt x="12492" y="18900"/>
                  <a:pt x="12496" y="18894"/>
                </a:cubicBezTo>
                <a:cubicBezTo>
                  <a:pt x="12500" y="18889"/>
                  <a:pt x="12505" y="18884"/>
                  <a:pt x="12509" y="18880"/>
                </a:cubicBezTo>
                <a:cubicBezTo>
                  <a:pt x="12519" y="18873"/>
                  <a:pt x="12528" y="18870"/>
                  <a:pt x="12539" y="18872"/>
                </a:cubicBezTo>
                <a:cubicBezTo>
                  <a:pt x="12549" y="18875"/>
                  <a:pt x="12558" y="18882"/>
                  <a:pt x="12567" y="18893"/>
                </a:cubicBezTo>
                <a:cubicBezTo>
                  <a:pt x="12576" y="18905"/>
                  <a:pt x="12581" y="18918"/>
                  <a:pt x="12585" y="18935"/>
                </a:cubicBezTo>
                <a:cubicBezTo>
                  <a:pt x="12590" y="18953"/>
                  <a:pt x="12591" y="18970"/>
                  <a:pt x="12589" y="18989"/>
                </a:cubicBezTo>
                <a:cubicBezTo>
                  <a:pt x="12588" y="19008"/>
                  <a:pt x="12584" y="19024"/>
                  <a:pt x="12578" y="19039"/>
                </a:cubicBezTo>
                <a:cubicBezTo>
                  <a:pt x="12575" y="19047"/>
                  <a:pt x="12571" y="19054"/>
                  <a:pt x="12568" y="19059"/>
                </a:cubicBezTo>
                <a:cubicBezTo>
                  <a:pt x="12564" y="19065"/>
                  <a:pt x="12560" y="19069"/>
                  <a:pt x="12555" y="19073"/>
                </a:cubicBezTo>
                <a:cubicBezTo>
                  <a:pt x="12550" y="19077"/>
                  <a:pt x="12545" y="19079"/>
                  <a:pt x="12540" y="19080"/>
                </a:cubicBezTo>
                <a:cubicBezTo>
                  <a:pt x="12535" y="19082"/>
                  <a:pt x="12530" y="19082"/>
                  <a:pt x="12525" y="19081"/>
                </a:cubicBezTo>
                <a:cubicBezTo>
                  <a:pt x="12514" y="19078"/>
                  <a:pt x="12505" y="19072"/>
                  <a:pt x="12497" y="19060"/>
                </a:cubicBezTo>
                <a:close/>
                <a:moveTo>
                  <a:pt x="13190" y="19060"/>
                </a:moveTo>
                <a:cubicBezTo>
                  <a:pt x="13182" y="19048"/>
                  <a:pt x="13176" y="19035"/>
                  <a:pt x="13172" y="19017"/>
                </a:cubicBezTo>
                <a:cubicBezTo>
                  <a:pt x="13168" y="19000"/>
                  <a:pt x="13166" y="18983"/>
                  <a:pt x="13168" y="18964"/>
                </a:cubicBezTo>
                <a:cubicBezTo>
                  <a:pt x="13169" y="18945"/>
                  <a:pt x="13173" y="18930"/>
                  <a:pt x="13179" y="18914"/>
                </a:cubicBezTo>
                <a:cubicBezTo>
                  <a:pt x="13182" y="18906"/>
                  <a:pt x="13185" y="18900"/>
                  <a:pt x="13189" y="18894"/>
                </a:cubicBezTo>
                <a:cubicBezTo>
                  <a:pt x="13193" y="18889"/>
                  <a:pt x="13198" y="18884"/>
                  <a:pt x="13202" y="18880"/>
                </a:cubicBezTo>
                <a:cubicBezTo>
                  <a:pt x="13212" y="18873"/>
                  <a:pt x="13221" y="18870"/>
                  <a:pt x="13232" y="18872"/>
                </a:cubicBezTo>
                <a:cubicBezTo>
                  <a:pt x="13242" y="18875"/>
                  <a:pt x="13252" y="18882"/>
                  <a:pt x="13260" y="18893"/>
                </a:cubicBezTo>
                <a:cubicBezTo>
                  <a:pt x="13269" y="18905"/>
                  <a:pt x="13274" y="18918"/>
                  <a:pt x="13278" y="18935"/>
                </a:cubicBezTo>
                <a:cubicBezTo>
                  <a:pt x="13283" y="18953"/>
                  <a:pt x="13284" y="18970"/>
                  <a:pt x="13282" y="18989"/>
                </a:cubicBezTo>
                <a:cubicBezTo>
                  <a:pt x="13281" y="19008"/>
                  <a:pt x="13278" y="19024"/>
                  <a:pt x="13271" y="19039"/>
                </a:cubicBezTo>
                <a:cubicBezTo>
                  <a:pt x="13268" y="19047"/>
                  <a:pt x="13265" y="19054"/>
                  <a:pt x="13261" y="19059"/>
                </a:cubicBezTo>
                <a:cubicBezTo>
                  <a:pt x="13257" y="19065"/>
                  <a:pt x="13252" y="19069"/>
                  <a:pt x="13248" y="19073"/>
                </a:cubicBezTo>
                <a:cubicBezTo>
                  <a:pt x="13243" y="19077"/>
                  <a:pt x="13238" y="19079"/>
                  <a:pt x="13233" y="19080"/>
                </a:cubicBezTo>
                <a:cubicBezTo>
                  <a:pt x="13228" y="19082"/>
                  <a:pt x="13223" y="19082"/>
                  <a:pt x="13218" y="19081"/>
                </a:cubicBezTo>
                <a:cubicBezTo>
                  <a:pt x="13207" y="19078"/>
                  <a:pt x="13198" y="19072"/>
                  <a:pt x="13190" y="19060"/>
                </a:cubicBezTo>
                <a:close/>
                <a:moveTo>
                  <a:pt x="13883" y="19060"/>
                </a:moveTo>
                <a:cubicBezTo>
                  <a:pt x="13879" y="19054"/>
                  <a:pt x="13875" y="19048"/>
                  <a:pt x="13872" y="19041"/>
                </a:cubicBezTo>
                <a:cubicBezTo>
                  <a:pt x="13869" y="19034"/>
                  <a:pt x="13867" y="19026"/>
                  <a:pt x="13865" y="19017"/>
                </a:cubicBezTo>
                <a:cubicBezTo>
                  <a:pt x="13861" y="19000"/>
                  <a:pt x="13859" y="18983"/>
                  <a:pt x="13861" y="18964"/>
                </a:cubicBezTo>
                <a:cubicBezTo>
                  <a:pt x="13862" y="18945"/>
                  <a:pt x="13866" y="18930"/>
                  <a:pt x="13872" y="18914"/>
                </a:cubicBezTo>
                <a:cubicBezTo>
                  <a:pt x="13875" y="18906"/>
                  <a:pt x="13878" y="18900"/>
                  <a:pt x="13882" y="18894"/>
                </a:cubicBezTo>
                <a:cubicBezTo>
                  <a:pt x="13886" y="18889"/>
                  <a:pt x="13891" y="18884"/>
                  <a:pt x="13895" y="18880"/>
                </a:cubicBezTo>
                <a:cubicBezTo>
                  <a:pt x="13905" y="18873"/>
                  <a:pt x="13914" y="18870"/>
                  <a:pt x="13925" y="18872"/>
                </a:cubicBezTo>
                <a:cubicBezTo>
                  <a:pt x="13936" y="18875"/>
                  <a:pt x="13945" y="18882"/>
                  <a:pt x="13953" y="18893"/>
                </a:cubicBezTo>
                <a:cubicBezTo>
                  <a:pt x="13962" y="18905"/>
                  <a:pt x="13967" y="18918"/>
                  <a:pt x="13971" y="18935"/>
                </a:cubicBezTo>
                <a:cubicBezTo>
                  <a:pt x="13976" y="18953"/>
                  <a:pt x="13977" y="18970"/>
                  <a:pt x="13975" y="18989"/>
                </a:cubicBezTo>
                <a:cubicBezTo>
                  <a:pt x="13974" y="19008"/>
                  <a:pt x="13971" y="19024"/>
                  <a:pt x="13964" y="19039"/>
                </a:cubicBezTo>
                <a:cubicBezTo>
                  <a:pt x="13961" y="19047"/>
                  <a:pt x="13958" y="19054"/>
                  <a:pt x="13954" y="19059"/>
                </a:cubicBezTo>
                <a:cubicBezTo>
                  <a:pt x="13950" y="19065"/>
                  <a:pt x="13945" y="19069"/>
                  <a:pt x="13941" y="19073"/>
                </a:cubicBezTo>
                <a:cubicBezTo>
                  <a:pt x="13936" y="19077"/>
                  <a:pt x="13931" y="19079"/>
                  <a:pt x="13926" y="19080"/>
                </a:cubicBezTo>
                <a:cubicBezTo>
                  <a:pt x="13921" y="19082"/>
                  <a:pt x="13916" y="19082"/>
                  <a:pt x="13911" y="19081"/>
                </a:cubicBezTo>
                <a:cubicBezTo>
                  <a:pt x="13905" y="19080"/>
                  <a:pt x="13901" y="19077"/>
                  <a:pt x="13896" y="19074"/>
                </a:cubicBezTo>
                <a:cubicBezTo>
                  <a:pt x="13892" y="19071"/>
                  <a:pt x="13887" y="19066"/>
                  <a:pt x="13883" y="19060"/>
                </a:cubicBezTo>
                <a:close/>
                <a:moveTo>
                  <a:pt x="14576" y="19060"/>
                </a:moveTo>
                <a:cubicBezTo>
                  <a:pt x="14572" y="19054"/>
                  <a:pt x="14568" y="19048"/>
                  <a:pt x="14565" y="19041"/>
                </a:cubicBezTo>
                <a:cubicBezTo>
                  <a:pt x="14562" y="19034"/>
                  <a:pt x="14560" y="19026"/>
                  <a:pt x="14558" y="19017"/>
                </a:cubicBezTo>
                <a:cubicBezTo>
                  <a:pt x="14554" y="19000"/>
                  <a:pt x="14552" y="18983"/>
                  <a:pt x="14554" y="18964"/>
                </a:cubicBezTo>
                <a:cubicBezTo>
                  <a:pt x="14555" y="18945"/>
                  <a:pt x="14559" y="18930"/>
                  <a:pt x="14565" y="18914"/>
                </a:cubicBezTo>
                <a:cubicBezTo>
                  <a:pt x="14568" y="18906"/>
                  <a:pt x="14571" y="18900"/>
                  <a:pt x="14575" y="18894"/>
                </a:cubicBezTo>
                <a:cubicBezTo>
                  <a:pt x="14579" y="18889"/>
                  <a:pt x="14584" y="18884"/>
                  <a:pt x="14588" y="18880"/>
                </a:cubicBezTo>
                <a:cubicBezTo>
                  <a:pt x="14598" y="18873"/>
                  <a:pt x="14607" y="18870"/>
                  <a:pt x="14618" y="18872"/>
                </a:cubicBezTo>
                <a:cubicBezTo>
                  <a:pt x="14629" y="18875"/>
                  <a:pt x="14638" y="18882"/>
                  <a:pt x="14646" y="18893"/>
                </a:cubicBezTo>
                <a:cubicBezTo>
                  <a:pt x="14655" y="18905"/>
                  <a:pt x="14660" y="18918"/>
                  <a:pt x="14664" y="18935"/>
                </a:cubicBezTo>
                <a:cubicBezTo>
                  <a:pt x="14669" y="18953"/>
                  <a:pt x="14670" y="18970"/>
                  <a:pt x="14668" y="18989"/>
                </a:cubicBezTo>
                <a:cubicBezTo>
                  <a:pt x="14667" y="19008"/>
                  <a:pt x="14664" y="19024"/>
                  <a:pt x="14657" y="19039"/>
                </a:cubicBezTo>
                <a:cubicBezTo>
                  <a:pt x="14654" y="19047"/>
                  <a:pt x="14651" y="19054"/>
                  <a:pt x="14647" y="19059"/>
                </a:cubicBezTo>
                <a:cubicBezTo>
                  <a:pt x="14643" y="19065"/>
                  <a:pt x="14638" y="19069"/>
                  <a:pt x="14634" y="19073"/>
                </a:cubicBezTo>
                <a:cubicBezTo>
                  <a:pt x="14629" y="19077"/>
                  <a:pt x="14624" y="19079"/>
                  <a:pt x="14619" y="19080"/>
                </a:cubicBezTo>
                <a:cubicBezTo>
                  <a:pt x="14614" y="19082"/>
                  <a:pt x="14609" y="19082"/>
                  <a:pt x="14604" y="19081"/>
                </a:cubicBezTo>
                <a:cubicBezTo>
                  <a:pt x="14598" y="19080"/>
                  <a:pt x="14594" y="19077"/>
                  <a:pt x="14589" y="19074"/>
                </a:cubicBezTo>
                <a:cubicBezTo>
                  <a:pt x="14585" y="19071"/>
                  <a:pt x="14580" y="19066"/>
                  <a:pt x="14576" y="19060"/>
                </a:cubicBezTo>
                <a:close/>
                <a:moveTo>
                  <a:pt x="15269" y="19060"/>
                </a:moveTo>
                <a:cubicBezTo>
                  <a:pt x="15265" y="19054"/>
                  <a:pt x="15261" y="19048"/>
                  <a:pt x="15258" y="19041"/>
                </a:cubicBezTo>
                <a:cubicBezTo>
                  <a:pt x="15255" y="19034"/>
                  <a:pt x="15253" y="19026"/>
                  <a:pt x="15251" y="19017"/>
                </a:cubicBezTo>
                <a:cubicBezTo>
                  <a:pt x="15247" y="19000"/>
                  <a:pt x="15245" y="18983"/>
                  <a:pt x="15247" y="18964"/>
                </a:cubicBezTo>
                <a:cubicBezTo>
                  <a:pt x="15248" y="18945"/>
                  <a:pt x="15252" y="18930"/>
                  <a:pt x="15258" y="18914"/>
                </a:cubicBezTo>
                <a:cubicBezTo>
                  <a:pt x="15261" y="18906"/>
                  <a:pt x="15264" y="18900"/>
                  <a:pt x="15268" y="18894"/>
                </a:cubicBezTo>
                <a:cubicBezTo>
                  <a:pt x="15272" y="18889"/>
                  <a:pt x="15277" y="18884"/>
                  <a:pt x="15281" y="18880"/>
                </a:cubicBezTo>
                <a:cubicBezTo>
                  <a:pt x="15291" y="18873"/>
                  <a:pt x="15301" y="18870"/>
                  <a:pt x="15311" y="18872"/>
                </a:cubicBezTo>
                <a:cubicBezTo>
                  <a:pt x="15322" y="18875"/>
                  <a:pt x="15331" y="18882"/>
                  <a:pt x="15339" y="18893"/>
                </a:cubicBezTo>
                <a:cubicBezTo>
                  <a:pt x="15348" y="18905"/>
                  <a:pt x="15353" y="18918"/>
                  <a:pt x="15357" y="18935"/>
                </a:cubicBezTo>
                <a:cubicBezTo>
                  <a:pt x="15362" y="18953"/>
                  <a:pt x="15363" y="18970"/>
                  <a:pt x="15361" y="18989"/>
                </a:cubicBezTo>
                <a:cubicBezTo>
                  <a:pt x="15360" y="19008"/>
                  <a:pt x="15357" y="19024"/>
                  <a:pt x="15350" y="19039"/>
                </a:cubicBezTo>
                <a:cubicBezTo>
                  <a:pt x="15347" y="19047"/>
                  <a:pt x="15344" y="19054"/>
                  <a:pt x="15340" y="19059"/>
                </a:cubicBezTo>
                <a:cubicBezTo>
                  <a:pt x="15336" y="19065"/>
                  <a:pt x="15331" y="19069"/>
                  <a:pt x="15327" y="19073"/>
                </a:cubicBezTo>
                <a:cubicBezTo>
                  <a:pt x="15322" y="19077"/>
                  <a:pt x="15317" y="19079"/>
                  <a:pt x="15312" y="19080"/>
                </a:cubicBezTo>
                <a:cubicBezTo>
                  <a:pt x="15307" y="19082"/>
                  <a:pt x="15302" y="19082"/>
                  <a:pt x="15297" y="19081"/>
                </a:cubicBezTo>
                <a:cubicBezTo>
                  <a:pt x="15292" y="19080"/>
                  <a:pt x="15287" y="19077"/>
                  <a:pt x="15282" y="19074"/>
                </a:cubicBezTo>
                <a:cubicBezTo>
                  <a:pt x="15278" y="19071"/>
                  <a:pt x="15273" y="19066"/>
                  <a:pt x="15269" y="19060"/>
                </a:cubicBezTo>
                <a:close/>
                <a:moveTo>
                  <a:pt x="15962" y="19060"/>
                </a:moveTo>
                <a:cubicBezTo>
                  <a:pt x="15958" y="19054"/>
                  <a:pt x="15954" y="19048"/>
                  <a:pt x="15951" y="19041"/>
                </a:cubicBezTo>
                <a:cubicBezTo>
                  <a:pt x="15948" y="19034"/>
                  <a:pt x="15946" y="19026"/>
                  <a:pt x="15944" y="19017"/>
                </a:cubicBezTo>
                <a:cubicBezTo>
                  <a:pt x="15940" y="19000"/>
                  <a:pt x="15938" y="18983"/>
                  <a:pt x="15940" y="18964"/>
                </a:cubicBezTo>
                <a:cubicBezTo>
                  <a:pt x="15941" y="18945"/>
                  <a:pt x="15945" y="18930"/>
                  <a:pt x="15951" y="18914"/>
                </a:cubicBezTo>
                <a:cubicBezTo>
                  <a:pt x="15954" y="18906"/>
                  <a:pt x="15958" y="18900"/>
                  <a:pt x="15961" y="18894"/>
                </a:cubicBezTo>
                <a:cubicBezTo>
                  <a:pt x="15965" y="18889"/>
                  <a:pt x="15970" y="18884"/>
                  <a:pt x="15974" y="18880"/>
                </a:cubicBezTo>
                <a:cubicBezTo>
                  <a:pt x="15984" y="18873"/>
                  <a:pt x="15994" y="18870"/>
                  <a:pt x="16004" y="18872"/>
                </a:cubicBezTo>
                <a:cubicBezTo>
                  <a:pt x="16015" y="18875"/>
                  <a:pt x="16024" y="18882"/>
                  <a:pt x="16032" y="18893"/>
                </a:cubicBezTo>
                <a:cubicBezTo>
                  <a:pt x="16036" y="18899"/>
                  <a:pt x="16040" y="18905"/>
                  <a:pt x="16043" y="18912"/>
                </a:cubicBezTo>
                <a:cubicBezTo>
                  <a:pt x="16046" y="18919"/>
                  <a:pt x="16048" y="18926"/>
                  <a:pt x="16050" y="18935"/>
                </a:cubicBezTo>
                <a:cubicBezTo>
                  <a:pt x="16055" y="18953"/>
                  <a:pt x="16056" y="18970"/>
                  <a:pt x="16054" y="18989"/>
                </a:cubicBezTo>
                <a:cubicBezTo>
                  <a:pt x="16053" y="19008"/>
                  <a:pt x="16050" y="19024"/>
                  <a:pt x="16043" y="19039"/>
                </a:cubicBezTo>
                <a:cubicBezTo>
                  <a:pt x="16040" y="19047"/>
                  <a:pt x="16037" y="19054"/>
                  <a:pt x="16033" y="19059"/>
                </a:cubicBezTo>
                <a:cubicBezTo>
                  <a:pt x="16029" y="19065"/>
                  <a:pt x="16024" y="19069"/>
                  <a:pt x="16020" y="19073"/>
                </a:cubicBezTo>
                <a:cubicBezTo>
                  <a:pt x="16015" y="19077"/>
                  <a:pt x="16010" y="19079"/>
                  <a:pt x="16005" y="19080"/>
                </a:cubicBezTo>
                <a:cubicBezTo>
                  <a:pt x="16000" y="19082"/>
                  <a:pt x="15995" y="19082"/>
                  <a:pt x="15990" y="19081"/>
                </a:cubicBezTo>
                <a:cubicBezTo>
                  <a:pt x="15985" y="19080"/>
                  <a:pt x="15980" y="19077"/>
                  <a:pt x="15975" y="19074"/>
                </a:cubicBezTo>
                <a:cubicBezTo>
                  <a:pt x="15971" y="19071"/>
                  <a:pt x="15966" y="19066"/>
                  <a:pt x="15962" y="19060"/>
                </a:cubicBezTo>
                <a:close/>
                <a:moveTo>
                  <a:pt x="16655" y="19060"/>
                </a:moveTo>
                <a:cubicBezTo>
                  <a:pt x="16651" y="19054"/>
                  <a:pt x="16647" y="19048"/>
                  <a:pt x="16644" y="19041"/>
                </a:cubicBezTo>
                <a:cubicBezTo>
                  <a:pt x="16641" y="19034"/>
                  <a:pt x="16639" y="19026"/>
                  <a:pt x="16637" y="19017"/>
                </a:cubicBezTo>
                <a:cubicBezTo>
                  <a:pt x="16633" y="19000"/>
                  <a:pt x="16631" y="18983"/>
                  <a:pt x="16633" y="18964"/>
                </a:cubicBezTo>
                <a:cubicBezTo>
                  <a:pt x="16634" y="18945"/>
                  <a:pt x="16638" y="18930"/>
                  <a:pt x="16644" y="18914"/>
                </a:cubicBezTo>
                <a:cubicBezTo>
                  <a:pt x="16647" y="18906"/>
                  <a:pt x="16651" y="18900"/>
                  <a:pt x="16655" y="18894"/>
                </a:cubicBezTo>
                <a:cubicBezTo>
                  <a:pt x="16658" y="18889"/>
                  <a:pt x="16663" y="18884"/>
                  <a:pt x="16667" y="18880"/>
                </a:cubicBezTo>
                <a:cubicBezTo>
                  <a:pt x="16677" y="18873"/>
                  <a:pt x="16687" y="18870"/>
                  <a:pt x="16697" y="18872"/>
                </a:cubicBezTo>
                <a:cubicBezTo>
                  <a:pt x="16708" y="18875"/>
                  <a:pt x="16717" y="18882"/>
                  <a:pt x="16725" y="18893"/>
                </a:cubicBezTo>
                <a:cubicBezTo>
                  <a:pt x="16729" y="18899"/>
                  <a:pt x="16733" y="18905"/>
                  <a:pt x="16736" y="18912"/>
                </a:cubicBezTo>
                <a:cubicBezTo>
                  <a:pt x="16739" y="18919"/>
                  <a:pt x="16741" y="18926"/>
                  <a:pt x="16743" y="18935"/>
                </a:cubicBezTo>
                <a:cubicBezTo>
                  <a:pt x="16748" y="18953"/>
                  <a:pt x="16749" y="18970"/>
                  <a:pt x="16747" y="18989"/>
                </a:cubicBezTo>
                <a:cubicBezTo>
                  <a:pt x="16746" y="19008"/>
                  <a:pt x="16743" y="19024"/>
                  <a:pt x="16736" y="19039"/>
                </a:cubicBezTo>
                <a:cubicBezTo>
                  <a:pt x="16733" y="19047"/>
                  <a:pt x="16730" y="19054"/>
                  <a:pt x="16726" y="19059"/>
                </a:cubicBezTo>
                <a:cubicBezTo>
                  <a:pt x="16722" y="19065"/>
                  <a:pt x="16717" y="19069"/>
                  <a:pt x="16713" y="19073"/>
                </a:cubicBezTo>
                <a:cubicBezTo>
                  <a:pt x="16708" y="19077"/>
                  <a:pt x="16703" y="19079"/>
                  <a:pt x="16698" y="19080"/>
                </a:cubicBezTo>
                <a:cubicBezTo>
                  <a:pt x="16693" y="19082"/>
                  <a:pt x="16688" y="19082"/>
                  <a:pt x="16683" y="19081"/>
                </a:cubicBezTo>
                <a:cubicBezTo>
                  <a:pt x="16678" y="19080"/>
                  <a:pt x="16673" y="19077"/>
                  <a:pt x="16668" y="19074"/>
                </a:cubicBezTo>
                <a:cubicBezTo>
                  <a:pt x="16664" y="19071"/>
                  <a:pt x="16659" y="19066"/>
                  <a:pt x="16655" y="19060"/>
                </a:cubicBezTo>
                <a:close/>
                <a:moveTo>
                  <a:pt x="17349" y="19060"/>
                </a:moveTo>
                <a:cubicBezTo>
                  <a:pt x="17344" y="19054"/>
                  <a:pt x="17341" y="19048"/>
                  <a:pt x="17338" y="19041"/>
                </a:cubicBezTo>
                <a:cubicBezTo>
                  <a:pt x="17335" y="19034"/>
                  <a:pt x="17332" y="19026"/>
                  <a:pt x="17330" y="19017"/>
                </a:cubicBezTo>
                <a:cubicBezTo>
                  <a:pt x="17326" y="19000"/>
                  <a:pt x="17324" y="18983"/>
                  <a:pt x="17326" y="18964"/>
                </a:cubicBezTo>
                <a:cubicBezTo>
                  <a:pt x="17327" y="18945"/>
                  <a:pt x="17331" y="18930"/>
                  <a:pt x="17337" y="18914"/>
                </a:cubicBezTo>
                <a:cubicBezTo>
                  <a:pt x="17340" y="18906"/>
                  <a:pt x="17344" y="18900"/>
                  <a:pt x="17348" y="18894"/>
                </a:cubicBezTo>
                <a:cubicBezTo>
                  <a:pt x="17351" y="18889"/>
                  <a:pt x="17356" y="18884"/>
                  <a:pt x="17360" y="18880"/>
                </a:cubicBezTo>
                <a:cubicBezTo>
                  <a:pt x="17370" y="18873"/>
                  <a:pt x="17380" y="18870"/>
                  <a:pt x="17390" y="18872"/>
                </a:cubicBezTo>
                <a:cubicBezTo>
                  <a:pt x="17401" y="18875"/>
                  <a:pt x="17410" y="18882"/>
                  <a:pt x="17418" y="18893"/>
                </a:cubicBezTo>
                <a:cubicBezTo>
                  <a:pt x="17422" y="18899"/>
                  <a:pt x="17426" y="18905"/>
                  <a:pt x="17429" y="18912"/>
                </a:cubicBezTo>
                <a:cubicBezTo>
                  <a:pt x="17432" y="18919"/>
                  <a:pt x="17434" y="18926"/>
                  <a:pt x="17436" y="18935"/>
                </a:cubicBezTo>
                <a:cubicBezTo>
                  <a:pt x="17441" y="18953"/>
                  <a:pt x="17442" y="18970"/>
                  <a:pt x="17440" y="18989"/>
                </a:cubicBezTo>
                <a:cubicBezTo>
                  <a:pt x="17439" y="19008"/>
                  <a:pt x="17436" y="19024"/>
                  <a:pt x="17429" y="19039"/>
                </a:cubicBezTo>
                <a:cubicBezTo>
                  <a:pt x="17426" y="19047"/>
                  <a:pt x="17423" y="19054"/>
                  <a:pt x="17419" y="19059"/>
                </a:cubicBezTo>
                <a:cubicBezTo>
                  <a:pt x="17415" y="19065"/>
                  <a:pt x="17411" y="19069"/>
                  <a:pt x="17406" y="19073"/>
                </a:cubicBezTo>
                <a:cubicBezTo>
                  <a:pt x="17401" y="19077"/>
                  <a:pt x="17396" y="19079"/>
                  <a:pt x="17391" y="19080"/>
                </a:cubicBezTo>
                <a:cubicBezTo>
                  <a:pt x="17386" y="19082"/>
                  <a:pt x="17381" y="19082"/>
                  <a:pt x="17376" y="19081"/>
                </a:cubicBezTo>
                <a:cubicBezTo>
                  <a:pt x="17371" y="19080"/>
                  <a:pt x="17366" y="19077"/>
                  <a:pt x="17362" y="19074"/>
                </a:cubicBezTo>
                <a:cubicBezTo>
                  <a:pt x="17357" y="19071"/>
                  <a:pt x="17353" y="19066"/>
                  <a:pt x="17349" y="19060"/>
                </a:cubicBezTo>
                <a:close/>
                <a:moveTo>
                  <a:pt x="18042" y="19060"/>
                </a:moveTo>
                <a:cubicBezTo>
                  <a:pt x="18037" y="19054"/>
                  <a:pt x="18034" y="19048"/>
                  <a:pt x="18031" y="19041"/>
                </a:cubicBezTo>
                <a:cubicBezTo>
                  <a:pt x="18028" y="19034"/>
                  <a:pt x="18025" y="19026"/>
                  <a:pt x="18023" y="19017"/>
                </a:cubicBezTo>
                <a:cubicBezTo>
                  <a:pt x="18019" y="19000"/>
                  <a:pt x="18017" y="18983"/>
                  <a:pt x="18019" y="18964"/>
                </a:cubicBezTo>
                <a:cubicBezTo>
                  <a:pt x="18020" y="18945"/>
                  <a:pt x="18024" y="18930"/>
                  <a:pt x="18030" y="18914"/>
                </a:cubicBezTo>
                <a:cubicBezTo>
                  <a:pt x="18033" y="18906"/>
                  <a:pt x="18037" y="18900"/>
                  <a:pt x="18041" y="18894"/>
                </a:cubicBezTo>
                <a:cubicBezTo>
                  <a:pt x="18044" y="18889"/>
                  <a:pt x="18049" y="18884"/>
                  <a:pt x="18053" y="18880"/>
                </a:cubicBezTo>
                <a:cubicBezTo>
                  <a:pt x="18063" y="18873"/>
                  <a:pt x="18073" y="18870"/>
                  <a:pt x="18083" y="18872"/>
                </a:cubicBezTo>
                <a:cubicBezTo>
                  <a:pt x="18094" y="18875"/>
                  <a:pt x="18103" y="18882"/>
                  <a:pt x="18111" y="18893"/>
                </a:cubicBezTo>
                <a:cubicBezTo>
                  <a:pt x="18115" y="18899"/>
                  <a:pt x="18119" y="18905"/>
                  <a:pt x="18122" y="18912"/>
                </a:cubicBezTo>
                <a:cubicBezTo>
                  <a:pt x="18125" y="18919"/>
                  <a:pt x="18127" y="18926"/>
                  <a:pt x="18129" y="18935"/>
                </a:cubicBezTo>
                <a:cubicBezTo>
                  <a:pt x="18131" y="18944"/>
                  <a:pt x="18133" y="18953"/>
                  <a:pt x="18133" y="18962"/>
                </a:cubicBezTo>
                <a:cubicBezTo>
                  <a:pt x="18134" y="18971"/>
                  <a:pt x="18134" y="18980"/>
                  <a:pt x="18133" y="18989"/>
                </a:cubicBezTo>
                <a:cubicBezTo>
                  <a:pt x="18132" y="19008"/>
                  <a:pt x="18129" y="19024"/>
                  <a:pt x="18122" y="19039"/>
                </a:cubicBezTo>
                <a:cubicBezTo>
                  <a:pt x="18116" y="19055"/>
                  <a:pt x="18109" y="19066"/>
                  <a:pt x="18099" y="19073"/>
                </a:cubicBezTo>
                <a:cubicBezTo>
                  <a:pt x="18094" y="19077"/>
                  <a:pt x="18089" y="19079"/>
                  <a:pt x="18084" y="19080"/>
                </a:cubicBezTo>
                <a:cubicBezTo>
                  <a:pt x="18079" y="19082"/>
                  <a:pt x="18074" y="19082"/>
                  <a:pt x="18069" y="19081"/>
                </a:cubicBezTo>
                <a:cubicBezTo>
                  <a:pt x="18064" y="19080"/>
                  <a:pt x="18059" y="19077"/>
                  <a:pt x="18055" y="19074"/>
                </a:cubicBezTo>
                <a:cubicBezTo>
                  <a:pt x="18050" y="19071"/>
                  <a:pt x="18046" y="19066"/>
                  <a:pt x="18042" y="19060"/>
                </a:cubicBezTo>
                <a:close/>
                <a:moveTo>
                  <a:pt x="18735" y="19060"/>
                </a:moveTo>
                <a:cubicBezTo>
                  <a:pt x="18730" y="19054"/>
                  <a:pt x="18727" y="19048"/>
                  <a:pt x="18724" y="19041"/>
                </a:cubicBezTo>
                <a:cubicBezTo>
                  <a:pt x="18721" y="19034"/>
                  <a:pt x="18718" y="19026"/>
                  <a:pt x="18716" y="19017"/>
                </a:cubicBezTo>
                <a:cubicBezTo>
                  <a:pt x="18712" y="19000"/>
                  <a:pt x="18710" y="18983"/>
                  <a:pt x="18712" y="18964"/>
                </a:cubicBezTo>
                <a:cubicBezTo>
                  <a:pt x="18713" y="18945"/>
                  <a:pt x="18717" y="18930"/>
                  <a:pt x="18723" y="18914"/>
                </a:cubicBezTo>
                <a:cubicBezTo>
                  <a:pt x="18726" y="18906"/>
                  <a:pt x="18730" y="18900"/>
                  <a:pt x="18734" y="18894"/>
                </a:cubicBezTo>
                <a:cubicBezTo>
                  <a:pt x="18737" y="18889"/>
                  <a:pt x="18742" y="18884"/>
                  <a:pt x="18746" y="18880"/>
                </a:cubicBezTo>
                <a:cubicBezTo>
                  <a:pt x="18756" y="18873"/>
                  <a:pt x="18766" y="18870"/>
                  <a:pt x="18776" y="18872"/>
                </a:cubicBezTo>
                <a:cubicBezTo>
                  <a:pt x="18787" y="18875"/>
                  <a:pt x="18796" y="18882"/>
                  <a:pt x="18804" y="18893"/>
                </a:cubicBezTo>
                <a:cubicBezTo>
                  <a:pt x="18808" y="18899"/>
                  <a:pt x="18812" y="18905"/>
                  <a:pt x="18815" y="18912"/>
                </a:cubicBezTo>
                <a:cubicBezTo>
                  <a:pt x="18818" y="18919"/>
                  <a:pt x="18820" y="18926"/>
                  <a:pt x="18822" y="18935"/>
                </a:cubicBezTo>
                <a:cubicBezTo>
                  <a:pt x="18827" y="18953"/>
                  <a:pt x="18828" y="18970"/>
                  <a:pt x="18827" y="18989"/>
                </a:cubicBezTo>
                <a:cubicBezTo>
                  <a:pt x="18825" y="19008"/>
                  <a:pt x="18822" y="19024"/>
                  <a:pt x="18815" y="19039"/>
                </a:cubicBezTo>
                <a:cubicBezTo>
                  <a:pt x="18809" y="19055"/>
                  <a:pt x="18802" y="19066"/>
                  <a:pt x="18792" y="19073"/>
                </a:cubicBezTo>
                <a:cubicBezTo>
                  <a:pt x="18787" y="19077"/>
                  <a:pt x="18782" y="19079"/>
                  <a:pt x="18777" y="19080"/>
                </a:cubicBezTo>
                <a:cubicBezTo>
                  <a:pt x="18772" y="19082"/>
                  <a:pt x="18767" y="19082"/>
                  <a:pt x="18762" y="19081"/>
                </a:cubicBezTo>
                <a:cubicBezTo>
                  <a:pt x="18757" y="19080"/>
                  <a:pt x="18752" y="19077"/>
                  <a:pt x="18748" y="19074"/>
                </a:cubicBezTo>
                <a:cubicBezTo>
                  <a:pt x="18743" y="19071"/>
                  <a:pt x="18739" y="19066"/>
                  <a:pt x="18735" y="19060"/>
                </a:cubicBezTo>
                <a:close/>
                <a:moveTo>
                  <a:pt x="19428" y="19060"/>
                </a:moveTo>
                <a:cubicBezTo>
                  <a:pt x="19423" y="19054"/>
                  <a:pt x="19420" y="19048"/>
                  <a:pt x="19417" y="19041"/>
                </a:cubicBezTo>
                <a:cubicBezTo>
                  <a:pt x="19414" y="19034"/>
                  <a:pt x="19411" y="19026"/>
                  <a:pt x="19409" y="19017"/>
                </a:cubicBezTo>
                <a:cubicBezTo>
                  <a:pt x="19405" y="19000"/>
                  <a:pt x="19403" y="18983"/>
                  <a:pt x="19405" y="18964"/>
                </a:cubicBezTo>
                <a:cubicBezTo>
                  <a:pt x="19406" y="18945"/>
                  <a:pt x="19410" y="18930"/>
                  <a:pt x="19416" y="18914"/>
                </a:cubicBezTo>
                <a:cubicBezTo>
                  <a:pt x="19419" y="18906"/>
                  <a:pt x="19423" y="18900"/>
                  <a:pt x="19427" y="18894"/>
                </a:cubicBezTo>
                <a:cubicBezTo>
                  <a:pt x="19430" y="18889"/>
                  <a:pt x="19435" y="18884"/>
                  <a:pt x="19439" y="18880"/>
                </a:cubicBezTo>
                <a:cubicBezTo>
                  <a:pt x="19449" y="18873"/>
                  <a:pt x="19459" y="18870"/>
                  <a:pt x="19469" y="18872"/>
                </a:cubicBezTo>
                <a:cubicBezTo>
                  <a:pt x="19480" y="18875"/>
                  <a:pt x="19489" y="18882"/>
                  <a:pt x="19497" y="18893"/>
                </a:cubicBezTo>
                <a:cubicBezTo>
                  <a:pt x="19506" y="18905"/>
                  <a:pt x="19511" y="18918"/>
                  <a:pt x="19515" y="18935"/>
                </a:cubicBezTo>
                <a:cubicBezTo>
                  <a:pt x="19520" y="18953"/>
                  <a:pt x="19521" y="18970"/>
                  <a:pt x="19520" y="18989"/>
                </a:cubicBezTo>
                <a:cubicBezTo>
                  <a:pt x="19518" y="19008"/>
                  <a:pt x="19515" y="19024"/>
                  <a:pt x="19508" y="19039"/>
                </a:cubicBezTo>
                <a:cubicBezTo>
                  <a:pt x="19505" y="19047"/>
                  <a:pt x="19502" y="19054"/>
                  <a:pt x="19498" y="19059"/>
                </a:cubicBezTo>
                <a:cubicBezTo>
                  <a:pt x="19494" y="19065"/>
                  <a:pt x="19490" y="19069"/>
                  <a:pt x="19485" y="19073"/>
                </a:cubicBezTo>
                <a:cubicBezTo>
                  <a:pt x="19480" y="19077"/>
                  <a:pt x="19475" y="19079"/>
                  <a:pt x="19470" y="19080"/>
                </a:cubicBezTo>
                <a:cubicBezTo>
                  <a:pt x="19465" y="19082"/>
                  <a:pt x="19460" y="19082"/>
                  <a:pt x="19455" y="19081"/>
                </a:cubicBezTo>
                <a:cubicBezTo>
                  <a:pt x="19450" y="19080"/>
                  <a:pt x="19445" y="19077"/>
                  <a:pt x="19441" y="19074"/>
                </a:cubicBezTo>
                <a:cubicBezTo>
                  <a:pt x="19436" y="19071"/>
                  <a:pt x="19432" y="19066"/>
                  <a:pt x="19428" y="19060"/>
                </a:cubicBezTo>
                <a:close/>
                <a:moveTo>
                  <a:pt x="20121" y="19060"/>
                </a:moveTo>
                <a:cubicBezTo>
                  <a:pt x="20116" y="19054"/>
                  <a:pt x="20113" y="19048"/>
                  <a:pt x="20110" y="19041"/>
                </a:cubicBezTo>
                <a:cubicBezTo>
                  <a:pt x="20107" y="19034"/>
                  <a:pt x="20104" y="19026"/>
                  <a:pt x="20102" y="19017"/>
                </a:cubicBezTo>
                <a:cubicBezTo>
                  <a:pt x="20098" y="19000"/>
                  <a:pt x="20096" y="18983"/>
                  <a:pt x="20098" y="18964"/>
                </a:cubicBezTo>
                <a:cubicBezTo>
                  <a:pt x="20099" y="18945"/>
                  <a:pt x="20103" y="18930"/>
                  <a:pt x="20109" y="18914"/>
                </a:cubicBezTo>
                <a:cubicBezTo>
                  <a:pt x="20112" y="18906"/>
                  <a:pt x="20116" y="18900"/>
                  <a:pt x="20120" y="18894"/>
                </a:cubicBezTo>
                <a:cubicBezTo>
                  <a:pt x="20124" y="18889"/>
                  <a:pt x="20128" y="18884"/>
                  <a:pt x="20133" y="18880"/>
                </a:cubicBezTo>
                <a:cubicBezTo>
                  <a:pt x="20143" y="18873"/>
                  <a:pt x="20152" y="18870"/>
                  <a:pt x="20162" y="18872"/>
                </a:cubicBezTo>
                <a:cubicBezTo>
                  <a:pt x="20173" y="18875"/>
                  <a:pt x="20182" y="18882"/>
                  <a:pt x="20190" y="18893"/>
                </a:cubicBezTo>
                <a:cubicBezTo>
                  <a:pt x="20199" y="18905"/>
                  <a:pt x="20204" y="18918"/>
                  <a:pt x="20208" y="18935"/>
                </a:cubicBezTo>
                <a:cubicBezTo>
                  <a:pt x="20213" y="18953"/>
                  <a:pt x="20214" y="18970"/>
                  <a:pt x="20213" y="18989"/>
                </a:cubicBezTo>
                <a:cubicBezTo>
                  <a:pt x="20211" y="19008"/>
                  <a:pt x="20208" y="19024"/>
                  <a:pt x="20201" y="19039"/>
                </a:cubicBezTo>
                <a:cubicBezTo>
                  <a:pt x="20198" y="19047"/>
                  <a:pt x="20195" y="19054"/>
                  <a:pt x="20191" y="19059"/>
                </a:cubicBezTo>
                <a:cubicBezTo>
                  <a:pt x="20187" y="19065"/>
                  <a:pt x="20183" y="19069"/>
                  <a:pt x="20178" y="19073"/>
                </a:cubicBezTo>
                <a:cubicBezTo>
                  <a:pt x="20173" y="19077"/>
                  <a:pt x="20168" y="19079"/>
                  <a:pt x="20163" y="19080"/>
                </a:cubicBezTo>
                <a:cubicBezTo>
                  <a:pt x="20158" y="19082"/>
                  <a:pt x="20153" y="19082"/>
                  <a:pt x="20148" y="19081"/>
                </a:cubicBezTo>
                <a:cubicBezTo>
                  <a:pt x="20143" y="19080"/>
                  <a:pt x="20138" y="19077"/>
                  <a:pt x="20134" y="19074"/>
                </a:cubicBezTo>
                <a:cubicBezTo>
                  <a:pt x="20129" y="19071"/>
                  <a:pt x="20125" y="19066"/>
                  <a:pt x="20121" y="19060"/>
                </a:cubicBezTo>
                <a:close/>
                <a:moveTo>
                  <a:pt x="20814" y="19060"/>
                </a:moveTo>
                <a:cubicBezTo>
                  <a:pt x="20809" y="19054"/>
                  <a:pt x="20806" y="19048"/>
                  <a:pt x="20803" y="19041"/>
                </a:cubicBezTo>
                <a:cubicBezTo>
                  <a:pt x="20800" y="19034"/>
                  <a:pt x="20797" y="19026"/>
                  <a:pt x="20795" y="19017"/>
                </a:cubicBezTo>
                <a:cubicBezTo>
                  <a:pt x="20791" y="19000"/>
                  <a:pt x="20789" y="18983"/>
                  <a:pt x="20791" y="18964"/>
                </a:cubicBezTo>
                <a:cubicBezTo>
                  <a:pt x="20792" y="18945"/>
                  <a:pt x="20796" y="18930"/>
                  <a:pt x="20802" y="18914"/>
                </a:cubicBezTo>
                <a:cubicBezTo>
                  <a:pt x="20805" y="18906"/>
                  <a:pt x="20809" y="18900"/>
                  <a:pt x="20813" y="18894"/>
                </a:cubicBezTo>
                <a:cubicBezTo>
                  <a:pt x="20817" y="18889"/>
                  <a:pt x="20821" y="18884"/>
                  <a:pt x="20826" y="18880"/>
                </a:cubicBezTo>
                <a:cubicBezTo>
                  <a:pt x="20836" y="18873"/>
                  <a:pt x="20845" y="18870"/>
                  <a:pt x="20855" y="18872"/>
                </a:cubicBezTo>
                <a:cubicBezTo>
                  <a:pt x="20866" y="18875"/>
                  <a:pt x="20875" y="18882"/>
                  <a:pt x="20883" y="18893"/>
                </a:cubicBezTo>
                <a:cubicBezTo>
                  <a:pt x="20892" y="18905"/>
                  <a:pt x="20897" y="18918"/>
                  <a:pt x="20901" y="18935"/>
                </a:cubicBezTo>
                <a:cubicBezTo>
                  <a:pt x="20906" y="18953"/>
                  <a:pt x="20907" y="18970"/>
                  <a:pt x="20906" y="18989"/>
                </a:cubicBezTo>
                <a:cubicBezTo>
                  <a:pt x="20904" y="19008"/>
                  <a:pt x="20901" y="19024"/>
                  <a:pt x="20894" y="19039"/>
                </a:cubicBezTo>
                <a:cubicBezTo>
                  <a:pt x="20891" y="19047"/>
                  <a:pt x="20888" y="19054"/>
                  <a:pt x="20884" y="19059"/>
                </a:cubicBezTo>
                <a:cubicBezTo>
                  <a:pt x="20880" y="19065"/>
                  <a:pt x="20876" y="19069"/>
                  <a:pt x="20871" y="19073"/>
                </a:cubicBezTo>
                <a:cubicBezTo>
                  <a:pt x="20866" y="19077"/>
                  <a:pt x="20861" y="19079"/>
                  <a:pt x="20856" y="19080"/>
                </a:cubicBezTo>
                <a:cubicBezTo>
                  <a:pt x="20852" y="19082"/>
                  <a:pt x="20846" y="19082"/>
                  <a:pt x="20841" y="19081"/>
                </a:cubicBezTo>
                <a:cubicBezTo>
                  <a:pt x="20836" y="19080"/>
                  <a:pt x="20831" y="19077"/>
                  <a:pt x="20827" y="19074"/>
                </a:cubicBezTo>
                <a:cubicBezTo>
                  <a:pt x="20822" y="19071"/>
                  <a:pt x="20818" y="19066"/>
                  <a:pt x="20814" y="19060"/>
                </a:cubicBezTo>
                <a:close/>
                <a:moveTo>
                  <a:pt x="21507" y="19060"/>
                </a:moveTo>
                <a:cubicBezTo>
                  <a:pt x="21498" y="19048"/>
                  <a:pt x="21493" y="19035"/>
                  <a:pt x="21488" y="19017"/>
                </a:cubicBezTo>
                <a:cubicBezTo>
                  <a:pt x="21484" y="19000"/>
                  <a:pt x="21482" y="18983"/>
                  <a:pt x="21484" y="18964"/>
                </a:cubicBezTo>
                <a:cubicBezTo>
                  <a:pt x="21485" y="18945"/>
                  <a:pt x="21489" y="18930"/>
                  <a:pt x="21495" y="18914"/>
                </a:cubicBezTo>
                <a:cubicBezTo>
                  <a:pt x="21498" y="18906"/>
                  <a:pt x="21502" y="18900"/>
                  <a:pt x="21506" y="18894"/>
                </a:cubicBezTo>
                <a:cubicBezTo>
                  <a:pt x="21510" y="18889"/>
                  <a:pt x="21514" y="18884"/>
                  <a:pt x="21519" y="18880"/>
                </a:cubicBezTo>
                <a:cubicBezTo>
                  <a:pt x="21529" y="18873"/>
                  <a:pt x="21538" y="18870"/>
                  <a:pt x="21548" y="18872"/>
                </a:cubicBezTo>
                <a:cubicBezTo>
                  <a:pt x="21559" y="18875"/>
                  <a:pt x="21568" y="18882"/>
                  <a:pt x="21576" y="18893"/>
                </a:cubicBezTo>
                <a:cubicBezTo>
                  <a:pt x="21585" y="18905"/>
                  <a:pt x="21590" y="18918"/>
                  <a:pt x="21594" y="18935"/>
                </a:cubicBezTo>
                <a:cubicBezTo>
                  <a:pt x="21599" y="18953"/>
                  <a:pt x="21600" y="18970"/>
                  <a:pt x="21599" y="18989"/>
                </a:cubicBezTo>
                <a:cubicBezTo>
                  <a:pt x="21597" y="19008"/>
                  <a:pt x="21594" y="19024"/>
                  <a:pt x="21587" y="19039"/>
                </a:cubicBezTo>
                <a:cubicBezTo>
                  <a:pt x="21584" y="19047"/>
                  <a:pt x="21581" y="19054"/>
                  <a:pt x="21577" y="19059"/>
                </a:cubicBezTo>
                <a:cubicBezTo>
                  <a:pt x="21573" y="19065"/>
                  <a:pt x="21569" y="19069"/>
                  <a:pt x="21564" y="19073"/>
                </a:cubicBezTo>
                <a:cubicBezTo>
                  <a:pt x="21559" y="19077"/>
                  <a:pt x="21554" y="19079"/>
                  <a:pt x="21549" y="19080"/>
                </a:cubicBezTo>
                <a:cubicBezTo>
                  <a:pt x="21545" y="19082"/>
                  <a:pt x="21539" y="19082"/>
                  <a:pt x="21534" y="19081"/>
                </a:cubicBezTo>
                <a:cubicBezTo>
                  <a:pt x="21524" y="19078"/>
                  <a:pt x="21515" y="19072"/>
                  <a:pt x="21507" y="19060"/>
                </a:cubicBezTo>
                <a:close/>
                <a:moveTo>
                  <a:pt x="23" y="20318"/>
                </a:moveTo>
                <a:cubicBezTo>
                  <a:pt x="15" y="20306"/>
                  <a:pt x="9" y="20294"/>
                  <a:pt x="5" y="20275"/>
                </a:cubicBezTo>
                <a:cubicBezTo>
                  <a:pt x="3" y="20267"/>
                  <a:pt x="1" y="20258"/>
                  <a:pt x="1" y="20249"/>
                </a:cubicBezTo>
                <a:cubicBezTo>
                  <a:pt x="0" y="20240"/>
                  <a:pt x="0" y="20232"/>
                  <a:pt x="1" y="20222"/>
                </a:cubicBezTo>
                <a:cubicBezTo>
                  <a:pt x="1" y="20212"/>
                  <a:pt x="2" y="20204"/>
                  <a:pt x="4" y="20196"/>
                </a:cubicBezTo>
                <a:cubicBezTo>
                  <a:pt x="6" y="20188"/>
                  <a:pt x="8" y="20180"/>
                  <a:pt x="12" y="20172"/>
                </a:cubicBezTo>
                <a:cubicBezTo>
                  <a:pt x="15" y="20164"/>
                  <a:pt x="18" y="20158"/>
                  <a:pt x="22" y="20152"/>
                </a:cubicBezTo>
                <a:cubicBezTo>
                  <a:pt x="26" y="20147"/>
                  <a:pt x="30" y="20142"/>
                  <a:pt x="35" y="20138"/>
                </a:cubicBezTo>
                <a:cubicBezTo>
                  <a:pt x="45" y="20131"/>
                  <a:pt x="54" y="20128"/>
                  <a:pt x="65" y="20130"/>
                </a:cubicBezTo>
                <a:cubicBezTo>
                  <a:pt x="75" y="20133"/>
                  <a:pt x="84" y="20140"/>
                  <a:pt x="92" y="20151"/>
                </a:cubicBezTo>
                <a:cubicBezTo>
                  <a:pt x="96" y="20157"/>
                  <a:pt x="100" y="20163"/>
                  <a:pt x="103" y="20170"/>
                </a:cubicBezTo>
                <a:cubicBezTo>
                  <a:pt x="106" y="20177"/>
                  <a:pt x="109" y="20185"/>
                  <a:pt x="111" y="20193"/>
                </a:cubicBezTo>
                <a:cubicBezTo>
                  <a:pt x="115" y="20212"/>
                  <a:pt x="116" y="20228"/>
                  <a:pt x="115" y="20247"/>
                </a:cubicBezTo>
                <a:cubicBezTo>
                  <a:pt x="114" y="20267"/>
                  <a:pt x="110" y="20282"/>
                  <a:pt x="104" y="20298"/>
                </a:cubicBezTo>
                <a:cubicBezTo>
                  <a:pt x="100" y="20305"/>
                  <a:pt x="97" y="20312"/>
                  <a:pt x="93" y="20317"/>
                </a:cubicBezTo>
                <a:cubicBezTo>
                  <a:pt x="89" y="20323"/>
                  <a:pt x="85" y="20327"/>
                  <a:pt x="80" y="20331"/>
                </a:cubicBezTo>
                <a:cubicBezTo>
                  <a:pt x="75" y="20335"/>
                  <a:pt x="71" y="20337"/>
                  <a:pt x="66" y="20339"/>
                </a:cubicBezTo>
                <a:cubicBezTo>
                  <a:pt x="61" y="20340"/>
                  <a:pt x="56" y="20340"/>
                  <a:pt x="51" y="20339"/>
                </a:cubicBezTo>
                <a:cubicBezTo>
                  <a:pt x="40" y="20337"/>
                  <a:pt x="31" y="20330"/>
                  <a:pt x="23" y="20318"/>
                </a:cubicBezTo>
                <a:close/>
                <a:moveTo>
                  <a:pt x="716" y="20318"/>
                </a:moveTo>
                <a:cubicBezTo>
                  <a:pt x="708" y="20306"/>
                  <a:pt x="702" y="20294"/>
                  <a:pt x="698" y="20275"/>
                </a:cubicBezTo>
                <a:cubicBezTo>
                  <a:pt x="693" y="20258"/>
                  <a:pt x="692" y="20241"/>
                  <a:pt x="694" y="20222"/>
                </a:cubicBezTo>
                <a:cubicBezTo>
                  <a:pt x="695" y="20203"/>
                  <a:pt x="698" y="20188"/>
                  <a:pt x="705" y="20172"/>
                </a:cubicBezTo>
                <a:cubicBezTo>
                  <a:pt x="711" y="20157"/>
                  <a:pt x="718" y="20146"/>
                  <a:pt x="728" y="20138"/>
                </a:cubicBezTo>
                <a:cubicBezTo>
                  <a:pt x="738" y="20131"/>
                  <a:pt x="747" y="20128"/>
                  <a:pt x="758" y="20130"/>
                </a:cubicBezTo>
                <a:cubicBezTo>
                  <a:pt x="768" y="20133"/>
                  <a:pt x="777" y="20140"/>
                  <a:pt x="785" y="20151"/>
                </a:cubicBezTo>
                <a:cubicBezTo>
                  <a:pt x="789" y="20157"/>
                  <a:pt x="793" y="20163"/>
                  <a:pt x="796" y="20170"/>
                </a:cubicBezTo>
                <a:cubicBezTo>
                  <a:pt x="799" y="20177"/>
                  <a:pt x="802" y="20185"/>
                  <a:pt x="804" y="20193"/>
                </a:cubicBezTo>
                <a:cubicBezTo>
                  <a:pt x="808" y="20212"/>
                  <a:pt x="809" y="20228"/>
                  <a:pt x="808" y="20247"/>
                </a:cubicBezTo>
                <a:cubicBezTo>
                  <a:pt x="807" y="20267"/>
                  <a:pt x="803" y="20282"/>
                  <a:pt x="797" y="20298"/>
                </a:cubicBezTo>
                <a:cubicBezTo>
                  <a:pt x="793" y="20305"/>
                  <a:pt x="790" y="20312"/>
                  <a:pt x="786" y="20317"/>
                </a:cubicBezTo>
                <a:cubicBezTo>
                  <a:pt x="782" y="20323"/>
                  <a:pt x="778" y="20327"/>
                  <a:pt x="773" y="20331"/>
                </a:cubicBezTo>
                <a:cubicBezTo>
                  <a:pt x="768" y="20335"/>
                  <a:pt x="764" y="20337"/>
                  <a:pt x="759" y="20339"/>
                </a:cubicBezTo>
                <a:cubicBezTo>
                  <a:pt x="754" y="20340"/>
                  <a:pt x="749" y="20340"/>
                  <a:pt x="744" y="20339"/>
                </a:cubicBezTo>
                <a:cubicBezTo>
                  <a:pt x="733" y="20337"/>
                  <a:pt x="724" y="20330"/>
                  <a:pt x="716" y="20318"/>
                </a:cubicBezTo>
                <a:close/>
                <a:moveTo>
                  <a:pt x="1409" y="20318"/>
                </a:moveTo>
                <a:cubicBezTo>
                  <a:pt x="1401" y="20306"/>
                  <a:pt x="1395" y="20294"/>
                  <a:pt x="1391" y="20275"/>
                </a:cubicBezTo>
                <a:cubicBezTo>
                  <a:pt x="1386" y="20258"/>
                  <a:pt x="1385" y="20241"/>
                  <a:pt x="1387" y="20222"/>
                </a:cubicBezTo>
                <a:cubicBezTo>
                  <a:pt x="1388" y="20203"/>
                  <a:pt x="1391" y="20188"/>
                  <a:pt x="1398" y="20172"/>
                </a:cubicBezTo>
                <a:cubicBezTo>
                  <a:pt x="1404" y="20157"/>
                  <a:pt x="1412" y="20146"/>
                  <a:pt x="1421" y="20138"/>
                </a:cubicBezTo>
                <a:cubicBezTo>
                  <a:pt x="1431" y="20131"/>
                  <a:pt x="1440" y="20128"/>
                  <a:pt x="1451" y="20130"/>
                </a:cubicBezTo>
                <a:cubicBezTo>
                  <a:pt x="1461" y="20133"/>
                  <a:pt x="1470" y="20140"/>
                  <a:pt x="1479" y="20151"/>
                </a:cubicBezTo>
                <a:cubicBezTo>
                  <a:pt x="1483" y="20157"/>
                  <a:pt x="1486" y="20163"/>
                  <a:pt x="1489" y="20170"/>
                </a:cubicBezTo>
                <a:cubicBezTo>
                  <a:pt x="1492" y="20177"/>
                  <a:pt x="1495" y="20185"/>
                  <a:pt x="1497" y="20193"/>
                </a:cubicBezTo>
                <a:cubicBezTo>
                  <a:pt x="1501" y="20212"/>
                  <a:pt x="1502" y="20228"/>
                  <a:pt x="1501" y="20247"/>
                </a:cubicBezTo>
                <a:cubicBezTo>
                  <a:pt x="1500" y="20267"/>
                  <a:pt x="1496" y="20282"/>
                  <a:pt x="1490" y="20298"/>
                </a:cubicBezTo>
                <a:cubicBezTo>
                  <a:pt x="1486" y="20305"/>
                  <a:pt x="1483" y="20312"/>
                  <a:pt x="1479" y="20317"/>
                </a:cubicBezTo>
                <a:cubicBezTo>
                  <a:pt x="1475" y="20323"/>
                  <a:pt x="1471" y="20327"/>
                  <a:pt x="1466" y="20331"/>
                </a:cubicBezTo>
                <a:cubicBezTo>
                  <a:pt x="1461" y="20335"/>
                  <a:pt x="1457" y="20337"/>
                  <a:pt x="1452" y="20339"/>
                </a:cubicBezTo>
                <a:cubicBezTo>
                  <a:pt x="1447" y="20340"/>
                  <a:pt x="1442" y="20340"/>
                  <a:pt x="1437" y="20339"/>
                </a:cubicBezTo>
                <a:cubicBezTo>
                  <a:pt x="1426" y="20337"/>
                  <a:pt x="1417" y="20330"/>
                  <a:pt x="1409" y="20318"/>
                </a:cubicBezTo>
                <a:close/>
                <a:moveTo>
                  <a:pt x="2102" y="20318"/>
                </a:moveTo>
                <a:cubicBezTo>
                  <a:pt x="2094" y="20306"/>
                  <a:pt x="2088" y="20294"/>
                  <a:pt x="2084" y="20275"/>
                </a:cubicBezTo>
                <a:cubicBezTo>
                  <a:pt x="2079" y="20258"/>
                  <a:pt x="2078" y="20241"/>
                  <a:pt x="2080" y="20222"/>
                </a:cubicBezTo>
                <a:cubicBezTo>
                  <a:pt x="2081" y="20203"/>
                  <a:pt x="2084" y="20188"/>
                  <a:pt x="2091" y="20172"/>
                </a:cubicBezTo>
                <a:cubicBezTo>
                  <a:pt x="2097" y="20157"/>
                  <a:pt x="2105" y="20146"/>
                  <a:pt x="2114" y="20138"/>
                </a:cubicBezTo>
                <a:cubicBezTo>
                  <a:pt x="2124" y="20131"/>
                  <a:pt x="2133" y="20128"/>
                  <a:pt x="2144" y="20130"/>
                </a:cubicBezTo>
                <a:cubicBezTo>
                  <a:pt x="2154" y="20133"/>
                  <a:pt x="2163" y="20140"/>
                  <a:pt x="2172" y="20151"/>
                </a:cubicBezTo>
                <a:cubicBezTo>
                  <a:pt x="2176" y="20157"/>
                  <a:pt x="2179" y="20163"/>
                  <a:pt x="2182" y="20170"/>
                </a:cubicBezTo>
                <a:cubicBezTo>
                  <a:pt x="2185" y="20177"/>
                  <a:pt x="2188" y="20185"/>
                  <a:pt x="2190" y="20193"/>
                </a:cubicBezTo>
                <a:cubicBezTo>
                  <a:pt x="2194" y="20212"/>
                  <a:pt x="2195" y="20228"/>
                  <a:pt x="2194" y="20247"/>
                </a:cubicBezTo>
                <a:cubicBezTo>
                  <a:pt x="2193" y="20267"/>
                  <a:pt x="2189" y="20282"/>
                  <a:pt x="2183" y="20298"/>
                </a:cubicBezTo>
                <a:cubicBezTo>
                  <a:pt x="2180" y="20305"/>
                  <a:pt x="2176" y="20312"/>
                  <a:pt x="2172" y="20317"/>
                </a:cubicBezTo>
                <a:cubicBezTo>
                  <a:pt x="2169" y="20323"/>
                  <a:pt x="2164" y="20327"/>
                  <a:pt x="2159" y="20331"/>
                </a:cubicBezTo>
                <a:cubicBezTo>
                  <a:pt x="2155" y="20335"/>
                  <a:pt x="2150" y="20337"/>
                  <a:pt x="2145" y="20339"/>
                </a:cubicBezTo>
                <a:cubicBezTo>
                  <a:pt x="2140" y="20340"/>
                  <a:pt x="2135" y="20340"/>
                  <a:pt x="2130" y="20339"/>
                </a:cubicBezTo>
                <a:cubicBezTo>
                  <a:pt x="2119" y="20337"/>
                  <a:pt x="2110" y="20330"/>
                  <a:pt x="2102" y="20318"/>
                </a:cubicBezTo>
                <a:close/>
                <a:moveTo>
                  <a:pt x="2795" y="20318"/>
                </a:moveTo>
                <a:cubicBezTo>
                  <a:pt x="2791" y="20312"/>
                  <a:pt x="2787" y="20306"/>
                  <a:pt x="2784" y="20299"/>
                </a:cubicBezTo>
                <a:cubicBezTo>
                  <a:pt x="2781" y="20292"/>
                  <a:pt x="2779" y="20284"/>
                  <a:pt x="2777" y="20275"/>
                </a:cubicBezTo>
                <a:cubicBezTo>
                  <a:pt x="2772" y="20258"/>
                  <a:pt x="2771" y="20241"/>
                  <a:pt x="2773" y="20222"/>
                </a:cubicBezTo>
                <a:cubicBezTo>
                  <a:pt x="2774" y="20203"/>
                  <a:pt x="2777" y="20188"/>
                  <a:pt x="2784" y="20172"/>
                </a:cubicBezTo>
                <a:cubicBezTo>
                  <a:pt x="2790" y="20157"/>
                  <a:pt x="2798" y="20146"/>
                  <a:pt x="2807" y="20138"/>
                </a:cubicBezTo>
                <a:cubicBezTo>
                  <a:pt x="2817" y="20131"/>
                  <a:pt x="2826" y="20128"/>
                  <a:pt x="2837" y="20130"/>
                </a:cubicBezTo>
                <a:cubicBezTo>
                  <a:pt x="2848" y="20133"/>
                  <a:pt x="2856" y="20140"/>
                  <a:pt x="2865" y="20151"/>
                </a:cubicBezTo>
                <a:cubicBezTo>
                  <a:pt x="2869" y="20157"/>
                  <a:pt x="2872" y="20163"/>
                  <a:pt x="2875" y="20170"/>
                </a:cubicBezTo>
                <a:cubicBezTo>
                  <a:pt x="2878" y="20177"/>
                  <a:pt x="2881" y="20185"/>
                  <a:pt x="2883" y="20193"/>
                </a:cubicBezTo>
                <a:cubicBezTo>
                  <a:pt x="2887" y="20212"/>
                  <a:pt x="2888" y="20228"/>
                  <a:pt x="2887" y="20247"/>
                </a:cubicBezTo>
                <a:cubicBezTo>
                  <a:pt x="2886" y="20267"/>
                  <a:pt x="2882" y="20282"/>
                  <a:pt x="2876" y="20298"/>
                </a:cubicBezTo>
                <a:cubicBezTo>
                  <a:pt x="2873" y="20305"/>
                  <a:pt x="2869" y="20312"/>
                  <a:pt x="2865" y="20317"/>
                </a:cubicBezTo>
                <a:cubicBezTo>
                  <a:pt x="2862" y="20323"/>
                  <a:pt x="2857" y="20327"/>
                  <a:pt x="2852" y="20331"/>
                </a:cubicBezTo>
                <a:cubicBezTo>
                  <a:pt x="2848" y="20335"/>
                  <a:pt x="2843" y="20337"/>
                  <a:pt x="2838" y="20339"/>
                </a:cubicBezTo>
                <a:cubicBezTo>
                  <a:pt x="2833" y="20340"/>
                  <a:pt x="2828" y="20340"/>
                  <a:pt x="2823" y="20339"/>
                </a:cubicBezTo>
                <a:cubicBezTo>
                  <a:pt x="2817" y="20338"/>
                  <a:pt x="2813" y="20336"/>
                  <a:pt x="2808" y="20332"/>
                </a:cubicBezTo>
                <a:cubicBezTo>
                  <a:pt x="2804" y="20329"/>
                  <a:pt x="2799" y="20324"/>
                  <a:pt x="2795" y="20318"/>
                </a:cubicBezTo>
                <a:close/>
                <a:moveTo>
                  <a:pt x="3488" y="20318"/>
                </a:moveTo>
                <a:cubicBezTo>
                  <a:pt x="3484" y="20312"/>
                  <a:pt x="3480" y="20306"/>
                  <a:pt x="3477" y="20299"/>
                </a:cubicBezTo>
                <a:cubicBezTo>
                  <a:pt x="3474" y="20292"/>
                  <a:pt x="3472" y="20284"/>
                  <a:pt x="3470" y="20275"/>
                </a:cubicBezTo>
                <a:cubicBezTo>
                  <a:pt x="3465" y="20258"/>
                  <a:pt x="3464" y="20241"/>
                  <a:pt x="3466" y="20222"/>
                </a:cubicBezTo>
                <a:cubicBezTo>
                  <a:pt x="3467" y="20203"/>
                  <a:pt x="3470" y="20188"/>
                  <a:pt x="3477" y="20172"/>
                </a:cubicBezTo>
                <a:cubicBezTo>
                  <a:pt x="3483" y="20157"/>
                  <a:pt x="3491" y="20146"/>
                  <a:pt x="3500" y="20138"/>
                </a:cubicBezTo>
                <a:cubicBezTo>
                  <a:pt x="3510" y="20131"/>
                  <a:pt x="3519" y="20128"/>
                  <a:pt x="3530" y="20130"/>
                </a:cubicBezTo>
                <a:cubicBezTo>
                  <a:pt x="3541" y="20133"/>
                  <a:pt x="3549" y="20140"/>
                  <a:pt x="3558" y="20151"/>
                </a:cubicBezTo>
                <a:cubicBezTo>
                  <a:pt x="3562" y="20157"/>
                  <a:pt x="3565" y="20163"/>
                  <a:pt x="3568" y="20170"/>
                </a:cubicBezTo>
                <a:cubicBezTo>
                  <a:pt x="3571" y="20177"/>
                  <a:pt x="3574" y="20185"/>
                  <a:pt x="3576" y="20193"/>
                </a:cubicBezTo>
                <a:cubicBezTo>
                  <a:pt x="3580" y="20212"/>
                  <a:pt x="3581" y="20228"/>
                  <a:pt x="3580" y="20247"/>
                </a:cubicBezTo>
                <a:cubicBezTo>
                  <a:pt x="3579" y="20267"/>
                  <a:pt x="3575" y="20282"/>
                  <a:pt x="3569" y="20298"/>
                </a:cubicBezTo>
                <a:cubicBezTo>
                  <a:pt x="3566" y="20305"/>
                  <a:pt x="3562" y="20312"/>
                  <a:pt x="3558" y="20317"/>
                </a:cubicBezTo>
                <a:cubicBezTo>
                  <a:pt x="3555" y="20323"/>
                  <a:pt x="3550" y="20327"/>
                  <a:pt x="3546" y="20331"/>
                </a:cubicBezTo>
                <a:cubicBezTo>
                  <a:pt x="3541" y="20335"/>
                  <a:pt x="3536" y="20337"/>
                  <a:pt x="3531" y="20339"/>
                </a:cubicBezTo>
                <a:cubicBezTo>
                  <a:pt x="3526" y="20340"/>
                  <a:pt x="3521" y="20340"/>
                  <a:pt x="3516" y="20339"/>
                </a:cubicBezTo>
                <a:cubicBezTo>
                  <a:pt x="3510" y="20338"/>
                  <a:pt x="3506" y="20336"/>
                  <a:pt x="3501" y="20332"/>
                </a:cubicBezTo>
                <a:cubicBezTo>
                  <a:pt x="3497" y="20329"/>
                  <a:pt x="3492" y="20324"/>
                  <a:pt x="3488" y="20318"/>
                </a:cubicBezTo>
                <a:close/>
                <a:moveTo>
                  <a:pt x="4181" y="20318"/>
                </a:moveTo>
                <a:cubicBezTo>
                  <a:pt x="4177" y="20312"/>
                  <a:pt x="4173" y="20306"/>
                  <a:pt x="4170" y="20299"/>
                </a:cubicBezTo>
                <a:cubicBezTo>
                  <a:pt x="4167" y="20292"/>
                  <a:pt x="4165" y="20284"/>
                  <a:pt x="4163" y="20275"/>
                </a:cubicBezTo>
                <a:cubicBezTo>
                  <a:pt x="4158" y="20258"/>
                  <a:pt x="4157" y="20241"/>
                  <a:pt x="4159" y="20222"/>
                </a:cubicBezTo>
                <a:cubicBezTo>
                  <a:pt x="4160" y="20203"/>
                  <a:pt x="4163" y="20188"/>
                  <a:pt x="4170" y="20172"/>
                </a:cubicBezTo>
                <a:cubicBezTo>
                  <a:pt x="4176" y="20157"/>
                  <a:pt x="4184" y="20146"/>
                  <a:pt x="4193" y="20138"/>
                </a:cubicBezTo>
                <a:cubicBezTo>
                  <a:pt x="4203" y="20131"/>
                  <a:pt x="4213" y="20128"/>
                  <a:pt x="4223" y="20130"/>
                </a:cubicBezTo>
                <a:cubicBezTo>
                  <a:pt x="4234" y="20133"/>
                  <a:pt x="4242" y="20140"/>
                  <a:pt x="4251" y="20151"/>
                </a:cubicBezTo>
                <a:cubicBezTo>
                  <a:pt x="4255" y="20157"/>
                  <a:pt x="4258" y="20163"/>
                  <a:pt x="4261" y="20170"/>
                </a:cubicBezTo>
                <a:cubicBezTo>
                  <a:pt x="4264" y="20177"/>
                  <a:pt x="4267" y="20185"/>
                  <a:pt x="4269" y="20193"/>
                </a:cubicBezTo>
                <a:cubicBezTo>
                  <a:pt x="4273" y="20212"/>
                  <a:pt x="4274" y="20228"/>
                  <a:pt x="4273" y="20247"/>
                </a:cubicBezTo>
                <a:cubicBezTo>
                  <a:pt x="4272" y="20267"/>
                  <a:pt x="4268" y="20282"/>
                  <a:pt x="4262" y="20298"/>
                </a:cubicBezTo>
                <a:cubicBezTo>
                  <a:pt x="4259" y="20305"/>
                  <a:pt x="4255" y="20312"/>
                  <a:pt x="4252" y="20317"/>
                </a:cubicBezTo>
                <a:cubicBezTo>
                  <a:pt x="4248" y="20323"/>
                  <a:pt x="4243" y="20327"/>
                  <a:pt x="4239" y="20331"/>
                </a:cubicBezTo>
                <a:cubicBezTo>
                  <a:pt x="4234" y="20335"/>
                  <a:pt x="4229" y="20337"/>
                  <a:pt x="4224" y="20339"/>
                </a:cubicBezTo>
                <a:cubicBezTo>
                  <a:pt x="4219" y="20340"/>
                  <a:pt x="4214" y="20340"/>
                  <a:pt x="4209" y="20339"/>
                </a:cubicBezTo>
                <a:cubicBezTo>
                  <a:pt x="4204" y="20338"/>
                  <a:pt x="4199" y="20336"/>
                  <a:pt x="4194" y="20332"/>
                </a:cubicBezTo>
                <a:cubicBezTo>
                  <a:pt x="4190" y="20329"/>
                  <a:pt x="4185" y="20324"/>
                  <a:pt x="4181" y="20318"/>
                </a:cubicBezTo>
                <a:close/>
                <a:moveTo>
                  <a:pt x="4874" y="20318"/>
                </a:moveTo>
                <a:cubicBezTo>
                  <a:pt x="4870" y="20312"/>
                  <a:pt x="4866" y="20306"/>
                  <a:pt x="4863" y="20299"/>
                </a:cubicBezTo>
                <a:cubicBezTo>
                  <a:pt x="4860" y="20292"/>
                  <a:pt x="4858" y="20284"/>
                  <a:pt x="4856" y="20275"/>
                </a:cubicBezTo>
                <a:cubicBezTo>
                  <a:pt x="4851" y="20258"/>
                  <a:pt x="4850" y="20241"/>
                  <a:pt x="4852" y="20222"/>
                </a:cubicBezTo>
                <a:cubicBezTo>
                  <a:pt x="4853" y="20203"/>
                  <a:pt x="4856" y="20188"/>
                  <a:pt x="4863" y="20172"/>
                </a:cubicBezTo>
                <a:cubicBezTo>
                  <a:pt x="4869" y="20157"/>
                  <a:pt x="4877" y="20146"/>
                  <a:pt x="4886" y="20138"/>
                </a:cubicBezTo>
                <a:cubicBezTo>
                  <a:pt x="4896" y="20131"/>
                  <a:pt x="4906" y="20128"/>
                  <a:pt x="4916" y="20130"/>
                </a:cubicBezTo>
                <a:cubicBezTo>
                  <a:pt x="4927" y="20133"/>
                  <a:pt x="4935" y="20140"/>
                  <a:pt x="4944" y="20151"/>
                </a:cubicBezTo>
                <a:cubicBezTo>
                  <a:pt x="4948" y="20157"/>
                  <a:pt x="4951" y="20163"/>
                  <a:pt x="4954" y="20170"/>
                </a:cubicBezTo>
                <a:cubicBezTo>
                  <a:pt x="4957" y="20177"/>
                  <a:pt x="4960" y="20185"/>
                  <a:pt x="4962" y="20193"/>
                </a:cubicBezTo>
                <a:cubicBezTo>
                  <a:pt x="4966" y="20212"/>
                  <a:pt x="4967" y="20228"/>
                  <a:pt x="4966" y="20247"/>
                </a:cubicBezTo>
                <a:cubicBezTo>
                  <a:pt x="4965" y="20267"/>
                  <a:pt x="4961" y="20282"/>
                  <a:pt x="4955" y="20298"/>
                </a:cubicBezTo>
                <a:cubicBezTo>
                  <a:pt x="4952" y="20305"/>
                  <a:pt x="4948" y="20312"/>
                  <a:pt x="4945" y="20317"/>
                </a:cubicBezTo>
                <a:cubicBezTo>
                  <a:pt x="4941" y="20323"/>
                  <a:pt x="4936" y="20327"/>
                  <a:pt x="4932" y="20331"/>
                </a:cubicBezTo>
                <a:cubicBezTo>
                  <a:pt x="4927" y="20335"/>
                  <a:pt x="4922" y="20337"/>
                  <a:pt x="4917" y="20339"/>
                </a:cubicBezTo>
                <a:cubicBezTo>
                  <a:pt x="4912" y="20340"/>
                  <a:pt x="4907" y="20340"/>
                  <a:pt x="4902" y="20339"/>
                </a:cubicBezTo>
                <a:cubicBezTo>
                  <a:pt x="4897" y="20338"/>
                  <a:pt x="4892" y="20336"/>
                  <a:pt x="4887" y="20332"/>
                </a:cubicBezTo>
                <a:cubicBezTo>
                  <a:pt x="4883" y="20329"/>
                  <a:pt x="4878" y="20324"/>
                  <a:pt x="4874" y="20318"/>
                </a:cubicBezTo>
                <a:close/>
                <a:moveTo>
                  <a:pt x="5567" y="20318"/>
                </a:moveTo>
                <a:cubicBezTo>
                  <a:pt x="5563" y="20312"/>
                  <a:pt x="5559" y="20306"/>
                  <a:pt x="5556" y="20299"/>
                </a:cubicBezTo>
                <a:cubicBezTo>
                  <a:pt x="5553" y="20292"/>
                  <a:pt x="5551" y="20284"/>
                  <a:pt x="5549" y="20275"/>
                </a:cubicBezTo>
                <a:cubicBezTo>
                  <a:pt x="5544" y="20258"/>
                  <a:pt x="5543" y="20241"/>
                  <a:pt x="5545" y="20222"/>
                </a:cubicBezTo>
                <a:cubicBezTo>
                  <a:pt x="5546" y="20203"/>
                  <a:pt x="5550" y="20188"/>
                  <a:pt x="5556" y="20172"/>
                </a:cubicBezTo>
                <a:cubicBezTo>
                  <a:pt x="5562" y="20157"/>
                  <a:pt x="5569" y="20146"/>
                  <a:pt x="5579" y="20138"/>
                </a:cubicBezTo>
                <a:cubicBezTo>
                  <a:pt x="5589" y="20131"/>
                  <a:pt x="5599" y="20128"/>
                  <a:pt x="5609" y="20130"/>
                </a:cubicBezTo>
                <a:cubicBezTo>
                  <a:pt x="5620" y="20133"/>
                  <a:pt x="5628" y="20140"/>
                  <a:pt x="5637" y="20151"/>
                </a:cubicBezTo>
                <a:cubicBezTo>
                  <a:pt x="5641" y="20157"/>
                  <a:pt x="5644" y="20163"/>
                  <a:pt x="5647" y="20170"/>
                </a:cubicBezTo>
                <a:cubicBezTo>
                  <a:pt x="5651" y="20177"/>
                  <a:pt x="5653" y="20185"/>
                  <a:pt x="5655" y="20193"/>
                </a:cubicBezTo>
                <a:cubicBezTo>
                  <a:pt x="5659" y="20212"/>
                  <a:pt x="5660" y="20228"/>
                  <a:pt x="5659" y="20247"/>
                </a:cubicBezTo>
                <a:cubicBezTo>
                  <a:pt x="5658" y="20267"/>
                  <a:pt x="5654" y="20282"/>
                  <a:pt x="5648" y="20298"/>
                </a:cubicBezTo>
                <a:cubicBezTo>
                  <a:pt x="5645" y="20305"/>
                  <a:pt x="5641" y="20312"/>
                  <a:pt x="5638" y="20317"/>
                </a:cubicBezTo>
                <a:cubicBezTo>
                  <a:pt x="5634" y="20323"/>
                  <a:pt x="5629" y="20327"/>
                  <a:pt x="5625" y="20331"/>
                </a:cubicBezTo>
                <a:cubicBezTo>
                  <a:pt x="5620" y="20335"/>
                  <a:pt x="5615" y="20337"/>
                  <a:pt x="5610" y="20339"/>
                </a:cubicBezTo>
                <a:cubicBezTo>
                  <a:pt x="5605" y="20340"/>
                  <a:pt x="5600" y="20340"/>
                  <a:pt x="5595" y="20339"/>
                </a:cubicBezTo>
                <a:cubicBezTo>
                  <a:pt x="5590" y="20338"/>
                  <a:pt x="5585" y="20336"/>
                  <a:pt x="5580" y="20332"/>
                </a:cubicBezTo>
                <a:cubicBezTo>
                  <a:pt x="5576" y="20329"/>
                  <a:pt x="5571" y="20324"/>
                  <a:pt x="5567" y="20318"/>
                </a:cubicBezTo>
                <a:close/>
                <a:moveTo>
                  <a:pt x="6260" y="20318"/>
                </a:moveTo>
                <a:cubicBezTo>
                  <a:pt x="6256" y="20312"/>
                  <a:pt x="6252" y="20306"/>
                  <a:pt x="6249" y="20299"/>
                </a:cubicBezTo>
                <a:cubicBezTo>
                  <a:pt x="6246" y="20292"/>
                  <a:pt x="6244" y="20284"/>
                  <a:pt x="6242" y="20275"/>
                </a:cubicBezTo>
                <a:cubicBezTo>
                  <a:pt x="6238" y="20258"/>
                  <a:pt x="6236" y="20241"/>
                  <a:pt x="6238" y="20222"/>
                </a:cubicBezTo>
                <a:cubicBezTo>
                  <a:pt x="6239" y="20203"/>
                  <a:pt x="6243" y="20188"/>
                  <a:pt x="6249" y="20172"/>
                </a:cubicBezTo>
                <a:cubicBezTo>
                  <a:pt x="6255" y="20157"/>
                  <a:pt x="6262" y="20146"/>
                  <a:pt x="6272" y="20138"/>
                </a:cubicBezTo>
                <a:cubicBezTo>
                  <a:pt x="6282" y="20131"/>
                  <a:pt x="6292" y="20128"/>
                  <a:pt x="6302" y="20130"/>
                </a:cubicBezTo>
                <a:cubicBezTo>
                  <a:pt x="6313" y="20133"/>
                  <a:pt x="6321" y="20140"/>
                  <a:pt x="6330" y="20151"/>
                </a:cubicBezTo>
                <a:cubicBezTo>
                  <a:pt x="6334" y="20157"/>
                  <a:pt x="6337" y="20163"/>
                  <a:pt x="6340" y="20170"/>
                </a:cubicBezTo>
                <a:cubicBezTo>
                  <a:pt x="6344" y="20177"/>
                  <a:pt x="6346" y="20185"/>
                  <a:pt x="6348" y="20193"/>
                </a:cubicBezTo>
                <a:cubicBezTo>
                  <a:pt x="6352" y="20212"/>
                  <a:pt x="6353" y="20228"/>
                  <a:pt x="6352" y="20247"/>
                </a:cubicBezTo>
                <a:cubicBezTo>
                  <a:pt x="6351" y="20267"/>
                  <a:pt x="6347" y="20282"/>
                  <a:pt x="6341" y="20298"/>
                </a:cubicBezTo>
                <a:cubicBezTo>
                  <a:pt x="6338" y="20305"/>
                  <a:pt x="6334" y="20312"/>
                  <a:pt x="6331" y="20317"/>
                </a:cubicBezTo>
                <a:cubicBezTo>
                  <a:pt x="6327" y="20323"/>
                  <a:pt x="6322" y="20327"/>
                  <a:pt x="6318" y="20331"/>
                </a:cubicBezTo>
                <a:cubicBezTo>
                  <a:pt x="6312" y="20335"/>
                  <a:pt x="6308" y="20337"/>
                  <a:pt x="6303" y="20339"/>
                </a:cubicBezTo>
                <a:cubicBezTo>
                  <a:pt x="6298" y="20340"/>
                  <a:pt x="6293" y="20340"/>
                  <a:pt x="6288" y="20339"/>
                </a:cubicBezTo>
                <a:cubicBezTo>
                  <a:pt x="6283" y="20338"/>
                  <a:pt x="6278" y="20336"/>
                  <a:pt x="6273" y="20332"/>
                </a:cubicBezTo>
                <a:cubicBezTo>
                  <a:pt x="6269" y="20329"/>
                  <a:pt x="6265" y="20324"/>
                  <a:pt x="6260" y="20318"/>
                </a:cubicBezTo>
                <a:close/>
                <a:moveTo>
                  <a:pt x="6954" y="20318"/>
                </a:moveTo>
                <a:cubicBezTo>
                  <a:pt x="6949" y="20312"/>
                  <a:pt x="6945" y="20306"/>
                  <a:pt x="6942" y="20299"/>
                </a:cubicBezTo>
                <a:cubicBezTo>
                  <a:pt x="6939" y="20292"/>
                  <a:pt x="6937" y="20284"/>
                  <a:pt x="6935" y="20275"/>
                </a:cubicBezTo>
                <a:cubicBezTo>
                  <a:pt x="6931" y="20258"/>
                  <a:pt x="6929" y="20241"/>
                  <a:pt x="6931" y="20222"/>
                </a:cubicBezTo>
                <a:cubicBezTo>
                  <a:pt x="6932" y="20203"/>
                  <a:pt x="6936" y="20188"/>
                  <a:pt x="6942" y="20172"/>
                </a:cubicBezTo>
                <a:cubicBezTo>
                  <a:pt x="6948" y="20157"/>
                  <a:pt x="6955" y="20146"/>
                  <a:pt x="6965" y="20138"/>
                </a:cubicBezTo>
                <a:cubicBezTo>
                  <a:pt x="6975" y="20131"/>
                  <a:pt x="6985" y="20128"/>
                  <a:pt x="6995" y="20130"/>
                </a:cubicBezTo>
                <a:cubicBezTo>
                  <a:pt x="7006" y="20133"/>
                  <a:pt x="7014" y="20140"/>
                  <a:pt x="7023" y="20151"/>
                </a:cubicBezTo>
                <a:cubicBezTo>
                  <a:pt x="7027" y="20157"/>
                  <a:pt x="7031" y="20163"/>
                  <a:pt x="7034" y="20170"/>
                </a:cubicBezTo>
                <a:cubicBezTo>
                  <a:pt x="7037" y="20177"/>
                  <a:pt x="7039" y="20185"/>
                  <a:pt x="7041" y="20193"/>
                </a:cubicBezTo>
                <a:cubicBezTo>
                  <a:pt x="7043" y="20202"/>
                  <a:pt x="7045" y="20211"/>
                  <a:pt x="7045" y="20220"/>
                </a:cubicBezTo>
                <a:cubicBezTo>
                  <a:pt x="7046" y="20229"/>
                  <a:pt x="7046" y="20238"/>
                  <a:pt x="7046" y="20247"/>
                </a:cubicBezTo>
                <a:cubicBezTo>
                  <a:pt x="7044" y="20267"/>
                  <a:pt x="7041" y="20282"/>
                  <a:pt x="7034" y="20298"/>
                </a:cubicBezTo>
                <a:cubicBezTo>
                  <a:pt x="7028" y="20313"/>
                  <a:pt x="7020" y="20324"/>
                  <a:pt x="7011" y="20331"/>
                </a:cubicBezTo>
                <a:cubicBezTo>
                  <a:pt x="7005" y="20335"/>
                  <a:pt x="7001" y="20337"/>
                  <a:pt x="6996" y="20339"/>
                </a:cubicBezTo>
                <a:cubicBezTo>
                  <a:pt x="6991" y="20340"/>
                  <a:pt x="6986" y="20340"/>
                  <a:pt x="6981" y="20339"/>
                </a:cubicBezTo>
                <a:cubicBezTo>
                  <a:pt x="6976" y="20338"/>
                  <a:pt x="6971" y="20336"/>
                  <a:pt x="6966" y="20332"/>
                </a:cubicBezTo>
                <a:cubicBezTo>
                  <a:pt x="6962" y="20329"/>
                  <a:pt x="6958" y="20324"/>
                  <a:pt x="6954" y="20318"/>
                </a:cubicBezTo>
                <a:close/>
                <a:moveTo>
                  <a:pt x="7647" y="20318"/>
                </a:moveTo>
                <a:cubicBezTo>
                  <a:pt x="7642" y="20312"/>
                  <a:pt x="7639" y="20306"/>
                  <a:pt x="7635" y="20299"/>
                </a:cubicBezTo>
                <a:cubicBezTo>
                  <a:pt x="7632" y="20292"/>
                  <a:pt x="7630" y="20284"/>
                  <a:pt x="7628" y="20275"/>
                </a:cubicBezTo>
                <a:cubicBezTo>
                  <a:pt x="7624" y="20258"/>
                  <a:pt x="7622" y="20241"/>
                  <a:pt x="7624" y="20222"/>
                </a:cubicBezTo>
                <a:cubicBezTo>
                  <a:pt x="7625" y="20203"/>
                  <a:pt x="7629" y="20188"/>
                  <a:pt x="7635" y="20172"/>
                </a:cubicBezTo>
                <a:cubicBezTo>
                  <a:pt x="7641" y="20157"/>
                  <a:pt x="7648" y="20146"/>
                  <a:pt x="7658" y="20138"/>
                </a:cubicBezTo>
                <a:cubicBezTo>
                  <a:pt x="7668" y="20131"/>
                  <a:pt x="7678" y="20128"/>
                  <a:pt x="7688" y="20130"/>
                </a:cubicBezTo>
                <a:cubicBezTo>
                  <a:pt x="7699" y="20133"/>
                  <a:pt x="7707" y="20140"/>
                  <a:pt x="7716" y="20151"/>
                </a:cubicBezTo>
                <a:cubicBezTo>
                  <a:pt x="7720" y="20157"/>
                  <a:pt x="7723" y="20163"/>
                  <a:pt x="7726" y="20170"/>
                </a:cubicBezTo>
                <a:cubicBezTo>
                  <a:pt x="7730" y="20177"/>
                  <a:pt x="7732" y="20185"/>
                  <a:pt x="7734" y="20193"/>
                </a:cubicBezTo>
                <a:cubicBezTo>
                  <a:pt x="7738" y="20212"/>
                  <a:pt x="7740" y="20228"/>
                  <a:pt x="7739" y="20247"/>
                </a:cubicBezTo>
                <a:cubicBezTo>
                  <a:pt x="7737" y="20267"/>
                  <a:pt x="7734" y="20282"/>
                  <a:pt x="7727" y="20298"/>
                </a:cubicBezTo>
                <a:cubicBezTo>
                  <a:pt x="7721" y="20313"/>
                  <a:pt x="7713" y="20324"/>
                  <a:pt x="7704" y="20331"/>
                </a:cubicBezTo>
                <a:cubicBezTo>
                  <a:pt x="7698" y="20335"/>
                  <a:pt x="7694" y="20337"/>
                  <a:pt x="7689" y="20339"/>
                </a:cubicBezTo>
                <a:cubicBezTo>
                  <a:pt x="7684" y="20340"/>
                  <a:pt x="7679" y="20340"/>
                  <a:pt x="7674" y="20339"/>
                </a:cubicBezTo>
                <a:cubicBezTo>
                  <a:pt x="7669" y="20338"/>
                  <a:pt x="7664" y="20336"/>
                  <a:pt x="7659" y="20332"/>
                </a:cubicBezTo>
                <a:cubicBezTo>
                  <a:pt x="7655" y="20329"/>
                  <a:pt x="7651" y="20324"/>
                  <a:pt x="7647" y="20318"/>
                </a:cubicBezTo>
                <a:close/>
                <a:moveTo>
                  <a:pt x="8340" y="20318"/>
                </a:moveTo>
                <a:cubicBezTo>
                  <a:pt x="8335" y="20312"/>
                  <a:pt x="8332" y="20306"/>
                  <a:pt x="8328" y="20299"/>
                </a:cubicBezTo>
                <a:cubicBezTo>
                  <a:pt x="8325" y="20292"/>
                  <a:pt x="8323" y="20284"/>
                  <a:pt x="8321" y="20275"/>
                </a:cubicBezTo>
                <a:cubicBezTo>
                  <a:pt x="8317" y="20258"/>
                  <a:pt x="8315" y="20241"/>
                  <a:pt x="8317" y="20222"/>
                </a:cubicBezTo>
                <a:cubicBezTo>
                  <a:pt x="8318" y="20203"/>
                  <a:pt x="8322" y="20188"/>
                  <a:pt x="8328" y="20172"/>
                </a:cubicBezTo>
                <a:cubicBezTo>
                  <a:pt x="8334" y="20157"/>
                  <a:pt x="8341" y="20146"/>
                  <a:pt x="8351" y="20138"/>
                </a:cubicBezTo>
                <a:cubicBezTo>
                  <a:pt x="8361" y="20131"/>
                  <a:pt x="8371" y="20128"/>
                  <a:pt x="8381" y="20130"/>
                </a:cubicBezTo>
                <a:cubicBezTo>
                  <a:pt x="8392" y="20133"/>
                  <a:pt x="8400" y="20140"/>
                  <a:pt x="8409" y="20151"/>
                </a:cubicBezTo>
                <a:cubicBezTo>
                  <a:pt x="8413" y="20157"/>
                  <a:pt x="8416" y="20163"/>
                  <a:pt x="8420" y="20170"/>
                </a:cubicBezTo>
                <a:cubicBezTo>
                  <a:pt x="8423" y="20177"/>
                  <a:pt x="8425" y="20185"/>
                  <a:pt x="8427" y="20193"/>
                </a:cubicBezTo>
                <a:cubicBezTo>
                  <a:pt x="8431" y="20212"/>
                  <a:pt x="8433" y="20228"/>
                  <a:pt x="8432" y="20247"/>
                </a:cubicBezTo>
                <a:cubicBezTo>
                  <a:pt x="8430" y="20267"/>
                  <a:pt x="8426" y="20282"/>
                  <a:pt x="8420" y="20298"/>
                </a:cubicBezTo>
                <a:cubicBezTo>
                  <a:pt x="8417" y="20305"/>
                  <a:pt x="8413" y="20312"/>
                  <a:pt x="8410" y="20317"/>
                </a:cubicBezTo>
                <a:cubicBezTo>
                  <a:pt x="8406" y="20323"/>
                  <a:pt x="8401" y="20327"/>
                  <a:pt x="8397" y="20331"/>
                </a:cubicBezTo>
                <a:cubicBezTo>
                  <a:pt x="8391" y="20335"/>
                  <a:pt x="8387" y="20337"/>
                  <a:pt x="8382" y="20339"/>
                </a:cubicBezTo>
                <a:cubicBezTo>
                  <a:pt x="8377" y="20340"/>
                  <a:pt x="8372" y="20340"/>
                  <a:pt x="8367" y="20339"/>
                </a:cubicBezTo>
                <a:cubicBezTo>
                  <a:pt x="8362" y="20338"/>
                  <a:pt x="8357" y="20336"/>
                  <a:pt x="8353" y="20332"/>
                </a:cubicBezTo>
                <a:cubicBezTo>
                  <a:pt x="8348" y="20329"/>
                  <a:pt x="8344" y="20324"/>
                  <a:pt x="8340" y="20318"/>
                </a:cubicBezTo>
                <a:close/>
                <a:moveTo>
                  <a:pt x="9033" y="20318"/>
                </a:moveTo>
                <a:cubicBezTo>
                  <a:pt x="9028" y="20312"/>
                  <a:pt x="9025" y="20306"/>
                  <a:pt x="9021" y="20299"/>
                </a:cubicBezTo>
                <a:cubicBezTo>
                  <a:pt x="9018" y="20292"/>
                  <a:pt x="9016" y="20284"/>
                  <a:pt x="9014" y="20275"/>
                </a:cubicBezTo>
                <a:cubicBezTo>
                  <a:pt x="9010" y="20258"/>
                  <a:pt x="9008" y="20241"/>
                  <a:pt x="9010" y="20222"/>
                </a:cubicBezTo>
                <a:cubicBezTo>
                  <a:pt x="9011" y="20203"/>
                  <a:pt x="9015" y="20188"/>
                  <a:pt x="9021" y="20172"/>
                </a:cubicBezTo>
                <a:cubicBezTo>
                  <a:pt x="9027" y="20157"/>
                  <a:pt x="9035" y="20146"/>
                  <a:pt x="9045" y="20138"/>
                </a:cubicBezTo>
                <a:cubicBezTo>
                  <a:pt x="9054" y="20131"/>
                  <a:pt x="9064" y="20128"/>
                  <a:pt x="9074" y="20130"/>
                </a:cubicBezTo>
                <a:cubicBezTo>
                  <a:pt x="9085" y="20133"/>
                  <a:pt x="9093" y="20140"/>
                  <a:pt x="9102" y="20151"/>
                </a:cubicBezTo>
                <a:cubicBezTo>
                  <a:pt x="9106" y="20157"/>
                  <a:pt x="9109" y="20163"/>
                  <a:pt x="9113" y="20170"/>
                </a:cubicBezTo>
                <a:cubicBezTo>
                  <a:pt x="9116" y="20177"/>
                  <a:pt x="9118" y="20185"/>
                  <a:pt x="9120" y="20193"/>
                </a:cubicBezTo>
                <a:cubicBezTo>
                  <a:pt x="9124" y="20212"/>
                  <a:pt x="9126" y="20228"/>
                  <a:pt x="9125" y="20247"/>
                </a:cubicBezTo>
                <a:cubicBezTo>
                  <a:pt x="9123" y="20267"/>
                  <a:pt x="9119" y="20282"/>
                  <a:pt x="9113" y="20298"/>
                </a:cubicBezTo>
                <a:cubicBezTo>
                  <a:pt x="9110" y="20305"/>
                  <a:pt x="9106" y="20312"/>
                  <a:pt x="9103" y="20317"/>
                </a:cubicBezTo>
                <a:cubicBezTo>
                  <a:pt x="9099" y="20323"/>
                  <a:pt x="9094" y="20327"/>
                  <a:pt x="9090" y="20331"/>
                </a:cubicBezTo>
                <a:cubicBezTo>
                  <a:pt x="9084" y="20335"/>
                  <a:pt x="9080" y="20337"/>
                  <a:pt x="9075" y="20339"/>
                </a:cubicBezTo>
                <a:cubicBezTo>
                  <a:pt x="9070" y="20340"/>
                  <a:pt x="9065" y="20340"/>
                  <a:pt x="9060" y="20339"/>
                </a:cubicBezTo>
                <a:cubicBezTo>
                  <a:pt x="9055" y="20338"/>
                  <a:pt x="9050" y="20336"/>
                  <a:pt x="9046" y="20332"/>
                </a:cubicBezTo>
                <a:cubicBezTo>
                  <a:pt x="9041" y="20329"/>
                  <a:pt x="9037" y="20324"/>
                  <a:pt x="9033" y="20318"/>
                </a:cubicBezTo>
                <a:close/>
                <a:moveTo>
                  <a:pt x="9726" y="20318"/>
                </a:moveTo>
                <a:cubicBezTo>
                  <a:pt x="9721" y="20312"/>
                  <a:pt x="9718" y="20306"/>
                  <a:pt x="9714" y="20299"/>
                </a:cubicBezTo>
                <a:cubicBezTo>
                  <a:pt x="9711" y="20292"/>
                  <a:pt x="9709" y="20284"/>
                  <a:pt x="9707" y="20275"/>
                </a:cubicBezTo>
                <a:cubicBezTo>
                  <a:pt x="9703" y="20258"/>
                  <a:pt x="9701" y="20241"/>
                  <a:pt x="9703" y="20222"/>
                </a:cubicBezTo>
                <a:cubicBezTo>
                  <a:pt x="9704" y="20203"/>
                  <a:pt x="9708" y="20188"/>
                  <a:pt x="9714" y="20172"/>
                </a:cubicBezTo>
                <a:cubicBezTo>
                  <a:pt x="9720" y="20157"/>
                  <a:pt x="9728" y="20146"/>
                  <a:pt x="9738" y="20138"/>
                </a:cubicBezTo>
                <a:cubicBezTo>
                  <a:pt x="9747" y="20131"/>
                  <a:pt x="9757" y="20128"/>
                  <a:pt x="9767" y="20130"/>
                </a:cubicBezTo>
                <a:cubicBezTo>
                  <a:pt x="9778" y="20133"/>
                  <a:pt x="9786" y="20140"/>
                  <a:pt x="9795" y="20151"/>
                </a:cubicBezTo>
                <a:cubicBezTo>
                  <a:pt x="9799" y="20157"/>
                  <a:pt x="9802" y="20163"/>
                  <a:pt x="9806" y="20170"/>
                </a:cubicBezTo>
                <a:cubicBezTo>
                  <a:pt x="9809" y="20177"/>
                  <a:pt x="9811" y="20185"/>
                  <a:pt x="9813" y="20193"/>
                </a:cubicBezTo>
                <a:cubicBezTo>
                  <a:pt x="9817" y="20212"/>
                  <a:pt x="9819" y="20228"/>
                  <a:pt x="9818" y="20247"/>
                </a:cubicBezTo>
                <a:cubicBezTo>
                  <a:pt x="9816" y="20267"/>
                  <a:pt x="9812" y="20282"/>
                  <a:pt x="9806" y="20298"/>
                </a:cubicBezTo>
                <a:cubicBezTo>
                  <a:pt x="9803" y="20305"/>
                  <a:pt x="9800" y="20312"/>
                  <a:pt x="9796" y="20317"/>
                </a:cubicBezTo>
                <a:cubicBezTo>
                  <a:pt x="9792" y="20323"/>
                  <a:pt x="9788" y="20327"/>
                  <a:pt x="9783" y="20331"/>
                </a:cubicBezTo>
                <a:cubicBezTo>
                  <a:pt x="9778" y="20335"/>
                  <a:pt x="9773" y="20337"/>
                  <a:pt x="9768" y="20339"/>
                </a:cubicBezTo>
                <a:cubicBezTo>
                  <a:pt x="9763" y="20340"/>
                  <a:pt x="9758" y="20340"/>
                  <a:pt x="9753" y="20339"/>
                </a:cubicBezTo>
                <a:cubicBezTo>
                  <a:pt x="9748" y="20338"/>
                  <a:pt x="9743" y="20336"/>
                  <a:pt x="9739" y="20332"/>
                </a:cubicBezTo>
                <a:cubicBezTo>
                  <a:pt x="9734" y="20329"/>
                  <a:pt x="9730" y="20324"/>
                  <a:pt x="9726" y="20318"/>
                </a:cubicBezTo>
                <a:close/>
                <a:moveTo>
                  <a:pt x="10419" y="20318"/>
                </a:moveTo>
                <a:cubicBezTo>
                  <a:pt x="10410" y="20306"/>
                  <a:pt x="10404" y="20294"/>
                  <a:pt x="10400" y="20275"/>
                </a:cubicBezTo>
                <a:cubicBezTo>
                  <a:pt x="10396" y="20258"/>
                  <a:pt x="10394" y="20241"/>
                  <a:pt x="10396" y="20222"/>
                </a:cubicBezTo>
                <a:cubicBezTo>
                  <a:pt x="10397" y="20203"/>
                  <a:pt x="10401" y="20188"/>
                  <a:pt x="10407" y="20172"/>
                </a:cubicBezTo>
                <a:cubicBezTo>
                  <a:pt x="10410" y="20164"/>
                  <a:pt x="10414" y="20158"/>
                  <a:pt x="10418" y="20152"/>
                </a:cubicBezTo>
                <a:cubicBezTo>
                  <a:pt x="10421" y="20147"/>
                  <a:pt x="10426" y="20142"/>
                  <a:pt x="10431" y="20138"/>
                </a:cubicBezTo>
                <a:cubicBezTo>
                  <a:pt x="10440" y="20131"/>
                  <a:pt x="10450" y="20128"/>
                  <a:pt x="10460" y="20130"/>
                </a:cubicBezTo>
                <a:cubicBezTo>
                  <a:pt x="10471" y="20133"/>
                  <a:pt x="10479" y="20140"/>
                  <a:pt x="10488" y="20151"/>
                </a:cubicBezTo>
                <a:cubicBezTo>
                  <a:pt x="10492" y="20157"/>
                  <a:pt x="10495" y="20163"/>
                  <a:pt x="10499" y="20170"/>
                </a:cubicBezTo>
                <a:cubicBezTo>
                  <a:pt x="10502" y="20177"/>
                  <a:pt x="10504" y="20185"/>
                  <a:pt x="10506" y="20193"/>
                </a:cubicBezTo>
                <a:cubicBezTo>
                  <a:pt x="10510" y="20212"/>
                  <a:pt x="10512" y="20228"/>
                  <a:pt x="10511" y="20247"/>
                </a:cubicBezTo>
                <a:cubicBezTo>
                  <a:pt x="10509" y="20267"/>
                  <a:pt x="10505" y="20282"/>
                  <a:pt x="10499" y="20298"/>
                </a:cubicBezTo>
                <a:cubicBezTo>
                  <a:pt x="10496" y="20305"/>
                  <a:pt x="10493" y="20312"/>
                  <a:pt x="10489" y="20317"/>
                </a:cubicBezTo>
                <a:cubicBezTo>
                  <a:pt x="10485" y="20323"/>
                  <a:pt x="10481" y="20327"/>
                  <a:pt x="10476" y="20331"/>
                </a:cubicBezTo>
                <a:cubicBezTo>
                  <a:pt x="10471" y="20335"/>
                  <a:pt x="10466" y="20337"/>
                  <a:pt x="10461" y="20339"/>
                </a:cubicBezTo>
                <a:cubicBezTo>
                  <a:pt x="10456" y="20340"/>
                  <a:pt x="10451" y="20340"/>
                  <a:pt x="10446" y="20339"/>
                </a:cubicBezTo>
                <a:cubicBezTo>
                  <a:pt x="10436" y="20337"/>
                  <a:pt x="10427" y="20330"/>
                  <a:pt x="10419" y="20318"/>
                </a:cubicBezTo>
                <a:close/>
                <a:moveTo>
                  <a:pt x="11111" y="20318"/>
                </a:moveTo>
                <a:cubicBezTo>
                  <a:pt x="11103" y="20306"/>
                  <a:pt x="11097" y="20294"/>
                  <a:pt x="11093" y="20275"/>
                </a:cubicBezTo>
                <a:cubicBezTo>
                  <a:pt x="11091" y="20267"/>
                  <a:pt x="11089" y="20258"/>
                  <a:pt x="11089" y="20249"/>
                </a:cubicBezTo>
                <a:cubicBezTo>
                  <a:pt x="11088" y="20240"/>
                  <a:pt x="11088" y="20232"/>
                  <a:pt x="11088" y="20222"/>
                </a:cubicBezTo>
                <a:cubicBezTo>
                  <a:pt x="11089" y="20212"/>
                  <a:pt x="11090" y="20204"/>
                  <a:pt x="11092" y="20196"/>
                </a:cubicBezTo>
                <a:cubicBezTo>
                  <a:pt x="11094" y="20188"/>
                  <a:pt x="11096" y="20180"/>
                  <a:pt x="11100" y="20172"/>
                </a:cubicBezTo>
                <a:cubicBezTo>
                  <a:pt x="11103" y="20164"/>
                  <a:pt x="11106" y="20158"/>
                  <a:pt x="11110" y="20152"/>
                </a:cubicBezTo>
                <a:cubicBezTo>
                  <a:pt x="11114" y="20147"/>
                  <a:pt x="11119" y="20142"/>
                  <a:pt x="11123" y="20138"/>
                </a:cubicBezTo>
                <a:cubicBezTo>
                  <a:pt x="11133" y="20131"/>
                  <a:pt x="11142" y="20128"/>
                  <a:pt x="11153" y="20130"/>
                </a:cubicBezTo>
                <a:cubicBezTo>
                  <a:pt x="11163" y="20133"/>
                  <a:pt x="11172" y="20140"/>
                  <a:pt x="11180" y="20151"/>
                </a:cubicBezTo>
                <a:cubicBezTo>
                  <a:pt x="11189" y="20163"/>
                  <a:pt x="11195" y="20176"/>
                  <a:pt x="11199" y="20193"/>
                </a:cubicBezTo>
                <a:cubicBezTo>
                  <a:pt x="11203" y="20212"/>
                  <a:pt x="11205" y="20228"/>
                  <a:pt x="11203" y="20247"/>
                </a:cubicBezTo>
                <a:cubicBezTo>
                  <a:pt x="11202" y="20267"/>
                  <a:pt x="11198" y="20282"/>
                  <a:pt x="11192" y="20298"/>
                </a:cubicBezTo>
                <a:cubicBezTo>
                  <a:pt x="11189" y="20305"/>
                  <a:pt x="11185" y="20312"/>
                  <a:pt x="11182" y="20317"/>
                </a:cubicBezTo>
                <a:cubicBezTo>
                  <a:pt x="11178" y="20323"/>
                  <a:pt x="11174" y="20327"/>
                  <a:pt x="11169" y="20331"/>
                </a:cubicBezTo>
                <a:cubicBezTo>
                  <a:pt x="11164" y="20335"/>
                  <a:pt x="11159" y="20337"/>
                  <a:pt x="11154" y="20339"/>
                </a:cubicBezTo>
                <a:cubicBezTo>
                  <a:pt x="11149" y="20340"/>
                  <a:pt x="11144" y="20340"/>
                  <a:pt x="11139" y="20339"/>
                </a:cubicBezTo>
                <a:cubicBezTo>
                  <a:pt x="11128" y="20337"/>
                  <a:pt x="11119" y="20330"/>
                  <a:pt x="11111" y="20318"/>
                </a:cubicBezTo>
                <a:close/>
                <a:moveTo>
                  <a:pt x="11804" y="20318"/>
                </a:moveTo>
                <a:cubicBezTo>
                  <a:pt x="11796" y="20306"/>
                  <a:pt x="11790" y="20294"/>
                  <a:pt x="11786" y="20275"/>
                </a:cubicBezTo>
                <a:cubicBezTo>
                  <a:pt x="11782" y="20258"/>
                  <a:pt x="11780" y="20241"/>
                  <a:pt x="11782" y="20222"/>
                </a:cubicBezTo>
                <a:cubicBezTo>
                  <a:pt x="11783" y="20203"/>
                  <a:pt x="11787" y="20188"/>
                  <a:pt x="11793" y="20172"/>
                </a:cubicBezTo>
                <a:cubicBezTo>
                  <a:pt x="11796" y="20164"/>
                  <a:pt x="11799" y="20158"/>
                  <a:pt x="11803" y="20152"/>
                </a:cubicBezTo>
                <a:cubicBezTo>
                  <a:pt x="11807" y="20147"/>
                  <a:pt x="11812" y="20142"/>
                  <a:pt x="11816" y="20138"/>
                </a:cubicBezTo>
                <a:cubicBezTo>
                  <a:pt x="11826" y="20131"/>
                  <a:pt x="11835" y="20128"/>
                  <a:pt x="11846" y="20130"/>
                </a:cubicBezTo>
                <a:cubicBezTo>
                  <a:pt x="11856" y="20133"/>
                  <a:pt x="11865" y="20140"/>
                  <a:pt x="11873" y="20151"/>
                </a:cubicBezTo>
                <a:cubicBezTo>
                  <a:pt x="11882" y="20163"/>
                  <a:pt x="11888" y="20176"/>
                  <a:pt x="11892" y="20193"/>
                </a:cubicBezTo>
                <a:cubicBezTo>
                  <a:pt x="11896" y="20212"/>
                  <a:pt x="11898" y="20228"/>
                  <a:pt x="11896" y="20247"/>
                </a:cubicBezTo>
                <a:cubicBezTo>
                  <a:pt x="11895" y="20267"/>
                  <a:pt x="11891" y="20282"/>
                  <a:pt x="11885" y="20298"/>
                </a:cubicBezTo>
                <a:cubicBezTo>
                  <a:pt x="11882" y="20305"/>
                  <a:pt x="11878" y="20312"/>
                  <a:pt x="11875" y="20317"/>
                </a:cubicBezTo>
                <a:cubicBezTo>
                  <a:pt x="11871" y="20323"/>
                  <a:pt x="11867" y="20327"/>
                  <a:pt x="11862" y="20331"/>
                </a:cubicBezTo>
                <a:cubicBezTo>
                  <a:pt x="11857" y="20335"/>
                  <a:pt x="11852" y="20337"/>
                  <a:pt x="11847" y="20339"/>
                </a:cubicBezTo>
                <a:cubicBezTo>
                  <a:pt x="11842" y="20340"/>
                  <a:pt x="11837" y="20340"/>
                  <a:pt x="11832" y="20339"/>
                </a:cubicBezTo>
                <a:cubicBezTo>
                  <a:pt x="11821" y="20337"/>
                  <a:pt x="11812" y="20330"/>
                  <a:pt x="11804" y="20318"/>
                </a:cubicBezTo>
                <a:close/>
                <a:moveTo>
                  <a:pt x="12497" y="20318"/>
                </a:moveTo>
                <a:cubicBezTo>
                  <a:pt x="12489" y="20306"/>
                  <a:pt x="12483" y="20294"/>
                  <a:pt x="12479" y="20275"/>
                </a:cubicBezTo>
                <a:cubicBezTo>
                  <a:pt x="12475" y="20258"/>
                  <a:pt x="12473" y="20241"/>
                  <a:pt x="12475" y="20222"/>
                </a:cubicBezTo>
                <a:cubicBezTo>
                  <a:pt x="12476" y="20203"/>
                  <a:pt x="12480" y="20188"/>
                  <a:pt x="12486" y="20172"/>
                </a:cubicBezTo>
                <a:cubicBezTo>
                  <a:pt x="12489" y="20164"/>
                  <a:pt x="12492" y="20158"/>
                  <a:pt x="12496" y="20152"/>
                </a:cubicBezTo>
                <a:cubicBezTo>
                  <a:pt x="12500" y="20147"/>
                  <a:pt x="12505" y="20142"/>
                  <a:pt x="12509" y="20138"/>
                </a:cubicBezTo>
                <a:cubicBezTo>
                  <a:pt x="12519" y="20131"/>
                  <a:pt x="12528" y="20128"/>
                  <a:pt x="12539" y="20130"/>
                </a:cubicBezTo>
                <a:cubicBezTo>
                  <a:pt x="12549" y="20133"/>
                  <a:pt x="12558" y="20140"/>
                  <a:pt x="12567" y="20151"/>
                </a:cubicBezTo>
                <a:cubicBezTo>
                  <a:pt x="12576" y="20163"/>
                  <a:pt x="12581" y="20176"/>
                  <a:pt x="12585" y="20193"/>
                </a:cubicBezTo>
                <a:cubicBezTo>
                  <a:pt x="12590" y="20212"/>
                  <a:pt x="12591" y="20228"/>
                  <a:pt x="12589" y="20247"/>
                </a:cubicBezTo>
                <a:cubicBezTo>
                  <a:pt x="12588" y="20267"/>
                  <a:pt x="12584" y="20282"/>
                  <a:pt x="12578" y="20298"/>
                </a:cubicBezTo>
                <a:cubicBezTo>
                  <a:pt x="12575" y="20305"/>
                  <a:pt x="12571" y="20312"/>
                  <a:pt x="12568" y="20317"/>
                </a:cubicBezTo>
                <a:cubicBezTo>
                  <a:pt x="12564" y="20323"/>
                  <a:pt x="12560" y="20327"/>
                  <a:pt x="12555" y="20331"/>
                </a:cubicBezTo>
                <a:cubicBezTo>
                  <a:pt x="12550" y="20335"/>
                  <a:pt x="12545" y="20337"/>
                  <a:pt x="12540" y="20339"/>
                </a:cubicBezTo>
                <a:cubicBezTo>
                  <a:pt x="12535" y="20340"/>
                  <a:pt x="12530" y="20340"/>
                  <a:pt x="12525" y="20339"/>
                </a:cubicBezTo>
                <a:cubicBezTo>
                  <a:pt x="12514" y="20337"/>
                  <a:pt x="12505" y="20330"/>
                  <a:pt x="12497" y="20318"/>
                </a:cubicBezTo>
                <a:close/>
                <a:moveTo>
                  <a:pt x="13190" y="20318"/>
                </a:moveTo>
                <a:cubicBezTo>
                  <a:pt x="13182" y="20306"/>
                  <a:pt x="13176" y="20294"/>
                  <a:pt x="13172" y="20275"/>
                </a:cubicBezTo>
                <a:cubicBezTo>
                  <a:pt x="13168" y="20258"/>
                  <a:pt x="13166" y="20241"/>
                  <a:pt x="13168" y="20222"/>
                </a:cubicBezTo>
                <a:cubicBezTo>
                  <a:pt x="13169" y="20203"/>
                  <a:pt x="13173" y="20188"/>
                  <a:pt x="13179" y="20172"/>
                </a:cubicBezTo>
                <a:cubicBezTo>
                  <a:pt x="13182" y="20164"/>
                  <a:pt x="13185" y="20158"/>
                  <a:pt x="13189" y="20152"/>
                </a:cubicBezTo>
                <a:cubicBezTo>
                  <a:pt x="13193" y="20147"/>
                  <a:pt x="13198" y="20142"/>
                  <a:pt x="13202" y="20138"/>
                </a:cubicBezTo>
                <a:cubicBezTo>
                  <a:pt x="13212" y="20131"/>
                  <a:pt x="13221" y="20128"/>
                  <a:pt x="13232" y="20130"/>
                </a:cubicBezTo>
                <a:cubicBezTo>
                  <a:pt x="13242" y="20133"/>
                  <a:pt x="13252" y="20140"/>
                  <a:pt x="13260" y="20151"/>
                </a:cubicBezTo>
                <a:cubicBezTo>
                  <a:pt x="13269" y="20163"/>
                  <a:pt x="13274" y="20176"/>
                  <a:pt x="13278" y="20193"/>
                </a:cubicBezTo>
                <a:cubicBezTo>
                  <a:pt x="13283" y="20212"/>
                  <a:pt x="13284" y="20228"/>
                  <a:pt x="13282" y="20247"/>
                </a:cubicBezTo>
                <a:cubicBezTo>
                  <a:pt x="13281" y="20267"/>
                  <a:pt x="13278" y="20282"/>
                  <a:pt x="13271" y="20298"/>
                </a:cubicBezTo>
                <a:cubicBezTo>
                  <a:pt x="13268" y="20305"/>
                  <a:pt x="13265" y="20312"/>
                  <a:pt x="13261" y="20317"/>
                </a:cubicBezTo>
                <a:cubicBezTo>
                  <a:pt x="13257" y="20323"/>
                  <a:pt x="13252" y="20327"/>
                  <a:pt x="13248" y="20331"/>
                </a:cubicBezTo>
                <a:cubicBezTo>
                  <a:pt x="13243" y="20335"/>
                  <a:pt x="13238" y="20337"/>
                  <a:pt x="13233" y="20339"/>
                </a:cubicBezTo>
                <a:cubicBezTo>
                  <a:pt x="13228" y="20340"/>
                  <a:pt x="13223" y="20340"/>
                  <a:pt x="13218" y="20339"/>
                </a:cubicBezTo>
                <a:cubicBezTo>
                  <a:pt x="13207" y="20337"/>
                  <a:pt x="13198" y="20330"/>
                  <a:pt x="13190" y="20318"/>
                </a:cubicBezTo>
                <a:close/>
                <a:moveTo>
                  <a:pt x="13883" y="20318"/>
                </a:moveTo>
                <a:cubicBezTo>
                  <a:pt x="13879" y="20312"/>
                  <a:pt x="13875" y="20306"/>
                  <a:pt x="13872" y="20299"/>
                </a:cubicBezTo>
                <a:cubicBezTo>
                  <a:pt x="13869" y="20292"/>
                  <a:pt x="13867" y="20284"/>
                  <a:pt x="13865" y="20275"/>
                </a:cubicBezTo>
                <a:cubicBezTo>
                  <a:pt x="13861" y="20258"/>
                  <a:pt x="13859" y="20241"/>
                  <a:pt x="13861" y="20222"/>
                </a:cubicBezTo>
                <a:cubicBezTo>
                  <a:pt x="13862" y="20203"/>
                  <a:pt x="13866" y="20188"/>
                  <a:pt x="13872" y="20172"/>
                </a:cubicBezTo>
                <a:cubicBezTo>
                  <a:pt x="13875" y="20164"/>
                  <a:pt x="13878" y="20158"/>
                  <a:pt x="13882" y="20152"/>
                </a:cubicBezTo>
                <a:cubicBezTo>
                  <a:pt x="13886" y="20147"/>
                  <a:pt x="13891" y="20142"/>
                  <a:pt x="13895" y="20138"/>
                </a:cubicBezTo>
                <a:cubicBezTo>
                  <a:pt x="13905" y="20131"/>
                  <a:pt x="13914" y="20128"/>
                  <a:pt x="13925" y="20130"/>
                </a:cubicBezTo>
                <a:cubicBezTo>
                  <a:pt x="13936" y="20133"/>
                  <a:pt x="13945" y="20140"/>
                  <a:pt x="13953" y="20151"/>
                </a:cubicBezTo>
                <a:cubicBezTo>
                  <a:pt x="13962" y="20163"/>
                  <a:pt x="13967" y="20176"/>
                  <a:pt x="13971" y="20193"/>
                </a:cubicBezTo>
                <a:cubicBezTo>
                  <a:pt x="13976" y="20212"/>
                  <a:pt x="13977" y="20228"/>
                  <a:pt x="13975" y="20247"/>
                </a:cubicBezTo>
                <a:cubicBezTo>
                  <a:pt x="13974" y="20267"/>
                  <a:pt x="13971" y="20282"/>
                  <a:pt x="13964" y="20298"/>
                </a:cubicBezTo>
                <a:cubicBezTo>
                  <a:pt x="13961" y="20305"/>
                  <a:pt x="13958" y="20312"/>
                  <a:pt x="13954" y="20317"/>
                </a:cubicBezTo>
                <a:cubicBezTo>
                  <a:pt x="13950" y="20323"/>
                  <a:pt x="13945" y="20327"/>
                  <a:pt x="13941" y="20331"/>
                </a:cubicBezTo>
                <a:cubicBezTo>
                  <a:pt x="13936" y="20335"/>
                  <a:pt x="13931" y="20337"/>
                  <a:pt x="13926" y="20339"/>
                </a:cubicBezTo>
                <a:cubicBezTo>
                  <a:pt x="13921" y="20340"/>
                  <a:pt x="13916" y="20340"/>
                  <a:pt x="13911" y="20339"/>
                </a:cubicBezTo>
                <a:cubicBezTo>
                  <a:pt x="13905" y="20338"/>
                  <a:pt x="13901" y="20336"/>
                  <a:pt x="13896" y="20332"/>
                </a:cubicBezTo>
                <a:cubicBezTo>
                  <a:pt x="13892" y="20329"/>
                  <a:pt x="13887" y="20324"/>
                  <a:pt x="13883" y="20318"/>
                </a:cubicBezTo>
                <a:close/>
                <a:moveTo>
                  <a:pt x="14576" y="20318"/>
                </a:moveTo>
                <a:cubicBezTo>
                  <a:pt x="14572" y="20312"/>
                  <a:pt x="14568" y="20306"/>
                  <a:pt x="14565" y="20299"/>
                </a:cubicBezTo>
                <a:cubicBezTo>
                  <a:pt x="14562" y="20292"/>
                  <a:pt x="14560" y="20284"/>
                  <a:pt x="14558" y="20275"/>
                </a:cubicBezTo>
                <a:cubicBezTo>
                  <a:pt x="14554" y="20258"/>
                  <a:pt x="14552" y="20241"/>
                  <a:pt x="14554" y="20222"/>
                </a:cubicBezTo>
                <a:cubicBezTo>
                  <a:pt x="14555" y="20203"/>
                  <a:pt x="14559" y="20188"/>
                  <a:pt x="14565" y="20172"/>
                </a:cubicBezTo>
                <a:cubicBezTo>
                  <a:pt x="14568" y="20164"/>
                  <a:pt x="14571" y="20158"/>
                  <a:pt x="14575" y="20152"/>
                </a:cubicBezTo>
                <a:cubicBezTo>
                  <a:pt x="14579" y="20147"/>
                  <a:pt x="14584" y="20142"/>
                  <a:pt x="14588" y="20138"/>
                </a:cubicBezTo>
                <a:cubicBezTo>
                  <a:pt x="14598" y="20131"/>
                  <a:pt x="14607" y="20128"/>
                  <a:pt x="14618" y="20130"/>
                </a:cubicBezTo>
                <a:cubicBezTo>
                  <a:pt x="14629" y="20133"/>
                  <a:pt x="14638" y="20140"/>
                  <a:pt x="14646" y="20151"/>
                </a:cubicBezTo>
                <a:cubicBezTo>
                  <a:pt x="14655" y="20163"/>
                  <a:pt x="14660" y="20176"/>
                  <a:pt x="14664" y="20193"/>
                </a:cubicBezTo>
                <a:cubicBezTo>
                  <a:pt x="14669" y="20212"/>
                  <a:pt x="14670" y="20228"/>
                  <a:pt x="14668" y="20247"/>
                </a:cubicBezTo>
                <a:cubicBezTo>
                  <a:pt x="14667" y="20267"/>
                  <a:pt x="14664" y="20282"/>
                  <a:pt x="14657" y="20298"/>
                </a:cubicBezTo>
                <a:cubicBezTo>
                  <a:pt x="14654" y="20305"/>
                  <a:pt x="14651" y="20312"/>
                  <a:pt x="14647" y="20317"/>
                </a:cubicBezTo>
                <a:cubicBezTo>
                  <a:pt x="14643" y="20323"/>
                  <a:pt x="14638" y="20327"/>
                  <a:pt x="14634" y="20331"/>
                </a:cubicBezTo>
                <a:cubicBezTo>
                  <a:pt x="14629" y="20335"/>
                  <a:pt x="14624" y="20337"/>
                  <a:pt x="14619" y="20339"/>
                </a:cubicBezTo>
                <a:cubicBezTo>
                  <a:pt x="14614" y="20340"/>
                  <a:pt x="14609" y="20340"/>
                  <a:pt x="14604" y="20339"/>
                </a:cubicBezTo>
                <a:cubicBezTo>
                  <a:pt x="14598" y="20338"/>
                  <a:pt x="14594" y="20336"/>
                  <a:pt x="14589" y="20332"/>
                </a:cubicBezTo>
                <a:cubicBezTo>
                  <a:pt x="14585" y="20329"/>
                  <a:pt x="14580" y="20324"/>
                  <a:pt x="14576" y="20318"/>
                </a:cubicBezTo>
                <a:close/>
                <a:moveTo>
                  <a:pt x="15269" y="20318"/>
                </a:moveTo>
                <a:cubicBezTo>
                  <a:pt x="15265" y="20312"/>
                  <a:pt x="15261" y="20306"/>
                  <a:pt x="15258" y="20299"/>
                </a:cubicBezTo>
                <a:cubicBezTo>
                  <a:pt x="15255" y="20292"/>
                  <a:pt x="15253" y="20284"/>
                  <a:pt x="15251" y="20275"/>
                </a:cubicBezTo>
                <a:cubicBezTo>
                  <a:pt x="15247" y="20258"/>
                  <a:pt x="15245" y="20241"/>
                  <a:pt x="15247" y="20222"/>
                </a:cubicBezTo>
                <a:cubicBezTo>
                  <a:pt x="15248" y="20203"/>
                  <a:pt x="15252" y="20188"/>
                  <a:pt x="15258" y="20172"/>
                </a:cubicBezTo>
                <a:cubicBezTo>
                  <a:pt x="15261" y="20164"/>
                  <a:pt x="15264" y="20158"/>
                  <a:pt x="15268" y="20152"/>
                </a:cubicBezTo>
                <a:cubicBezTo>
                  <a:pt x="15272" y="20147"/>
                  <a:pt x="15277" y="20142"/>
                  <a:pt x="15281" y="20138"/>
                </a:cubicBezTo>
                <a:cubicBezTo>
                  <a:pt x="15291" y="20131"/>
                  <a:pt x="15301" y="20128"/>
                  <a:pt x="15311" y="20130"/>
                </a:cubicBezTo>
                <a:cubicBezTo>
                  <a:pt x="15322" y="20133"/>
                  <a:pt x="15331" y="20140"/>
                  <a:pt x="15339" y="20151"/>
                </a:cubicBezTo>
                <a:cubicBezTo>
                  <a:pt x="15348" y="20163"/>
                  <a:pt x="15353" y="20176"/>
                  <a:pt x="15357" y="20193"/>
                </a:cubicBezTo>
                <a:cubicBezTo>
                  <a:pt x="15362" y="20212"/>
                  <a:pt x="15363" y="20228"/>
                  <a:pt x="15361" y="20247"/>
                </a:cubicBezTo>
                <a:cubicBezTo>
                  <a:pt x="15360" y="20267"/>
                  <a:pt x="15357" y="20282"/>
                  <a:pt x="15350" y="20298"/>
                </a:cubicBezTo>
                <a:cubicBezTo>
                  <a:pt x="15347" y="20305"/>
                  <a:pt x="15344" y="20312"/>
                  <a:pt x="15340" y="20317"/>
                </a:cubicBezTo>
                <a:cubicBezTo>
                  <a:pt x="15336" y="20323"/>
                  <a:pt x="15331" y="20327"/>
                  <a:pt x="15327" y="20331"/>
                </a:cubicBezTo>
                <a:cubicBezTo>
                  <a:pt x="15322" y="20335"/>
                  <a:pt x="15317" y="20337"/>
                  <a:pt x="15312" y="20339"/>
                </a:cubicBezTo>
                <a:cubicBezTo>
                  <a:pt x="15307" y="20340"/>
                  <a:pt x="15302" y="20340"/>
                  <a:pt x="15297" y="20339"/>
                </a:cubicBezTo>
                <a:cubicBezTo>
                  <a:pt x="15292" y="20338"/>
                  <a:pt x="15287" y="20336"/>
                  <a:pt x="15282" y="20332"/>
                </a:cubicBezTo>
                <a:cubicBezTo>
                  <a:pt x="15278" y="20329"/>
                  <a:pt x="15273" y="20324"/>
                  <a:pt x="15269" y="20318"/>
                </a:cubicBezTo>
                <a:close/>
                <a:moveTo>
                  <a:pt x="15962" y="20318"/>
                </a:moveTo>
                <a:cubicBezTo>
                  <a:pt x="15958" y="20312"/>
                  <a:pt x="15954" y="20306"/>
                  <a:pt x="15951" y="20299"/>
                </a:cubicBezTo>
                <a:cubicBezTo>
                  <a:pt x="15948" y="20292"/>
                  <a:pt x="15946" y="20284"/>
                  <a:pt x="15944" y="20275"/>
                </a:cubicBezTo>
                <a:cubicBezTo>
                  <a:pt x="15940" y="20258"/>
                  <a:pt x="15938" y="20241"/>
                  <a:pt x="15940" y="20222"/>
                </a:cubicBezTo>
                <a:cubicBezTo>
                  <a:pt x="15941" y="20203"/>
                  <a:pt x="15945" y="20188"/>
                  <a:pt x="15951" y="20172"/>
                </a:cubicBezTo>
                <a:cubicBezTo>
                  <a:pt x="15954" y="20164"/>
                  <a:pt x="15958" y="20158"/>
                  <a:pt x="15961" y="20152"/>
                </a:cubicBezTo>
                <a:cubicBezTo>
                  <a:pt x="15965" y="20147"/>
                  <a:pt x="15970" y="20142"/>
                  <a:pt x="15974" y="20138"/>
                </a:cubicBezTo>
                <a:cubicBezTo>
                  <a:pt x="15984" y="20131"/>
                  <a:pt x="15994" y="20128"/>
                  <a:pt x="16004" y="20130"/>
                </a:cubicBezTo>
                <a:cubicBezTo>
                  <a:pt x="16015" y="20133"/>
                  <a:pt x="16024" y="20140"/>
                  <a:pt x="16032" y="20151"/>
                </a:cubicBezTo>
                <a:cubicBezTo>
                  <a:pt x="16036" y="20157"/>
                  <a:pt x="16040" y="20163"/>
                  <a:pt x="16043" y="20170"/>
                </a:cubicBezTo>
                <a:cubicBezTo>
                  <a:pt x="16046" y="20177"/>
                  <a:pt x="16048" y="20185"/>
                  <a:pt x="16050" y="20193"/>
                </a:cubicBezTo>
                <a:cubicBezTo>
                  <a:pt x="16055" y="20212"/>
                  <a:pt x="16056" y="20228"/>
                  <a:pt x="16054" y="20247"/>
                </a:cubicBezTo>
                <a:cubicBezTo>
                  <a:pt x="16053" y="20267"/>
                  <a:pt x="16050" y="20282"/>
                  <a:pt x="16043" y="20298"/>
                </a:cubicBezTo>
                <a:cubicBezTo>
                  <a:pt x="16040" y="20305"/>
                  <a:pt x="16037" y="20312"/>
                  <a:pt x="16033" y="20317"/>
                </a:cubicBezTo>
                <a:cubicBezTo>
                  <a:pt x="16029" y="20323"/>
                  <a:pt x="16024" y="20327"/>
                  <a:pt x="16020" y="20331"/>
                </a:cubicBezTo>
                <a:cubicBezTo>
                  <a:pt x="16015" y="20335"/>
                  <a:pt x="16010" y="20337"/>
                  <a:pt x="16005" y="20339"/>
                </a:cubicBezTo>
                <a:cubicBezTo>
                  <a:pt x="16000" y="20340"/>
                  <a:pt x="15995" y="20340"/>
                  <a:pt x="15990" y="20339"/>
                </a:cubicBezTo>
                <a:cubicBezTo>
                  <a:pt x="15985" y="20338"/>
                  <a:pt x="15980" y="20336"/>
                  <a:pt x="15975" y="20332"/>
                </a:cubicBezTo>
                <a:cubicBezTo>
                  <a:pt x="15971" y="20329"/>
                  <a:pt x="15966" y="20324"/>
                  <a:pt x="15962" y="20318"/>
                </a:cubicBezTo>
                <a:close/>
                <a:moveTo>
                  <a:pt x="16655" y="20318"/>
                </a:moveTo>
                <a:cubicBezTo>
                  <a:pt x="16651" y="20312"/>
                  <a:pt x="16647" y="20306"/>
                  <a:pt x="16644" y="20299"/>
                </a:cubicBezTo>
                <a:cubicBezTo>
                  <a:pt x="16641" y="20292"/>
                  <a:pt x="16639" y="20284"/>
                  <a:pt x="16637" y="20275"/>
                </a:cubicBezTo>
                <a:cubicBezTo>
                  <a:pt x="16633" y="20258"/>
                  <a:pt x="16631" y="20241"/>
                  <a:pt x="16633" y="20222"/>
                </a:cubicBezTo>
                <a:cubicBezTo>
                  <a:pt x="16634" y="20203"/>
                  <a:pt x="16638" y="20188"/>
                  <a:pt x="16644" y="20172"/>
                </a:cubicBezTo>
                <a:cubicBezTo>
                  <a:pt x="16647" y="20164"/>
                  <a:pt x="16651" y="20158"/>
                  <a:pt x="16655" y="20152"/>
                </a:cubicBezTo>
                <a:cubicBezTo>
                  <a:pt x="16658" y="20147"/>
                  <a:pt x="16663" y="20142"/>
                  <a:pt x="16667" y="20138"/>
                </a:cubicBezTo>
                <a:cubicBezTo>
                  <a:pt x="16677" y="20131"/>
                  <a:pt x="16687" y="20128"/>
                  <a:pt x="16697" y="20130"/>
                </a:cubicBezTo>
                <a:cubicBezTo>
                  <a:pt x="16708" y="20133"/>
                  <a:pt x="16717" y="20140"/>
                  <a:pt x="16725" y="20151"/>
                </a:cubicBezTo>
                <a:cubicBezTo>
                  <a:pt x="16729" y="20157"/>
                  <a:pt x="16733" y="20163"/>
                  <a:pt x="16736" y="20170"/>
                </a:cubicBezTo>
                <a:cubicBezTo>
                  <a:pt x="16739" y="20177"/>
                  <a:pt x="16741" y="20185"/>
                  <a:pt x="16743" y="20193"/>
                </a:cubicBezTo>
                <a:cubicBezTo>
                  <a:pt x="16748" y="20212"/>
                  <a:pt x="16749" y="20228"/>
                  <a:pt x="16747" y="20247"/>
                </a:cubicBezTo>
                <a:cubicBezTo>
                  <a:pt x="16746" y="20267"/>
                  <a:pt x="16743" y="20282"/>
                  <a:pt x="16736" y="20298"/>
                </a:cubicBezTo>
                <a:cubicBezTo>
                  <a:pt x="16733" y="20305"/>
                  <a:pt x="16730" y="20312"/>
                  <a:pt x="16726" y="20317"/>
                </a:cubicBezTo>
                <a:cubicBezTo>
                  <a:pt x="16722" y="20323"/>
                  <a:pt x="16717" y="20327"/>
                  <a:pt x="16713" y="20331"/>
                </a:cubicBezTo>
                <a:cubicBezTo>
                  <a:pt x="16708" y="20335"/>
                  <a:pt x="16703" y="20337"/>
                  <a:pt x="16698" y="20339"/>
                </a:cubicBezTo>
                <a:cubicBezTo>
                  <a:pt x="16693" y="20340"/>
                  <a:pt x="16688" y="20340"/>
                  <a:pt x="16683" y="20339"/>
                </a:cubicBezTo>
                <a:cubicBezTo>
                  <a:pt x="16678" y="20338"/>
                  <a:pt x="16673" y="20336"/>
                  <a:pt x="16668" y="20332"/>
                </a:cubicBezTo>
                <a:cubicBezTo>
                  <a:pt x="16664" y="20329"/>
                  <a:pt x="16659" y="20324"/>
                  <a:pt x="16655" y="20318"/>
                </a:cubicBezTo>
                <a:close/>
                <a:moveTo>
                  <a:pt x="17349" y="20318"/>
                </a:moveTo>
                <a:cubicBezTo>
                  <a:pt x="17344" y="20312"/>
                  <a:pt x="17341" y="20306"/>
                  <a:pt x="17338" y="20299"/>
                </a:cubicBezTo>
                <a:cubicBezTo>
                  <a:pt x="17335" y="20292"/>
                  <a:pt x="17332" y="20284"/>
                  <a:pt x="17330" y="20275"/>
                </a:cubicBezTo>
                <a:cubicBezTo>
                  <a:pt x="17326" y="20258"/>
                  <a:pt x="17324" y="20241"/>
                  <a:pt x="17326" y="20222"/>
                </a:cubicBezTo>
                <a:cubicBezTo>
                  <a:pt x="17327" y="20203"/>
                  <a:pt x="17331" y="20188"/>
                  <a:pt x="17337" y="20172"/>
                </a:cubicBezTo>
                <a:cubicBezTo>
                  <a:pt x="17340" y="20164"/>
                  <a:pt x="17344" y="20158"/>
                  <a:pt x="17348" y="20152"/>
                </a:cubicBezTo>
                <a:cubicBezTo>
                  <a:pt x="17351" y="20147"/>
                  <a:pt x="17356" y="20142"/>
                  <a:pt x="17360" y="20138"/>
                </a:cubicBezTo>
                <a:cubicBezTo>
                  <a:pt x="17370" y="20131"/>
                  <a:pt x="17380" y="20128"/>
                  <a:pt x="17390" y="20130"/>
                </a:cubicBezTo>
                <a:cubicBezTo>
                  <a:pt x="17401" y="20133"/>
                  <a:pt x="17410" y="20140"/>
                  <a:pt x="17418" y="20151"/>
                </a:cubicBezTo>
                <a:cubicBezTo>
                  <a:pt x="17422" y="20157"/>
                  <a:pt x="17426" y="20163"/>
                  <a:pt x="17429" y="20170"/>
                </a:cubicBezTo>
                <a:cubicBezTo>
                  <a:pt x="17432" y="20177"/>
                  <a:pt x="17434" y="20185"/>
                  <a:pt x="17436" y="20193"/>
                </a:cubicBezTo>
                <a:cubicBezTo>
                  <a:pt x="17441" y="20212"/>
                  <a:pt x="17442" y="20228"/>
                  <a:pt x="17440" y="20247"/>
                </a:cubicBezTo>
                <a:cubicBezTo>
                  <a:pt x="17439" y="20267"/>
                  <a:pt x="17436" y="20282"/>
                  <a:pt x="17429" y="20298"/>
                </a:cubicBezTo>
                <a:cubicBezTo>
                  <a:pt x="17426" y="20305"/>
                  <a:pt x="17423" y="20312"/>
                  <a:pt x="17419" y="20317"/>
                </a:cubicBezTo>
                <a:cubicBezTo>
                  <a:pt x="17415" y="20323"/>
                  <a:pt x="17411" y="20327"/>
                  <a:pt x="17406" y="20331"/>
                </a:cubicBezTo>
                <a:cubicBezTo>
                  <a:pt x="17401" y="20335"/>
                  <a:pt x="17396" y="20337"/>
                  <a:pt x="17391" y="20339"/>
                </a:cubicBezTo>
                <a:cubicBezTo>
                  <a:pt x="17386" y="20340"/>
                  <a:pt x="17381" y="20340"/>
                  <a:pt x="17376" y="20339"/>
                </a:cubicBezTo>
                <a:cubicBezTo>
                  <a:pt x="17371" y="20338"/>
                  <a:pt x="17366" y="20336"/>
                  <a:pt x="17362" y="20332"/>
                </a:cubicBezTo>
                <a:cubicBezTo>
                  <a:pt x="17357" y="20329"/>
                  <a:pt x="17353" y="20324"/>
                  <a:pt x="17349" y="20318"/>
                </a:cubicBezTo>
                <a:close/>
                <a:moveTo>
                  <a:pt x="18042" y="20318"/>
                </a:moveTo>
                <a:cubicBezTo>
                  <a:pt x="18037" y="20312"/>
                  <a:pt x="18034" y="20306"/>
                  <a:pt x="18031" y="20299"/>
                </a:cubicBezTo>
                <a:cubicBezTo>
                  <a:pt x="18028" y="20292"/>
                  <a:pt x="18025" y="20284"/>
                  <a:pt x="18023" y="20275"/>
                </a:cubicBezTo>
                <a:cubicBezTo>
                  <a:pt x="18019" y="20258"/>
                  <a:pt x="18017" y="20241"/>
                  <a:pt x="18019" y="20222"/>
                </a:cubicBezTo>
                <a:cubicBezTo>
                  <a:pt x="18020" y="20203"/>
                  <a:pt x="18024" y="20188"/>
                  <a:pt x="18030" y="20172"/>
                </a:cubicBezTo>
                <a:cubicBezTo>
                  <a:pt x="18033" y="20164"/>
                  <a:pt x="18037" y="20158"/>
                  <a:pt x="18041" y="20152"/>
                </a:cubicBezTo>
                <a:cubicBezTo>
                  <a:pt x="18044" y="20147"/>
                  <a:pt x="18049" y="20142"/>
                  <a:pt x="18053" y="20138"/>
                </a:cubicBezTo>
                <a:cubicBezTo>
                  <a:pt x="18063" y="20131"/>
                  <a:pt x="18073" y="20128"/>
                  <a:pt x="18083" y="20130"/>
                </a:cubicBezTo>
                <a:cubicBezTo>
                  <a:pt x="18094" y="20133"/>
                  <a:pt x="18103" y="20140"/>
                  <a:pt x="18111" y="20151"/>
                </a:cubicBezTo>
                <a:cubicBezTo>
                  <a:pt x="18115" y="20157"/>
                  <a:pt x="18119" y="20163"/>
                  <a:pt x="18122" y="20170"/>
                </a:cubicBezTo>
                <a:cubicBezTo>
                  <a:pt x="18125" y="20177"/>
                  <a:pt x="18127" y="20185"/>
                  <a:pt x="18129" y="20193"/>
                </a:cubicBezTo>
                <a:cubicBezTo>
                  <a:pt x="18131" y="20202"/>
                  <a:pt x="18133" y="20211"/>
                  <a:pt x="18133" y="20220"/>
                </a:cubicBezTo>
                <a:cubicBezTo>
                  <a:pt x="18134" y="20229"/>
                  <a:pt x="18134" y="20238"/>
                  <a:pt x="18133" y="20247"/>
                </a:cubicBezTo>
                <a:cubicBezTo>
                  <a:pt x="18132" y="20267"/>
                  <a:pt x="18129" y="20282"/>
                  <a:pt x="18122" y="20298"/>
                </a:cubicBezTo>
                <a:cubicBezTo>
                  <a:pt x="18116" y="20313"/>
                  <a:pt x="18109" y="20324"/>
                  <a:pt x="18099" y="20331"/>
                </a:cubicBezTo>
                <a:cubicBezTo>
                  <a:pt x="18094" y="20335"/>
                  <a:pt x="18089" y="20337"/>
                  <a:pt x="18084" y="20339"/>
                </a:cubicBezTo>
                <a:cubicBezTo>
                  <a:pt x="18079" y="20340"/>
                  <a:pt x="18074" y="20340"/>
                  <a:pt x="18069" y="20339"/>
                </a:cubicBezTo>
                <a:cubicBezTo>
                  <a:pt x="18064" y="20338"/>
                  <a:pt x="18059" y="20336"/>
                  <a:pt x="18055" y="20332"/>
                </a:cubicBezTo>
                <a:cubicBezTo>
                  <a:pt x="18050" y="20329"/>
                  <a:pt x="18046" y="20324"/>
                  <a:pt x="18042" y="20318"/>
                </a:cubicBezTo>
                <a:close/>
                <a:moveTo>
                  <a:pt x="18735" y="20318"/>
                </a:moveTo>
                <a:cubicBezTo>
                  <a:pt x="18730" y="20312"/>
                  <a:pt x="18727" y="20306"/>
                  <a:pt x="18724" y="20299"/>
                </a:cubicBezTo>
                <a:cubicBezTo>
                  <a:pt x="18721" y="20292"/>
                  <a:pt x="18718" y="20284"/>
                  <a:pt x="18716" y="20275"/>
                </a:cubicBezTo>
                <a:cubicBezTo>
                  <a:pt x="18712" y="20258"/>
                  <a:pt x="18710" y="20241"/>
                  <a:pt x="18712" y="20222"/>
                </a:cubicBezTo>
                <a:cubicBezTo>
                  <a:pt x="18713" y="20203"/>
                  <a:pt x="18717" y="20188"/>
                  <a:pt x="18723" y="20172"/>
                </a:cubicBezTo>
                <a:cubicBezTo>
                  <a:pt x="18726" y="20164"/>
                  <a:pt x="18730" y="20158"/>
                  <a:pt x="18734" y="20152"/>
                </a:cubicBezTo>
                <a:cubicBezTo>
                  <a:pt x="18737" y="20147"/>
                  <a:pt x="18742" y="20142"/>
                  <a:pt x="18746" y="20138"/>
                </a:cubicBezTo>
                <a:cubicBezTo>
                  <a:pt x="18756" y="20131"/>
                  <a:pt x="18766" y="20128"/>
                  <a:pt x="18776" y="20130"/>
                </a:cubicBezTo>
                <a:cubicBezTo>
                  <a:pt x="18787" y="20133"/>
                  <a:pt x="18796" y="20140"/>
                  <a:pt x="18804" y="20151"/>
                </a:cubicBezTo>
                <a:cubicBezTo>
                  <a:pt x="18808" y="20157"/>
                  <a:pt x="18812" y="20163"/>
                  <a:pt x="18815" y="20170"/>
                </a:cubicBezTo>
                <a:cubicBezTo>
                  <a:pt x="18818" y="20177"/>
                  <a:pt x="18820" y="20185"/>
                  <a:pt x="18822" y="20193"/>
                </a:cubicBezTo>
                <a:cubicBezTo>
                  <a:pt x="18827" y="20212"/>
                  <a:pt x="18828" y="20228"/>
                  <a:pt x="18827" y="20247"/>
                </a:cubicBezTo>
                <a:cubicBezTo>
                  <a:pt x="18825" y="20267"/>
                  <a:pt x="18822" y="20282"/>
                  <a:pt x="18815" y="20298"/>
                </a:cubicBezTo>
                <a:cubicBezTo>
                  <a:pt x="18809" y="20313"/>
                  <a:pt x="18802" y="20324"/>
                  <a:pt x="18792" y="20331"/>
                </a:cubicBezTo>
                <a:cubicBezTo>
                  <a:pt x="18787" y="20335"/>
                  <a:pt x="18782" y="20337"/>
                  <a:pt x="18777" y="20339"/>
                </a:cubicBezTo>
                <a:cubicBezTo>
                  <a:pt x="18772" y="20340"/>
                  <a:pt x="18767" y="20340"/>
                  <a:pt x="18762" y="20339"/>
                </a:cubicBezTo>
                <a:cubicBezTo>
                  <a:pt x="18757" y="20338"/>
                  <a:pt x="18752" y="20336"/>
                  <a:pt x="18748" y="20332"/>
                </a:cubicBezTo>
                <a:cubicBezTo>
                  <a:pt x="18743" y="20329"/>
                  <a:pt x="18739" y="20324"/>
                  <a:pt x="18735" y="20318"/>
                </a:cubicBezTo>
                <a:close/>
                <a:moveTo>
                  <a:pt x="19428" y="20318"/>
                </a:moveTo>
                <a:cubicBezTo>
                  <a:pt x="19423" y="20312"/>
                  <a:pt x="19420" y="20306"/>
                  <a:pt x="19417" y="20299"/>
                </a:cubicBezTo>
                <a:cubicBezTo>
                  <a:pt x="19414" y="20292"/>
                  <a:pt x="19411" y="20284"/>
                  <a:pt x="19409" y="20275"/>
                </a:cubicBezTo>
                <a:cubicBezTo>
                  <a:pt x="19405" y="20258"/>
                  <a:pt x="19403" y="20241"/>
                  <a:pt x="19405" y="20222"/>
                </a:cubicBezTo>
                <a:cubicBezTo>
                  <a:pt x="19406" y="20203"/>
                  <a:pt x="19410" y="20188"/>
                  <a:pt x="19416" y="20172"/>
                </a:cubicBezTo>
                <a:cubicBezTo>
                  <a:pt x="19419" y="20164"/>
                  <a:pt x="19423" y="20158"/>
                  <a:pt x="19427" y="20152"/>
                </a:cubicBezTo>
                <a:cubicBezTo>
                  <a:pt x="19430" y="20147"/>
                  <a:pt x="19435" y="20142"/>
                  <a:pt x="19439" y="20138"/>
                </a:cubicBezTo>
                <a:cubicBezTo>
                  <a:pt x="19449" y="20131"/>
                  <a:pt x="19459" y="20128"/>
                  <a:pt x="19469" y="20130"/>
                </a:cubicBezTo>
                <a:cubicBezTo>
                  <a:pt x="19480" y="20133"/>
                  <a:pt x="19489" y="20140"/>
                  <a:pt x="19497" y="20151"/>
                </a:cubicBezTo>
                <a:cubicBezTo>
                  <a:pt x="19506" y="20163"/>
                  <a:pt x="19511" y="20176"/>
                  <a:pt x="19515" y="20193"/>
                </a:cubicBezTo>
                <a:cubicBezTo>
                  <a:pt x="19520" y="20212"/>
                  <a:pt x="19521" y="20228"/>
                  <a:pt x="19520" y="20247"/>
                </a:cubicBezTo>
                <a:cubicBezTo>
                  <a:pt x="19518" y="20267"/>
                  <a:pt x="19515" y="20282"/>
                  <a:pt x="19508" y="20298"/>
                </a:cubicBezTo>
                <a:cubicBezTo>
                  <a:pt x="19505" y="20305"/>
                  <a:pt x="19502" y="20312"/>
                  <a:pt x="19498" y="20317"/>
                </a:cubicBezTo>
                <a:cubicBezTo>
                  <a:pt x="19494" y="20323"/>
                  <a:pt x="19490" y="20327"/>
                  <a:pt x="19485" y="20331"/>
                </a:cubicBezTo>
                <a:cubicBezTo>
                  <a:pt x="19480" y="20335"/>
                  <a:pt x="19475" y="20337"/>
                  <a:pt x="19470" y="20339"/>
                </a:cubicBezTo>
                <a:cubicBezTo>
                  <a:pt x="19465" y="20340"/>
                  <a:pt x="19460" y="20340"/>
                  <a:pt x="19455" y="20339"/>
                </a:cubicBezTo>
                <a:cubicBezTo>
                  <a:pt x="19450" y="20338"/>
                  <a:pt x="19445" y="20336"/>
                  <a:pt x="19441" y="20332"/>
                </a:cubicBezTo>
                <a:cubicBezTo>
                  <a:pt x="19436" y="20329"/>
                  <a:pt x="19432" y="20324"/>
                  <a:pt x="19428" y="20318"/>
                </a:cubicBezTo>
                <a:close/>
                <a:moveTo>
                  <a:pt x="20121" y="20318"/>
                </a:moveTo>
                <a:cubicBezTo>
                  <a:pt x="20116" y="20312"/>
                  <a:pt x="20113" y="20306"/>
                  <a:pt x="20110" y="20299"/>
                </a:cubicBezTo>
                <a:cubicBezTo>
                  <a:pt x="20107" y="20292"/>
                  <a:pt x="20104" y="20284"/>
                  <a:pt x="20102" y="20275"/>
                </a:cubicBezTo>
                <a:cubicBezTo>
                  <a:pt x="20098" y="20258"/>
                  <a:pt x="20096" y="20241"/>
                  <a:pt x="20098" y="20222"/>
                </a:cubicBezTo>
                <a:cubicBezTo>
                  <a:pt x="20099" y="20203"/>
                  <a:pt x="20103" y="20188"/>
                  <a:pt x="20109" y="20172"/>
                </a:cubicBezTo>
                <a:cubicBezTo>
                  <a:pt x="20112" y="20164"/>
                  <a:pt x="20116" y="20158"/>
                  <a:pt x="20120" y="20152"/>
                </a:cubicBezTo>
                <a:cubicBezTo>
                  <a:pt x="20124" y="20147"/>
                  <a:pt x="20128" y="20142"/>
                  <a:pt x="20133" y="20138"/>
                </a:cubicBezTo>
                <a:cubicBezTo>
                  <a:pt x="20143" y="20131"/>
                  <a:pt x="20152" y="20128"/>
                  <a:pt x="20162" y="20130"/>
                </a:cubicBezTo>
                <a:cubicBezTo>
                  <a:pt x="20173" y="20133"/>
                  <a:pt x="20182" y="20140"/>
                  <a:pt x="20190" y="20151"/>
                </a:cubicBezTo>
                <a:cubicBezTo>
                  <a:pt x="20199" y="20163"/>
                  <a:pt x="20204" y="20176"/>
                  <a:pt x="20208" y="20193"/>
                </a:cubicBezTo>
                <a:cubicBezTo>
                  <a:pt x="20213" y="20212"/>
                  <a:pt x="20214" y="20228"/>
                  <a:pt x="20213" y="20247"/>
                </a:cubicBezTo>
                <a:cubicBezTo>
                  <a:pt x="20211" y="20267"/>
                  <a:pt x="20208" y="20282"/>
                  <a:pt x="20201" y="20298"/>
                </a:cubicBezTo>
                <a:cubicBezTo>
                  <a:pt x="20198" y="20305"/>
                  <a:pt x="20195" y="20312"/>
                  <a:pt x="20191" y="20317"/>
                </a:cubicBezTo>
                <a:cubicBezTo>
                  <a:pt x="20187" y="20323"/>
                  <a:pt x="20183" y="20327"/>
                  <a:pt x="20178" y="20331"/>
                </a:cubicBezTo>
                <a:cubicBezTo>
                  <a:pt x="20173" y="20335"/>
                  <a:pt x="20168" y="20337"/>
                  <a:pt x="20163" y="20339"/>
                </a:cubicBezTo>
                <a:cubicBezTo>
                  <a:pt x="20158" y="20340"/>
                  <a:pt x="20153" y="20340"/>
                  <a:pt x="20148" y="20339"/>
                </a:cubicBezTo>
                <a:cubicBezTo>
                  <a:pt x="20143" y="20338"/>
                  <a:pt x="20138" y="20336"/>
                  <a:pt x="20134" y="20332"/>
                </a:cubicBezTo>
                <a:cubicBezTo>
                  <a:pt x="20129" y="20329"/>
                  <a:pt x="20125" y="20324"/>
                  <a:pt x="20121" y="20318"/>
                </a:cubicBezTo>
                <a:close/>
                <a:moveTo>
                  <a:pt x="20814" y="20318"/>
                </a:moveTo>
                <a:cubicBezTo>
                  <a:pt x="20809" y="20312"/>
                  <a:pt x="20806" y="20306"/>
                  <a:pt x="20803" y="20299"/>
                </a:cubicBezTo>
                <a:cubicBezTo>
                  <a:pt x="20800" y="20292"/>
                  <a:pt x="20797" y="20284"/>
                  <a:pt x="20795" y="20275"/>
                </a:cubicBezTo>
                <a:cubicBezTo>
                  <a:pt x="20791" y="20258"/>
                  <a:pt x="20789" y="20241"/>
                  <a:pt x="20791" y="20222"/>
                </a:cubicBezTo>
                <a:cubicBezTo>
                  <a:pt x="20792" y="20203"/>
                  <a:pt x="20796" y="20188"/>
                  <a:pt x="20802" y="20172"/>
                </a:cubicBezTo>
                <a:cubicBezTo>
                  <a:pt x="20805" y="20164"/>
                  <a:pt x="20809" y="20158"/>
                  <a:pt x="20813" y="20152"/>
                </a:cubicBezTo>
                <a:cubicBezTo>
                  <a:pt x="20817" y="20147"/>
                  <a:pt x="20821" y="20142"/>
                  <a:pt x="20826" y="20138"/>
                </a:cubicBezTo>
                <a:cubicBezTo>
                  <a:pt x="20836" y="20131"/>
                  <a:pt x="20845" y="20128"/>
                  <a:pt x="20855" y="20130"/>
                </a:cubicBezTo>
                <a:cubicBezTo>
                  <a:pt x="20866" y="20133"/>
                  <a:pt x="20875" y="20140"/>
                  <a:pt x="20883" y="20151"/>
                </a:cubicBezTo>
                <a:cubicBezTo>
                  <a:pt x="20892" y="20163"/>
                  <a:pt x="20897" y="20176"/>
                  <a:pt x="20901" y="20193"/>
                </a:cubicBezTo>
                <a:cubicBezTo>
                  <a:pt x="20906" y="20212"/>
                  <a:pt x="20907" y="20228"/>
                  <a:pt x="20906" y="20247"/>
                </a:cubicBezTo>
                <a:cubicBezTo>
                  <a:pt x="20904" y="20267"/>
                  <a:pt x="20901" y="20282"/>
                  <a:pt x="20894" y="20298"/>
                </a:cubicBezTo>
                <a:cubicBezTo>
                  <a:pt x="20891" y="20305"/>
                  <a:pt x="20888" y="20312"/>
                  <a:pt x="20884" y="20317"/>
                </a:cubicBezTo>
                <a:cubicBezTo>
                  <a:pt x="20880" y="20323"/>
                  <a:pt x="20876" y="20327"/>
                  <a:pt x="20871" y="20331"/>
                </a:cubicBezTo>
                <a:cubicBezTo>
                  <a:pt x="20866" y="20335"/>
                  <a:pt x="20861" y="20337"/>
                  <a:pt x="20856" y="20339"/>
                </a:cubicBezTo>
                <a:cubicBezTo>
                  <a:pt x="20852" y="20340"/>
                  <a:pt x="20846" y="20340"/>
                  <a:pt x="20841" y="20339"/>
                </a:cubicBezTo>
                <a:cubicBezTo>
                  <a:pt x="20836" y="20338"/>
                  <a:pt x="20831" y="20336"/>
                  <a:pt x="20827" y="20332"/>
                </a:cubicBezTo>
                <a:cubicBezTo>
                  <a:pt x="20822" y="20329"/>
                  <a:pt x="20818" y="20324"/>
                  <a:pt x="20814" y="20318"/>
                </a:cubicBezTo>
                <a:close/>
                <a:moveTo>
                  <a:pt x="21507" y="20318"/>
                </a:moveTo>
                <a:cubicBezTo>
                  <a:pt x="21498" y="20306"/>
                  <a:pt x="21493" y="20294"/>
                  <a:pt x="21488" y="20275"/>
                </a:cubicBezTo>
                <a:cubicBezTo>
                  <a:pt x="21484" y="20258"/>
                  <a:pt x="21482" y="20241"/>
                  <a:pt x="21484" y="20222"/>
                </a:cubicBezTo>
                <a:cubicBezTo>
                  <a:pt x="21485" y="20203"/>
                  <a:pt x="21489" y="20188"/>
                  <a:pt x="21495" y="20172"/>
                </a:cubicBezTo>
                <a:cubicBezTo>
                  <a:pt x="21498" y="20164"/>
                  <a:pt x="21502" y="20158"/>
                  <a:pt x="21506" y="20152"/>
                </a:cubicBezTo>
                <a:cubicBezTo>
                  <a:pt x="21510" y="20147"/>
                  <a:pt x="21514" y="20142"/>
                  <a:pt x="21519" y="20138"/>
                </a:cubicBezTo>
                <a:cubicBezTo>
                  <a:pt x="21529" y="20131"/>
                  <a:pt x="21538" y="20128"/>
                  <a:pt x="21548" y="20130"/>
                </a:cubicBezTo>
                <a:cubicBezTo>
                  <a:pt x="21559" y="20133"/>
                  <a:pt x="21568" y="20140"/>
                  <a:pt x="21576" y="20151"/>
                </a:cubicBezTo>
                <a:cubicBezTo>
                  <a:pt x="21585" y="20163"/>
                  <a:pt x="21590" y="20176"/>
                  <a:pt x="21594" y="20193"/>
                </a:cubicBezTo>
                <a:cubicBezTo>
                  <a:pt x="21599" y="20212"/>
                  <a:pt x="21600" y="20228"/>
                  <a:pt x="21599" y="20247"/>
                </a:cubicBezTo>
                <a:cubicBezTo>
                  <a:pt x="21597" y="20267"/>
                  <a:pt x="21594" y="20282"/>
                  <a:pt x="21587" y="20298"/>
                </a:cubicBezTo>
                <a:cubicBezTo>
                  <a:pt x="21584" y="20305"/>
                  <a:pt x="21581" y="20312"/>
                  <a:pt x="21577" y="20317"/>
                </a:cubicBezTo>
                <a:cubicBezTo>
                  <a:pt x="21573" y="20323"/>
                  <a:pt x="21569" y="20327"/>
                  <a:pt x="21564" y="20331"/>
                </a:cubicBezTo>
                <a:cubicBezTo>
                  <a:pt x="21559" y="20335"/>
                  <a:pt x="21554" y="20337"/>
                  <a:pt x="21549" y="20339"/>
                </a:cubicBezTo>
                <a:cubicBezTo>
                  <a:pt x="21545" y="20340"/>
                  <a:pt x="21539" y="20340"/>
                  <a:pt x="21534" y="20339"/>
                </a:cubicBezTo>
                <a:cubicBezTo>
                  <a:pt x="21524" y="20337"/>
                  <a:pt x="21515" y="20330"/>
                  <a:pt x="21507" y="20318"/>
                </a:cubicBezTo>
                <a:close/>
                <a:moveTo>
                  <a:pt x="23" y="21576"/>
                </a:moveTo>
                <a:cubicBezTo>
                  <a:pt x="15" y="21565"/>
                  <a:pt x="9" y="21552"/>
                  <a:pt x="5" y="21534"/>
                </a:cubicBezTo>
                <a:cubicBezTo>
                  <a:pt x="3" y="21525"/>
                  <a:pt x="1" y="21516"/>
                  <a:pt x="1" y="21507"/>
                </a:cubicBezTo>
                <a:cubicBezTo>
                  <a:pt x="0" y="21499"/>
                  <a:pt x="0" y="21490"/>
                  <a:pt x="1" y="21480"/>
                </a:cubicBezTo>
                <a:cubicBezTo>
                  <a:pt x="1" y="21471"/>
                  <a:pt x="2" y="21462"/>
                  <a:pt x="4" y="21454"/>
                </a:cubicBezTo>
                <a:cubicBezTo>
                  <a:pt x="6" y="21446"/>
                  <a:pt x="8" y="21438"/>
                  <a:pt x="12" y="21430"/>
                </a:cubicBezTo>
                <a:cubicBezTo>
                  <a:pt x="15" y="21422"/>
                  <a:pt x="18" y="21416"/>
                  <a:pt x="22" y="21411"/>
                </a:cubicBezTo>
                <a:cubicBezTo>
                  <a:pt x="26" y="21405"/>
                  <a:pt x="30" y="21401"/>
                  <a:pt x="35" y="21397"/>
                </a:cubicBezTo>
                <a:cubicBezTo>
                  <a:pt x="45" y="21389"/>
                  <a:pt x="54" y="21386"/>
                  <a:pt x="65" y="21389"/>
                </a:cubicBezTo>
                <a:cubicBezTo>
                  <a:pt x="75" y="21391"/>
                  <a:pt x="84" y="21398"/>
                  <a:pt x="92" y="21409"/>
                </a:cubicBezTo>
                <a:cubicBezTo>
                  <a:pt x="96" y="21415"/>
                  <a:pt x="100" y="21421"/>
                  <a:pt x="103" y="21428"/>
                </a:cubicBezTo>
                <a:cubicBezTo>
                  <a:pt x="106" y="21435"/>
                  <a:pt x="109" y="21443"/>
                  <a:pt x="111" y="21451"/>
                </a:cubicBezTo>
                <a:cubicBezTo>
                  <a:pt x="115" y="21470"/>
                  <a:pt x="116" y="21487"/>
                  <a:pt x="115" y="21506"/>
                </a:cubicBezTo>
                <a:cubicBezTo>
                  <a:pt x="114" y="21525"/>
                  <a:pt x="110" y="21541"/>
                  <a:pt x="104" y="21556"/>
                </a:cubicBezTo>
                <a:cubicBezTo>
                  <a:pt x="100" y="21563"/>
                  <a:pt x="97" y="21570"/>
                  <a:pt x="93" y="21576"/>
                </a:cubicBezTo>
                <a:cubicBezTo>
                  <a:pt x="89" y="21581"/>
                  <a:pt x="85" y="21586"/>
                  <a:pt x="80" y="21589"/>
                </a:cubicBezTo>
                <a:cubicBezTo>
                  <a:pt x="75" y="21593"/>
                  <a:pt x="71" y="21596"/>
                  <a:pt x="66" y="21597"/>
                </a:cubicBezTo>
                <a:cubicBezTo>
                  <a:pt x="61" y="21598"/>
                  <a:pt x="56" y="21598"/>
                  <a:pt x="51" y="21597"/>
                </a:cubicBezTo>
                <a:cubicBezTo>
                  <a:pt x="40" y="21595"/>
                  <a:pt x="31" y="21588"/>
                  <a:pt x="23" y="21576"/>
                </a:cubicBezTo>
                <a:close/>
                <a:moveTo>
                  <a:pt x="716" y="21576"/>
                </a:moveTo>
                <a:cubicBezTo>
                  <a:pt x="708" y="21565"/>
                  <a:pt x="702" y="21552"/>
                  <a:pt x="698" y="21534"/>
                </a:cubicBezTo>
                <a:cubicBezTo>
                  <a:pt x="693" y="21516"/>
                  <a:pt x="692" y="21499"/>
                  <a:pt x="694" y="21480"/>
                </a:cubicBezTo>
                <a:cubicBezTo>
                  <a:pt x="695" y="21461"/>
                  <a:pt x="698" y="21446"/>
                  <a:pt x="705" y="21430"/>
                </a:cubicBezTo>
                <a:cubicBezTo>
                  <a:pt x="711" y="21415"/>
                  <a:pt x="718" y="21404"/>
                  <a:pt x="728" y="21397"/>
                </a:cubicBezTo>
                <a:cubicBezTo>
                  <a:pt x="738" y="21389"/>
                  <a:pt x="747" y="21386"/>
                  <a:pt x="758" y="21389"/>
                </a:cubicBezTo>
                <a:cubicBezTo>
                  <a:pt x="768" y="21391"/>
                  <a:pt x="777" y="21398"/>
                  <a:pt x="785" y="21409"/>
                </a:cubicBezTo>
                <a:cubicBezTo>
                  <a:pt x="789" y="21415"/>
                  <a:pt x="793" y="21421"/>
                  <a:pt x="796" y="21428"/>
                </a:cubicBezTo>
                <a:cubicBezTo>
                  <a:pt x="799" y="21435"/>
                  <a:pt x="802" y="21443"/>
                  <a:pt x="804" y="21451"/>
                </a:cubicBezTo>
                <a:cubicBezTo>
                  <a:pt x="808" y="21470"/>
                  <a:pt x="809" y="21487"/>
                  <a:pt x="808" y="21506"/>
                </a:cubicBezTo>
                <a:cubicBezTo>
                  <a:pt x="807" y="21525"/>
                  <a:pt x="803" y="21541"/>
                  <a:pt x="797" y="21556"/>
                </a:cubicBezTo>
                <a:cubicBezTo>
                  <a:pt x="793" y="21563"/>
                  <a:pt x="790" y="21570"/>
                  <a:pt x="786" y="21576"/>
                </a:cubicBezTo>
                <a:cubicBezTo>
                  <a:pt x="782" y="21581"/>
                  <a:pt x="778" y="21586"/>
                  <a:pt x="773" y="21589"/>
                </a:cubicBezTo>
                <a:cubicBezTo>
                  <a:pt x="768" y="21593"/>
                  <a:pt x="764" y="21596"/>
                  <a:pt x="759" y="21597"/>
                </a:cubicBezTo>
                <a:cubicBezTo>
                  <a:pt x="754" y="21598"/>
                  <a:pt x="749" y="21598"/>
                  <a:pt x="744" y="21597"/>
                </a:cubicBezTo>
                <a:cubicBezTo>
                  <a:pt x="733" y="21595"/>
                  <a:pt x="724" y="21588"/>
                  <a:pt x="716" y="21576"/>
                </a:cubicBezTo>
                <a:close/>
                <a:moveTo>
                  <a:pt x="1409" y="21576"/>
                </a:moveTo>
                <a:cubicBezTo>
                  <a:pt x="1401" y="21565"/>
                  <a:pt x="1395" y="21552"/>
                  <a:pt x="1391" y="21534"/>
                </a:cubicBezTo>
                <a:cubicBezTo>
                  <a:pt x="1386" y="21516"/>
                  <a:pt x="1385" y="21499"/>
                  <a:pt x="1387" y="21480"/>
                </a:cubicBezTo>
                <a:cubicBezTo>
                  <a:pt x="1388" y="21461"/>
                  <a:pt x="1391" y="21446"/>
                  <a:pt x="1398" y="21430"/>
                </a:cubicBezTo>
                <a:cubicBezTo>
                  <a:pt x="1404" y="21415"/>
                  <a:pt x="1412" y="21404"/>
                  <a:pt x="1421" y="21397"/>
                </a:cubicBezTo>
                <a:cubicBezTo>
                  <a:pt x="1431" y="21389"/>
                  <a:pt x="1440" y="21386"/>
                  <a:pt x="1451" y="21389"/>
                </a:cubicBezTo>
                <a:cubicBezTo>
                  <a:pt x="1461" y="21391"/>
                  <a:pt x="1470" y="21398"/>
                  <a:pt x="1479" y="21409"/>
                </a:cubicBezTo>
                <a:cubicBezTo>
                  <a:pt x="1483" y="21415"/>
                  <a:pt x="1486" y="21421"/>
                  <a:pt x="1489" y="21428"/>
                </a:cubicBezTo>
                <a:cubicBezTo>
                  <a:pt x="1492" y="21435"/>
                  <a:pt x="1495" y="21443"/>
                  <a:pt x="1497" y="21451"/>
                </a:cubicBezTo>
                <a:cubicBezTo>
                  <a:pt x="1501" y="21470"/>
                  <a:pt x="1502" y="21487"/>
                  <a:pt x="1501" y="21506"/>
                </a:cubicBezTo>
                <a:cubicBezTo>
                  <a:pt x="1500" y="21525"/>
                  <a:pt x="1496" y="21541"/>
                  <a:pt x="1490" y="21556"/>
                </a:cubicBezTo>
                <a:cubicBezTo>
                  <a:pt x="1486" y="21563"/>
                  <a:pt x="1483" y="21570"/>
                  <a:pt x="1479" y="21576"/>
                </a:cubicBezTo>
                <a:cubicBezTo>
                  <a:pt x="1475" y="21581"/>
                  <a:pt x="1471" y="21586"/>
                  <a:pt x="1466" y="21589"/>
                </a:cubicBezTo>
                <a:cubicBezTo>
                  <a:pt x="1461" y="21593"/>
                  <a:pt x="1457" y="21596"/>
                  <a:pt x="1452" y="21597"/>
                </a:cubicBezTo>
                <a:cubicBezTo>
                  <a:pt x="1447" y="21598"/>
                  <a:pt x="1442" y="21598"/>
                  <a:pt x="1437" y="21597"/>
                </a:cubicBezTo>
                <a:cubicBezTo>
                  <a:pt x="1426" y="21595"/>
                  <a:pt x="1417" y="21588"/>
                  <a:pt x="1409" y="21576"/>
                </a:cubicBezTo>
                <a:close/>
                <a:moveTo>
                  <a:pt x="2102" y="21576"/>
                </a:moveTo>
                <a:cubicBezTo>
                  <a:pt x="2094" y="21565"/>
                  <a:pt x="2088" y="21552"/>
                  <a:pt x="2084" y="21534"/>
                </a:cubicBezTo>
                <a:cubicBezTo>
                  <a:pt x="2079" y="21516"/>
                  <a:pt x="2078" y="21499"/>
                  <a:pt x="2080" y="21480"/>
                </a:cubicBezTo>
                <a:cubicBezTo>
                  <a:pt x="2081" y="21461"/>
                  <a:pt x="2084" y="21446"/>
                  <a:pt x="2091" y="21430"/>
                </a:cubicBezTo>
                <a:cubicBezTo>
                  <a:pt x="2097" y="21415"/>
                  <a:pt x="2105" y="21404"/>
                  <a:pt x="2114" y="21397"/>
                </a:cubicBezTo>
                <a:cubicBezTo>
                  <a:pt x="2124" y="21389"/>
                  <a:pt x="2133" y="21386"/>
                  <a:pt x="2144" y="21389"/>
                </a:cubicBezTo>
                <a:cubicBezTo>
                  <a:pt x="2154" y="21391"/>
                  <a:pt x="2163" y="21398"/>
                  <a:pt x="2172" y="21409"/>
                </a:cubicBezTo>
                <a:cubicBezTo>
                  <a:pt x="2176" y="21415"/>
                  <a:pt x="2179" y="21421"/>
                  <a:pt x="2182" y="21428"/>
                </a:cubicBezTo>
                <a:cubicBezTo>
                  <a:pt x="2185" y="21435"/>
                  <a:pt x="2188" y="21443"/>
                  <a:pt x="2190" y="21451"/>
                </a:cubicBezTo>
                <a:cubicBezTo>
                  <a:pt x="2194" y="21470"/>
                  <a:pt x="2195" y="21487"/>
                  <a:pt x="2194" y="21506"/>
                </a:cubicBezTo>
                <a:cubicBezTo>
                  <a:pt x="2193" y="21525"/>
                  <a:pt x="2189" y="21541"/>
                  <a:pt x="2183" y="21556"/>
                </a:cubicBezTo>
                <a:cubicBezTo>
                  <a:pt x="2180" y="21563"/>
                  <a:pt x="2176" y="21570"/>
                  <a:pt x="2172" y="21576"/>
                </a:cubicBezTo>
                <a:cubicBezTo>
                  <a:pt x="2169" y="21581"/>
                  <a:pt x="2164" y="21586"/>
                  <a:pt x="2159" y="21589"/>
                </a:cubicBezTo>
                <a:cubicBezTo>
                  <a:pt x="2155" y="21593"/>
                  <a:pt x="2150" y="21596"/>
                  <a:pt x="2145" y="21597"/>
                </a:cubicBezTo>
                <a:cubicBezTo>
                  <a:pt x="2140" y="21598"/>
                  <a:pt x="2135" y="21598"/>
                  <a:pt x="2130" y="21597"/>
                </a:cubicBezTo>
                <a:cubicBezTo>
                  <a:pt x="2119" y="21595"/>
                  <a:pt x="2110" y="21588"/>
                  <a:pt x="2102" y="21576"/>
                </a:cubicBezTo>
                <a:close/>
                <a:moveTo>
                  <a:pt x="2795" y="21576"/>
                </a:moveTo>
                <a:cubicBezTo>
                  <a:pt x="2791" y="21571"/>
                  <a:pt x="2787" y="21564"/>
                  <a:pt x="2784" y="21557"/>
                </a:cubicBezTo>
                <a:cubicBezTo>
                  <a:pt x="2781" y="21550"/>
                  <a:pt x="2779" y="21543"/>
                  <a:pt x="2777" y="21534"/>
                </a:cubicBezTo>
                <a:cubicBezTo>
                  <a:pt x="2772" y="21516"/>
                  <a:pt x="2771" y="21499"/>
                  <a:pt x="2773" y="21480"/>
                </a:cubicBezTo>
                <a:cubicBezTo>
                  <a:pt x="2774" y="21461"/>
                  <a:pt x="2777" y="21446"/>
                  <a:pt x="2784" y="21430"/>
                </a:cubicBezTo>
                <a:cubicBezTo>
                  <a:pt x="2790" y="21415"/>
                  <a:pt x="2798" y="21404"/>
                  <a:pt x="2807" y="21397"/>
                </a:cubicBezTo>
                <a:cubicBezTo>
                  <a:pt x="2817" y="21389"/>
                  <a:pt x="2826" y="21386"/>
                  <a:pt x="2837" y="21389"/>
                </a:cubicBezTo>
                <a:cubicBezTo>
                  <a:pt x="2848" y="21391"/>
                  <a:pt x="2856" y="21398"/>
                  <a:pt x="2865" y="21409"/>
                </a:cubicBezTo>
                <a:cubicBezTo>
                  <a:pt x="2869" y="21415"/>
                  <a:pt x="2872" y="21421"/>
                  <a:pt x="2875" y="21428"/>
                </a:cubicBezTo>
                <a:cubicBezTo>
                  <a:pt x="2878" y="21435"/>
                  <a:pt x="2881" y="21443"/>
                  <a:pt x="2883" y="21451"/>
                </a:cubicBezTo>
                <a:cubicBezTo>
                  <a:pt x="2887" y="21470"/>
                  <a:pt x="2888" y="21487"/>
                  <a:pt x="2887" y="21506"/>
                </a:cubicBezTo>
                <a:cubicBezTo>
                  <a:pt x="2886" y="21525"/>
                  <a:pt x="2882" y="21541"/>
                  <a:pt x="2876" y="21556"/>
                </a:cubicBezTo>
                <a:cubicBezTo>
                  <a:pt x="2873" y="21563"/>
                  <a:pt x="2869" y="21570"/>
                  <a:pt x="2865" y="21576"/>
                </a:cubicBezTo>
                <a:cubicBezTo>
                  <a:pt x="2862" y="21581"/>
                  <a:pt x="2857" y="21586"/>
                  <a:pt x="2852" y="21589"/>
                </a:cubicBezTo>
                <a:cubicBezTo>
                  <a:pt x="2848" y="21593"/>
                  <a:pt x="2843" y="21596"/>
                  <a:pt x="2838" y="21597"/>
                </a:cubicBezTo>
                <a:cubicBezTo>
                  <a:pt x="2833" y="21598"/>
                  <a:pt x="2828" y="21598"/>
                  <a:pt x="2823" y="21597"/>
                </a:cubicBezTo>
                <a:cubicBezTo>
                  <a:pt x="2817" y="21596"/>
                  <a:pt x="2813" y="21594"/>
                  <a:pt x="2808" y="21590"/>
                </a:cubicBezTo>
                <a:cubicBezTo>
                  <a:pt x="2804" y="21587"/>
                  <a:pt x="2799" y="21582"/>
                  <a:pt x="2795" y="21576"/>
                </a:cubicBezTo>
                <a:close/>
                <a:moveTo>
                  <a:pt x="3488" y="21576"/>
                </a:moveTo>
                <a:cubicBezTo>
                  <a:pt x="3484" y="21571"/>
                  <a:pt x="3480" y="21564"/>
                  <a:pt x="3477" y="21557"/>
                </a:cubicBezTo>
                <a:cubicBezTo>
                  <a:pt x="3474" y="21550"/>
                  <a:pt x="3472" y="21543"/>
                  <a:pt x="3470" y="21534"/>
                </a:cubicBezTo>
                <a:cubicBezTo>
                  <a:pt x="3465" y="21516"/>
                  <a:pt x="3464" y="21499"/>
                  <a:pt x="3466" y="21480"/>
                </a:cubicBezTo>
                <a:cubicBezTo>
                  <a:pt x="3467" y="21461"/>
                  <a:pt x="3470" y="21446"/>
                  <a:pt x="3477" y="21430"/>
                </a:cubicBezTo>
                <a:cubicBezTo>
                  <a:pt x="3483" y="21415"/>
                  <a:pt x="3491" y="21404"/>
                  <a:pt x="3500" y="21397"/>
                </a:cubicBezTo>
                <a:cubicBezTo>
                  <a:pt x="3510" y="21389"/>
                  <a:pt x="3519" y="21386"/>
                  <a:pt x="3530" y="21389"/>
                </a:cubicBezTo>
                <a:cubicBezTo>
                  <a:pt x="3541" y="21391"/>
                  <a:pt x="3549" y="21398"/>
                  <a:pt x="3558" y="21409"/>
                </a:cubicBezTo>
                <a:cubicBezTo>
                  <a:pt x="3562" y="21415"/>
                  <a:pt x="3565" y="21421"/>
                  <a:pt x="3568" y="21428"/>
                </a:cubicBezTo>
                <a:cubicBezTo>
                  <a:pt x="3571" y="21435"/>
                  <a:pt x="3574" y="21443"/>
                  <a:pt x="3576" y="21451"/>
                </a:cubicBezTo>
                <a:cubicBezTo>
                  <a:pt x="3580" y="21470"/>
                  <a:pt x="3581" y="21487"/>
                  <a:pt x="3580" y="21506"/>
                </a:cubicBezTo>
                <a:cubicBezTo>
                  <a:pt x="3579" y="21525"/>
                  <a:pt x="3575" y="21541"/>
                  <a:pt x="3569" y="21556"/>
                </a:cubicBezTo>
                <a:cubicBezTo>
                  <a:pt x="3566" y="21563"/>
                  <a:pt x="3562" y="21570"/>
                  <a:pt x="3558" y="21576"/>
                </a:cubicBezTo>
                <a:cubicBezTo>
                  <a:pt x="3555" y="21581"/>
                  <a:pt x="3550" y="21586"/>
                  <a:pt x="3546" y="21589"/>
                </a:cubicBezTo>
                <a:cubicBezTo>
                  <a:pt x="3541" y="21593"/>
                  <a:pt x="3536" y="21596"/>
                  <a:pt x="3531" y="21597"/>
                </a:cubicBezTo>
                <a:cubicBezTo>
                  <a:pt x="3526" y="21598"/>
                  <a:pt x="3521" y="21598"/>
                  <a:pt x="3516" y="21597"/>
                </a:cubicBezTo>
                <a:cubicBezTo>
                  <a:pt x="3510" y="21596"/>
                  <a:pt x="3506" y="21594"/>
                  <a:pt x="3501" y="21590"/>
                </a:cubicBezTo>
                <a:cubicBezTo>
                  <a:pt x="3497" y="21587"/>
                  <a:pt x="3492" y="21582"/>
                  <a:pt x="3488" y="21576"/>
                </a:cubicBezTo>
                <a:close/>
                <a:moveTo>
                  <a:pt x="4181" y="21576"/>
                </a:moveTo>
                <a:cubicBezTo>
                  <a:pt x="4177" y="21571"/>
                  <a:pt x="4173" y="21564"/>
                  <a:pt x="4170" y="21557"/>
                </a:cubicBezTo>
                <a:cubicBezTo>
                  <a:pt x="4167" y="21550"/>
                  <a:pt x="4165" y="21543"/>
                  <a:pt x="4163" y="21534"/>
                </a:cubicBezTo>
                <a:cubicBezTo>
                  <a:pt x="4158" y="21516"/>
                  <a:pt x="4157" y="21499"/>
                  <a:pt x="4159" y="21480"/>
                </a:cubicBezTo>
                <a:cubicBezTo>
                  <a:pt x="4160" y="21461"/>
                  <a:pt x="4163" y="21446"/>
                  <a:pt x="4170" y="21430"/>
                </a:cubicBezTo>
                <a:cubicBezTo>
                  <a:pt x="4176" y="21415"/>
                  <a:pt x="4184" y="21404"/>
                  <a:pt x="4193" y="21397"/>
                </a:cubicBezTo>
                <a:cubicBezTo>
                  <a:pt x="4203" y="21389"/>
                  <a:pt x="4213" y="21386"/>
                  <a:pt x="4223" y="21389"/>
                </a:cubicBezTo>
                <a:cubicBezTo>
                  <a:pt x="4234" y="21391"/>
                  <a:pt x="4242" y="21398"/>
                  <a:pt x="4251" y="21409"/>
                </a:cubicBezTo>
                <a:cubicBezTo>
                  <a:pt x="4255" y="21415"/>
                  <a:pt x="4258" y="21421"/>
                  <a:pt x="4261" y="21428"/>
                </a:cubicBezTo>
                <a:cubicBezTo>
                  <a:pt x="4264" y="21435"/>
                  <a:pt x="4267" y="21443"/>
                  <a:pt x="4269" y="21451"/>
                </a:cubicBezTo>
                <a:cubicBezTo>
                  <a:pt x="4273" y="21470"/>
                  <a:pt x="4274" y="21487"/>
                  <a:pt x="4273" y="21506"/>
                </a:cubicBezTo>
                <a:cubicBezTo>
                  <a:pt x="4272" y="21525"/>
                  <a:pt x="4268" y="21541"/>
                  <a:pt x="4262" y="21556"/>
                </a:cubicBezTo>
                <a:cubicBezTo>
                  <a:pt x="4259" y="21563"/>
                  <a:pt x="4255" y="21570"/>
                  <a:pt x="4252" y="21576"/>
                </a:cubicBezTo>
                <a:cubicBezTo>
                  <a:pt x="4248" y="21581"/>
                  <a:pt x="4243" y="21586"/>
                  <a:pt x="4239" y="21589"/>
                </a:cubicBezTo>
                <a:cubicBezTo>
                  <a:pt x="4234" y="21593"/>
                  <a:pt x="4229" y="21596"/>
                  <a:pt x="4224" y="21597"/>
                </a:cubicBezTo>
                <a:cubicBezTo>
                  <a:pt x="4219" y="21598"/>
                  <a:pt x="4214" y="21598"/>
                  <a:pt x="4209" y="21597"/>
                </a:cubicBezTo>
                <a:cubicBezTo>
                  <a:pt x="4204" y="21596"/>
                  <a:pt x="4199" y="21594"/>
                  <a:pt x="4194" y="21590"/>
                </a:cubicBezTo>
                <a:cubicBezTo>
                  <a:pt x="4190" y="21587"/>
                  <a:pt x="4185" y="21582"/>
                  <a:pt x="4181" y="21576"/>
                </a:cubicBezTo>
                <a:close/>
                <a:moveTo>
                  <a:pt x="4874" y="21576"/>
                </a:moveTo>
                <a:cubicBezTo>
                  <a:pt x="4870" y="21571"/>
                  <a:pt x="4866" y="21564"/>
                  <a:pt x="4863" y="21557"/>
                </a:cubicBezTo>
                <a:cubicBezTo>
                  <a:pt x="4860" y="21550"/>
                  <a:pt x="4858" y="21543"/>
                  <a:pt x="4856" y="21534"/>
                </a:cubicBezTo>
                <a:cubicBezTo>
                  <a:pt x="4851" y="21516"/>
                  <a:pt x="4850" y="21499"/>
                  <a:pt x="4852" y="21480"/>
                </a:cubicBezTo>
                <a:cubicBezTo>
                  <a:pt x="4853" y="21461"/>
                  <a:pt x="4856" y="21446"/>
                  <a:pt x="4863" y="21430"/>
                </a:cubicBezTo>
                <a:cubicBezTo>
                  <a:pt x="4869" y="21415"/>
                  <a:pt x="4877" y="21404"/>
                  <a:pt x="4886" y="21397"/>
                </a:cubicBezTo>
                <a:cubicBezTo>
                  <a:pt x="4896" y="21389"/>
                  <a:pt x="4906" y="21386"/>
                  <a:pt x="4916" y="21389"/>
                </a:cubicBezTo>
                <a:cubicBezTo>
                  <a:pt x="4927" y="21391"/>
                  <a:pt x="4935" y="21398"/>
                  <a:pt x="4944" y="21409"/>
                </a:cubicBezTo>
                <a:cubicBezTo>
                  <a:pt x="4948" y="21415"/>
                  <a:pt x="4951" y="21421"/>
                  <a:pt x="4954" y="21428"/>
                </a:cubicBezTo>
                <a:cubicBezTo>
                  <a:pt x="4957" y="21435"/>
                  <a:pt x="4960" y="21443"/>
                  <a:pt x="4962" y="21451"/>
                </a:cubicBezTo>
                <a:cubicBezTo>
                  <a:pt x="4966" y="21470"/>
                  <a:pt x="4967" y="21487"/>
                  <a:pt x="4966" y="21506"/>
                </a:cubicBezTo>
                <a:cubicBezTo>
                  <a:pt x="4965" y="21525"/>
                  <a:pt x="4961" y="21541"/>
                  <a:pt x="4955" y="21556"/>
                </a:cubicBezTo>
                <a:cubicBezTo>
                  <a:pt x="4952" y="21563"/>
                  <a:pt x="4948" y="21570"/>
                  <a:pt x="4945" y="21576"/>
                </a:cubicBezTo>
                <a:cubicBezTo>
                  <a:pt x="4941" y="21581"/>
                  <a:pt x="4936" y="21586"/>
                  <a:pt x="4932" y="21589"/>
                </a:cubicBezTo>
                <a:cubicBezTo>
                  <a:pt x="4927" y="21593"/>
                  <a:pt x="4922" y="21596"/>
                  <a:pt x="4917" y="21597"/>
                </a:cubicBezTo>
                <a:cubicBezTo>
                  <a:pt x="4912" y="21598"/>
                  <a:pt x="4907" y="21598"/>
                  <a:pt x="4902" y="21597"/>
                </a:cubicBezTo>
                <a:cubicBezTo>
                  <a:pt x="4897" y="21596"/>
                  <a:pt x="4892" y="21594"/>
                  <a:pt x="4887" y="21590"/>
                </a:cubicBezTo>
                <a:cubicBezTo>
                  <a:pt x="4883" y="21587"/>
                  <a:pt x="4878" y="21582"/>
                  <a:pt x="4874" y="21576"/>
                </a:cubicBezTo>
                <a:close/>
                <a:moveTo>
                  <a:pt x="5567" y="21576"/>
                </a:moveTo>
                <a:cubicBezTo>
                  <a:pt x="5563" y="21571"/>
                  <a:pt x="5559" y="21564"/>
                  <a:pt x="5556" y="21557"/>
                </a:cubicBezTo>
                <a:cubicBezTo>
                  <a:pt x="5553" y="21550"/>
                  <a:pt x="5551" y="21543"/>
                  <a:pt x="5549" y="21534"/>
                </a:cubicBezTo>
                <a:cubicBezTo>
                  <a:pt x="5544" y="21516"/>
                  <a:pt x="5543" y="21499"/>
                  <a:pt x="5545" y="21480"/>
                </a:cubicBezTo>
                <a:cubicBezTo>
                  <a:pt x="5546" y="21461"/>
                  <a:pt x="5550" y="21446"/>
                  <a:pt x="5556" y="21430"/>
                </a:cubicBezTo>
                <a:cubicBezTo>
                  <a:pt x="5562" y="21415"/>
                  <a:pt x="5569" y="21404"/>
                  <a:pt x="5579" y="21397"/>
                </a:cubicBezTo>
                <a:cubicBezTo>
                  <a:pt x="5589" y="21389"/>
                  <a:pt x="5599" y="21386"/>
                  <a:pt x="5609" y="21389"/>
                </a:cubicBezTo>
                <a:cubicBezTo>
                  <a:pt x="5620" y="21391"/>
                  <a:pt x="5628" y="21398"/>
                  <a:pt x="5637" y="21409"/>
                </a:cubicBezTo>
                <a:cubicBezTo>
                  <a:pt x="5641" y="21415"/>
                  <a:pt x="5644" y="21421"/>
                  <a:pt x="5647" y="21428"/>
                </a:cubicBezTo>
                <a:cubicBezTo>
                  <a:pt x="5651" y="21435"/>
                  <a:pt x="5653" y="21443"/>
                  <a:pt x="5655" y="21451"/>
                </a:cubicBezTo>
                <a:cubicBezTo>
                  <a:pt x="5659" y="21470"/>
                  <a:pt x="5660" y="21487"/>
                  <a:pt x="5659" y="21506"/>
                </a:cubicBezTo>
                <a:cubicBezTo>
                  <a:pt x="5658" y="21525"/>
                  <a:pt x="5654" y="21541"/>
                  <a:pt x="5648" y="21556"/>
                </a:cubicBezTo>
                <a:cubicBezTo>
                  <a:pt x="5645" y="21563"/>
                  <a:pt x="5641" y="21570"/>
                  <a:pt x="5638" y="21576"/>
                </a:cubicBezTo>
                <a:cubicBezTo>
                  <a:pt x="5634" y="21581"/>
                  <a:pt x="5629" y="21586"/>
                  <a:pt x="5625" y="21589"/>
                </a:cubicBezTo>
                <a:cubicBezTo>
                  <a:pt x="5620" y="21593"/>
                  <a:pt x="5615" y="21596"/>
                  <a:pt x="5610" y="21597"/>
                </a:cubicBezTo>
                <a:cubicBezTo>
                  <a:pt x="5605" y="21598"/>
                  <a:pt x="5600" y="21598"/>
                  <a:pt x="5595" y="21597"/>
                </a:cubicBezTo>
                <a:cubicBezTo>
                  <a:pt x="5590" y="21596"/>
                  <a:pt x="5585" y="21594"/>
                  <a:pt x="5580" y="21590"/>
                </a:cubicBezTo>
                <a:cubicBezTo>
                  <a:pt x="5576" y="21587"/>
                  <a:pt x="5571" y="21582"/>
                  <a:pt x="5567" y="21576"/>
                </a:cubicBezTo>
                <a:close/>
                <a:moveTo>
                  <a:pt x="6260" y="21576"/>
                </a:moveTo>
                <a:cubicBezTo>
                  <a:pt x="6256" y="21571"/>
                  <a:pt x="6252" y="21564"/>
                  <a:pt x="6249" y="21557"/>
                </a:cubicBezTo>
                <a:cubicBezTo>
                  <a:pt x="6246" y="21550"/>
                  <a:pt x="6244" y="21543"/>
                  <a:pt x="6242" y="21534"/>
                </a:cubicBezTo>
                <a:cubicBezTo>
                  <a:pt x="6238" y="21516"/>
                  <a:pt x="6236" y="21499"/>
                  <a:pt x="6238" y="21480"/>
                </a:cubicBezTo>
                <a:cubicBezTo>
                  <a:pt x="6239" y="21461"/>
                  <a:pt x="6243" y="21446"/>
                  <a:pt x="6249" y="21430"/>
                </a:cubicBezTo>
                <a:cubicBezTo>
                  <a:pt x="6255" y="21415"/>
                  <a:pt x="6262" y="21404"/>
                  <a:pt x="6272" y="21397"/>
                </a:cubicBezTo>
                <a:cubicBezTo>
                  <a:pt x="6282" y="21389"/>
                  <a:pt x="6292" y="21386"/>
                  <a:pt x="6302" y="21389"/>
                </a:cubicBezTo>
                <a:cubicBezTo>
                  <a:pt x="6313" y="21391"/>
                  <a:pt x="6321" y="21398"/>
                  <a:pt x="6330" y="21409"/>
                </a:cubicBezTo>
                <a:cubicBezTo>
                  <a:pt x="6334" y="21415"/>
                  <a:pt x="6337" y="21421"/>
                  <a:pt x="6340" y="21428"/>
                </a:cubicBezTo>
                <a:cubicBezTo>
                  <a:pt x="6344" y="21435"/>
                  <a:pt x="6346" y="21443"/>
                  <a:pt x="6348" y="21451"/>
                </a:cubicBezTo>
                <a:cubicBezTo>
                  <a:pt x="6352" y="21470"/>
                  <a:pt x="6353" y="21487"/>
                  <a:pt x="6352" y="21506"/>
                </a:cubicBezTo>
                <a:cubicBezTo>
                  <a:pt x="6351" y="21525"/>
                  <a:pt x="6347" y="21541"/>
                  <a:pt x="6341" y="21556"/>
                </a:cubicBezTo>
                <a:cubicBezTo>
                  <a:pt x="6338" y="21563"/>
                  <a:pt x="6334" y="21570"/>
                  <a:pt x="6331" y="21576"/>
                </a:cubicBezTo>
                <a:cubicBezTo>
                  <a:pt x="6327" y="21581"/>
                  <a:pt x="6322" y="21586"/>
                  <a:pt x="6318" y="21589"/>
                </a:cubicBezTo>
                <a:cubicBezTo>
                  <a:pt x="6312" y="21593"/>
                  <a:pt x="6308" y="21596"/>
                  <a:pt x="6303" y="21597"/>
                </a:cubicBezTo>
                <a:cubicBezTo>
                  <a:pt x="6298" y="21598"/>
                  <a:pt x="6293" y="21598"/>
                  <a:pt x="6288" y="21597"/>
                </a:cubicBezTo>
                <a:cubicBezTo>
                  <a:pt x="6283" y="21596"/>
                  <a:pt x="6278" y="21594"/>
                  <a:pt x="6273" y="21590"/>
                </a:cubicBezTo>
                <a:cubicBezTo>
                  <a:pt x="6269" y="21587"/>
                  <a:pt x="6265" y="21582"/>
                  <a:pt x="6260" y="21576"/>
                </a:cubicBezTo>
                <a:close/>
                <a:moveTo>
                  <a:pt x="6954" y="21576"/>
                </a:moveTo>
                <a:cubicBezTo>
                  <a:pt x="6949" y="21571"/>
                  <a:pt x="6945" y="21564"/>
                  <a:pt x="6942" y="21557"/>
                </a:cubicBezTo>
                <a:cubicBezTo>
                  <a:pt x="6939" y="21550"/>
                  <a:pt x="6937" y="21543"/>
                  <a:pt x="6935" y="21534"/>
                </a:cubicBezTo>
                <a:cubicBezTo>
                  <a:pt x="6931" y="21516"/>
                  <a:pt x="6929" y="21499"/>
                  <a:pt x="6931" y="21480"/>
                </a:cubicBezTo>
                <a:cubicBezTo>
                  <a:pt x="6932" y="21461"/>
                  <a:pt x="6936" y="21446"/>
                  <a:pt x="6942" y="21430"/>
                </a:cubicBezTo>
                <a:cubicBezTo>
                  <a:pt x="6948" y="21415"/>
                  <a:pt x="6955" y="21404"/>
                  <a:pt x="6965" y="21397"/>
                </a:cubicBezTo>
                <a:cubicBezTo>
                  <a:pt x="6975" y="21389"/>
                  <a:pt x="6985" y="21386"/>
                  <a:pt x="6995" y="21389"/>
                </a:cubicBezTo>
                <a:cubicBezTo>
                  <a:pt x="7006" y="21391"/>
                  <a:pt x="7014" y="21398"/>
                  <a:pt x="7023" y="21409"/>
                </a:cubicBezTo>
                <a:cubicBezTo>
                  <a:pt x="7027" y="21415"/>
                  <a:pt x="7031" y="21421"/>
                  <a:pt x="7034" y="21428"/>
                </a:cubicBezTo>
                <a:cubicBezTo>
                  <a:pt x="7037" y="21435"/>
                  <a:pt x="7039" y="21443"/>
                  <a:pt x="7041" y="21451"/>
                </a:cubicBezTo>
                <a:cubicBezTo>
                  <a:pt x="7043" y="21461"/>
                  <a:pt x="7045" y="21469"/>
                  <a:pt x="7045" y="21478"/>
                </a:cubicBezTo>
                <a:cubicBezTo>
                  <a:pt x="7046" y="21487"/>
                  <a:pt x="7046" y="21496"/>
                  <a:pt x="7046" y="21506"/>
                </a:cubicBezTo>
                <a:cubicBezTo>
                  <a:pt x="7044" y="21525"/>
                  <a:pt x="7041" y="21541"/>
                  <a:pt x="7034" y="21556"/>
                </a:cubicBezTo>
                <a:cubicBezTo>
                  <a:pt x="7028" y="21571"/>
                  <a:pt x="7020" y="21582"/>
                  <a:pt x="7011" y="21589"/>
                </a:cubicBezTo>
                <a:cubicBezTo>
                  <a:pt x="7005" y="21593"/>
                  <a:pt x="7001" y="21596"/>
                  <a:pt x="6996" y="21597"/>
                </a:cubicBezTo>
                <a:cubicBezTo>
                  <a:pt x="6991" y="21598"/>
                  <a:pt x="6986" y="21598"/>
                  <a:pt x="6981" y="21597"/>
                </a:cubicBezTo>
                <a:cubicBezTo>
                  <a:pt x="6976" y="21596"/>
                  <a:pt x="6971" y="21594"/>
                  <a:pt x="6966" y="21590"/>
                </a:cubicBezTo>
                <a:cubicBezTo>
                  <a:pt x="6962" y="21587"/>
                  <a:pt x="6958" y="21582"/>
                  <a:pt x="6954" y="21576"/>
                </a:cubicBezTo>
                <a:close/>
                <a:moveTo>
                  <a:pt x="7647" y="21576"/>
                </a:moveTo>
                <a:cubicBezTo>
                  <a:pt x="7642" y="21571"/>
                  <a:pt x="7639" y="21564"/>
                  <a:pt x="7635" y="21557"/>
                </a:cubicBezTo>
                <a:cubicBezTo>
                  <a:pt x="7632" y="21550"/>
                  <a:pt x="7630" y="21543"/>
                  <a:pt x="7628" y="21534"/>
                </a:cubicBezTo>
                <a:cubicBezTo>
                  <a:pt x="7624" y="21516"/>
                  <a:pt x="7622" y="21499"/>
                  <a:pt x="7624" y="21480"/>
                </a:cubicBezTo>
                <a:cubicBezTo>
                  <a:pt x="7625" y="21461"/>
                  <a:pt x="7629" y="21446"/>
                  <a:pt x="7635" y="21430"/>
                </a:cubicBezTo>
                <a:cubicBezTo>
                  <a:pt x="7641" y="21415"/>
                  <a:pt x="7648" y="21404"/>
                  <a:pt x="7658" y="21397"/>
                </a:cubicBezTo>
                <a:cubicBezTo>
                  <a:pt x="7668" y="21389"/>
                  <a:pt x="7678" y="21386"/>
                  <a:pt x="7688" y="21389"/>
                </a:cubicBezTo>
                <a:cubicBezTo>
                  <a:pt x="7699" y="21391"/>
                  <a:pt x="7707" y="21398"/>
                  <a:pt x="7716" y="21409"/>
                </a:cubicBezTo>
                <a:cubicBezTo>
                  <a:pt x="7720" y="21415"/>
                  <a:pt x="7723" y="21421"/>
                  <a:pt x="7726" y="21428"/>
                </a:cubicBezTo>
                <a:cubicBezTo>
                  <a:pt x="7730" y="21435"/>
                  <a:pt x="7732" y="21443"/>
                  <a:pt x="7734" y="21451"/>
                </a:cubicBezTo>
                <a:cubicBezTo>
                  <a:pt x="7738" y="21470"/>
                  <a:pt x="7740" y="21487"/>
                  <a:pt x="7739" y="21506"/>
                </a:cubicBezTo>
                <a:cubicBezTo>
                  <a:pt x="7737" y="21525"/>
                  <a:pt x="7734" y="21541"/>
                  <a:pt x="7727" y="21556"/>
                </a:cubicBezTo>
                <a:cubicBezTo>
                  <a:pt x="7721" y="21571"/>
                  <a:pt x="7713" y="21582"/>
                  <a:pt x="7704" y="21589"/>
                </a:cubicBezTo>
                <a:cubicBezTo>
                  <a:pt x="7698" y="21593"/>
                  <a:pt x="7694" y="21596"/>
                  <a:pt x="7689" y="21597"/>
                </a:cubicBezTo>
                <a:cubicBezTo>
                  <a:pt x="7684" y="21598"/>
                  <a:pt x="7679" y="21598"/>
                  <a:pt x="7674" y="21597"/>
                </a:cubicBezTo>
                <a:cubicBezTo>
                  <a:pt x="7669" y="21596"/>
                  <a:pt x="7664" y="21594"/>
                  <a:pt x="7659" y="21590"/>
                </a:cubicBezTo>
                <a:cubicBezTo>
                  <a:pt x="7655" y="21587"/>
                  <a:pt x="7651" y="21582"/>
                  <a:pt x="7647" y="21576"/>
                </a:cubicBezTo>
                <a:close/>
                <a:moveTo>
                  <a:pt x="8340" y="21576"/>
                </a:moveTo>
                <a:cubicBezTo>
                  <a:pt x="8335" y="21571"/>
                  <a:pt x="8332" y="21564"/>
                  <a:pt x="8328" y="21557"/>
                </a:cubicBezTo>
                <a:cubicBezTo>
                  <a:pt x="8325" y="21550"/>
                  <a:pt x="8323" y="21543"/>
                  <a:pt x="8321" y="21534"/>
                </a:cubicBezTo>
                <a:cubicBezTo>
                  <a:pt x="8317" y="21516"/>
                  <a:pt x="8315" y="21499"/>
                  <a:pt x="8317" y="21480"/>
                </a:cubicBezTo>
                <a:cubicBezTo>
                  <a:pt x="8318" y="21461"/>
                  <a:pt x="8322" y="21446"/>
                  <a:pt x="8328" y="21430"/>
                </a:cubicBezTo>
                <a:cubicBezTo>
                  <a:pt x="8334" y="21415"/>
                  <a:pt x="8341" y="21404"/>
                  <a:pt x="8351" y="21397"/>
                </a:cubicBezTo>
                <a:cubicBezTo>
                  <a:pt x="8361" y="21389"/>
                  <a:pt x="8371" y="21386"/>
                  <a:pt x="8381" y="21389"/>
                </a:cubicBezTo>
                <a:cubicBezTo>
                  <a:pt x="8392" y="21391"/>
                  <a:pt x="8400" y="21398"/>
                  <a:pt x="8409" y="21409"/>
                </a:cubicBezTo>
                <a:cubicBezTo>
                  <a:pt x="8413" y="21415"/>
                  <a:pt x="8416" y="21421"/>
                  <a:pt x="8420" y="21428"/>
                </a:cubicBezTo>
                <a:cubicBezTo>
                  <a:pt x="8423" y="21435"/>
                  <a:pt x="8425" y="21443"/>
                  <a:pt x="8427" y="21451"/>
                </a:cubicBezTo>
                <a:cubicBezTo>
                  <a:pt x="8431" y="21470"/>
                  <a:pt x="8433" y="21487"/>
                  <a:pt x="8432" y="21506"/>
                </a:cubicBezTo>
                <a:cubicBezTo>
                  <a:pt x="8430" y="21525"/>
                  <a:pt x="8426" y="21541"/>
                  <a:pt x="8420" y="21556"/>
                </a:cubicBezTo>
                <a:cubicBezTo>
                  <a:pt x="8417" y="21563"/>
                  <a:pt x="8413" y="21570"/>
                  <a:pt x="8410" y="21576"/>
                </a:cubicBezTo>
                <a:cubicBezTo>
                  <a:pt x="8406" y="21581"/>
                  <a:pt x="8401" y="21586"/>
                  <a:pt x="8397" y="21589"/>
                </a:cubicBezTo>
                <a:cubicBezTo>
                  <a:pt x="8391" y="21593"/>
                  <a:pt x="8387" y="21596"/>
                  <a:pt x="8382" y="21597"/>
                </a:cubicBezTo>
                <a:cubicBezTo>
                  <a:pt x="8377" y="21598"/>
                  <a:pt x="8372" y="21598"/>
                  <a:pt x="8367" y="21597"/>
                </a:cubicBezTo>
                <a:cubicBezTo>
                  <a:pt x="8362" y="21596"/>
                  <a:pt x="8357" y="21594"/>
                  <a:pt x="8353" y="21590"/>
                </a:cubicBezTo>
                <a:cubicBezTo>
                  <a:pt x="8348" y="21587"/>
                  <a:pt x="8344" y="21582"/>
                  <a:pt x="8340" y="21576"/>
                </a:cubicBezTo>
                <a:close/>
                <a:moveTo>
                  <a:pt x="9033" y="21576"/>
                </a:moveTo>
                <a:cubicBezTo>
                  <a:pt x="9028" y="21571"/>
                  <a:pt x="9025" y="21564"/>
                  <a:pt x="9021" y="21557"/>
                </a:cubicBezTo>
                <a:cubicBezTo>
                  <a:pt x="9018" y="21550"/>
                  <a:pt x="9016" y="21543"/>
                  <a:pt x="9014" y="21534"/>
                </a:cubicBezTo>
                <a:cubicBezTo>
                  <a:pt x="9010" y="21516"/>
                  <a:pt x="9008" y="21499"/>
                  <a:pt x="9010" y="21480"/>
                </a:cubicBezTo>
                <a:cubicBezTo>
                  <a:pt x="9011" y="21461"/>
                  <a:pt x="9015" y="21446"/>
                  <a:pt x="9021" y="21430"/>
                </a:cubicBezTo>
                <a:cubicBezTo>
                  <a:pt x="9027" y="21415"/>
                  <a:pt x="9035" y="21404"/>
                  <a:pt x="9045" y="21397"/>
                </a:cubicBezTo>
                <a:cubicBezTo>
                  <a:pt x="9054" y="21389"/>
                  <a:pt x="9064" y="21386"/>
                  <a:pt x="9074" y="21389"/>
                </a:cubicBezTo>
                <a:cubicBezTo>
                  <a:pt x="9085" y="21391"/>
                  <a:pt x="9093" y="21398"/>
                  <a:pt x="9102" y="21409"/>
                </a:cubicBezTo>
                <a:cubicBezTo>
                  <a:pt x="9106" y="21415"/>
                  <a:pt x="9109" y="21421"/>
                  <a:pt x="9113" y="21428"/>
                </a:cubicBezTo>
                <a:cubicBezTo>
                  <a:pt x="9116" y="21435"/>
                  <a:pt x="9118" y="21443"/>
                  <a:pt x="9120" y="21451"/>
                </a:cubicBezTo>
                <a:cubicBezTo>
                  <a:pt x="9124" y="21470"/>
                  <a:pt x="9126" y="21487"/>
                  <a:pt x="9125" y="21506"/>
                </a:cubicBezTo>
                <a:cubicBezTo>
                  <a:pt x="9123" y="21525"/>
                  <a:pt x="9119" y="21541"/>
                  <a:pt x="9113" y="21556"/>
                </a:cubicBezTo>
                <a:cubicBezTo>
                  <a:pt x="9110" y="21563"/>
                  <a:pt x="9106" y="21570"/>
                  <a:pt x="9103" y="21576"/>
                </a:cubicBezTo>
                <a:cubicBezTo>
                  <a:pt x="9099" y="21581"/>
                  <a:pt x="9094" y="21586"/>
                  <a:pt x="9090" y="21589"/>
                </a:cubicBezTo>
                <a:cubicBezTo>
                  <a:pt x="9084" y="21593"/>
                  <a:pt x="9080" y="21596"/>
                  <a:pt x="9075" y="21597"/>
                </a:cubicBezTo>
                <a:cubicBezTo>
                  <a:pt x="9070" y="21598"/>
                  <a:pt x="9065" y="21598"/>
                  <a:pt x="9060" y="21597"/>
                </a:cubicBezTo>
                <a:cubicBezTo>
                  <a:pt x="9055" y="21596"/>
                  <a:pt x="9050" y="21594"/>
                  <a:pt x="9046" y="21590"/>
                </a:cubicBezTo>
                <a:cubicBezTo>
                  <a:pt x="9041" y="21587"/>
                  <a:pt x="9037" y="21582"/>
                  <a:pt x="9033" y="21576"/>
                </a:cubicBezTo>
                <a:close/>
                <a:moveTo>
                  <a:pt x="9726" y="21576"/>
                </a:moveTo>
                <a:cubicBezTo>
                  <a:pt x="9721" y="21571"/>
                  <a:pt x="9718" y="21564"/>
                  <a:pt x="9714" y="21557"/>
                </a:cubicBezTo>
                <a:cubicBezTo>
                  <a:pt x="9711" y="21550"/>
                  <a:pt x="9709" y="21543"/>
                  <a:pt x="9707" y="21534"/>
                </a:cubicBezTo>
                <a:cubicBezTo>
                  <a:pt x="9703" y="21516"/>
                  <a:pt x="9701" y="21499"/>
                  <a:pt x="9703" y="21480"/>
                </a:cubicBezTo>
                <a:cubicBezTo>
                  <a:pt x="9704" y="21461"/>
                  <a:pt x="9708" y="21446"/>
                  <a:pt x="9714" y="21430"/>
                </a:cubicBezTo>
                <a:cubicBezTo>
                  <a:pt x="9720" y="21415"/>
                  <a:pt x="9728" y="21404"/>
                  <a:pt x="9738" y="21397"/>
                </a:cubicBezTo>
                <a:cubicBezTo>
                  <a:pt x="9747" y="21389"/>
                  <a:pt x="9757" y="21386"/>
                  <a:pt x="9767" y="21389"/>
                </a:cubicBezTo>
                <a:cubicBezTo>
                  <a:pt x="9778" y="21391"/>
                  <a:pt x="9786" y="21398"/>
                  <a:pt x="9795" y="21409"/>
                </a:cubicBezTo>
                <a:cubicBezTo>
                  <a:pt x="9799" y="21415"/>
                  <a:pt x="9802" y="21421"/>
                  <a:pt x="9806" y="21428"/>
                </a:cubicBezTo>
                <a:cubicBezTo>
                  <a:pt x="9809" y="21435"/>
                  <a:pt x="9811" y="21443"/>
                  <a:pt x="9813" y="21451"/>
                </a:cubicBezTo>
                <a:cubicBezTo>
                  <a:pt x="9817" y="21470"/>
                  <a:pt x="9819" y="21487"/>
                  <a:pt x="9818" y="21506"/>
                </a:cubicBezTo>
                <a:cubicBezTo>
                  <a:pt x="9816" y="21525"/>
                  <a:pt x="9812" y="21541"/>
                  <a:pt x="9806" y="21556"/>
                </a:cubicBezTo>
                <a:cubicBezTo>
                  <a:pt x="9803" y="21563"/>
                  <a:pt x="9800" y="21570"/>
                  <a:pt x="9796" y="21576"/>
                </a:cubicBezTo>
                <a:cubicBezTo>
                  <a:pt x="9792" y="21581"/>
                  <a:pt x="9788" y="21586"/>
                  <a:pt x="9783" y="21589"/>
                </a:cubicBezTo>
                <a:cubicBezTo>
                  <a:pt x="9778" y="21593"/>
                  <a:pt x="9773" y="21596"/>
                  <a:pt x="9768" y="21597"/>
                </a:cubicBezTo>
                <a:cubicBezTo>
                  <a:pt x="9763" y="21598"/>
                  <a:pt x="9758" y="21598"/>
                  <a:pt x="9753" y="21597"/>
                </a:cubicBezTo>
                <a:cubicBezTo>
                  <a:pt x="9748" y="21596"/>
                  <a:pt x="9743" y="21594"/>
                  <a:pt x="9739" y="21590"/>
                </a:cubicBezTo>
                <a:cubicBezTo>
                  <a:pt x="9734" y="21587"/>
                  <a:pt x="9730" y="21582"/>
                  <a:pt x="9726" y="21576"/>
                </a:cubicBezTo>
                <a:close/>
                <a:moveTo>
                  <a:pt x="10419" y="21576"/>
                </a:moveTo>
                <a:cubicBezTo>
                  <a:pt x="10410" y="21565"/>
                  <a:pt x="10404" y="21552"/>
                  <a:pt x="10400" y="21534"/>
                </a:cubicBezTo>
                <a:cubicBezTo>
                  <a:pt x="10396" y="21516"/>
                  <a:pt x="10394" y="21499"/>
                  <a:pt x="10396" y="21480"/>
                </a:cubicBezTo>
                <a:cubicBezTo>
                  <a:pt x="10397" y="21461"/>
                  <a:pt x="10401" y="21446"/>
                  <a:pt x="10407" y="21430"/>
                </a:cubicBezTo>
                <a:cubicBezTo>
                  <a:pt x="10410" y="21422"/>
                  <a:pt x="10414" y="21416"/>
                  <a:pt x="10418" y="21411"/>
                </a:cubicBezTo>
                <a:cubicBezTo>
                  <a:pt x="10421" y="21405"/>
                  <a:pt x="10426" y="21401"/>
                  <a:pt x="10431" y="21397"/>
                </a:cubicBezTo>
                <a:cubicBezTo>
                  <a:pt x="10440" y="21389"/>
                  <a:pt x="10450" y="21386"/>
                  <a:pt x="10460" y="21389"/>
                </a:cubicBezTo>
                <a:cubicBezTo>
                  <a:pt x="10471" y="21391"/>
                  <a:pt x="10479" y="21398"/>
                  <a:pt x="10488" y="21409"/>
                </a:cubicBezTo>
                <a:cubicBezTo>
                  <a:pt x="10492" y="21415"/>
                  <a:pt x="10495" y="21421"/>
                  <a:pt x="10499" y="21428"/>
                </a:cubicBezTo>
                <a:cubicBezTo>
                  <a:pt x="10502" y="21435"/>
                  <a:pt x="10504" y="21443"/>
                  <a:pt x="10506" y="21451"/>
                </a:cubicBezTo>
                <a:cubicBezTo>
                  <a:pt x="10510" y="21470"/>
                  <a:pt x="10512" y="21487"/>
                  <a:pt x="10511" y="21506"/>
                </a:cubicBezTo>
                <a:cubicBezTo>
                  <a:pt x="10509" y="21525"/>
                  <a:pt x="10505" y="21541"/>
                  <a:pt x="10499" y="21556"/>
                </a:cubicBezTo>
                <a:cubicBezTo>
                  <a:pt x="10496" y="21563"/>
                  <a:pt x="10493" y="21570"/>
                  <a:pt x="10489" y="21576"/>
                </a:cubicBezTo>
                <a:cubicBezTo>
                  <a:pt x="10485" y="21581"/>
                  <a:pt x="10481" y="21586"/>
                  <a:pt x="10476" y="21589"/>
                </a:cubicBezTo>
                <a:cubicBezTo>
                  <a:pt x="10471" y="21593"/>
                  <a:pt x="10466" y="21596"/>
                  <a:pt x="10461" y="21597"/>
                </a:cubicBezTo>
                <a:cubicBezTo>
                  <a:pt x="10456" y="21598"/>
                  <a:pt x="10451" y="21598"/>
                  <a:pt x="10446" y="21597"/>
                </a:cubicBezTo>
                <a:cubicBezTo>
                  <a:pt x="10436" y="21595"/>
                  <a:pt x="10427" y="21588"/>
                  <a:pt x="10419" y="21576"/>
                </a:cubicBezTo>
                <a:close/>
                <a:moveTo>
                  <a:pt x="11111" y="21576"/>
                </a:moveTo>
                <a:cubicBezTo>
                  <a:pt x="11103" y="21565"/>
                  <a:pt x="11097" y="21552"/>
                  <a:pt x="11093" y="21534"/>
                </a:cubicBezTo>
                <a:cubicBezTo>
                  <a:pt x="11091" y="21525"/>
                  <a:pt x="11089" y="21516"/>
                  <a:pt x="11089" y="21507"/>
                </a:cubicBezTo>
                <a:cubicBezTo>
                  <a:pt x="11088" y="21499"/>
                  <a:pt x="11088" y="21490"/>
                  <a:pt x="11088" y="21480"/>
                </a:cubicBezTo>
                <a:cubicBezTo>
                  <a:pt x="11089" y="21471"/>
                  <a:pt x="11090" y="21462"/>
                  <a:pt x="11092" y="21454"/>
                </a:cubicBezTo>
                <a:cubicBezTo>
                  <a:pt x="11094" y="21446"/>
                  <a:pt x="11096" y="21438"/>
                  <a:pt x="11100" y="21430"/>
                </a:cubicBezTo>
                <a:cubicBezTo>
                  <a:pt x="11103" y="21422"/>
                  <a:pt x="11106" y="21416"/>
                  <a:pt x="11110" y="21411"/>
                </a:cubicBezTo>
                <a:cubicBezTo>
                  <a:pt x="11114" y="21405"/>
                  <a:pt x="11119" y="21401"/>
                  <a:pt x="11123" y="21397"/>
                </a:cubicBezTo>
                <a:cubicBezTo>
                  <a:pt x="11133" y="21389"/>
                  <a:pt x="11142" y="21386"/>
                  <a:pt x="11153" y="21389"/>
                </a:cubicBezTo>
                <a:cubicBezTo>
                  <a:pt x="11163" y="21391"/>
                  <a:pt x="11172" y="21398"/>
                  <a:pt x="11180" y="21409"/>
                </a:cubicBezTo>
                <a:cubicBezTo>
                  <a:pt x="11189" y="21421"/>
                  <a:pt x="11195" y="21434"/>
                  <a:pt x="11199" y="21451"/>
                </a:cubicBezTo>
                <a:cubicBezTo>
                  <a:pt x="11203" y="21470"/>
                  <a:pt x="11205" y="21487"/>
                  <a:pt x="11203" y="21506"/>
                </a:cubicBezTo>
                <a:cubicBezTo>
                  <a:pt x="11202" y="21525"/>
                  <a:pt x="11198" y="21541"/>
                  <a:pt x="11192" y="21556"/>
                </a:cubicBezTo>
                <a:cubicBezTo>
                  <a:pt x="11189" y="21563"/>
                  <a:pt x="11185" y="21570"/>
                  <a:pt x="11182" y="21576"/>
                </a:cubicBezTo>
                <a:cubicBezTo>
                  <a:pt x="11178" y="21581"/>
                  <a:pt x="11174" y="21586"/>
                  <a:pt x="11169" y="21589"/>
                </a:cubicBezTo>
                <a:cubicBezTo>
                  <a:pt x="11164" y="21593"/>
                  <a:pt x="11159" y="21596"/>
                  <a:pt x="11154" y="21597"/>
                </a:cubicBezTo>
                <a:cubicBezTo>
                  <a:pt x="11149" y="21598"/>
                  <a:pt x="11144" y="21598"/>
                  <a:pt x="11139" y="21597"/>
                </a:cubicBezTo>
                <a:cubicBezTo>
                  <a:pt x="11128" y="21595"/>
                  <a:pt x="11119" y="21588"/>
                  <a:pt x="11111" y="21576"/>
                </a:cubicBezTo>
                <a:close/>
                <a:moveTo>
                  <a:pt x="11804" y="21576"/>
                </a:moveTo>
                <a:cubicBezTo>
                  <a:pt x="11796" y="21565"/>
                  <a:pt x="11790" y="21552"/>
                  <a:pt x="11786" y="21534"/>
                </a:cubicBezTo>
                <a:cubicBezTo>
                  <a:pt x="11782" y="21516"/>
                  <a:pt x="11780" y="21499"/>
                  <a:pt x="11782" y="21480"/>
                </a:cubicBezTo>
                <a:cubicBezTo>
                  <a:pt x="11783" y="21461"/>
                  <a:pt x="11787" y="21446"/>
                  <a:pt x="11793" y="21430"/>
                </a:cubicBezTo>
                <a:cubicBezTo>
                  <a:pt x="11796" y="21422"/>
                  <a:pt x="11799" y="21416"/>
                  <a:pt x="11803" y="21411"/>
                </a:cubicBezTo>
                <a:cubicBezTo>
                  <a:pt x="11807" y="21405"/>
                  <a:pt x="11812" y="21401"/>
                  <a:pt x="11816" y="21397"/>
                </a:cubicBezTo>
                <a:cubicBezTo>
                  <a:pt x="11826" y="21389"/>
                  <a:pt x="11835" y="21386"/>
                  <a:pt x="11846" y="21389"/>
                </a:cubicBezTo>
                <a:cubicBezTo>
                  <a:pt x="11856" y="21391"/>
                  <a:pt x="11865" y="21398"/>
                  <a:pt x="11873" y="21409"/>
                </a:cubicBezTo>
                <a:cubicBezTo>
                  <a:pt x="11882" y="21421"/>
                  <a:pt x="11888" y="21434"/>
                  <a:pt x="11892" y="21451"/>
                </a:cubicBezTo>
                <a:cubicBezTo>
                  <a:pt x="11896" y="21470"/>
                  <a:pt x="11898" y="21487"/>
                  <a:pt x="11896" y="21506"/>
                </a:cubicBezTo>
                <a:cubicBezTo>
                  <a:pt x="11895" y="21525"/>
                  <a:pt x="11891" y="21541"/>
                  <a:pt x="11885" y="21556"/>
                </a:cubicBezTo>
                <a:cubicBezTo>
                  <a:pt x="11882" y="21563"/>
                  <a:pt x="11878" y="21570"/>
                  <a:pt x="11875" y="21576"/>
                </a:cubicBezTo>
                <a:cubicBezTo>
                  <a:pt x="11871" y="21581"/>
                  <a:pt x="11867" y="21586"/>
                  <a:pt x="11862" y="21589"/>
                </a:cubicBezTo>
                <a:cubicBezTo>
                  <a:pt x="11857" y="21593"/>
                  <a:pt x="11852" y="21596"/>
                  <a:pt x="11847" y="21597"/>
                </a:cubicBezTo>
                <a:cubicBezTo>
                  <a:pt x="11842" y="21598"/>
                  <a:pt x="11837" y="21598"/>
                  <a:pt x="11832" y="21597"/>
                </a:cubicBezTo>
                <a:cubicBezTo>
                  <a:pt x="11821" y="21595"/>
                  <a:pt x="11812" y="21588"/>
                  <a:pt x="11804" y="21576"/>
                </a:cubicBezTo>
                <a:close/>
                <a:moveTo>
                  <a:pt x="12497" y="21576"/>
                </a:moveTo>
                <a:cubicBezTo>
                  <a:pt x="12489" y="21565"/>
                  <a:pt x="12483" y="21552"/>
                  <a:pt x="12479" y="21534"/>
                </a:cubicBezTo>
                <a:cubicBezTo>
                  <a:pt x="12475" y="21516"/>
                  <a:pt x="12473" y="21499"/>
                  <a:pt x="12475" y="21480"/>
                </a:cubicBezTo>
                <a:cubicBezTo>
                  <a:pt x="12476" y="21461"/>
                  <a:pt x="12480" y="21446"/>
                  <a:pt x="12486" y="21430"/>
                </a:cubicBezTo>
                <a:cubicBezTo>
                  <a:pt x="12489" y="21422"/>
                  <a:pt x="12492" y="21416"/>
                  <a:pt x="12496" y="21411"/>
                </a:cubicBezTo>
                <a:cubicBezTo>
                  <a:pt x="12500" y="21405"/>
                  <a:pt x="12505" y="21401"/>
                  <a:pt x="12509" y="21397"/>
                </a:cubicBezTo>
                <a:cubicBezTo>
                  <a:pt x="12519" y="21389"/>
                  <a:pt x="12528" y="21386"/>
                  <a:pt x="12539" y="21389"/>
                </a:cubicBezTo>
                <a:cubicBezTo>
                  <a:pt x="12549" y="21391"/>
                  <a:pt x="12558" y="21398"/>
                  <a:pt x="12567" y="21409"/>
                </a:cubicBezTo>
                <a:cubicBezTo>
                  <a:pt x="12576" y="21421"/>
                  <a:pt x="12581" y="21434"/>
                  <a:pt x="12585" y="21451"/>
                </a:cubicBezTo>
                <a:cubicBezTo>
                  <a:pt x="12590" y="21470"/>
                  <a:pt x="12591" y="21487"/>
                  <a:pt x="12589" y="21506"/>
                </a:cubicBezTo>
                <a:cubicBezTo>
                  <a:pt x="12588" y="21525"/>
                  <a:pt x="12584" y="21541"/>
                  <a:pt x="12578" y="21556"/>
                </a:cubicBezTo>
                <a:cubicBezTo>
                  <a:pt x="12575" y="21563"/>
                  <a:pt x="12571" y="21570"/>
                  <a:pt x="12568" y="21576"/>
                </a:cubicBezTo>
                <a:cubicBezTo>
                  <a:pt x="12564" y="21581"/>
                  <a:pt x="12560" y="21586"/>
                  <a:pt x="12555" y="21589"/>
                </a:cubicBezTo>
                <a:cubicBezTo>
                  <a:pt x="12550" y="21593"/>
                  <a:pt x="12545" y="21596"/>
                  <a:pt x="12540" y="21597"/>
                </a:cubicBezTo>
                <a:cubicBezTo>
                  <a:pt x="12535" y="21598"/>
                  <a:pt x="12530" y="21598"/>
                  <a:pt x="12525" y="21597"/>
                </a:cubicBezTo>
                <a:cubicBezTo>
                  <a:pt x="12514" y="21595"/>
                  <a:pt x="12505" y="21588"/>
                  <a:pt x="12497" y="21576"/>
                </a:cubicBezTo>
                <a:close/>
                <a:moveTo>
                  <a:pt x="13190" y="21576"/>
                </a:moveTo>
                <a:cubicBezTo>
                  <a:pt x="13182" y="21565"/>
                  <a:pt x="13176" y="21552"/>
                  <a:pt x="13172" y="21534"/>
                </a:cubicBezTo>
                <a:cubicBezTo>
                  <a:pt x="13168" y="21516"/>
                  <a:pt x="13166" y="21499"/>
                  <a:pt x="13168" y="21480"/>
                </a:cubicBezTo>
                <a:cubicBezTo>
                  <a:pt x="13169" y="21461"/>
                  <a:pt x="13173" y="21446"/>
                  <a:pt x="13179" y="21430"/>
                </a:cubicBezTo>
                <a:cubicBezTo>
                  <a:pt x="13182" y="21422"/>
                  <a:pt x="13185" y="21416"/>
                  <a:pt x="13189" y="21411"/>
                </a:cubicBezTo>
                <a:cubicBezTo>
                  <a:pt x="13193" y="21405"/>
                  <a:pt x="13198" y="21401"/>
                  <a:pt x="13202" y="21397"/>
                </a:cubicBezTo>
                <a:cubicBezTo>
                  <a:pt x="13212" y="21389"/>
                  <a:pt x="13221" y="21386"/>
                  <a:pt x="13232" y="21389"/>
                </a:cubicBezTo>
                <a:cubicBezTo>
                  <a:pt x="13242" y="21391"/>
                  <a:pt x="13252" y="21398"/>
                  <a:pt x="13260" y="21409"/>
                </a:cubicBezTo>
                <a:cubicBezTo>
                  <a:pt x="13269" y="21421"/>
                  <a:pt x="13274" y="21434"/>
                  <a:pt x="13278" y="21451"/>
                </a:cubicBezTo>
                <a:cubicBezTo>
                  <a:pt x="13283" y="21470"/>
                  <a:pt x="13284" y="21487"/>
                  <a:pt x="13282" y="21506"/>
                </a:cubicBezTo>
                <a:cubicBezTo>
                  <a:pt x="13281" y="21525"/>
                  <a:pt x="13278" y="21541"/>
                  <a:pt x="13271" y="21556"/>
                </a:cubicBezTo>
                <a:cubicBezTo>
                  <a:pt x="13268" y="21563"/>
                  <a:pt x="13265" y="21570"/>
                  <a:pt x="13261" y="21576"/>
                </a:cubicBezTo>
                <a:cubicBezTo>
                  <a:pt x="13257" y="21581"/>
                  <a:pt x="13252" y="21586"/>
                  <a:pt x="13248" y="21589"/>
                </a:cubicBezTo>
                <a:cubicBezTo>
                  <a:pt x="13243" y="21593"/>
                  <a:pt x="13238" y="21596"/>
                  <a:pt x="13233" y="21597"/>
                </a:cubicBezTo>
                <a:cubicBezTo>
                  <a:pt x="13228" y="21598"/>
                  <a:pt x="13223" y="21598"/>
                  <a:pt x="13218" y="21597"/>
                </a:cubicBezTo>
                <a:cubicBezTo>
                  <a:pt x="13207" y="21595"/>
                  <a:pt x="13198" y="21588"/>
                  <a:pt x="13190" y="21576"/>
                </a:cubicBezTo>
                <a:close/>
                <a:moveTo>
                  <a:pt x="13883" y="21576"/>
                </a:moveTo>
                <a:cubicBezTo>
                  <a:pt x="13879" y="21571"/>
                  <a:pt x="13875" y="21564"/>
                  <a:pt x="13872" y="21557"/>
                </a:cubicBezTo>
                <a:cubicBezTo>
                  <a:pt x="13869" y="21550"/>
                  <a:pt x="13867" y="21543"/>
                  <a:pt x="13865" y="21534"/>
                </a:cubicBezTo>
                <a:cubicBezTo>
                  <a:pt x="13861" y="21516"/>
                  <a:pt x="13859" y="21499"/>
                  <a:pt x="13861" y="21480"/>
                </a:cubicBezTo>
                <a:cubicBezTo>
                  <a:pt x="13862" y="21461"/>
                  <a:pt x="13866" y="21446"/>
                  <a:pt x="13872" y="21430"/>
                </a:cubicBezTo>
                <a:cubicBezTo>
                  <a:pt x="13875" y="21422"/>
                  <a:pt x="13878" y="21416"/>
                  <a:pt x="13882" y="21411"/>
                </a:cubicBezTo>
                <a:cubicBezTo>
                  <a:pt x="13886" y="21405"/>
                  <a:pt x="13891" y="21401"/>
                  <a:pt x="13895" y="21397"/>
                </a:cubicBezTo>
                <a:cubicBezTo>
                  <a:pt x="13905" y="21389"/>
                  <a:pt x="13914" y="21386"/>
                  <a:pt x="13925" y="21389"/>
                </a:cubicBezTo>
                <a:cubicBezTo>
                  <a:pt x="13936" y="21391"/>
                  <a:pt x="13945" y="21398"/>
                  <a:pt x="13953" y="21409"/>
                </a:cubicBezTo>
                <a:cubicBezTo>
                  <a:pt x="13962" y="21421"/>
                  <a:pt x="13967" y="21434"/>
                  <a:pt x="13971" y="21451"/>
                </a:cubicBezTo>
                <a:cubicBezTo>
                  <a:pt x="13976" y="21470"/>
                  <a:pt x="13977" y="21487"/>
                  <a:pt x="13975" y="21506"/>
                </a:cubicBezTo>
                <a:cubicBezTo>
                  <a:pt x="13974" y="21525"/>
                  <a:pt x="13971" y="21541"/>
                  <a:pt x="13964" y="21556"/>
                </a:cubicBezTo>
                <a:cubicBezTo>
                  <a:pt x="13961" y="21563"/>
                  <a:pt x="13958" y="21570"/>
                  <a:pt x="13954" y="21576"/>
                </a:cubicBezTo>
                <a:cubicBezTo>
                  <a:pt x="13950" y="21581"/>
                  <a:pt x="13945" y="21586"/>
                  <a:pt x="13941" y="21589"/>
                </a:cubicBezTo>
                <a:cubicBezTo>
                  <a:pt x="13936" y="21593"/>
                  <a:pt x="13931" y="21596"/>
                  <a:pt x="13926" y="21597"/>
                </a:cubicBezTo>
                <a:cubicBezTo>
                  <a:pt x="13921" y="21598"/>
                  <a:pt x="13916" y="21598"/>
                  <a:pt x="13911" y="21597"/>
                </a:cubicBezTo>
                <a:cubicBezTo>
                  <a:pt x="13905" y="21596"/>
                  <a:pt x="13901" y="21594"/>
                  <a:pt x="13896" y="21590"/>
                </a:cubicBezTo>
                <a:cubicBezTo>
                  <a:pt x="13892" y="21587"/>
                  <a:pt x="13887" y="21582"/>
                  <a:pt x="13883" y="21576"/>
                </a:cubicBezTo>
                <a:close/>
                <a:moveTo>
                  <a:pt x="14576" y="21576"/>
                </a:moveTo>
                <a:cubicBezTo>
                  <a:pt x="14572" y="21571"/>
                  <a:pt x="14568" y="21564"/>
                  <a:pt x="14565" y="21557"/>
                </a:cubicBezTo>
                <a:cubicBezTo>
                  <a:pt x="14562" y="21550"/>
                  <a:pt x="14560" y="21543"/>
                  <a:pt x="14558" y="21534"/>
                </a:cubicBezTo>
                <a:cubicBezTo>
                  <a:pt x="14554" y="21516"/>
                  <a:pt x="14552" y="21499"/>
                  <a:pt x="14554" y="21480"/>
                </a:cubicBezTo>
                <a:cubicBezTo>
                  <a:pt x="14555" y="21461"/>
                  <a:pt x="14559" y="21446"/>
                  <a:pt x="14565" y="21430"/>
                </a:cubicBezTo>
                <a:cubicBezTo>
                  <a:pt x="14568" y="21422"/>
                  <a:pt x="14571" y="21416"/>
                  <a:pt x="14575" y="21411"/>
                </a:cubicBezTo>
                <a:cubicBezTo>
                  <a:pt x="14579" y="21405"/>
                  <a:pt x="14584" y="21401"/>
                  <a:pt x="14588" y="21397"/>
                </a:cubicBezTo>
                <a:cubicBezTo>
                  <a:pt x="14598" y="21389"/>
                  <a:pt x="14607" y="21386"/>
                  <a:pt x="14618" y="21389"/>
                </a:cubicBezTo>
                <a:cubicBezTo>
                  <a:pt x="14629" y="21391"/>
                  <a:pt x="14638" y="21398"/>
                  <a:pt x="14646" y="21409"/>
                </a:cubicBezTo>
                <a:cubicBezTo>
                  <a:pt x="14655" y="21421"/>
                  <a:pt x="14660" y="21434"/>
                  <a:pt x="14664" y="21451"/>
                </a:cubicBezTo>
                <a:cubicBezTo>
                  <a:pt x="14669" y="21470"/>
                  <a:pt x="14670" y="21487"/>
                  <a:pt x="14668" y="21506"/>
                </a:cubicBezTo>
                <a:cubicBezTo>
                  <a:pt x="14667" y="21525"/>
                  <a:pt x="14664" y="21541"/>
                  <a:pt x="14657" y="21556"/>
                </a:cubicBezTo>
                <a:cubicBezTo>
                  <a:pt x="14654" y="21563"/>
                  <a:pt x="14651" y="21570"/>
                  <a:pt x="14647" y="21576"/>
                </a:cubicBezTo>
                <a:cubicBezTo>
                  <a:pt x="14643" y="21581"/>
                  <a:pt x="14638" y="21586"/>
                  <a:pt x="14634" y="21589"/>
                </a:cubicBezTo>
                <a:cubicBezTo>
                  <a:pt x="14629" y="21593"/>
                  <a:pt x="14624" y="21596"/>
                  <a:pt x="14619" y="21597"/>
                </a:cubicBezTo>
                <a:cubicBezTo>
                  <a:pt x="14614" y="21598"/>
                  <a:pt x="14609" y="21598"/>
                  <a:pt x="14604" y="21597"/>
                </a:cubicBezTo>
                <a:cubicBezTo>
                  <a:pt x="14598" y="21596"/>
                  <a:pt x="14594" y="21594"/>
                  <a:pt x="14589" y="21590"/>
                </a:cubicBezTo>
                <a:cubicBezTo>
                  <a:pt x="14585" y="21587"/>
                  <a:pt x="14580" y="21582"/>
                  <a:pt x="14576" y="21576"/>
                </a:cubicBezTo>
                <a:close/>
                <a:moveTo>
                  <a:pt x="15269" y="21576"/>
                </a:moveTo>
                <a:cubicBezTo>
                  <a:pt x="15265" y="21571"/>
                  <a:pt x="15261" y="21564"/>
                  <a:pt x="15258" y="21557"/>
                </a:cubicBezTo>
                <a:cubicBezTo>
                  <a:pt x="15255" y="21550"/>
                  <a:pt x="15253" y="21543"/>
                  <a:pt x="15251" y="21534"/>
                </a:cubicBezTo>
                <a:cubicBezTo>
                  <a:pt x="15247" y="21516"/>
                  <a:pt x="15245" y="21499"/>
                  <a:pt x="15247" y="21480"/>
                </a:cubicBezTo>
                <a:cubicBezTo>
                  <a:pt x="15248" y="21461"/>
                  <a:pt x="15252" y="21446"/>
                  <a:pt x="15258" y="21430"/>
                </a:cubicBezTo>
                <a:cubicBezTo>
                  <a:pt x="15261" y="21422"/>
                  <a:pt x="15264" y="21416"/>
                  <a:pt x="15268" y="21411"/>
                </a:cubicBezTo>
                <a:cubicBezTo>
                  <a:pt x="15272" y="21405"/>
                  <a:pt x="15277" y="21401"/>
                  <a:pt x="15281" y="21397"/>
                </a:cubicBezTo>
                <a:cubicBezTo>
                  <a:pt x="15291" y="21389"/>
                  <a:pt x="15301" y="21386"/>
                  <a:pt x="15311" y="21389"/>
                </a:cubicBezTo>
                <a:cubicBezTo>
                  <a:pt x="15322" y="21391"/>
                  <a:pt x="15331" y="21398"/>
                  <a:pt x="15339" y="21409"/>
                </a:cubicBezTo>
                <a:cubicBezTo>
                  <a:pt x="15348" y="21421"/>
                  <a:pt x="15353" y="21434"/>
                  <a:pt x="15357" y="21451"/>
                </a:cubicBezTo>
                <a:cubicBezTo>
                  <a:pt x="15362" y="21470"/>
                  <a:pt x="15363" y="21487"/>
                  <a:pt x="15361" y="21506"/>
                </a:cubicBezTo>
                <a:cubicBezTo>
                  <a:pt x="15360" y="21525"/>
                  <a:pt x="15357" y="21541"/>
                  <a:pt x="15350" y="21556"/>
                </a:cubicBezTo>
                <a:cubicBezTo>
                  <a:pt x="15347" y="21563"/>
                  <a:pt x="15344" y="21570"/>
                  <a:pt x="15340" y="21576"/>
                </a:cubicBezTo>
                <a:cubicBezTo>
                  <a:pt x="15336" y="21581"/>
                  <a:pt x="15331" y="21586"/>
                  <a:pt x="15327" y="21589"/>
                </a:cubicBezTo>
                <a:cubicBezTo>
                  <a:pt x="15322" y="21593"/>
                  <a:pt x="15317" y="21596"/>
                  <a:pt x="15312" y="21597"/>
                </a:cubicBezTo>
                <a:cubicBezTo>
                  <a:pt x="15307" y="21598"/>
                  <a:pt x="15302" y="21598"/>
                  <a:pt x="15297" y="21597"/>
                </a:cubicBezTo>
                <a:cubicBezTo>
                  <a:pt x="15292" y="21596"/>
                  <a:pt x="15287" y="21594"/>
                  <a:pt x="15282" y="21590"/>
                </a:cubicBezTo>
                <a:cubicBezTo>
                  <a:pt x="15278" y="21587"/>
                  <a:pt x="15273" y="21582"/>
                  <a:pt x="15269" y="21576"/>
                </a:cubicBezTo>
                <a:close/>
                <a:moveTo>
                  <a:pt x="15962" y="21576"/>
                </a:moveTo>
                <a:cubicBezTo>
                  <a:pt x="15958" y="21571"/>
                  <a:pt x="15954" y="21564"/>
                  <a:pt x="15951" y="21557"/>
                </a:cubicBezTo>
                <a:cubicBezTo>
                  <a:pt x="15948" y="21550"/>
                  <a:pt x="15946" y="21543"/>
                  <a:pt x="15944" y="21534"/>
                </a:cubicBezTo>
                <a:cubicBezTo>
                  <a:pt x="15940" y="21516"/>
                  <a:pt x="15938" y="21499"/>
                  <a:pt x="15940" y="21480"/>
                </a:cubicBezTo>
                <a:cubicBezTo>
                  <a:pt x="15941" y="21461"/>
                  <a:pt x="15945" y="21446"/>
                  <a:pt x="15951" y="21430"/>
                </a:cubicBezTo>
                <a:cubicBezTo>
                  <a:pt x="15954" y="21422"/>
                  <a:pt x="15958" y="21416"/>
                  <a:pt x="15961" y="21411"/>
                </a:cubicBezTo>
                <a:cubicBezTo>
                  <a:pt x="15965" y="21405"/>
                  <a:pt x="15970" y="21401"/>
                  <a:pt x="15974" y="21397"/>
                </a:cubicBezTo>
                <a:cubicBezTo>
                  <a:pt x="15984" y="21389"/>
                  <a:pt x="15994" y="21386"/>
                  <a:pt x="16004" y="21389"/>
                </a:cubicBezTo>
                <a:cubicBezTo>
                  <a:pt x="16015" y="21391"/>
                  <a:pt x="16024" y="21398"/>
                  <a:pt x="16032" y="21409"/>
                </a:cubicBezTo>
                <a:cubicBezTo>
                  <a:pt x="16036" y="21415"/>
                  <a:pt x="16040" y="21421"/>
                  <a:pt x="16043" y="21428"/>
                </a:cubicBezTo>
                <a:cubicBezTo>
                  <a:pt x="16046" y="21435"/>
                  <a:pt x="16048" y="21443"/>
                  <a:pt x="16050" y="21451"/>
                </a:cubicBezTo>
                <a:cubicBezTo>
                  <a:pt x="16055" y="21470"/>
                  <a:pt x="16056" y="21487"/>
                  <a:pt x="16054" y="21506"/>
                </a:cubicBezTo>
                <a:cubicBezTo>
                  <a:pt x="16053" y="21525"/>
                  <a:pt x="16050" y="21541"/>
                  <a:pt x="16043" y="21556"/>
                </a:cubicBezTo>
                <a:cubicBezTo>
                  <a:pt x="16040" y="21563"/>
                  <a:pt x="16037" y="21570"/>
                  <a:pt x="16033" y="21576"/>
                </a:cubicBezTo>
                <a:cubicBezTo>
                  <a:pt x="16029" y="21581"/>
                  <a:pt x="16024" y="21586"/>
                  <a:pt x="16020" y="21589"/>
                </a:cubicBezTo>
                <a:cubicBezTo>
                  <a:pt x="16015" y="21593"/>
                  <a:pt x="16010" y="21596"/>
                  <a:pt x="16005" y="21597"/>
                </a:cubicBezTo>
                <a:cubicBezTo>
                  <a:pt x="16000" y="21598"/>
                  <a:pt x="15995" y="21598"/>
                  <a:pt x="15990" y="21597"/>
                </a:cubicBezTo>
                <a:cubicBezTo>
                  <a:pt x="15985" y="21596"/>
                  <a:pt x="15980" y="21594"/>
                  <a:pt x="15975" y="21590"/>
                </a:cubicBezTo>
                <a:cubicBezTo>
                  <a:pt x="15971" y="21587"/>
                  <a:pt x="15966" y="21582"/>
                  <a:pt x="15962" y="21576"/>
                </a:cubicBezTo>
                <a:close/>
                <a:moveTo>
                  <a:pt x="16655" y="21576"/>
                </a:moveTo>
                <a:cubicBezTo>
                  <a:pt x="16651" y="21571"/>
                  <a:pt x="16647" y="21564"/>
                  <a:pt x="16644" y="21557"/>
                </a:cubicBezTo>
                <a:cubicBezTo>
                  <a:pt x="16641" y="21550"/>
                  <a:pt x="16639" y="21543"/>
                  <a:pt x="16637" y="21534"/>
                </a:cubicBezTo>
                <a:cubicBezTo>
                  <a:pt x="16633" y="21516"/>
                  <a:pt x="16631" y="21499"/>
                  <a:pt x="16633" y="21480"/>
                </a:cubicBezTo>
                <a:cubicBezTo>
                  <a:pt x="16634" y="21461"/>
                  <a:pt x="16638" y="21446"/>
                  <a:pt x="16644" y="21430"/>
                </a:cubicBezTo>
                <a:cubicBezTo>
                  <a:pt x="16647" y="21422"/>
                  <a:pt x="16651" y="21416"/>
                  <a:pt x="16655" y="21411"/>
                </a:cubicBezTo>
                <a:cubicBezTo>
                  <a:pt x="16658" y="21405"/>
                  <a:pt x="16663" y="21401"/>
                  <a:pt x="16667" y="21397"/>
                </a:cubicBezTo>
                <a:cubicBezTo>
                  <a:pt x="16677" y="21389"/>
                  <a:pt x="16687" y="21386"/>
                  <a:pt x="16697" y="21389"/>
                </a:cubicBezTo>
                <a:cubicBezTo>
                  <a:pt x="16708" y="21391"/>
                  <a:pt x="16717" y="21398"/>
                  <a:pt x="16725" y="21409"/>
                </a:cubicBezTo>
                <a:cubicBezTo>
                  <a:pt x="16729" y="21415"/>
                  <a:pt x="16733" y="21421"/>
                  <a:pt x="16736" y="21428"/>
                </a:cubicBezTo>
                <a:cubicBezTo>
                  <a:pt x="16739" y="21435"/>
                  <a:pt x="16741" y="21443"/>
                  <a:pt x="16743" y="21451"/>
                </a:cubicBezTo>
                <a:cubicBezTo>
                  <a:pt x="16748" y="21470"/>
                  <a:pt x="16749" y="21487"/>
                  <a:pt x="16747" y="21506"/>
                </a:cubicBezTo>
                <a:cubicBezTo>
                  <a:pt x="16746" y="21525"/>
                  <a:pt x="16743" y="21541"/>
                  <a:pt x="16736" y="21556"/>
                </a:cubicBezTo>
                <a:cubicBezTo>
                  <a:pt x="16733" y="21563"/>
                  <a:pt x="16730" y="21570"/>
                  <a:pt x="16726" y="21576"/>
                </a:cubicBezTo>
                <a:cubicBezTo>
                  <a:pt x="16722" y="21581"/>
                  <a:pt x="16717" y="21586"/>
                  <a:pt x="16713" y="21589"/>
                </a:cubicBezTo>
                <a:cubicBezTo>
                  <a:pt x="16708" y="21593"/>
                  <a:pt x="16703" y="21596"/>
                  <a:pt x="16698" y="21597"/>
                </a:cubicBezTo>
                <a:cubicBezTo>
                  <a:pt x="16693" y="21598"/>
                  <a:pt x="16688" y="21598"/>
                  <a:pt x="16683" y="21597"/>
                </a:cubicBezTo>
                <a:cubicBezTo>
                  <a:pt x="16678" y="21596"/>
                  <a:pt x="16673" y="21594"/>
                  <a:pt x="16668" y="21590"/>
                </a:cubicBezTo>
                <a:cubicBezTo>
                  <a:pt x="16664" y="21587"/>
                  <a:pt x="16659" y="21582"/>
                  <a:pt x="16655" y="21576"/>
                </a:cubicBezTo>
                <a:close/>
                <a:moveTo>
                  <a:pt x="17349" y="21576"/>
                </a:moveTo>
                <a:cubicBezTo>
                  <a:pt x="17344" y="21571"/>
                  <a:pt x="17341" y="21564"/>
                  <a:pt x="17338" y="21557"/>
                </a:cubicBezTo>
                <a:cubicBezTo>
                  <a:pt x="17335" y="21550"/>
                  <a:pt x="17332" y="21543"/>
                  <a:pt x="17330" y="21534"/>
                </a:cubicBezTo>
                <a:cubicBezTo>
                  <a:pt x="17326" y="21516"/>
                  <a:pt x="17324" y="21499"/>
                  <a:pt x="17326" y="21480"/>
                </a:cubicBezTo>
                <a:cubicBezTo>
                  <a:pt x="17327" y="21461"/>
                  <a:pt x="17331" y="21446"/>
                  <a:pt x="17337" y="21430"/>
                </a:cubicBezTo>
                <a:cubicBezTo>
                  <a:pt x="17340" y="21422"/>
                  <a:pt x="17344" y="21416"/>
                  <a:pt x="17348" y="21411"/>
                </a:cubicBezTo>
                <a:cubicBezTo>
                  <a:pt x="17351" y="21405"/>
                  <a:pt x="17356" y="21401"/>
                  <a:pt x="17360" y="21397"/>
                </a:cubicBezTo>
                <a:cubicBezTo>
                  <a:pt x="17370" y="21389"/>
                  <a:pt x="17380" y="21386"/>
                  <a:pt x="17390" y="21389"/>
                </a:cubicBezTo>
                <a:cubicBezTo>
                  <a:pt x="17401" y="21391"/>
                  <a:pt x="17410" y="21398"/>
                  <a:pt x="17418" y="21409"/>
                </a:cubicBezTo>
                <a:cubicBezTo>
                  <a:pt x="17422" y="21415"/>
                  <a:pt x="17426" y="21421"/>
                  <a:pt x="17429" y="21428"/>
                </a:cubicBezTo>
                <a:cubicBezTo>
                  <a:pt x="17432" y="21435"/>
                  <a:pt x="17434" y="21443"/>
                  <a:pt x="17436" y="21451"/>
                </a:cubicBezTo>
                <a:cubicBezTo>
                  <a:pt x="17441" y="21470"/>
                  <a:pt x="17442" y="21487"/>
                  <a:pt x="17440" y="21506"/>
                </a:cubicBezTo>
                <a:cubicBezTo>
                  <a:pt x="17439" y="21525"/>
                  <a:pt x="17436" y="21541"/>
                  <a:pt x="17429" y="21556"/>
                </a:cubicBezTo>
                <a:cubicBezTo>
                  <a:pt x="17426" y="21563"/>
                  <a:pt x="17423" y="21570"/>
                  <a:pt x="17419" y="21576"/>
                </a:cubicBezTo>
                <a:cubicBezTo>
                  <a:pt x="17415" y="21581"/>
                  <a:pt x="17411" y="21586"/>
                  <a:pt x="17406" y="21589"/>
                </a:cubicBezTo>
                <a:cubicBezTo>
                  <a:pt x="17401" y="21593"/>
                  <a:pt x="17396" y="21596"/>
                  <a:pt x="17391" y="21597"/>
                </a:cubicBezTo>
                <a:cubicBezTo>
                  <a:pt x="17386" y="21598"/>
                  <a:pt x="17381" y="21598"/>
                  <a:pt x="17376" y="21597"/>
                </a:cubicBezTo>
                <a:cubicBezTo>
                  <a:pt x="17371" y="21596"/>
                  <a:pt x="17366" y="21594"/>
                  <a:pt x="17362" y="21590"/>
                </a:cubicBezTo>
                <a:cubicBezTo>
                  <a:pt x="17357" y="21587"/>
                  <a:pt x="17353" y="21582"/>
                  <a:pt x="17349" y="21576"/>
                </a:cubicBezTo>
                <a:close/>
                <a:moveTo>
                  <a:pt x="18042" y="21576"/>
                </a:moveTo>
                <a:cubicBezTo>
                  <a:pt x="18037" y="21571"/>
                  <a:pt x="18034" y="21564"/>
                  <a:pt x="18031" y="21557"/>
                </a:cubicBezTo>
                <a:cubicBezTo>
                  <a:pt x="18028" y="21550"/>
                  <a:pt x="18025" y="21543"/>
                  <a:pt x="18023" y="21534"/>
                </a:cubicBezTo>
                <a:cubicBezTo>
                  <a:pt x="18019" y="21516"/>
                  <a:pt x="18017" y="21499"/>
                  <a:pt x="18019" y="21480"/>
                </a:cubicBezTo>
                <a:cubicBezTo>
                  <a:pt x="18020" y="21461"/>
                  <a:pt x="18024" y="21446"/>
                  <a:pt x="18030" y="21430"/>
                </a:cubicBezTo>
                <a:cubicBezTo>
                  <a:pt x="18033" y="21422"/>
                  <a:pt x="18037" y="21416"/>
                  <a:pt x="18041" y="21411"/>
                </a:cubicBezTo>
                <a:cubicBezTo>
                  <a:pt x="18044" y="21405"/>
                  <a:pt x="18049" y="21401"/>
                  <a:pt x="18053" y="21397"/>
                </a:cubicBezTo>
                <a:cubicBezTo>
                  <a:pt x="18063" y="21389"/>
                  <a:pt x="18073" y="21386"/>
                  <a:pt x="18083" y="21389"/>
                </a:cubicBezTo>
                <a:cubicBezTo>
                  <a:pt x="18094" y="21391"/>
                  <a:pt x="18103" y="21398"/>
                  <a:pt x="18111" y="21409"/>
                </a:cubicBezTo>
                <a:cubicBezTo>
                  <a:pt x="18115" y="21415"/>
                  <a:pt x="18119" y="21421"/>
                  <a:pt x="18122" y="21428"/>
                </a:cubicBezTo>
                <a:cubicBezTo>
                  <a:pt x="18125" y="21435"/>
                  <a:pt x="18127" y="21443"/>
                  <a:pt x="18129" y="21451"/>
                </a:cubicBezTo>
                <a:cubicBezTo>
                  <a:pt x="18131" y="21461"/>
                  <a:pt x="18133" y="21469"/>
                  <a:pt x="18133" y="21478"/>
                </a:cubicBezTo>
                <a:cubicBezTo>
                  <a:pt x="18134" y="21487"/>
                  <a:pt x="18134" y="21496"/>
                  <a:pt x="18133" y="21506"/>
                </a:cubicBezTo>
                <a:cubicBezTo>
                  <a:pt x="18132" y="21525"/>
                  <a:pt x="18129" y="21541"/>
                  <a:pt x="18122" y="21556"/>
                </a:cubicBezTo>
                <a:cubicBezTo>
                  <a:pt x="18116" y="21571"/>
                  <a:pt x="18109" y="21582"/>
                  <a:pt x="18099" y="21589"/>
                </a:cubicBezTo>
                <a:cubicBezTo>
                  <a:pt x="18094" y="21593"/>
                  <a:pt x="18089" y="21596"/>
                  <a:pt x="18084" y="21597"/>
                </a:cubicBezTo>
                <a:cubicBezTo>
                  <a:pt x="18079" y="21598"/>
                  <a:pt x="18074" y="21598"/>
                  <a:pt x="18069" y="21597"/>
                </a:cubicBezTo>
                <a:cubicBezTo>
                  <a:pt x="18064" y="21596"/>
                  <a:pt x="18059" y="21594"/>
                  <a:pt x="18055" y="21590"/>
                </a:cubicBezTo>
                <a:cubicBezTo>
                  <a:pt x="18050" y="21587"/>
                  <a:pt x="18046" y="21582"/>
                  <a:pt x="18042" y="21576"/>
                </a:cubicBezTo>
                <a:close/>
                <a:moveTo>
                  <a:pt x="18735" y="21576"/>
                </a:moveTo>
                <a:cubicBezTo>
                  <a:pt x="18730" y="21571"/>
                  <a:pt x="18727" y="21564"/>
                  <a:pt x="18724" y="21557"/>
                </a:cubicBezTo>
                <a:cubicBezTo>
                  <a:pt x="18721" y="21550"/>
                  <a:pt x="18718" y="21543"/>
                  <a:pt x="18716" y="21534"/>
                </a:cubicBezTo>
                <a:cubicBezTo>
                  <a:pt x="18712" y="21516"/>
                  <a:pt x="18710" y="21499"/>
                  <a:pt x="18712" y="21480"/>
                </a:cubicBezTo>
                <a:cubicBezTo>
                  <a:pt x="18713" y="21461"/>
                  <a:pt x="18717" y="21446"/>
                  <a:pt x="18723" y="21430"/>
                </a:cubicBezTo>
                <a:cubicBezTo>
                  <a:pt x="18726" y="21422"/>
                  <a:pt x="18730" y="21416"/>
                  <a:pt x="18734" y="21411"/>
                </a:cubicBezTo>
                <a:cubicBezTo>
                  <a:pt x="18737" y="21405"/>
                  <a:pt x="18742" y="21401"/>
                  <a:pt x="18746" y="21397"/>
                </a:cubicBezTo>
                <a:cubicBezTo>
                  <a:pt x="18756" y="21389"/>
                  <a:pt x="18766" y="21386"/>
                  <a:pt x="18776" y="21389"/>
                </a:cubicBezTo>
                <a:cubicBezTo>
                  <a:pt x="18787" y="21391"/>
                  <a:pt x="18796" y="21398"/>
                  <a:pt x="18804" y="21409"/>
                </a:cubicBezTo>
                <a:cubicBezTo>
                  <a:pt x="18808" y="21415"/>
                  <a:pt x="18812" y="21421"/>
                  <a:pt x="18815" y="21428"/>
                </a:cubicBezTo>
                <a:cubicBezTo>
                  <a:pt x="18818" y="21435"/>
                  <a:pt x="18820" y="21443"/>
                  <a:pt x="18822" y="21451"/>
                </a:cubicBezTo>
                <a:cubicBezTo>
                  <a:pt x="18827" y="21470"/>
                  <a:pt x="18828" y="21487"/>
                  <a:pt x="18827" y="21506"/>
                </a:cubicBezTo>
                <a:cubicBezTo>
                  <a:pt x="18825" y="21525"/>
                  <a:pt x="18822" y="21541"/>
                  <a:pt x="18815" y="21556"/>
                </a:cubicBezTo>
                <a:cubicBezTo>
                  <a:pt x="18809" y="21571"/>
                  <a:pt x="18802" y="21582"/>
                  <a:pt x="18792" y="21589"/>
                </a:cubicBezTo>
                <a:cubicBezTo>
                  <a:pt x="18787" y="21593"/>
                  <a:pt x="18782" y="21596"/>
                  <a:pt x="18777" y="21597"/>
                </a:cubicBezTo>
                <a:cubicBezTo>
                  <a:pt x="18772" y="21598"/>
                  <a:pt x="18767" y="21598"/>
                  <a:pt x="18762" y="21597"/>
                </a:cubicBezTo>
                <a:cubicBezTo>
                  <a:pt x="18757" y="21596"/>
                  <a:pt x="18752" y="21594"/>
                  <a:pt x="18748" y="21590"/>
                </a:cubicBezTo>
                <a:cubicBezTo>
                  <a:pt x="18743" y="21587"/>
                  <a:pt x="18739" y="21582"/>
                  <a:pt x="18735" y="21576"/>
                </a:cubicBezTo>
                <a:close/>
                <a:moveTo>
                  <a:pt x="19428" y="21576"/>
                </a:moveTo>
                <a:cubicBezTo>
                  <a:pt x="19423" y="21571"/>
                  <a:pt x="19420" y="21564"/>
                  <a:pt x="19417" y="21557"/>
                </a:cubicBezTo>
                <a:cubicBezTo>
                  <a:pt x="19414" y="21550"/>
                  <a:pt x="19411" y="21543"/>
                  <a:pt x="19409" y="21534"/>
                </a:cubicBezTo>
                <a:cubicBezTo>
                  <a:pt x="19405" y="21516"/>
                  <a:pt x="19403" y="21499"/>
                  <a:pt x="19405" y="21480"/>
                </a:cubicBezTo>
                <a:cubicBezTo>
                  <a:pt x="19406" y="21461"/>
                  <a:pt x="19410" y="21446"/>
                  <a:pt x="19416" y="21430"/>
                </a:cubicBezTo>
                <a:cubicBezTo>
                  <a:pt x="19419" y="21422"/>
                  <a:pt x="19423" y="21416"/>
                  <a:pt x="19427" y="21411"/>
                </a:cubicBezTo>
                <a:cubicBezTo>
                  <a:pt x="19430" y="21405"/>
                  <a:pt x="19435" y="21401"/>
                  <a:pt x="19439" y="21397"/>
                </a:cubicBezTo>
                <a:cubicBezTo>
                  <a:pt x="19449" y="21389"/>
                  <a:pt x="19459" y="21386"/>
                  <a:pt x="19469" y="21389"/>
                </a:cubicBezTo>
                <a:cubicBezTo>
                  <a:pt x="19480" y="21391"/>
                  <a:pt x="19489" y="21398"/>
                  <a:pt x="19497" y="21409"/>
                </a:cubicBezTo>
                <a:cubicBezTo>
                  <a:pt x="19506" y="21421"/>
                  <a:pt x="19511" y="21434"/>
                  <a:pt x="19515" y="21451"/>
                </a:cubicBezTo>
                <a:cubicBezTo>
                  <a:pt x="19520" y="21470"/>
                  <a:pt x="19521" y="21487"/>
                  <a:pt x="19520" y="21506"/>
                </a:cubicBezTo>
                <a:cubicBezTo>
                  <a:pt x="19518" y="21525"/>
                  <a:pt x="19515" y="21541"/>
                  <a:pt x="19508" y="21556"/>
                </a:cubicBezTo>
                <a:cubicBezTo>
                  <a:pt x="19505" y="21563"/>
                  <a:pt x="19502" y="21570"/>
                  <a:pt x="19498" y="21576"/>
                </a:cubicBezTo>
                <a:cubicBezTo>
                  <a:pt x="19494" y="21581"/>
                  <a:pt x="19490" y="21586"/>
                  <a:pt x="19485" y="21589"/>
                </a:cubicBezTo>
                <a:cubicBezTo>
                  <a:pt x="19480" y="21593"/>
                  <a:pt x="19475" y="21596"/>
                  <a:pt x="19470" y="21597"/>
                </a:cubicBezTo>
                <a:cubicBezTo>
                  <a:pt x="19465" y="21598"/>
                  <a:pt x="19460" y="21598"/>
                  <a:pt x="19455" y="21597"/>
                </a:cubicBezTo>
                <a:cubicBezTo>
                  <a:pt x="19450" y="21596"/>
                  <a:pt x="19445" y="21594"/>
                  <a:pt x="19441" y="21590"/>
                </a:cubicBezTo>
                <a:cubicBezTo>
                  <a:pt x="19436" y="21587"/>
                  <a:pt x="19432" y="21582"/>
                  <a:pt x="19428" y="21576"/>
                </a:cubicBezTo>
                <a:close/>
                <a:moveTo>
                  <a:pt x="20121" y="21576"/>
                </a:moveTo>
                <a:cubicBezTo>
                  <a:pt x="20116" y="21571"/>
                  <a:pt x="20113" y="21564"/>
                  <a:pt x="20110" y="21557"/>
                </a:cubicBezTo>
                <a:cubicBezTo>
                  <a:pt x="20107" y="21550"/>
                  <a:pt x="20104" y="21543"/>
                  <a:pt x="20102" y="21534"/>
                </a:cubicBezTo>
                <a:cubicBezTo>
                  <a:pt x="20098" y="21516"/>
                  <a:pt x="20096" y="21499"/>
                  <a:pt x="20098" y="21480"/>
                </a:cubicBezTo>
                <a:cubicBezTo>
                  <a:pt x="20099" y="21461"/>
                  <a:pt x="20103" y="21446"/>
                  <a:pt x="20109" y="21430"/>
                </a:cubicBezTo>
                <a:cubicBezTo>
                  <a:pt x="20112" y="21422"/>
                  <a:pt x="20116" y="21416"/>
                  <a:pt x="20120" y="21411"/>
                </a:cubicBezTo>
                <a:cubicBezTo>
                  <a:pt x="20124" y="21405"/>
                  <a:pt x="20128" y="21401"/>
                  <a:pt x="20133" y="21397"/>
                </a:cubicBezTo>
                <a:cubicBezTo>
                  <a:pt x="20143" y="21389"/>
                  <a:pt x="20152" y="21386"/>
                  <a:pt x="20162" y="21389"/>
                </a:cubicBezTo>
                <a:cubicBezTo>
                  <a:pt x="20173" y="21391"/>
                  <a:pt x="20182" y="21398"/>
                  <a:pt x="20190" y="21409"/>
                </a:cubicBezTo>
                <a:cubicBezTo>
                  <a:pt x="20199" y="21421"/>
                  <a:pt x="20204" y="21434"/>
                  <a:pt x="20208" y="21451"/>
                </a:cubicBezTo>
                <a:cubicBezTo>
                  <a:pt x="20213" y="21470"/>
                  <a:pt x="20214" y="21487"/>
                  <a:pt x="20213" y="21506"/>
                </a:cubicBezTo>
                <a:cubicBezTo>
                  <a:pt x="20211" y="21525"/>
                  <a:pt x="20208" y="21541"/>
                  <a:pt x="20201" y="21556"/>
                </a:cubicBezTo>
                <a:cubicBezTo>
                  <a:pt x="20198" y="21563"/>
                  <a:pt x="20195" y="21570"/>
                  <a:pt x="20191" y="21576"/>
                </a:cubicBezTo>
                <a:cubicBezTo>
                  <a:pt x="20187" y="21581"/>
                  <a:pt x="20183" y="21586"/>
                  <a:pt x="20178" y="21589"/>
                </a:cubicBezTo>
                <a:cubicBezTo>
                  <a:pt x="20173" y="21593"/>
                  <a:pt x="20168" y="21596"/>
                  <a:pt x="20163" y="21597"/>
                </a:cubicBezTo>
                <a:cubicBezTo>
                  <a:pt x="20158" y="21598"/>
                  <a:pt x="20153" y="21598"/>
                  <a:pt x="20148" y="21597"/>
                </a:cubicBezTo>
                <a:cubicBezTo>
                  <a:pt x="20143" y="21596"/>
                  <a:pt x="20138" y="21594"/>
                  <a:pt x="20134" y="21590"/>
                </a:cubicBezTo>
                <a:cubicBezTo>
                  <a:pt x="20129" y="21587"/>
                  <a:pt x="20125" y="21582"/>
                  <a:pt x="20121" y="21576"/>
                </a:cubicBezTo>
                <a:close/>
                <a:moveTo>
                  <a:pt x="20814" y="21576"/>
                </a:moveTo>
                <a:cubicBezTo>
                  <a:pt x="20809" y="21571"/>
                  <a:pt x="20806" y="21564"/>
                  <a:pt x="20803" y="21557"/>
                </a:cubicBezTo>
                <a:cubicBezTo>
                  <a:pt x="20800" y="21550"/>
                  <a:pt x="20797" y="21543"/>
                  <a:pt x="20795" y="21534"/>
                </a:cubicBezTo>
                <a:cubicBezTo>
                  <a:pt x="20791" y="21516"/>
                  <a:pt x="20789" y="21499"/>
                  <a:pt x="20791" y="21480"/>
                </a:cubicBezTo>
                <a:cubicBezTo>
                  <a:pt x="20792" y="21461"/>
                  <a:pt x="20796" y="21446"/>
                  <a:pt x="20802" y="21430"/>
                </a:cubicBezTo>
                <a:cubicBezTo>
                  <a:pt x="20805" y="21422"/>
                  <a:pt x="20809" y="21416"/>
                  <a:pt x="20813" y="21411"/>
                </a:cubicBezTo>
                <a:cubicBezTo>
                  <a:pt x="20817" y="21405"/>
                  <a:pt x="20821" y="21401"/>
                  <a:pt x="20826" y="21397"/>
                </a:cubicBezTo>
                <a:cubicBezTo>
                  <a:pt x="20836" y="21389"/>
                  <a:pt x="20845" y="21386"/>
                  <a:pt x="20855" y="21389"/>
                </a:cubicBezTo>
                <a:cubicBezTo>
                  <a:pt x="20866" y="21391"/>
                  <a:pt x="20875" y="21398"/>
                  <a:pt x="20883" y="21409"/>
                </a:cubicBezTo>
                <a:cubicBezTo>
                  <a:pt x="20892" y="21421"/>
                  <a:pt x="20897" y="21434"/>
                  <a:pt x="20901" y="21451"/>
                </a:cubicBezTo>
                <a:cubicBezTo>
                  <a:pt x="20906" y="21470"/>
                  <a:pt x="20907" y="21487"/>
                  <a:pt x="20906" y="21506"/>
                </a:cubicBezTo>
                <a:cubicBezTo>
                  <a:pt x="20904" y="21525"/>
                  <a:pt x="20901" y="21541"/>
                  <a:pt x="20894" y="21556"/>
                </a:cubicBezTo>
                <a:cubicBezTo>
                  <a:pt x="20891" y="21563"/>
                  <a:pt x="20888" y="21570"/>
                  <a:pt x="20884" y="21576"/>
                </a:cubicBezTo>
                <a:cubicBezTo>
                  <a:pt x="20880" y="21581"/>
                  <a:pt x="20876" y="21586"/>
                  <a:pt x="20871" y="21589"/>
                </a:cubicBezTo>
                <a:cubicBezTo>
                  <a:pt x="20866" y="21593"/>
                  <a:pt x="20861" y="21596"/>
                  <a:pt x="20856" y="21597"/>
                </a:cubicBezTo>
                <a:cubicBezTo>
                  <a:pt x="20852" y="21598"/>
                  <a:pt x="20846" y="21598"/>
                  <a:pt x="20841" y="21597"/>
                </a:cubicBezTo>
                <a:cubicBezTo>
                  <a:pt x="20836" y="21596"/>
                  <a:pt x="20831" y="21594"/>
                  <a:pt x="20827" y="21590"/>
                </a:cubicBezTo>
                <a:cubicBezTo>
                  <a:pt x="20822" y="21587"/>
                  <a:pt x="20818" y="21582"/>
                  <a:pt x="20814" y="21576"/>
                </a:cubicBezTo>
                <a:close/>
                <a:moveTo>
                  <a:pt x="21507" y="21576"/>
                </a:moveTo>
                <a:cubicBezTo>
                  <a:pt x="21498" y="21565"/>
                  <a:pt x="21493" y="21552"/>
                  <a:pt x="21488" y="21534"/>
                </a:cubicBezTo>
                <a:cubicBezTo>
                  <a:pt x="21484" y="21516"/>
                  <a:pt x="21482" y="21499"/>
                  <a:pt x="21484" y="21480"/>
                </a:cubicBezTo>
                <a:cubicBezTo>
                  <a:pt x="21485" y="21461"/>
                  <a:pt x="21489" y="21446"/>
                  <a:pt x="21495" y="21430"/>
                </a:cubicBezTo>
                <a:cubicBezTo>
                  <a:pt x="21498" y="21422"/>
                  <a:pt x="21502" y="21416"/>
                  <a:pt x="21506" y="21411"/>
                </a:cubicBezTo>
                <a:cubicBezTo>
                  <a:pt x="21510" y="21405"/>
                  <a:pt x="21514" y="21401"/>
                  <a:pt x="21519" y="21397"/>
                </a:cubicBezTo>
                <a:cubicBezTo>
                  <a:pt x="21529" y="21389"/>
                  <a:pt x="21538" y="21386"/>
                  <a:pt x="21548" y="21389"/>
                </a:cubicBezTo>
                <a:cubicBezTo>
                  <a:pt x="21559" y="21391"/>
                  <a:pt x="21568" y="21398"/>
                  <a:pt x="21576" y="21409"/>
                </a:cubicBezTo>
                <a:cubicBezTo>
                  <a:pt x="21585" y="21421"/>
                  <a:pt x="21590" y="21434"/>
                  <a:pt x="21594" y="21451"/>
                </a:cubicBezTo>
                <a:cubicBezTo>
                  <a:pt x="21599" y="21470"/>
                  <a:pt x="21600" y="21487"/>
                  <a:pt x="21599" y="21506"/>
                </a:cubicBezTo>
                <a:cubicBezTo>
                  <a:pt x="21597" y="21525"/>
                  <a:pt x="21594" y="21541"/>
                  <a:pt x="21587" y="21556"/>
                </a:cubicBezTo>
                <a:cubicBezTo>
                  <a:pt x="21584" y="21563"/>
                  <a:pt x="21581" y="21570"/>
                  <a:pt x="21577" y="21576"/>
                </a:cubicBezTo>
                <a:cubicBezTo>
                  <a:pt x="21573" y="21581"/>
                  <a:pt x="21569" y="21586"/>
                  <a:pt x="21564" y="21589"/>
                </a:cubicBezTo>
                <a:cubicBezTo>
                  <a:pt x="21559" y="21593"/>
                  <a:pt x="21554" y="21596"/>
                  <a:pt x="21549" y="21597"/>
                </a:cubicBezTo>
                <a:cubicBezTo>
                  <a:pt x="21545" y="21598"/>
                  <a:pt x="21539" y="21598"/>
                  <a:pt x="21534" y="21597"/>
                </a:cubicBezTo>
                <a:cubicBezTo>
                  <a:pt x="21524" y="21595"/>
                  <a:pt x="21515" y="21588"/>
                  <a:pt x="21507" y="21576"/>
                </a:cubicBezTo>
                <a:close/>
              </a:path>
            </a:pathLst>
          </a:custGeom>
          <a:solidFill>
            <a:srgbClr val="FFFFFF"/>
          </a:solidFill>
          <a:ln w="12700">
            <a:miter lim="400000"/>
          </a:ln>
        </p:spPr>
        <p:txBody>
          <a:bodyPr lIns="45719" rIns="45719" anchor="ctr"/>
          <a:p>
            <a:pPr algn="l" defTabSz="457200">
              <a:lnSpc>
                <a:spcPct val="93000"/>
              </a:lnSpc>
              <a:defRPr sz="1800" spc="0">
                <a:solidFill>
                  <a:srgbClr val="000000"/>
                </a:solidFill>
                <a:latin typeface="Arial" panose="020B0604020202020204"/>
                <a:ea typeface="Arial" panose="020B0604020202020204"/>
                <a:cs typeface="Arial" panose="020B0604020202020204"/>
                <a:sym typeface="Arial" panose="020B0604020202020204"/>
              </a:defRPr>
            </a:pPr>
          </a:p>
        </p:txBody>
      </p:sp>
      <p:sp>
        <p:nvSpPr>
          <p:cNvPr id="412" name="Rectangle"/>
          <p:cNvSpPr/>
          <p:nvPr/>
        </p:nvSpPr>
        <p:spPr>
          <a:xfrm>
            <a:off x="1948815" y="1889760"/>
            <a:ext cx="20727035" cy="10096500"/>
          </a:xfrm>
          <a:prstGeom prst="rect">
            <a:avLst/>
          </a:prstGeom>
          <a:solidFill>
            <a:srgbClr val="3D9CC3"/>
          </a:solidFill>
          <a:ln w="12700">
            <a:miter lim="400000"/>
          </a:ln>
        </p:spPr>
        <p:txBody>
          <a:bodyPr lIns="0" tIns="0" rIns="0" bIns="0" anchor="ctr"/>
          <a:p>
            <a:pPr>
              <a:defRPr sz="3200" spc="0">
                <a:latin typeface="+mn-lt"/>
                <a:ea typeface="+mn-ea"/>
                <a:cs typeface="+mn-cs"/>
                <a:sym typeface="Helvetica Neue Medium"/>
              </a:defRPr>
            </a:pPr>
          </a:p>
        </p:txBody>
      </p:sp>
      <p:sp>
        <p:nvSpPr>
          <p:cNvPr id="169" name="THE  PROBLEM"/>
          <p:cNvSpPr txBox="1"/>
          <p:nvPr/>
        </p:nvSpPr>
        <p:spPr>
          <a:xfrm>
            <a:off x="5711420" y="5417611"/>
            <a:ext cx="12146417" cy="1793875"/>
          </a:xfrm>
          <a:prstGeom prst="rect">
            <a:avLst/>
          </a:prstGeom>
          <a:ln w="12700">
            <a:miter lim="400000"/>
          </a:ln>
          <a:effectLst>
            <a:outerShdw blurRad="50800" dist="38100" dir="2700000" algn="tl" rotWithShape="0">
              <a:prstClr val="black">
                <a:alpha val="40000"/>
              </a:prstClr>
            </a:outerShdw>
          </a:effectLst>
        </p:spPr>
        <p:txBody>
          <a:bodyPr vert="horz" wrap="square" lIns="50800" tIns="50800" rIns="50800" bIns="50800" rtlCol="0" anchor="ctr">
            <a:spAutoFit/>
          </a:bodyPr>
          <a:lstStyle/>
          <a:p>
            <a:pPr lvl="0" indent="-635000" algn="ctr">
              <a:defRPr sz="20000" u="sng" spc="0"/>
            </a:pPr>
            <a:r>
              <a:rPr lang="en-US" sz="11000">
                <a:latin typeface="Montserrat ExtraBold" panose="00000900000000000000" charset="0"/>
                <a:cs typeface="Montserrat ExtraBold" panose="00000900000000000000" charset="0"/>
                <a:sym typeface="+mn-ea"/>
              </a:rPr>
              <a:t>THANK YOU</a:t>
            </a:r>
            <a:endParaRPr lang="en-US" sz="11000">
              <a:latin typeface="Montserrat ExtraBold" panose="00000900000000000000" charset="0"/>
              <a:cs typeface="Montserrat ExtraBold" panose="00000900000000000000" charset="0"/>
              <a:sym typeface="+mn-ea"/>
            </a:endParaRPr>
          </a:p>
        </p:txBody>
      </p:sp>
      <p:pic>
        <p:nvPicPr>
          <p:cNvPr id="20" name="Picture Placeholder 19" descr="Group 12"/>
          <p:cNvPicPr>
            <a:picLocks noChangeAspect="1"/>
          </p:cNvPicPr>
          <p:nvPr>
            <p:ph type="pic" idx="13"/>
          </p:nvPr>
        </p:nvPicPr>
        <p:blipFill>
          <a:blip r:embed="rId1">
            <a:alphaModFix amt="40000"/>
          </a:blip>
          <a:stretch>
            <a:fillRect/>
          </a:stretch>
        </p:blipFill>
        <p:spPr>
          <a:xfrm>
            <a:off x="23495" y="17145"/>
            <a:ext cx="24384000" cy="13716000"/>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White">
      <a:dk1>
        <a:srgbClr val="FFFFFF"/>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hare Bold"/>
        <a:ea typeface="Share Bold"/>
        <a:cs typeface="Share Bold"/>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hare Bold"/>
        <a:ea typeface="Share Bold"/>
        <a:cs typeface="Share Bold"/>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24000" b="0" i="0" u="none" strike="noStrike" cap="none" spc="4800" normalizeH="0" baseline="0">
            <a:ln>
              <a:noFill/>
            </a:ln>
            <a:solidFill>
              <a:srgbClr val="FFFFFF"/>
            </a:solidFill>
            <a:effectLst/>
            <a:uFillTx/>
            <a:latin typeface="+mj-lt"/>
            <a:ea typeface="+mj-ea"/>
            <a:cs typeface="+mj-cs"/>
            <a:sym typeface="Share Bold"/>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2940</Words>
  <Application>WPS Presentation</Application>
  <PresentationFormat/>
  <Paragraphs>85</Paragraphs>
  <Slides>8</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8</vt:i4>
      </vt:variant>
    </vt:vector>
  </HeadingPairs>
  <TitlesOfParts>
    <vt:vector size="29" baseType="lpstr">
      <vt:lpstr>Arial</vt:lpstr>
      <vt:lpstr>SimSun</vt:lpstr>
      <vt:lpstr>Wingdings</vt:lpstr>
      <vt:lpstr>Share Bold</vt:lpstr>
      <vt:lpstr>CANDY INC.</vt:lpstr>
      <vt:lpstr>Helvetica Neue Medium</vt:lpstr>
      <vt:lpstr>Helvetica Neue Light</vt:lpstr>
      <vt:lpstr>Noto Serif</vt:lpstr>
      <vt:lpstr>Helvetica Neue</vt:lpstr>
      <vt:lpstr>Roboto</vt:lpstr>
      <vt:lpstr>Arial</vt:lpstr>
      <vt:lpstr>Montserrat ExtraBold</vt:lpstr>
      <vt:lpstr>Arbutus Slab</vt:lpstr>
      <vt:lpstr>Montserrat Medium</vt:lpstr>
      <vt:lpstr>Microsoft YaHei</vt:lpstr>
      <vt:lpstr>Arial Unicode MS</vt:lpstr>
      <vt:lpstr>Share Regular</vt:lpstr>
      <vt:lpstr>Helvetica Neue Medium</vt:lpstr>
      <vt:lpstr>Share Bold</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2</cp:revision>
  <dcterms:created xsi:type="dcterms:W3CDTF">2022-04-10T19:56:37Z</dcterms:created>
  <dcterms:modified xsi:type="dcterms:W3CDTF">2022-04-10T20:06:15Z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BF6455F0BC424E6DB165A8AA2F63F540</vt:lpwstr>
  </property>
  <property fmtid="{D5CDD505-2E9C-101B-9397-08002B2CF9AE}" pid="3" name="KSOProductBuildVer">
    <vt:lpwstr>1033-11.2.0.11070</vt:lpwstr>
  </property>
</Properties>
</file>