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9" r:id="rId4"/>
    <p:sldId id="314" r:id="rId5"/>
    <p:sldId id="311" r:id="rId6"/>
    <p:sldId id="312" r:id="rId7"/>
    <p:sldId id="315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4" autoAdjust="0"/>
    <p:restoredTop sz="85662" autoAdjust="0"/>
  </p:normalViewPr>
  <p:slideViewPr>
    <p:cSldViewPr snapToGrid="0">
      <p:cViewPr varScale="1">
        <p:scale>
          <a:sx n="123" d="100"/>
          <a:sy n="123" d="100"/>
        </p:scale>
        <p:origin x="28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2729-AEA4-48F8-ADBD-C2455136D5E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1EB3E-1D88-47C4-8AAF-37E009E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definitions:</a:t>
            </a:r>
          </a:p>
          <a:p>
            <a:r>
              <a:rPr lang="en-US" dirty="0"/>
              <a:t>https://www.tutorialspoint.com/log4j/log4j_logging_levels</a:t>
            </a:r>
            <a:r>
              <a:rPr lang="en-US"/>
              <a:t>.htm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1EB3E-1D88-47C4-8AAF-37E009E42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8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bel.c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ithub.com/jamesabel/balsa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James Abel – </a:t>
            </a:r>
            <a:r>
              <a:rPr lang="en-US" dirty="0" err="1"/>
              <a:t>PyBay</a:t>
            </a:r>
            <a:r>
              <a:rPr lang="en-US" dirty="0"/>
              <a:t>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949152" y="6371106"/>
            <a:ext cx="6160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www.abel.co</a:t>
            </a:r>
            <a:r>
              <a:rPr lang="en-US" dirty="0">
                <a:solidFill>
                  <a:schemeClr val="tx1"/>
                </a:solidFill>
              </a:rPr>
              <a:t>   @</a:t>
            </a:r>
            <a:r>
              <a:rPr lang="en-US" dirty="0" err="1">
                <a:solidFill>
                  <a:schemeClr val="tx1"/>
                </a:solidFill>
              </a:rPr>
              <a:t>jamesabel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  <a:hlinkClick r:id="rId14"/>
              </a:rPr>
              <a:t>www.github.com/jamesabel/balsa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rbosquid.com/3d-models/blend-balsa-wood-toy-airplane/6080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library/logg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howto/logg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bal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lsa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4" y="408214"/>
            <a:ext cx="10525125" cy="1592036"/>
          </a:xfrm>
        </p:spPr>
        <p:txBody>
          <a:bodyPr>
            <a:normAutofit/>
          </a:bodyPr>
          <a:lstStyle/>
          <a:p>
            <a:r>
              <a:rPr lang="en-US" b="1" dirty="0"/>
              <a:t>Balsa</a:t>
            </a:r>
            <a:br>
              <a:rPr lang="en-US" b="1" dirty="0"/>
            </a:br>
            <a:r>
              <a:rPr lang="en-US" sz="3200" b="1" dirty="0"/>
              <a:t>Lightweight Python Logging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241" y="4857750"/>
            <a:ext cx="9144000" cy="1492715"/>
          </a:xfrm>
        </p:spPr>
        <p:txBody>
          <a:bodyPr>
            <a:normAutofit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Aug 19, 2018</a:t>
            </a:r>
          </a:p>
          <a:p>
            <a:r>
              <a:rPr lang="en-US" dirty="0">
                <a:hlinkClick r:id="rId2"/>
              </a:rPr>
              <a:t>j@abel.co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0B9EB-FADD-4E73-AC07-1F32312E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69" y="2000250"/>
            <a:ext cx="4813134" cy="2707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3A4638-50FD-45D3-8204-F39653A7A80C}"/>
              </a:ext>
            </a:extLst>
          </p:cNvPr>
          <p:cNvSpPr txBox="1"/>
          <p:nvPr/>
        </p:nvSpPr>
        <p:spPr>
          <a:xfrm>
            <a:off x="3436543" y="4649837"/>
            <a:ext cx="31518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4"/>
              </a:rPr>
              <a:t>https://www.turbosquid.com/3d-models/blend-balsa-wood-toy-airplane/608014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0B2-8439-477F-B6A9-94B9A45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4" y="209849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56C-CD45-43A1-A49B-1ECB0C26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9" y="160544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dirty="0"/>
              <a:t> module is awesome!</a:t>
            </a:r>
          </a:p>
          <a:p>
            <a:pPr lvl="1"/>
            <a:r>
              <a:rPr lang="en-US" dirty="0"/>
              <a:t>Handlers – stream (console), files, sockets, HTTP, custom, … many more!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Formatters</a:t>
            </a:r>
          </a:p>
          <a:p>
            <a:pPr lvl="1"/>
            <a:r>
              <a:rPr lang="en-US" dirty="0"/>
              <a:t>Hierarchal</a:t>
            </a:r>
          </a:p>
          <a:p>
            <a:pPr lvl="1"/>
            <a:r>
              <a:rPr lang="en-US" dirty="0"/>
              <a:t>Log Levels – debug, info, warning, error, critical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dirty="0"/>
              <a:t>provides the logger associated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/>
              <a:t>Can directly access a logger from anywhere in your program with just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string</a:t>
            </a:r>
          </a:p>
          <a:p>
            <a:r>
              <a:rPr lang="en-US" dirty="0">
                <a:hlinkClick r:id="rId2"/>
              </a:rPr>
              <a:t>https://docs.python.org/library/logging.html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0B2-8439-477F-B6A9-94B9A45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4" y="209849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dirty="0"/>
              <a:t> levels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ECD8F-ACF7-4109-950D-D262A198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9513"/>
              </p:ext>
            </p:extLst>
          </p:nvPr>
        </p:nvGraphicFramePr>
        <p:xfrm>
          <a:off x="473990" y="1508760"/>
          <a:ext cx="10515600" cy="3840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6584873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63638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Level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When it’s used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5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DEBUG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Detailed information, typically of interest only when diagnosing problems.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80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INFO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Confirmation that things are working as expected.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17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WARNING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 indication that something unexpected happened, or indicative of some problem in the near future (e.g. ‘disk space low’). The software is still working as expected.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7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Due to a more serious problem, the software has not been able to perform some function.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CRITICAL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serious error, indicating that the program itself may be unable to continue running.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31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275067-1B98-421D-AD98-9B20F1581696}"/>
              </a:ext>
            </a:extLst>
          </p:cNvPr>
          <p:cNvSpPr txBox="1"/>
          <p:nvPr/>
        </p:nvSpPr>
        <p:spPr>
          <a:xfrm>
            <a:off x="473990" y="5501899"/>
            <a:ext cx="584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https://docs.python.org/howto/logging.html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21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95C-E23F-4F25-9B6C-09A5ABAD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5" y="349627"/>
            <a:ext cx="10996046" cy="1153709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logging options and configurations can get rather involved for relatively simple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54F-D2ED-42A2-B835-A82A2C65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32" y="1690688"/>
            <a:ext cx="10005446" cy="3663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 message format</a:t>
            </a:r>
          </a:p>
          <a:p>
            <a:r>
              <a:rPr lang="en-US" dirty="0"/>
              <a:t>Handers</a:t>
            </a:r>
          </a:p>
          <a:p>
            <a:r>
              <a:rPr lang="en-US" dirty="0"/>
              <a:t>Where to write log files?</a:t>
            </a:r>
          </a:p>
          <a:p>
            <a:r>
              <a:rPr lang="en-US" dirty="0"/>
              <a:t>Log levels for each handler</a:t>
            </a:r>
          </a:p>
          <a:p>
            <a:r>
              <a:rPr lang="en-US" dirty="0"/>
              <a:t>CLI vs. GUI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Tracebacks</a:t>
            </a:r>
          </a:p>
          <a:p>
            <a:r>
              <a:rPr lang="en-US" dirty="0"/>
              <a:t>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05C3-2F38-473D-B1A7-F771AC58DB6D}"/>
              </a:ext>
            </a:extLst>
          </p:cNvPr>
          <p:cNvSpPr txBox="1"/>
          <p:nvPr/>
        </p:nvSpPr>
        <p:spPr>
          <a:xfrm>
            <a:off x="2298550" y="5522672"/>
            <a:ext cx="75949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Setting up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sz="2400" b="1" dirty="0"/>
              <a:t> Can Be A Significant Amount of Code</a:t>
            </a:r>
          </a:p>
        </p:txBody>
      </p:sp>
    </p:spTree>
    <p:extLst>
      <p:ext uri="{BB962C8B-B14F-4D97-AF65-F5344CB8AC3E}">
        <p14:creationId xmlns:p14="http://schemas.microsoft.com/office/powerpoint/2010/main" val="410739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D641-E28A-42EA-9C87-DA4875B7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82" y="347029"/>
            <a:ext cx="8143068" cy="1325563"/>
          </a:xfrm>
        </p:spPr>
        <p:txBody>
          <a:bodyPr/>
          <a:lstStyle/>
          <a:p>
            <a:r>
              <a:rPr lang="en-US" dirty="0"/>
              <a:t>Balsa – Lightweight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B84D-B7AF-449D-BD7C-D4C87EDB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15" y="1872389"/>
            <a:ext cx="10582760" cy="39549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Provide useful logging with just a few lines of code</a:t>
            </a:r>
          </a:p>
          <a:p>
            <a:r>
              <a:rPr lang="en-US" dirty="0"/>
              <a:t>Consistent formatting and interface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appdirs</a:t>
            </a:r>
            <a:r>
              <a:rPr lang="en-US" dirty="0"/>
              <a:t> for log file directory</a:t>
            </a:r>
          </a:p>
          <a:p>
            <a:r>
              <a:rPr lang="en-US" dirty="0"/>
              <a:t>Console, GUI, files, exception services built-in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dialog box</a:t>
            </a:r>
          </a:p>
          <a:p>
            <a:pPr lvl="1"/>
            <a:r>
              <a:rPr lang="en-US" dirty="0"/>
              <a:t>Sentry (raven)</a:t>
            </a:r>
          </a:p>
          <a:p>
            <a:r>
              <a:rPr lang="en-US" dirty="0"/>
              <a:t>Verbosity expressed by intent rather than level 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en-US" dirty="0"/>
              <a:t> for development)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 level callback</a:t>
            </a:r>
          </a:p>
          <a:p>
            <a:r>
              <a:rPr lang="en-US" dirty="0"/>
              <a:t>Available on </a:t>
            </a:r>
            <a:r>
              <a:rPr lang="en-US" dirty="0" err="1"/>
              <a:t>PyPI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balsa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2EF26-49E3-46B5-9BFB-5AF4229F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49" y="622581"/>
            <a:ext cx="3375426" cy="18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2B09-5546-4263-8795-5EC6F2A1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80" y="167441"/>
            <a:ext cx="3379655" cy="1901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24A97-DC25-4AB2-8A60-D40589272D05}"/>
              </a:ext>
            </a:extLst>
          </p:cNvPr>
          <p:cNvSpPr txBox="1"/>
          <p:nvPr/>
        </p:nvSpPr>
        <p:spPr>
          <a:xfrm>
            <a:off x="338420" y="1131376"/>
            <a:ext cx="11515159" cy="36606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balsa import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get_logger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Balsa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'example'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get_logger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balsa = Balsa(name=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author='james abel')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balsa.init_logger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('my error example')</a:t>
            </a:r>
          </a:p>
          <a:p>
            <a:pPr lvl="0"/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5C752E-82DB-424E-AA38-F58C4B6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9" y="82864"/>
            <a:ext cx="10515600" cy="1183042"/>
          </a:xfrm>
        </p:spPr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BF501-A2A6-4A45-B206-CF9100AAD78A}"/>
              </a:ext>
            </a:extLst>
          </p:cNvPr>
          <p:cNvSpPr txBox="1"/>
          <p:nvPr/>
        </p:nvSpPr>
        <p:spPr>
          <a:xfrm>
            <a:off x="338420" y="4855006"/>
            <a:ext cx="107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2018-08-18 20:43:33,756 - example - balsa_simple_example.py - 12 - main - ERROR - my error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80438-398D-43CA-990A-B160920ADCA1}"/>
              </a:ext>
            </a:extLst>
          </p:cNvPr>
          <p:cNvSpPr txBox="1"/>
          <p:nvPr/>
        </p:nvSpPr>
        <p:spPr>
          <a:xfrm>
            <a:off x="338420" y="5622688"/>
            <a:ext cx="7273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writes out a file (e.g. Windows):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C:\Users\&lt;user&gt;\AppData\Local\james abel\example\Logs\example.log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09181-3F36-4936-BE98-FFCAB74D3DD3}"/>
              </a:ext>
            </a:extLst>
          </p:cNvPr>
          <p:cNvSpPr txBox="1"/>
          <p:nvPr/>
        </p:nvSpPr>
        <p:spPr>
          <a:xfrm>
            <a:off x="1209364" y="5268837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F8891-4AF3-4CCB-B92F-39FE649FD299}"/>
              </a:ext>
            </a:extLst>
          </p:cNvPr>
          <p:cNvSpPr txBox="1"/>
          <p:nvPr/>
        </p:nvSpPr>
        <p:spPr>
          <a:xfrm>
            <a:off x="2940604" y="43796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A23B3-263C-44E5-9019-BD900975197F}"/>
              </a:ext>
            </a:extLst>
          </p:cNvPr>
          <p:cNvSpPr txBox="1"/>
          <p:nvPr/>
        </p:nvSpPr>
        <p:spPr>
          <a:xfrm>
            <a:off x="4243250" y="5253356"/>
            <a:ext cx="173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file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46431-B0BF-4606-A495-2A5BAE696CD6}"/>
              </a:ext>
            </a:extLst>
          </p:cNvPr>
          <p:cNvSpPr txBox="1"/>
          <p:nvPr/>
        </p:nvSpPr>
        <p:spPr>
          <a:xfrm>
            <a:off x="6449119" y="52843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437A7-D8C1-4CED-8F13-4A30CECD3FF8}"/>
              </a:ext>
            </a:extLst>
          </p:cNvPr>
          <p:cNvSpPr txBox="1"/>
          <p:nvPr/>
        </p:nvSpPr>
        <p:spPr>
          <a:xfrm>
            <a:off x="6997506" y="431935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7A408-005F-43AE-A533-D46A28ADCB12}"/>
              </a:ext>
            </a:extLst>
          </p:cNvPr>
          <p:cNvSpPr txBox="1"/>
          <p:nvPr/>
        </p:nvSpPr>
        <p:spPr>
          <a:xfrm>
            <a:off x="8243209" y="5284318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10953-AD41-44D1-B9E6-E69ABB0509C2}"/>
              </a:ext>
            </a:extLst>
          </p:cNvPr>
          <p:cNvSpPr txBox="1"/>
          <p:nvPr/>
        </p:nvSpPr>
        <p:spPr>
          <a:xfrm>
            <a:off x="9594899" y="4326743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E41B4-456D-4EA3-B3BE-067CFC5A206D}"/>
              </a:ext>
            </a:extLst>
          </p:cNvPr>
          <p:cNvCxnSpPr>
            <a:cxnSpLocks/>
          </p:cNvCxnSpPr>
          <p:nvPr/>
        </p:nvCxnSpPr>
        <p:spPr>
          <a:xfrm flipV="1">
            <a:off x="1805553" y="5130421"/>
            <a:ext cx="0" cy="2623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2704A-779E-42CD-821E-8BC7CBF6DA08}"/>
              </a:ext>
            </a:extLst>
          </p:cNvPr>
          <p:cNvCxnSpPr>
            <a:cxnSpLocks/>
          </p:cNvCxnSpPr>
          <p:nvPr/>
        </p:nvCxnSpPr>
        <p:spPr>
          <a:xfrm>
            <a:off x="3502617" y="4694900"/>
            <a:ext cx="0" cy="1989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9C9C5B-447B-4889-9290-550A4BCD7F62}"/>
              </a:ext>
            </a:extLst>
          </p:cNvPr>
          <p:cNvCxnSpPr>
            <a:cxnSpLocks/>
          </p:cNvCxnSpPr>
          <p:nvPr/>
        </p:nvCxnSpPr>
        <p:spPr>
          <a:xfrm flipV="1">
            <a:off x="5285827" y="5131218"/>
            <a:ext cx="0" cy="222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C0A34-86ED-4CFC-ADA6-B1568A3F0F00}"/>
              </a:ext>
            </a:extLst>
          </p:cNvPr>
          <p:cNvCxnSpPr>
            <a:cxnSpLocks/>
          </p:cNvCxnSpPr>
          <p:nvPr/>
        </p:nvCxnSpPr>
        <p:spPr>
          <a:xfrm flipV="1">
            <a:off x="7112121" y="5115921"/>
            <a:ext cx="0" cy="2768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1879C9-600B-4F8F-BAE8-D59CB436AF47}"/>
              </a:ext>
            </a:extLst>
          </p:cNvPr>
          <p:cNvCxnSpPr>
            <a:cxnSpLocks/>
          </p:cNvCxnSpPr>
          <p:nvPr/>
        </p:nvCxnSpPr>
        <p:spPr>
          <a:xfrm>
            <a:off x="7775123" y="4684728"/>
            <a:ext cx="0" cy="255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6575-063C-4DD6-8F94-8B14B9A91C94}"/>
              </a:ext>
            </a:extLst>
          </p:cNvPr>
          <p:cNvCxnSpPr>
            <a:cxnSpLocks/>
          </p:cNvCxnSpPr>
          <p:nvPr/>
        </p:nvCxnSpPr>
        <p:spPr>
          <a:xfrm flipV="1">
            <a:off x="8562616" y="5098478"/>
            <a:ext cx="0" cy="2768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AC0C84-0997-4CD2-89AD-D82BFC7CC53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093433" y="4696075"/>
            <a:ext cx="0" cy="2132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9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4C3D-DD44-4BE0-A582-691BF1A2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515600" cy="5076132"/>
          </a:xfrm>
        </p:spPr>
        <p:txBody>
          <a:bodyPr/>
          <a:lstStyle/>
          <a:p>
            <a:r>
              <a:rPr lang="en-US" dirty="0"/>
              <a:t>GUI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Sentry support</a:t>
            </a:r>
          </a:p>
          <a:p>
            <a:pPr marL="0" indent="0">
              <a:buNone/>
            </a:pPr>
            <a:r>
              <a:rPr lang="en-US" dirty="0"/>
              <a:t>   (exception service)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8A11C-3061-4082-A580-C20AA5BF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01" y="198485"/>
            <a:ext cx="5512661" cy="2211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85B28-BCBD-435E-BC49-A56E041B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2" y="2447353"/>
            <a:ext cx="3885010" cy="37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763B-B414-4DBA-A3B9-DC4369EB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5" y="251761"/>
            <a:ext cx="10515600" cy="1325563"/>
          </a:xfrm>
        </p:spPr>
        <p:txBody>
          <a:bodyPr/>
          <a:lstStyle/>
          <a:p>
            <a:r>
              <a:rPr lang="en-US" dirty="0"/>
              <a:t>Summary and 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CB4-2488-41F4-B3CE-0699BBAB5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2" y="355105"/>
            <a:ext cx="4687413" cy="2636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2511-FDBE-44D5-871D-1830AD58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328513"/>
            <a:ext cx="11049000" cy="3741248"/>
          </a:xfrm>
        </p:spPr>
        <p:txBody>
          <a:bodyPr>
            <a:normAutofit/>
          </a:bodyPr>
          <a:lstStyle/>
          <a:p>
            <a:r>
              <a:rPr lang="en-US" dirty="0"/>
              <a:t>Balsa is lightweight logging!</a:t>
            </a:r>
          </a:p>
          <a:p>
            <a:r>
              <a:rPr lang="en-US" dirty="0"/>
              <a:t>Try balsa!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balsa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https://github.com/jamesabel/balsa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http://balsa.readthedocs.io/</a:t>
            </a:r>
            <a:r>
              <a:rPr lang="en-US" dirty="0"/>
              <a:t> </a:t>
            </a:r>
          </a:p>
          <a:p>
            <a:r>
              <a:rPr lang="en-US" dirty="0"/>
              <a:t>Please provide feedback, issues, PRs, …</a:t>
            </a:r>
          </a:p>
          <a:p>
            <a:r>
              <a:rPr lang="en-US" dirty="0"/>
              <a:t>Thanks to Mark Rice (@MRice88) for testing and feedback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196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534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Balsa Lightweight Python Logging</vt:lpstr>
      <vt:lpstr>The logging module</vt:lpstr>
      <vt:lpstr>logging levels</vt:lpstr>
      <vt:lpstr>However, logging options and configurations can get rather involved for relatively simple apps</vt:lpstr>
      <vt:lpstr>Balsa – Lightweight Logging</vt:lpstr>
      <vt:lpstr>Simple Example</vt:lpstr>
      <vt:lpstr>PowerPoint Presentation</vt:lpstr>
      <vt:lpstr>Summary and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balsa - python lightweight logging</dc:title>
  <dc:creator>james</dc:creator>
  <cp:lastModifiedBy>James Abel</cp:lastModifiedBy>
  <cp:revision>216</cp:revision>
  <dcterms:created xsi:type="dcterms:W3CDTF">2016-08-19T03:49:00Z</dcterms:created>
  <dcterms:modified xsi:type="dcterms:W3CDTF">2018-08-21T08:24:21Z</dcterms:modified>
</cp:coreProperties>
</file>