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64" r:id="rId4"/>
    <p:sldId id="258" r:id="rId5"/>
    <p:sldId id="265" r:id="rId6"/>
    <p:sldId id="259" r:id="rId7"/>
    <p:sldId id="260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50"/>
  </p:normalViewPr>
  <p:slideViewPr>
    <p:cSldViewPr snapToGrid="0">
      <p:cViewPr>
        <p:scale>
          <a:sx n="95" d="100"/>
          <a:sy n="95" d="100"/>
        </p:scale>
        <p:origin x="252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F4867-A755-4414-AE69-DEC26581E43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1D36AB0-DFA0-4003-91C5-4D83998413E2}">
      <dgm:prSet/>
      <dgm:spPr/>
      <dgm:t>
        <a:bodyPr/>
        <a:lstStyle/>
        <a:p>
          <a:r>
            <a:rPr lang="en-US"/>
            <a:t>Reproducible</a:t>
          </a:r>
        </a:p>
      </dgm:t>
    </dgm:pt>
    <dgm:pt modelId="{770A6721-AC13-426E-B97F-D88BA62B89D4}" type="parTrans" cxnId="{F65FD272-9513-4546-B688-4AB4E920132B}">
      <dgm:prSet/>
      <dgm:spPr/>
      <dgm:t>
        <a:bodyPr/>
        <a:lstStyle/>
        <a:p>
          <a:endParaRPr lang="en-US"/>
        </a:p>
      </dgm:t>
    </dgm:pt>
    <dgm:pt modelId="{DC3A77D8-E5D8-4F92-A0F9-76A074CBA783}" type="sibTrans" cxnId="{F65FD272-9513-4546-B688-4AB4E920132B}">
      <dgm:prSet/>
      <dgm:spPr/>
      <dgm:t>
        <a:bodyPr/>
        <a:lstStyle/>
        <a:p>
          <a:endParaRPr lang="en-US"/>
        </a:p>
      </dgm:t>
    </dgm:pt>
    <dgm:pt modelId="{8ED79B85-6B23-47A0-8814-4E347989FD57}">
      <dgm:prSet/>
      <dgm:spPr/>
      <dgm:t>
        <a:bodyPr/>
        <a:lstStyle/>
        <a:p>
          <a:r>
            <a:rPr lang="en-US"/>
            <a:t>Comparisons</a:t>
          </a:r>
        </a:p>
      </dgm:t>
    </dgm:pt>
    <dgm:pt modelId="{530BD0ED-07B9-44F9-8E61-5B8B16FB81F6}" type="parTrans" cxnId="{18545ABB-9FF1-4A7C-B238-25B3A71C85CE}">
      <dgm:prSet/>
      <dgm:spPr/>
      <dgm:t>
        <a:bodyPr/>
        <a:lstStyle/>
        <a:p>
          <a:endParaRPr lang="en-US"/>
        </a:p>
      </dgm:t>
    </dgm:pt>
    <dgm:pt modelId="{1CB08AD0-24AD-420C-B09B-4DFCF9D994BD}" type="sibTrans" cxnId="{18545ABB-9FF1-4A7C-B238-25B3A71C85CE}">
      <dgm:prSet/>
      <dgm:spPr/>
      <dgm:t>
        <a:bodyPr/>
        <a:lstStyle/>
        <a:p>
          <a:endParaRPr lang="en-US"/>
        </a:p>
      </dgm:t>
    </dgm:pt>
    <dgm:pt modelId="{FEEFB4BE-1CA6-4E87-8D30-02A0F30A842C}">
      <dgm:prSet/>
      <dgm:spPr/>
      <dgm:t>
        <a:bodyPr/>
        <a:lstStyle/>
        <a:p>
          <a:r>
            <a:rPr lang="en-US"/>
            <a:t>Interactive</a:t>
          </a:r>
        </a:p>
      </dgm:t>
    </dgm:pt>
    <dgm:pt modelId="{7A84A9B6-A9A4-4641-9809-33923297E34F}" type="parTrans" cxnId="{0A2C52D5-9345-459A-8975-195842B2CE02}">
      <dgm:prSet/>
      <dgm:spPr/>
      <dgm:t>
        <a:bodyPr/>
        <a:lstStyle/>
        <a:p>
          <a:endParaRPr lang="en-US"/>
        </a:p>
      </dgm:t>
    </dgm:pt>
    <dgm:pt modelId="{2FF0E814-CA98-4215-8772-80ED9BF9F98F}" type="sibTrans" cxnId="{0A2C52D5-9345-459A-8975-195842B2CE02}">
      <dgm:prSet/>
      <dgm:spPr/>
      <dgm:t>
        <a:bodyPr/>
        <a:lstStyle/>
        <a:p>
          <a:endParaRPr lang="en-US"/>
        </a:p>
      </dgm:t>
    </dgm:pt>
    <dgm:pt modelId="{D24392AC-5ABE-4887-B828-C8C468199298}">
      <dgm:prSet/>
      <dgm:spPr/>
      <dgm:t>
        <a:bodyPr/>
        <a:lstStyle/>
        <a:p>
          <a:r>
            <a:rPr lang="en-US"/>
            <a:t>Local</a:t>
          </a:r>
        </a:p>
      </dgm:t>
    </dgm:pt>
    <dgm:pt modelId="{0FB72554-971B-41F8-95D7-F3B8FA3556B7}" type="parTrans" cxnId="{A55CF8AB-A20E-4254-A87B-76344DF38A73}">
      <dgm:prSet/>
      <dgm:spPr/>
      <dgm:t>
        <a:bodyPr/>
        <a:lstStyle/>
        <a:p>
          <a:endParaRPr lang="en-US"/>
        </a:p>
      </dgm:t>
    </dgm:pt>
    <dgm:pt modelId="{3E76D09C-4A71-412C-BF26-D526E2C6A0C4}" type="sibTrans" cxnId="{A55CF8AB-A20E-4254-A87B-76344DF38A73}">
      <dgm:prSet/>
      <dgm:spPr/>
      <dgm:t>
        <a:bodyPr/>
        <a:lstStyle/>
        <a:p>
          <a:endParaRPr lang="en-US"/>
        </a:p>
      </dgm:t>
    </dgm:pt>
    <dgm:pt modelId="{6FDDACFD-9DC4-BC48-BECA-E7647DAE6AAD}" type="pres">
      <dgm:prSet presAssocID="{623F4867-A755-4414-AE69-DEC26581E43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30C7DF-9151-EA49-B9AB-4E856167E6B9}" type="pres">
      <dgm:prSet presAssocID="{31D36AB0-DFA0-4003-91C5-4D83998413E2}" presName="hierRoot1" presStyleCnt="0"/>
      <dgm:spPr/>
    </dgm:pt>
    <dgm:pt modelId="{DC7BB0D1-5699-7341-B6C2-8B83EF376292}" type="pres">
      <dgm:prSet presAssocID="{31D36AB0-DFA0-4003-91C5-4D83998413E2}" presName="composite" presStyleCnt="0"/>
      <dgm:spPr/>
    </dgm:pt>
    <dgm:pt modelId="{AA743343-7B3B-5B44-BB63-524D89EBCE50}" type="pres">
      <dgm:prSet presAssocID="{31D36AB0-DFA0-4003-91C5-4D83998413E2}" presName="background" presStyleLbl="node0" presStyleIdx="0" presStyleCnt="4"/>
      <dgm:spPr/>
    </dgm:pt>
    <dgm:pt modelId="{E906967B-5BDF-D344-A398-95C9CD7DCA2F}" type="pres">
      <dgm:prSet presAssocID="{31D36AB0-DFA0-4003-91C5-4D83998413E2}" presName="text" presStyleLbl="fgAcc0" presStyleIdx="0" presStyleCnt="4">
        <dgm:presLayoutVars>
          <dgm:chPref val="3"/>
        </dgm:presLayoutVars>
      </dgm:prSet>
      <dgm:spPr/>
    </dgm:pt>
    <dgm:pt modelId="{91BD8411-A23A-084D-8977-20B775B32FBA}" type="pres">
      <dgm:prSet presAssocID="{31D36AB0-DFA0-4003-91C5-4D83998413E2}" presName="hierChild2" presStyleCnt="0"/>
      <dgm:spPr/>
    </dgm:pt>
    <dgm:pt modelId="{84299204-6373-244B-818F-91E42FA8DBD7}" type="pres">
      <dgm:prSet presAssocID="{8ED79B85-6B23-47A0-8814-4E347989FD57}" presName="hierRoot1" presStyleCnt="0"/>
      <dgm:spPr/>
    </dgm:pt>
    <dgm:pt modelId="{3CDA14C4-17E4-8A47-B45C-8B12EE936672}" type="pres">
      <dgm:prSet presAssocID="{8ED79B85-6B23-47A0-8814-4E347989FD57}" presName="composite" presStyleCnt="0"/>
      <dgm:spPr/>
    </dgm:pt>
    <dgm:pt modelId="{D1D55F60-FAD0-BA49-81C1-8AB091882B3B}" type="pres">
      <dgm:prSet presAssocID="{8ED79B85-6B23-47A0-8814-4E347989FD57}" presName="background" presStyleLbl="node0" presStyleIdx="1" presStyleCnt="4"/>
      <dgm:spPr/>
    </dgm:pt>
    <dgm:pt modelId="{E8FC720B-060A-3D43-8919-5886B694F8A4}" type="pres">
      <dgm:prSet presAssocID="{8ED79B85-6B23-47A0-8814-4E347989FD57}" presName="text" presStyleLbl="fgAcc0" presStyleIdx="1" presStyleCnt="4">
        <dgm:presLayoutVars>
          <dgm:chPref val="3"/>
        </dgm:presLayoutVars>
      </dgm:prSet>
      <dgm:spPr/>
    </dgm:pt>
    <dgm:pt modelId="{AE76A89C-8128-2945-887D-95A650D658DB}" type="pres">
      <dgm:prSet presAssocID="{8ED79B85-6B23-47A0-8814-4E347989FD57}" presName="hierChild2" presStyleCnt="0"/>
      <dgm:spPr/>
    </dgm:pt>
    <dgm:pt modelId="{6A654B8F-25C6-504D-8FB8-19FCE4B16AFC}" type="pres">
      <dgm:prSet presAssocID="{FEEFB4BE-1CA6-4E87-8D30-02A0F30A842C}" presName="hierRoot1" presStyleCnt="0"/>
      <dgm:spPr/>
    </dgm:pt>
    <dgm:pt modelId="{71D31654-66A9-6B4B-9982-A1C928F53ACE}" type="pres">
      <dgm:prSet presAssocID="{FEEFB4BE-1CA6-4E87-8D30-02A0F30A842C}" presName="composite" presStyleCnt="0"/>
      <dgm:spPr/>
    </dgm:pt>
    <dgm:pt modelId="{080EA34D-855C-EE4A-90D0-4F5519814623}" type="pres">
      <dgm:prSet presAssocID="{FEEFB4BE-1CA6-4E87-8D30-02A0F30A842C}" presName="background" presStyleLbl="node0" presStyleIdx="2" presStyleCnt="4"/>
      <dgm:spPr/>
    </dgm:pt>
    <dgm:pt modelId="{1B19625B-1B67-274D-9F2D-88E34067FFC3}" type="pres">
      <dgm:prSet presAssocID="{FEEFB4BE-1CA6-4E87-8D30-02A0F30A842C}" presName="text" presStyleLbl="fgAcc0" presStyleIdx="2" presStyleCnt="4">
        <dgm:presLayoutVars>
          <dgm:chPref val="3"/>
        </dgm:presLayoutVars>
      </dgm:prSet>
      <dgm:spPr/>
    </dgm:pt>
    <dgm:pt modelId="{7349ECCF-97F3-A147-B22A-F06D6D377A66}" type="pres">
      <dgm:prSet presAssocID="{FEEFB4BE-1CA6-4E87-8D30-02A0F30A842C}" presName="hierChild2" presStyleCnt="0"/>
      <dgm:spPr/>
    </dgm:pt>
    <dgm:pt modelId="{2657D35A-70E0-7141-AD01-981CE0C4D26E}" type="pres">
      <dgm:prSet presAssocID="{D24392AC-5ABE-4887-B828-C8C468199298}" presName="hierRoot1" presStyleCnt="0"/>
      <dgm:spPr/>
    </dgm:pt>
    <dgm:pt modelId="{9B97E862-5FB6-0946-AEC4-00C34484241E}" type="pres">
      <dgm:prSet presAssocID="{D24392AC-5ABE-4887-B828-C8C468199298}" presName="composite" presStyleCnt="0"/>
      <dgm:spPr/>
    </dgm:pt>
    <dgm:pt modelId="{E62DC9E1-4356-8E40-A438-3DCA9CE3BFDE}" type="pres">
      <dgm:prSet presAssocID="{D24392AC-5ABE-4887-B828-C8C468199298}" presName="background" presStyleLbl="node0" presStyleIdx="3" presStyleCnt="4"/>
      <dgm:spPr/>
    </dgm:pt>
    <dgm:pt modelId="{EEEA722E-FA22-3045-87D3-5ADAD5C7448F}" type="pres">
      <dgm:prSet presAssocID="{D24392AC-5ABE-4887-B828-C8C468199298}" presName="text" presStyleLbl="fgAcc0" presStyleIdx="3" presStyleCnt="4">
        <dgm:presLayoutVars>
          <dgm:chPref val="3"/>
        </dgm:presLayoutVars>
      </dgm:prSet>
      <dgm:spPr/>
    </dgm:pt>
    <dgm:pt modelId="{9DC92BB3-4225-784E-8D1F-FA4CD6D6CEF5}" type="pres">
      <dgm:prSet presAssocID="{D24392AC-5ABE-4887-B828-C8C468199298}" presName="hierChild2" presStyleCnt="0"/>
      <dgm:spPr/>
    </dgm:pt>
  </dgm:ptLst>
  <dgm:cxnLst>
    <dgm:cxn modelId="{2F5E4E3C-CE2D-334C-8160-71A9F2165D9A}" type="presOf" srcId="{8ED79B85-6B23-47A0-8814-4E347989FD57}" destId="{E8FC720B-060A-3D43-8919-5886B694F8A4}" srcOrd="0" destOrd="0" presId="urn:microsoft.com/office/officeart/2005/8/layout/hierarchy1"/>
    <dgm:cxn modelId="{F65FD272-9513-4546-B688-4AB4E920132B}" srcId="{623F4867-A755-4414-AE69-DEC26581E43A}" destId="{31D36AB0-DFA0-4003-91C5-4D83998413E2}" srcOrd="0" destOrd="0" parTransId="{770A6721-AC13-426E-B97F-D88BA62B89D4}" sibTransId="{DC3A77D8-E5D8-4F92-A0F9-76A074CBA783}"/>
    <dgm:cxn modelId="{5C12998F-2780-CF45-833E-5C9FDF769011}" type="presOf" srcId="{FEEFB4BE-1CA6-4E87-8D30-02A0F30A842C}" destId="{1B19625B-1B67-274D-9F2D-88E34067FFC3}" srcOrd="0" destOrd="0" presId="urn:microsoft.com/office/officeart/2005/8/layout/hierarchy1"/>
    <dgm:cxn modelId="{26D4D598-D017-174D-8F09-4AA6B1DDD0DF}" type="presOf" srcId="{D24392AC-5ABE-4887-B828-C8C468199298}" destId="{EEEA722E-FA22-3045-87D3-5ADAD5C7448F}" srcOrd="0" destOrd="0" presId="urn:microsoft.com/office/officeart/2005/8/layout/hierarchy1"/>
    <dgm:cxn modelId="{40C568A4-6088-8F49-8D61-3FEF90E86250}" type="presOf" srcId="{623F4867-A755-4414-AE69-DEC26581E43A}" destId="{6FDDACFD-9DC4-BC48-BECA-E7647DAE6AAD}" srcOrd="0" destOrd="0" presId="urn:microsoft.com/office/officeart/2005/8/layout/hierarchy1"/>
    <dgm:cxn modelId="{A55CF8AB-A20E-4254-A87B-76344DF38A73}" srcId="{623F4867-A755-4414-AE69-DEC26581E43A}" destId="{D24392AC-5ABE-4887-B828-C8C468199298}" srcOrd="3" destOrd="0" parTransId="{0FB72554-971B-41F8-95D7-F3B8FA3556B7}" sibTransId="{3E76D09C-4A71-412C-BF26-D526E2C6A0C4}"/>
    <dgm:cxn modelId="{18545ABB-9FF1-4A7C-B238-25B3A71C85CE}" srcId="{623F4867-A755-4414-AE69-DEC26581E43A}" destId="{8ED79B85-6B23-47A0-8814-4E347989FD57}" srcOrd="1" destOrd="0" parTransId="{530BD0ED-07B9-44F9-8E61-5B8B16FB81F6}" sibTransId="{1CB08AD0-24AD-420C-B09B-4DFCF9D994BD}"/>
    <dgm:cxn modelId="{0A2C52D5-9345-459A-8975-195842B2CE02}" srcId="{623F4867-A755-4414-AE69-DEC26581E43A}" destId="{FEEFB4BE-1CA6-4E87-8D30-02A0F30A842C}" srcOrd="2" destOrd="0" parTransId="{7A84A9B6-A9A4-4641-9809-33923297E34F}" sibTransId="{2FF0E814-CA98-4215-8772-80ED9BF9F98F}"/>
    <dgm:cxn modelId="{9E6EF4E1-027E-6E44-9688-56FA225A1F79}" type="presOf" srcId="{31D36AB0-DFA0-4003-91C5-4D83998413E2}" destId="{E906967B-5BDF-D344-A398-95C9CD7DCA2F}" srcOrd="0" destOrd="0" presId="urn:microsoft.com/office/officeart/2005/8/layout/hierarchy1"/>
    <dgm:cxn modelId="{67CA3431-657F-0E45-A6A4-3711FC8E8A12}" type="presParOf" srcId="{6FDDACFD-9DC4-BC48-BECA-E7647DAE6AAD}" destId="{BB30C7DF-9151-EA49-B9AB-4E856167E6B9}" srcOrd="0" destOrd="0" presId="urn:microsoft.com/office/officeart/2005/8/layout/hierarchy1"/>
    <dgm:cxn modelId="{69EBD4C4-D040-7B41-A336-E2010013F644}" type="presParOf" srcId="{BB30C7DF-9151-EA49-B9AB-4E856167E6B9}" destId="{DC7BB0D1-5699-7341-B6C2-8B83EF376292}" srcOrd="0" destOrd="0" presId="urn:microsoft.com/office/officeart/2005/8/layout/hierarchy1"/>
    <dgm:cxn modelId="{89448C88-B3DC-2B43-B5E1-B9B42717B38C}" type="presParOf" srcId="{DC7BB0D1-5699-7341-B6C2-8B83EF376292}" destId="{AA743343-7B3B-5B44-BB63-524D89EBCE50}" srcOrd="0" destOrd="0" presId="urn:microsoft.com/office/officeart/2005/8/layout/hierarchy1"/>
    <dgm:cxn modelId="{DA515C90-4785-7446-A855-94C1B7C7A408}" type="presParOf" srcId="{DC7BB0D1-5699-7341-B6C2-8B83EF376292}" destId="{E906967B-5BDF-D344-A398-95C9CD7DCA2F}" srcOrd="1" destOrd="0" presId="urn:microsoft.com/office/officeart/2005/8/layout/hierarchy1"/>
    <dgm:cxn modelId="{10A14A8B-C97D-A046-BDC4-3DD0DA2950A9}" type="presParOf" srcId="{BB30C7DF-9151-EA49-B9AB-4E856167E6B9}" destId="{91BD8411-A23A-084D-8977-20B775B32FBA}" srcOrd="1" destOrd="0" presId="urn:microsoft.com/office/officeart/2005/8/layout/hierarchy1"/>
    <dgm:cxn modelId="{4F3238CE-797F-A04E-939C-175D0A1BE665}" type="presParOf" srcId="{6FDDACFD-9DC4-BC48-BECA-E7647DAE6AAD}" destId="{84299204-6373-244B-818F-91E42FA8DBD7}" srcOrd="1" destOrd="0" presId="urn:microsoft.com/office/officeart/2005/8/layout/hierarchy1"/>
    <dgm:cxn modelId="{A13C1A85-1814-DA46-A3C0-AD09D5716A7B}" type="presParOf" srcId="{84299204-6373-244B-818F-91E42FA8DBD7}" destId="{3CDA14C4-17E4-8A47-B45C-8B12EE936672}" srcOrd="0" destOrd="0" presId="urn:microsoft.com/office/officeart/2005/8/layout/hierarchy1"/>
    <dgm:cxn modelId="{C2E2CD73-138C-D64E-846F-1C5632174E41}" type="presParOf" srcId="{3CDA14C4-17E4-8A47-B45C-8B12EE936672}" destId="{D1D55F60-FAD0-BA49-81C1-8AB091882B3B}" srcOrd="0" destOrd="0" presId="urn:microsoft.com/office/officeart/2005/8/layout/hierarchy1"/>
    <dgm:cxn modelId="{C4F7FA40-174A-0240-B46F-1254351FB227}" type="presParOf" srcId="{3CDA14C4-17E4-8A47-B45C-8B12EE936672}" destId="{E8FC720B-060A-3D43-8919-5886B694F8A4}" srcOrd="1" destOrd="0" presId="urn:microsoft.com/office/officeart/2005/8/layout/hierarchy1"/>
    <dgm:cxn modelId="{E2E85005-4AD4-5144-A3FC-654238F57705}" type="presParOf" srcId="{84299204-6373-244B-818F-91E42FA8DBD7}" destId="{AE76A89C-8128-2945-887D-95A650D658DB}" srcOrd="1" destOrd="0" presId="urn:microsoft.com/office/officeart/2005/8/layout/hierarchy1"/>
    <dgm:cxn modelId="{A567A132-7008-794B-8AF6-F4FA17389E4B}" type="presParOf" srcId="{6FDDACFD-9DC4-BC48-BECA-E7647DAE6AAD}" destId="{6A654B8F-25C6-504D-8FB8-19FCE4B16AFC}" srcOrd="2" destOrd="0" presId="urn:microsoft.com/office/officeart/2005/8/layout/hierarchy1"/>
    <dgm:cxn modelId="{4E543F06-D12D-6840-B1E2-5E7C526D200F}" type="presParOf" srcId="{6A654B8F-25C6-504D-8FB8-19FCE4B16AFC}" destId="{71D31654-66A9-6B4B-9982-A1C928F53ACE}" srcOrd="0" destOrd="0" presId="urn:microsoft.com/office/officeart/2005/8/layout/hierarchy1"/>
    <dgm:cxn modelId="{B7BEEB5D-41F9-7649-AE66-B8BE8688F8F4}" type="presParOf" srcId="{71D31654-66A9-6B4B-9982-A1C928F53ACE}" destId="{080EA34D-855C-EE4A-90D0-4F5519814623}" srcOrd="0" destOrd="0" presId="urn:microsoft.com/office/officeart/2005/8/layout/hierarchy1"/>
    <dgm:cxn modelId="{2C13838D-6AF3-C344-9BF3-C0EA93C4F06E}" type="presParOf" srcId="{71D31654-66A9-6B4B-9982-A1C928F53ACE}" destId="{1B19625B-1B67-274D-9F2D-88E34067FFC3}" srcOrd="1" destOrd="0" presId="urn:microsoft.com/office/officeart/2005/8/layout/hierarchy1"/>
    <dgm:cxn modelId="{07E56A59-B832-FA40-BE4E-3865FF112D78}" type="presParOf" srcId="{6A654B8F-25C6-504D-8FB8-19FCE4B16AFC}" destId="{7349ECCF-97F3-A147-B22A-F06D6D377A66}" srcOrd="1" destOrd="0" presId="urn:microsoft.com/office/officeart/2005/8/layout/hierarchy1"/>
    <dgm:cxn modelId="{3C39E731-2189-214F-AFBD-2DF9BBA045A8}" type="presParOf" srcId="{6FDDACFD-9DC4-BC48-BECA-E7647DAE6AAD}" destId="{2657D35A-70E0-7141-AD01-981CE0C4D26E}" srcOrd="3" destOrd="0" presId="urn:microsoft.com/office/officeart/2005/8/layout/hierarchy1"/>
    <dgm:cxn modelId="{64A95BC4-E799-7B46-8930-FF7C73D25235}" type="presParOf" srcId="{2657D35A-70E0-7141-AD01-981CE0C4D26E}" destId="{9B97E862-5FB6-0946-AEC4-00C34484241E}" srcOrd="0" destOrd="0" presId="urn:microsoft.com/office/officeart/2005/8/layout/hierarchy1"/>
    <dgm:cxn modelId="{9B519C42-BCE5-E844-B4FD-5FBB2EEF980B}" type="presParOf" srcId="{9B97E862-5FB6-0946-AEC4-00C34484241E}" destId="{E62DC9E1-4356-8E40-A438-3DCA9CE3BFDE}" srcOrd="0" destOrd="0" presId="urn:microsoft.com/office/officeart/2005/8/layout/hierarchy1"/>
    <dgm:cxn modelId="{DEEF1CCA-74EE-4344-842A-4158051D9A53}" type="presParOf" srcId="{9B97E862-5FB6-0946-AEC4-00C34484241E}" destId="{EEEA722E-FA22-3045-87D3-5ADAD5C7448F}" srcOrd="1" destOrd="0" presId="urn:microsoft.com/office/officeart/2005/8/layout/hierarchy1"/>
    <dgm:cxn modelId="{5F8667D8-3626-7A44-B513-279A23011DDE}" type="presParOf" srcId="{2657D35A-70E0-7141-AD01-981CE0C4D26E}" destId="{9DC92BB3-4225-784E-8D1F-FA4CD6D6CEF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9936B6-EC47-434B-A005-DFC0A9F9816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09ED73-5054-41CC-AEE9-A2E9BC419338}">
      <dgm:prSet/>
      <dgm:spPr/>
      <dgm:t>
        <a:bodyPr/>
        <a:lstStyle/>
        <a:p>
          <a:r>
            <a:rPr lang="en-US"/>
            <a:t>All prompts/responses stored locally</a:t>
          </a:r>
        </a:p>
      </dgm:t>
    </dgm:pt>
    <dgm:pt modelId="{BC587571-A1C3-4969-8CA6-B29B71E6E9DF}" type="parTrans" cxnId="{7B12996F-057F-4912-AF83-A4DB3FB0E876}">
      <dgm:prSet/>
      <dgm:spPr/>
      <dgm:t>
        <a:bodyPr/>
        <a:lstStyle/>
        <a:p>
          <a:endParaRPr lang="en-US"/>
        </a:p>
      </dgm:t>
    </dgm:pt>
    <dgm:pt modelId="{24F3A9DD-2AF6-453B-AC6A-AFD82B3D6E9B}" type="sibTrans" cxnId="{7B12996F-057F-4912-AF83-A4DB3FB0E876}">
      <dgm:prSet/>
      <dgm:spPr/>
      <dgm:t>
        <a:bodyPr/>
        <a:lstStyle/>
        <a:p>
          <a:endParaRPr lang="en-US"/>
        </a:p>
      </dgm:t>
    </dgm:pt>
    <dgm:pt modelId="{8BBDD68E-32D1-4D53-8D8C-62AF97888037}">
      <dgm:prSet/>
      <dgm:spPr/>
      <dgm:t>
        <a:bodyPr/>
        <a:lstStyle/>
        <a:p>
          <a:r>
            <a:rPr lang="en-US"/>
            <a:t>SQLite-backed log</a:t>
          </a:r>
        </a:p>
      </dgm:t>
    </dgm:pt>
    <dgm:pt modelId="{A2CE7E97-A915-477A-B8C2-651A01D217D1}" type="parTrans" cxnId="{504AC51F-1C04-4FB9-B034-F478D22A181D}">
      <dgm:prSet/>
      <dgm:spPr/>
      <dgm:t>
        <a:bodyPr/>
        <a:lstStyle/>
        <a:p>
          <a:endParaRPr lang="en-US"/>
        </a:p>
      </dgm:t>
    </dgm:pt>
    <dgm:pt modelId="{E193A65A-D6C3-43BA-A9C6-10ED5816CC6D}" type="sibTrans" cxnId="{504AC51F-1C04-4FB9-B034-F478D22A181D}">
      <dgm:prSet/>
      <dgm:spPr/>
      <dgm:t>
        <a:bodyPr/>
        <a:lstStyle/>
        <a:p>
          <a:endParaRPr lang="en-US"/>
        </a:p>
      </dgm:t>
    </dgm:pt>
    <dgm:pt modelId="{84003FC2-3DCE-491D-BD52-BE382E48DE51}">
      <dgm:prSet/>
      <dgm:spPr/>
      <dgm:t>
        <a:bodyPr/>
        <a:lstStyle/>
        <a:p>
          <a:r>
            <a:rPr lang="en-US"/>
            <a:t>Great for audit/debug</a:t>
          </a:r>
        </a:p>
      </dgm:t>
    </dgm:pt>
    <dgm:pt modelId="{7273149D-8672-4BFF-B21A-124B2E79CE18}" type="parTrans" cxnId="{8C193CC4-0964-43C3-ADE6-D5F20BFFD1CF}">
      <dgm:prSet/>
      <dgm:spPr/>
      <dgm:t>
        <a:bodyPr/>
        <a:lstStyle/>
        <a:p>
          <a:endParaRPr lang="en-US"/>
        </a:p>
      </dgm:t>
    </dgm:pt>
    <dgm:pt modelId="{5D4DDA7A-34A1-4BDF-ACFB-C1600A81FFDB}" type="sibTrans" cxnId="{8C193CC4-0964-43C3-ADE6-D5F20BFFD1CF}">
      <dgm:prSet/>
      <dgm:spPr/>
      <dgm:t>
        <a:bodyPr/>
        <a:lstStyle/>
        <a:p>
          <a:endParaRPr lang="en-US"/>
        </a:p>
      </dgm:t>
    </dgm:pt>
    <dgm:pt modelId="{2C620B50-116A-42D9-8562-FAB54961A2ED}" type="pres">
      <dgm:prSet presAssocID="{819936B6-EC47-434B-A005-DFC0A9F98165}" presName="root" presStyleCnt="0">
        <dgm:presLayoutVars>
          <dgm:dir/>
          <dgm:resizeHandles val="exact"/>
        </dgm:presLayoutVars>
      </dgm:prSet>
      <dgm:spPr/>
    </dgm:pt>
    <dgm:pt modelId="{22441992-A416-4644-921F-86C81D0B285F}" type="pres">
      <dgm:prSet presAssocID="{6009ED73-5054-41CC-AEE9-A2E9BC419338}" presName="compNode" presStyleCnt="0"/>
      <dgm:spPr/>
    </dgm:pt>
    <dgm:pt modelId="{7854616A-A739-41C9-95F4-83CB367ADDC4}" type="pres">
      <dgm:prSet presAssocID="{6009ED73-5054-41CC-AEE9-A2E9BC4193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pboard"/>
        </a:ext>
      </dgm:extLst>
    </dgm:pt>
    <dgm:pt modelId="{62F05644-5886-4FFA-A0C7-FE62BFFDD3F3}" type="pres">
      <dgm:prSet presAssocID="{6009ED73-5054-41CC-AEE9-A2E9BC419338}" presName="spaceRect" presStyleCnt="0"/>
      <dgm:spPr/>
    </dgm:pt>
    <dgm:pt modelId="{862F7E74-8EDF-4EA6-A06D-B9659CC3EB6B}" type="pres">
      <dgm:prSet presAssocID="{6009ED73-5054-41CC-AEE9-A2E9BC419338}" presName="textRect" presStyleLbl="revTx" presStyleIdx="0" presStyleCnt="3">
        <dgm:presLayoutVars>
          <dgm:chMax val="1"/>
          <dgm:chPref val="1"/>
        </dgm:presLayoutVars>
      </dgm:prSet>
      <dgm:spPr/>
    </dgm:pt>
    <dgm:pt modelId="{12B1DFD7-3D94-4875-BC43-EC2196C00688}" type="pres">
      <dgm:prSet presAssocID="{24F3A9DD-2AF6-453B-AC6A-AFD82B3D6E9B}" presName="sibTrans" presStyleCnt="0"/>
      <dgm:spPr/>
    </dgm:pt>
    <dgm:pt modelId="{5F98992F-3315-40F5-9E93-65F2DA81DC8D}" type="pres">
      <dgm:prSet presAssocID="{8BBDD68E-32D1-4D53-8D8C-62AF97888037}" presName="compNode" presStyleCnt="0"/>
      <dgm:spPr/>
    </dgm:pt>
    <dgm:pt modelId="{2EF8F84D-427B-4E9B-83A7-4821A5163B27}" type="pres">
      <dgm:prSet presAssocID="{8BBDD68E-32D1-4D53-8D8C-62AF978880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1523F5B1-0BB8-424A-BBF6-1C5335752430}" type="pres">
      <dgm:prSet presAssocID="{8BBDD68E-32D1-4D53-8D8C-62AF97888037}" presName="spaceRect" presStyleCnt="0"/>
      <dgm:spPr/>
    </dgm:pt>
    <dgm:pt modelId="{03D14BB3-8B23-45DA-A371-89610E842DA4}" type="pres">
      <dgm:prSet presAssocID="{8BBDD68E-32D1-4D53-8D8C-62AF97888037}" presName="textRect" presStyleLbl="revTx" presStyleIdx="1" presStyleCnt="3">
        <dgm:presLayoutVars>
          <dgm:chMax val="1"/>
          <dgm:chPref val="1"/>
        </dgm:presLayoutVars>
      </dgm:prSet>
      <dgm:spPr/>
    </dgm:pt>
    <dgm:pt modelId="{34E6BCA1-5EF4-4D71-AAAD-782F9E628452}" type="pres">
      <dgm:prSet presAssocID="{E193A65A-D6C3-43BA-A9C6-10ED5816CC6D}" presName="sibTrans" presStyleCnt="0"/>
      <dgm:spPr/>
    </dgm:pt>
    <dgm:pt modelId="{0132AF7A-7882-453B-A252-E143D05E81CC}" type="pres">
      <dgm:prSet presAssocID="{84003FC2-3DCE-491D-BD52-BE382E48DE51}" presName="compNode" presStyleCnt="0"/>
      <dgm:spPr/>
    </dgm:pt>
    <dgm:pt modelId="{25C573FB-B763-4E11-8628-85D7B7B31276}" type="pres">
      <dgm:prSet presAssocID="{84003FC2-3DCE-491D-BD52-BE382E48DE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11C4963-F755-4EE3-A411-77C3AC89B644}" type="pres">
      <dgm:prSet presAssocID="{84003FC2-3DCE-491D-BD52-BE382E48DE51}" presName="spaceRect" presStyleCnt="0"/>
      <dgm:spPr/>
    </dgm:pt>
    <dgm:pt modelId="{B42E6B86-DE6B-4E9B-964F-EB984F21179F}" type="pres">
      <dgm:prSet presAssocID="{84003FC2-3DCE-491D-BD52-BE382E48DE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36B917-09C5-4FC9-8491-684F698E77D3}" type="presOf" srcId="{819936B6-EC47-434B-A005-DFC0A9F98165}" destId="{2C620B50-116A-42D9-8562-FAB54961A2ED}" srcOrd="0" destOrd="0" presId="urn:microsoft.com/office/officeart/2018/2/layout/IconLabelList"/>
    <dgm:cxn modelId="{504AC51F-1C04-4FB9-B034-F478D22A181D}" srcId="{819936B6-EC47-434B-A005-DFC0A9F98165}" destId="{8BBDD68E-32D1-4D53-8D8C-62AF97888037}" srcOrd="1" destOrd="0" parTransId="{A2CE7E97-A915-477A-B8C2-651A01D217D1}" sibTransId="{E193A65A-D6C3-43BA-A9C6-10ED5816CC6D}"/>
    <dgm:cxn modelId="{BA618D37-B14E-401B-AA46-B6BAE1C4A21D}" type="presOf" srcId="{84003FC2-3DCE-491D-BD52-BE382E48DE51}" destId="{B42E6B86-DE6B-4E9B-964F-EB984F21179F}" srcOrd="0" destOrd="0" presId="urn:microsoft.com/office/officeart/2018/2/layout/IconLabelList"/>
    <dgm:cxn modelId="{7B12996F-057F-4912-AF83-A4DB3FB0E876}" srcId="{819936B6-EC47-434B-A005-DFC0A9F98165}" destId="{6009ED73-5054-41CC-AEE9-A2E9BC419338}" srcOrd="0" destOrd="0" parTransId="{BC587571-A1C3-4969-8CA6-B29B71E6E9DF}" sibTransId="{24F3A9DD-2AF6-453B-AC6A-AFD82B3D6E9B}"/>
    <dgm:cxn modelId="{8C193CC4-0964-43C3-ADE6-D5F20BFFD1CF}" srcId="{819936B6-EC47-434B-A005-DFC0A9F98165}" destId="{84003FC2-3DCE-491D-BD52-BE382E48DE51}" srcOrd="2" destOrd="0" parTransId="{7273149D-8672-4BFF-B21A-124B2E79CE18}" sibTransId="{5D4DDA7A-34A1-4BDF-ACFB-C1600A81FFDB}"/>
    <dgm:cxn modelId="{17D3DAD6-FE10-4389-8D2E-1018853CA928}" type="presOf" srcId="{8BBDD68E-32D1-4D53-8D8C-62AF97888037}" destId="{03D14BB3-8B23-45DA-A371-89610E842DA4}" srcOrd="0" destOrd="0" presId="urn:microsoft.com/office/officeart/2018/2/layout/IconLabelList"/>
    <dgm:cxn modelId="{A67302F1-E328-4ACD-8815-D7AB4D359ED5}" type="presOf" srcId="{6009ED73-5054-41CC-AEE9-A2E9BC419338}" destId="{862F7E74-8EDF-4EA6-A06D-B9659CC3EB6B}" srcOrd="0" destOrd="0" presId="urn:microsoft.com/office/officeart/2018/2/layout/IconLabelList"/>
    <dgm:cxn modelId="{11DAAF30-6EB8-4A3C-B6AF-DBF22EE2F344}" type="presParOf" srcId="{2C620B50-116A-42D9-8562-FAB54961A2ED}" destId="{22441992-A416-4644-921F-86C81D0B285F}" srcOrd="0" destOrd="0" presId="urn:microsoft.com/office/officeart/2018/2/layout/IconLabelList"/>
    <dgm:cxn modelId="{34A87D85-B0AB-4B24-A37D-AF6250C649B4}" type="presParOf" srcId="{22441992-A416-4644-921F-86C81D0B285F}" destId="{7854616A-A739-41C9-95F4-83CB367ADDC4}" srcOrd="0" destOrd="0" presId="urn:microsoft.com/office/officeart/2018/2/layout/IconLabelList"/>
    <dgm:cxn modelId="{DA056E75-F3D4-4C06-90AB-195AC11CD3FF}" type="presParOf" srcId="{22441992-A416-4644-921F-86C81D0B285F}" destId="{62F05644-5886-4FFA-A0C7-FE62BFFDD3F3}" srcOrd="1" destOrd="0" presId="urn:microsoft.com/office/officeart/2018/2/layout/IconLabelList"/>
    <dgm:cxn modelId="{CEB433FE-4C48-46EB-AB90-392E25114BAB}" type="presParOf" srcId="{22441992-A416-4644-921F-86C81D0B285F}" destId="{862F7E74-8EDF-4EA6-A06D-B9659CC3EB6B}" srcOrd="2" destOrd="0" presId="urn:microsoft.com/office/officeart/2018/2/layout/IconLabelList"/>
    <dgm:cxn modelId="{D544D4DC-BCF7-4565-997F-746C1ED92AA7}" type="presParOf" srcId="{2C620B50-116A-42D9-8562-FAB54961A2ED}" destId="{12B1DFD7-3D94-4875-BC43-EC2196C00688}" srcOrd="1" destOrd="0" presId="urn:microsoft.com/office/officeart/2018/2/layout/IconLabelList"/>
    <dgm:cxn modelId="{8E2D46D9-098E-4468-8463-4361F13A7BCB}" type="presParOf" srcId="{2C620B50-116A-42D9-8562-FAB54961A2ED}" destId="{5F98992F-3315-40F5-9E93-65F2DA81DC8D}" srcOrd="2" destOrd="0" presId="urn:microsoft.com/office/officeart/2018/2/layout/IconLabelList"/>
    <dgm:cxn modelId="{A6330F84-7891-4B02-88C3-74CCA9CE0C17}" type="presParOf" srcId="{5F98992F-3315-40F5-9E93-65F2DA81DC8D}" destId="{2EF8F84D-427B-4E9B-83A7-4821A5163B27}" srcOrd="0" destOrd="0" presId="urn:microsoft.com/office/officeart/2018/2/layout/IconLabelList"/>
    <dgm:cxn modelId="{7525213D-FC8C-4B86-86CF-BBDDF8A8D263}" type="presParOf" srcId="{5F98992F-3315-40F5-9E93-65F2DA81DC8D}" destId="{1523F5B1-0BB8-424A-BBF6-1C5335752430}" srcOrd="1" destOrd="0" presId="urn:microsoft.com/office/officeart/2018/2/layout/IconLabelList"/>
    <dgm:cxn modelId="{6F3995AB-3392-46B8-B658-4E971ECD4C1B}" type="presParOf" srcId="{5F98992F-3315-40F5-9E93-65F2DA81DC8D}" destId="{03D14BB3-8B23-45DA-A371-89610E842DA4}" srcOrd="2" destOrd="0" presId="urn:microsoft.com/office/officeart/2018/2/layout/IconLabelList"/>
    <dgm:cxn modelId="{C79FCD55-B00A-4C0A-BDB9-4CCEFFA37C6A}" type="presParOf" srcId="{2C620B50-116A-42D9-8562-FAB54961A2ED}" destId="{34E6BCA1-5EF4-4D71-AAAD-782F9E628452}" srcOrd="3" destOrd="0" presId="urn:microsoft.com/office/officeart/2018/2/layout/IconLabelList"/>
    <dgm:cxn modelId="{A1368B59-4BAB-4817-96E6-AB4560E86483}" type="presParOf" srcId="{2C620B50-116A-42D9-8562-FAB54961A2ED}" destId="{0132AF7A-7882-453B-A252-E143D05E81CC}" srcOrd="4" destOrd="0" presId="urn:microsoft.com/office/officeart/2018/2/layout/IconLabelList"/>
    <dgm:cxn modelId="{A1BB0110-A212-4A81-A3FD-12E4B4D9C4FD}" type="presParOf" srcId="{0132AF7A-7882-453B-A252-E143D05E81CC}" destId="{25C573FB-B763-4E11-8628-85D7B7B31276}" srcOrd="0" destOrd="0" presId="urn:microsoft.com/office/officeart/2018/2/layout/IconLabelList"/>
    <dgm:cxn modelId="{C2ACBAFF-E565-4D08-86BB-437114C1E912}" type="presParOf" srcId="{0132AF7A-7882-453B-A252-E143D05E81CC}" destId="{311C4963-F755-4EE3-A411-77C3AC89B644}" srcOrd="1" destOrd="0" presId="urn:microsoft.com/office/officeart/2018/2/layout/IconLabelList"/>
    <dgm:cxn modelId="{3D446F5C-1A01-432C-9AF2-097A2524F080}" type="presParOf" srcId="{0132AF7A-7882-453B-A252-E143D05E81CC}" destId="{B42E6B86-DE6B-4E9B-964F-EB984F21179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2B67B9-E807-4A81-9EB6-281E2BEA8A9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81D206-2F49-41E0-9EAD-D4C6A8A61C13}">
      <dgm:prSet/>
      <dgm:spPr/>
      <dgm:t>
        <a:bodyPr/>
        <a:lstStyle/>
        <a:p>
          <a:r>
            <a:rPr lang="en-US"/>
            <a:t>🌐 https://llm.datasette.io</a:t>
          </a:r>
        </a:p>
      </dgm:t>
    </dgm:pt>
    <dgm:pt modelId="{3F11461D-3D37-4F37-BDF6-4EE23E415D9F}" type="parTrans" cxnId="{5AABFFAA-37D4-4AC9-8C42-E210411F3219}">
      <dgm:prSet/>
      <dgm:spPr/>
      <dgm:t>
        <a:bodyPr/>
        <a:lstStyle/>
        <a:p>
          <a:endParaRPr lang="en-US"/>
        </a:p>
      </dgm:t>
    </dgm:pt>
    <dgm:pt modelId="{EB838705-BC01-471B-8452-2554125292BD}" type="sibTrans" cxnId="{5AABFFAA-37D4-4AC9-8C42-E210411F3219}">
      <dgm:prSet/>
      <dgm:spPr/>
      <dgm:t>
        <a:bodyPr/>
        <a:lstStyle/>
        <a:p>
          <a:endParaRPr lang="en-US"/>
        </a:p>
      </dgm:t>
    </dgm:pt>
    <dgm:pt modelId="{7F0F8762-9494-4089-A928-E2CA97733CB5}">
      <dgm:prSet/>
      <dgm:spPr/>
      <dgm:t>
        <a:bodyPr/>
        <a:lstStyle/>
        <a:p>
          <a:r>
            <a:rPr lang="en-US"/>
            <a:t>📦 GitHub: simonw/llm</a:t>
          </a:r>
        </a:p>
      </dgm:t>
    </dgm:pt>
    <dgm:pt modelId="{2980E983-6F72-463C-935A-1904628FFECA}" type="parTrans" cxnId="{1C0F9B91-425A-4F6D-9AE0-AAB0EF216D6F}">
      <dgm:prSet/>
      <dgm:spPr/>
      <dgm:t>
        <a:bodyPr/>
        <a:lstStyle/>
        <a:p>
          <a:endParaRPr lang="en-US"/>
        </a:p>
      </dgm:t>
    </dgm:pt>
    <dgm:pt modelId="{075D872F-69B5-45B8-A3FE-6FAB6D79837F}" type="sibTrans" cxnId="{1C0F9B91-425A-4F6D-9AE0-AAB0EF216D6F}">
      <dgm:prSet/>
      <dgm:spPr/>
      <dgm:t>
        <a:bodyPr/>
        <a:lstStyle/>
        <a:p>
          <a:endParaRPr lang="en-US"/>
        </a:p>
      </dgm:t>
    </dgm:pt>
    <dgm:pt modelId="{DED99852-86D3-5C45-89DD-71ADFE684F71}" type="pres">
      <dgm:prSet presAssocID="{7E2B67B9-E807-4A81-9EB6-281E2BEA8A9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E782CB-8698-AE4C-AE99-A04725F06A95}" type="pres">
      <dgm:prSet presAssocID="{7681D206-2F49-41E0-9EAD-D4C6A8A61C13}" presName="hierRoot1" presStyleCnt="0"/>
      <dgm:spPr/>
    </dgm:pt>
    <dgm:pt modelId="{FF0CC3EF-8E76-D74E-BE1A-908D043DA031}" type="pres">
      <dgm:prSet presAssocID="{7681D206-2F49-41E0-9EAD-D4C6A8A61C13}" presName="composite" presStyleCnt="0"/>
      <dgm:spPr/>
    </dgm:pt>
    <dgm:pt modelId="{BF5CEC1E-26F1-F94C-8873-7432BEE1C260}" type="pres">
      <dgm:prSet presAssocID="{7681D206-2F49-41E0-9EAD-D4C6A8A61C13}" presName="background" presStyleLbl="node0" presStyleIdx="0" presStyleCnt="2"/>
      <dgm:spPr/>
    </dgm:pt>
    <dgm:pt modelId="{383944E2-B988-0D4A-A5E3-9D0A5E4235E2}" type="pres">
      <dgm:prSet presAssocID="{7681D206-2F49-41E0-9EAD-D4C6A8A61C13}" presName="text" presStyleLbl="fgAcc0" presStyleIdx="0" presStyleCnt="2">
        <dgm:presLayoutVars>
          <dgm:chPref val="3"/>
        </dgm:presLayoutVars>
      </dgm:prSet>
      <dgm:spPr/>
    </dgm:pt>
    <dgm:pt modelId="{0A184799-0F78-6E4D-A3FB-33866131ADD1}" type="pres">
      <dgm:prSet presAssocID="{7681D206-2F49-41E0-9EAD-D4C6A8A61C13}" presName="hierChild2" presStyleCnt="0"/>
      <dgm:spPr/>
    </dgm:pt>
    <dgm:pt modelId="{C43F2C5C-1499-184E-AC5D-62D75B10DFA6}" type="pres">
      <dgm:prSet presAssocID="{7F0F8762-9494-4089-A928-E2CA97733CB5}" presName="hierRoot1" presStyleCnt="0"/>
      <dgm:spPr/>
    </dgm:pt>
    <dgm:pt modelId="{34F5F884-D924-4E41-A815-BD8A263A9E7D}" type="pres">
      <dgm:prSet presAssocID="{7F0F8762-9494-4089-A928-E2CA97733CB5}" presName="composite" presStyleCnt="0"/>
      <dgm:spPr/>
    </dgm:pt>
    <dgm:pt modelId="{6CF9378F-0900-1442-AD9D-8DBC70740D58}" type="pres">
      <dgm:prSet presAssocID="{7F0F8762-9494-4089-A928-E2CA97733CB5}" presName="background" presStyleLbl="node0" presStyleIdx="1" presStyleCnt="2"/>
      <dgm:spPr/>
    </dgm:pt>
    <dgm:pt modelId="{E4E1BD0C-3870-CD41-92D9-6D5491ACA2D9}" type="pres">
      <dgm:prSet presAssocID="{7F0F8762-9494-4089-A928-E2CA97733CB5}" presName="text" presStyleLbl="fgAcc0" presStyleIdx="1" presStyleCnt="2">
        <dgm:presLayoutVars>
          <dgm:chPref val="3"/>
        </dgm:presLayoutVars>
      </dgm:prSet>
      <dgm:spPr/>
    </dgm:pt>
    <dgm:pt modelId="{E324AE8E-4765-6D4C-B69F-DB857888404B}" type="pres">
      <dgm:prSet presAssocID="{7F0F8762-9494-4089-A928-E2CA97733CB5}" presName="hierChild2" presStyleCnt="0"/>
      <dgm:spPr/>
    </dgm:pt>
  </dgm:ptLst>
  <dgm:cxnLst>
    <dgm:cxn modelId="{1C0F9B91-425A-4F6D-9AE0-AAB0EF216D6F}" srcId="{7E2B67B9-E807-4A81-9EB6-281E2BEA8A9B}" destId="{7F0F8762-9494-4089-A928-E2CA97733CB5}" srcOrd="1" destOrd="0" parTransId="{2980E983-6F72-463C-935A-1904628FFECA}" sibTransId="{075D872F-69B5-45B8-A3FE-6FAB6D79837F}"/>
    <dgm:cxn modelId="{5AABFFAA-37D4-4AC9-8C42-E210411F3219}" srcId="{7E2B67B9-E807-4A81-9EB6-281E2BEA8A9B}" destId="{7681D206-2F49-41E0-9EAD-D4C6A8A61C13}" srcOrd="0" destOrd="0" parTransId="{3F11461D-3D37-4F37-BDF6-4EE23E415D9F}" sibTransId="{EB838705-BC01-471B-8452-2554125292BD}"/>
    <dgm:cxn modelId="{290897C6-B4D5-2449-B023-046ACB378180}" type="presOf" srcId="{7E2B67B9-E807-4A81-9EB6-281E2BEA8A9B}" destId="{DED99852-86D3-5C45-89DD-71ADFE684F71}" srcOrd="0" destOrd="0" presId="urn:microsoft.com/office/officeart/2005/8/layout/hierarchy1"/>
    <dgm:cxn modelId="{56AE3BEC-CD63-2241-A51B-4C8B51C8C4EC}" type="presOf" srcId="{7F0F8762-9494-4089-A928-E2CA97733CB5}" destId="{E4E1BD0C-3870-CD41-92D9-6D5491ACA2D9}" srcOrd="0" destOrd="0" presId="urn:microsoft.com/office/officeart/2005/8/layout/hierarchy1"/>
    <dgm:cxn modelId="{80B84EFD-4687-EF49-8DEF-8F0F1492117B}" type="presOf" srcId="{7681D206-2F49-41E0-9EAD-D4C6A8A61C13}" destId="{383944E2-B988-0D4A-A5E3-9D0A5E4235E2}" srcOrd="0" destOrd="0" presId="urn:microsoft.com/office/officeart/2005/8/layout/hierarchy1"/>
    <dgm:cxn modelId="{CAFA63C3-2ED8-7949-A99A-5ACDCFD870FC}" type="presParOf" srcId="{DED99852-86D3-5C45-89DD-71ADFE684F71}" destId="{CCE782CB-8698-AE4C-AE99-A04725F06A95}" srcOrd="0" destOrd="0" presId="urn:microsoft.com/office/officeart/2005/8/layout/hierarchy1"/>
    <dgm:cxn modelId="{40D290D1-0F46-7F46-908C-272D54C884E8}" type="presParOf" srcId="{CCE782CB-8698-AE4C-AE99-A04725F06A95}" destId="{FF0CC3EF-8E76-D74E-BE1A-908D043DA031}" srcOrd="0" destOrd="0" presId="urn:microsoft.com/office/officeart/2005/8/layout/hierarchy1"/>
    <dgm:cxn modelId="{CAB5A641-DAD6-F346-8413-8203B3984022}" type="presParOf" srcId="{FF0CC3EF-8E76-D74E-BE1A-908D043DA031}" destId="{BF5CEC1E-26F1-F94C-8873-7432BEE1C260}" srcOrd="0" destOrd="0" presId="urn:microsoft.com/office/officeart/2005/8/layout/hierarchy1"/>
    <dgm:cxn modelId="{43A99DE7-1A32-A14D-8D5E-A68591C8AFF3}" type="presParOf" srcId="{FF0CC3EF-8E76-D74E-BE1A-908D043DA031}" destId="{383944E2-B988-0D4A-A5E3-9D0A5E4235E2}" srcOrd="1" destOrd="0" presId="urn:microsoft.com/office/officeart/2005/8/layout/hierarchy1"/>
    <dgm:cxn modelId="{045EDF89-9DAD-E54E-8F7B-E3C3C6F1AED0}" type="presParOf" srcId="{CCE782CB-8698-AE4C-AE99-A04725F06A95}" destId="{0A184799-0F78-6E4D-A3FB-33866131ADD1}" srcOrd="1" destOrd="0" presId="urn:microsoft.com/office/officeart/2005/8/layout/hierarchy1"/>
    <dgm:cxn modelId="{1E62E7AE-8AAB-0041-9D73-5F7D331584CA}" type="presParOf" srcId="{DED99852-86D3-5C45-89DD-71ADFE684F71}" destId="{C43F2C5C-1499-184E-AC5D-62D75B10DFA6}" srcOrd="1" destOrd="0" presId="urn:microsoft.com/office/officeart/2005/8/layout/hierarchy1"/>
    <dgm:cxn modelId="{DAA1D36F-0D71-5241-AFC7-96D720C300D0}" type="presParOf" srcId="{C43F2C5C-1499-184E-AC5D-62D75B10DFA6}" destId="{34F5F884-D924-4E41-A815-BD8A263A9E7D}" srcOrd="0" destOrd="0" presId="urn:microsoft.com/office/officeart/2005/8/layout/hierarchy1"/>
    <dgm:cxn modelId="{C420CA72-C37C-C64C-823F-DAA0A0196BF8}" type="presParOf" srcId="{34F5F884-D924-4E41-A815-BD8A263A9E7D}" destId="{6CF9378F-0900-1442-AD9D-8DBC70740D58}" srcOrd="0" destOrd="0" presId="urn:microsoft.com/office/officeart/2005/8/layout/hierarchy1"/>
    <dgm:cxn modelId="{7468DEFA-99A0-2D4D-B104-EF28EC266596}" type="presParOf" srcId="{34F5F884-D924-4E41-A815-BD8A263A9E7D}" destId="{E4E1BD0C-3870-CD41-92D9-6D5491ACA2D9}" srcOrd="1" destOrd="0" presId="urn:microsoft.com/office/officeart/2005/8/layout/hierarchy1"/>
    <dgm:cxn modelId="{DA0ED89B-8195-2942-AB07-7658DC11200C}" type="presParOf" srcId="{C43F2C5C-1499-184E-AC5D-62D75B10DFA6}" destId="{E324AE8E-4765-6D4C-B69F-DB857888404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43343-7B3B-5B44-BB63-524D89EBCE50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06967B-5BDF-D344-A398-95C9CD7DCA2F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Reproducible</a:t>
          </a:r>
        </a:p>
      </dsp:txBody>
      <dsp:txXfrm>
        <a:off x="284635" y="1070626"/>
        <a:ext cx="2090204" cy="1297804"/>
      </dsp:txXfrm>
    </dsp:sp>
    <dsp:sp modelId="{D1D55F60-FAD0-BA49-81C1-8AB091882B3B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C720B-060A-3D43-8919-5886B694F8A4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Comparisons</a:t>
          </a:r>
        </a:p>
      </dsp:txBody>
      <dsp:txXfrm>
        <a:off x="2938029" y="1070626"/>
        <a:ext cx="2090204" cy="1297804"/>
      </dsp:txXfrm>
    </dsp:sp>
    <dsp:sp modelId="{080EA34D-855C-EE4A-90D0-4F5519814623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9625B-1B67-274D-9F2D-88E34067FFC3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Interactive</a:t>
          </a:r>
        </a:p>
      </dsp:txBody>
      <dsp:txXfrm>
        <a:off x="5591423" y="1070626"/>
        <a:ext cx="2090204" cy="1297804"/>
      </dsp:txXfrm>
    </dsp:sp>
    <dsp:sp modelId="{E62DC9E1-4356-8E40-A438-3DCA9CE3BFDE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A722E-FA22-3045-87D3-5ADAD5C7448F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Local</a:t>
          </a:r>
        </a:p>
      </dsp:txBody>
      <dsp:txXfrm>
        <a:off x="8244817" y="1070626"/>
        <a:ext cx="2090204" cy="1297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4616A-A739-41C9-95F4-83CB367ADDC4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F7E74-8EDF-4EA6-A06D-B9659CC3EB6B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All prompts/responses stored locally</a:t>
          </a:r>
        </a:p>
      </dsp:txBody>
      <dsp:txXfrm>
        <a:off x="378109" y="2068861"/>
        <a:ext cx="2872305" cy="720000"/>
      </dsp:txXfrm>
    </dsp:sp>
    <dsp:sp modelId="{2EF8F84D-427B-4E9B-83A7-4821A5163B27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14BB3-8B23-45DA-A371-89610E842DA4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SQLite-backed log</a:t>
          </a:r>
        </a:p>
      </dsp:txBody>
      <dsp:txXfrm>
        <a:off x="3753067" y="2068861"/>
        <a:ext cx="2872305" cy="720000"/>
      </dsp:txXfrm>
    </dsp:sp>
    <dsp:sp modelId="{25C573FB-B763-4E11-8628-85D7B7B31276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E6B86-DE6B-4E9B-964F-EB984F21179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Great for audit/debug</a:t>
          </a:r>
        </a:p>
      </dsp:txBody>
      <dsp:txXfrm>
        <a:off x="7128025" y="2068861"/>
        <a:ext cx="287230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CEC1E-26F1-F94C-8873-7432BEE1C260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944E2-B988-0D4A-A5E3-9D0A5E4235E2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🌐 https://llm.datasette.io</a:t>
          </a:r>
        </a:p>
      </dsp:txBody>
      <dsp:txXfrm>
        <a:off x="696297" y="538547"/>
        <a:ext cx="4171627" cy="2590157"/>
      </dsp:txXfrm>
    </dsp:sp>
    <dsp:sp modelId="{6CF9378F-0900-1442-AD9D-8DBC70740D58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1BD0C-3870-CD41-92D9-6D5491ACA2D9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📦 GitHub: simonw/llm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5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5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7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81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DA963-C571-6E44-B1B1-A29748EB94A8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A2776-5767-8147-8452-84DE80E6C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7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F904E-1A34-6952-05C5-06A3CD1B7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/>
              <a:t>Harnessing LLMs from the Terminal with Simon Willison’s `llm`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D3E69-704F-2545-5F32-1F968D4FA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Phebe Polk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8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3B4D3-A6B5-5CD8-614E-6A3EA1FB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What?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0A9B79-2BA6-1429-FBA5-BC2D57367C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5568" y="3340267"/>
            <a:ext cx="5181600" cy="2047430"/>
          </a:xfrm>
        </p:spPr>
      </p:pic>
      <p:pic>
        <p:nvPicPr>
          <p:cNvPr id="7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32452C-B6B9-225B-4C1F-767D37750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761" y="2652248"/>
            <a:ext cx="3958847" cy="3818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3A159D-EAE2-5B1F-5B44-5DF59CC1E9EF}"/>
              </a:ext>
            </a:extLst>
          </p:cNvPr>
          <p:cNvSpPr txBox="1"/>
          <p:nvPr/>
        </p:nvSpPr>
        <p:spPr>
          <a:xfrm>
            <a:off x="1115568" y="2652248"/>
            <a:ext cx="2204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From This GUI’s: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4C606-C260-4E6F-A233-D72A6FD0881A}"/>
              </a:ext>
            </a:extLst>
          </p:cNvPr>
          <p:cNvSpPr txBox="1"/>
          <p:nvPr/>
        </p:nvSpPr>
        <p:spPr>
          <a:xfrm>
            <a:off x="6400800" y="3845859"/>
            <a:ext cx="110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This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04A104-E6C8-3C8B-F7F0-446BCB6B5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3DA15-4413-E94C-D3A9-5642D5A2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Why?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99A84-7D58-05C5-A6CA-720C35636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78492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846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214F8-0018-3465-8FFC-E775DD75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Features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6BDB6-C4E7-8B2C-FDD2-182C05CE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dirty="0"/>
              <a:t>🔧 CLI-based access to LLMs: `</a:t>
            </a:r>
            <a:r>
              <a:rPr lang="en-US" dirty="0" err="1"/>
              <a:t>llm</a:t>
            </a:r>
            <a:r>
              <a:rPr lang="en-US" dirty="0"/>
              <a:t> "What is the capital of France?"`</a:t>
            </a:r>
          </a:p>
          <a:p>
            <a:r>
              <a:rPr lang="en-US" dirty="0"/>
              <a:t>📦 Built-in SQLite logging for queries + results.</a:t>
            </a:r>
          </a:p>
          <a:p>
            <a:r>
              <a:rPr lang="en-US" dirty="0"/>
              <a:t>🔌 Plugin system: easy to add support for new models or customize behavior.</a:t>
            </a:r>
          </a:p>
          <a:p>
            <a:r>
              <a:rPr lang="en-US" dirty="0"/>
              <a:t> 🛠️ Embeddable API: Can be used in Python/JavaScript projects.</a:t>
            </a:r>
          </a:p>
        </p:txBody>
      </p:sp>
    </p:spTree>
    <p:extLst>
      <p:ext uri="{BB962C8B-B14F-4D97-AF65-F5344CB8AC3E}">
        <p14:creationId xmlns:p14="http://schemas.microsoft.com/office/powerpoint/2010/main" val="17370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BA7F-6A86-2017-10F5-4D126644C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LOGS LOGS LOGS!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DC9162-1164-E72E-C723-CAF6A2DA8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5190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80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5CBFA-FD18-2C10-2F07-09663ABE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50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8F6AA-45B0-8129-24C0-067048F0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Real World Uses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BE617-59D7-6A8E-EB88-4EBA64F7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Automatically generate SQL queries from natural language.</a:t>
            </a:r>
          </a:p>
          <a:p>
            <a:r>
              <a:rPr lang="en-US" sz="2200"/>
              <a:t>Chain prompts together with custom workflows.</a:t>
            </a:r>
          </a:p>
          <a:p>
            <a:r>
              <a:rPr lang="en-US" sz="2200"/>
              <a:t>Create scripts that call LLMs and log results.</a:t>
            </a:r>
          </a:p>
          <a:p>
            <a:r>
              <a:rPr lang="en-US" sz="2200"/>
              <a:t>Experiment with prompt engineering in a reproducible way.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67822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8591CB-EC9D-4063-FF6D-CA2B8A0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Try It!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83D52-E2E4-DD0B-562A-91C41C925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76529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444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8D2373-520A-FCE2-5AF8-B58C94862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/>
              <a:t>Questions? Comments?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CDE3-F0B6-18A0-61C2-E627D4A82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Thanks!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27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</TotalTime>
  <Words>160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2013 - 2022 Theme</vt:lpstr>
      <vt:lpstr>Harnessing LLMs from the Terminal with Simon Willison’s `llm`</vt:lpstr>
      <vt:lpstr>What?</vt:lpstr>
      <vt:lpstr>Why?</vt:lpstr>
      <vt:lpstr>Features</vt:lpstr>
      <vt:lpstr>LOGS LOGS LOGS!</vt:lpstr>
      <vt:lpstr>Demo</vt:lpstr>
      <vt:lpstr>Real World Uses</vt:lpstr>
      <vt:lpstr>Try It!</vt:lpstr>
      <vt:lpstr>Questions?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Phebe Polk</dc:creator>
  <cp:lastModifiedBy>Phebe Polk</cp:lastModifiedBy>
  <cp:revision>1</cp:revision>
  <dcterms:created xsi:type="dcterms:W3CDTF">2025-06-13T18:18:33Z</dcterms:created>
  <dcterms:modified xsi:type="dcterms:W3CDTF">2025-06-13T20:01:51Z</dcterms:modified>
</cp:coreProperties>
</file>