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Generate </a:t>
            </a:r>
            <a:r>
              <a:rPr lang="en-US" dirty="0"/>
              <a:t>Feature (Fragment Size): </a:t>
            </a:r>
            <a:endParaRPr lang="en-US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Done</a:t>
            </a:r>
            <a:r>
              <a:rPr lang="en-US" dirty="0">
                <a:latin typeface="+mn-lt"/>
              </a:rPr>
              <a:t>)Get a table of molecules fragment size distribution.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Now working with test data, considering switch to full data set Soon.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Run R script (row178), </a:t>
            </a:r>
            <a:r>
              <a:rPr lang="en-US" sz="1800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wg_bed_file</a:t>
            </a:r>
            <a:r>
              <a:rPr lang="en-US" sz="1600" dirty="0">
                <a:latin typeface="+mn-lt"/>
              </a:rPr>
              <a:t>: </a:t>
            </a:r>
            <a:r>
              <a:rPr lang="en-US" sz="7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7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reference_file</a:t>
            </a:r>
            <a:r>
              <a:rPr lang="en-US" sz="1600" dirty="0">
                <a:latin typeface="+mn-lt"/>
              </a:rPr>
              <a:t> = /</a:t>
            </a:r>
            <a:r>
              <a:rPr lang="en-US" sz="1600" dirty="0" err="1">
                <a:latin typeface="+mn-lt"/>
              </a:rPr>
              <a:t>ghess</a:t>
            </a:r>
            <a:r>
              <a:rPr lang="en-US" sz="1600" dirty="0">
                <a:latin typeface="+mn-lt"/>
              </a:rPr>
              <a:t>/shared/ref/</a:t>
            </a:r>
            <a:r>
              <a:rPr lang="en-US" sz="1600" dirty="0" err="1">
                <a:latin typeface="+mn-lt"/>
              </a:rPr>
              <a:t>genome.fa</a:t>
            </a:r>
            <a:r>
              <a:rPr lang="en-US" sz="1600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max_size</a:t>
            </a:r>
            <a:r>
              <a:rPr lang="en-US" sz="1600" dirty="0">
                <a:latin typeface="+mn-lt"/>
              </a:rPr>
              <a:t> = 500 (molecule max size)</a:t>
            </a:r>
          </a:p>
          <a:p>
            <a:pPr lvl="3">
              <a:spcBef>
                <a:spcPts val="0"/>
              </a:spcBef>
              <a:buSzPts val="2800"/>
            </a:pPr>
            <a:r>
              <a:rPr lang="en-US" sz="1600" dirty="0">
                <a:latin typeface="+mn-lt"/>
              </a:rPr>
              <a:t>folder with molecule </a:t>
            </a:r>
            <a:r>
              <a:rPr lang="en-US" sz="1600" dirty="0" err="1">
                <a:latin typeface="+mn-lt"/>
              </a:rPr>
              <a:t>fiules</a:t>
            </a:r>
            <a:br>
              <a:rPr lang="en-US" sz="1600" dirty="0">
                <a:latin typeface="+mn-lt"/>
              </a:rPr>
            </a:b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ghds</a:t>
            </a:r>
            <a:r>
              <a:rPr lang="en-US" sz="1100" dirty="0">
                <a:latin typeface="+mn-lt"/>
              </a:rPr>
              <a:t>/groups/bioinformatics/02_DEVELOPMENT/210503_FUSION_FRAGMENTOMICS/</a:t>
            </a:r>
            <a:r>
              <a:rPr lang="en-US" sz="1100" dirty="0" err="1">
                <a:latin typeface="+mn-lt"/>
              </a:rPr>
              <a:t>clinical_samples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molecule_counts</a:t>
            </a: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Data dimension reduction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highlight>
                  <a:srgbClr val="FFFF00"/>
                </a:highlight>
                <a:latin typeface="+mn-lt"/>
              </a:rPr>
              <a:t>Need samples of tumor &amp; non-tumor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Predictor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7" y="231949"/>
            <a:ext cx="10515600" cy="1325563"/>
          </a:xfrm>
        </p:spPr>
        <p:txBody>
          <a:bodyPr/>
          <a:lstStyle/>
          <a:p>
            <a:r>
              <a:rPr lang="en-US" dirty="0"/>
              <a:t>Fragment Size Distribution</a:t>
            </a:r>
            <a:br>
              <a:rPr lang="en-US" dirty="0"/>
            </a:br>
            <a:r>
              <a:rPr lang="en-US" sz="3200" dirty="0"/>
              <a:t>Test on A035043401.molecule_table.tsv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971"/>
              </p:ext>
            </p:extLst>
          </p:nvPr>
        </p:nvGraphicFramePr>
        <p:xfrm>
          <a:off x="2095500" y="1699865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bin_idx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489256-B654-1743-9570-EE4B62E6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502786"/>
            <a:ext cx="4000500" cy="143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52A5D7-26BD-2040-87C3-FC0093D6B11C}"/>
              </a:ext>
            </a:extLst>
          </p:cNvPr>
          <p:cNvSpPr/>
          <p:nvPr/>
        </p:nvSpPr>
        <p:spPr>
          <a:xfrm>
            <a:off x="622657" y="498264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4E293-2FB3-7A49-B5E5-14B2E532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19" y="4056092"/>
            <a:ext cx="2968033" cy="2222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99D6B-F373-9245-BD34-71BC7DBAC2DE}"/>
              </a:ext>
            </a:extLst>
          </p:cNvPr>
          <p:cNvSpPr/>
          <p:nvPr/>
        </p:nvSpPr>
        <p:spPr>
          <a:xfrm>
            <a:off x="636704" y="2406360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448-F0BF-FB46-AF74-335F0E9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B3E-D010-EC41-9379-873B681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369</Words>
  <Application>Microsoft Macintosh PowerPoint</Application>
  <PresentationFormat>Widescreen</PresentationFormat>
  <Paragraphs>105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Light</vt:lpstr>
      <vt:lpstr>Office Theme</vt:lpstr>
      <vt:lpstr>Tumor Fraction</vt:lpstr>
      <vt:lpstr>Background</vt:lpstr>
      <vt:lpstr>Plan (06/29/2021): </vt:lpstr>
      <vt:lpstr>Fragment Size Distribution Test on A035043401.molecule_table.tsv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11</cp:revision>
  <dcterms:created xsi:type="dcterms:W3CDTF">2021-06-30T01:09:11Z</dcterms:created>
  <dcterms:modified xsi:type="dcterms:W3CDTF">2021-06-30T16:15:36Z</dcterms:modified>
</cp:coreProperties>
</file>