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HP33Xr1aQoP4DNDZ+2ciKZkj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vi Vijaya-Sat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528A0-B694-45FA-88B0-583B7C9C1FE7}">
  <a:tblStyle styleId="{FB9528A0-B694-45FA-88B0-583B7C9C1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632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29T16:54:31.042" idx="1">
    <p:pos x="317" y="1631"/>
    <p:text>@xili@guardanthealth.com Great! This shows that the probes are involved in pulling down the non-human reads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M8lbkZ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Ref: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Enhanced detection of circulating tumor DNA by fragment size analysis. </a:t>
            </a:r>
            <a:r>
              <a:rPr lang="en-US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SCIENCE TRANSLATIONAL MEDICINE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_Slide">
  <p:cSld name="Transition_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e260998f17_2_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260998f17_2_115"/>
          <p:cNvSpPr txBox="1">
            <a:spLocks noGrp="1"/>
          </p:cNvSpPr>
          <p:nvPr>
            <p:ph type="title"/>
          </p:nvPr>
        </p:nvSpPr>
        <p:spPr>
          <a:xfrm>
            <a:off x="838007" y="2318732"/>
            <a:ext cx="8347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4" name="Google Shape;94;ge260998f17_2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7090" y="6262278"/>
            <a:ext cx="1970984" cy="17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/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/>
              <a:t>Xiang Li, </a:t>
            </a:r>
            <a:endParaRPr dirty="0"/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895475"/>
            <a:ext cx="5791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(06/17/2021):</a:t>
            </a:r>
            <a:br>
              <a:rPr lang="en-US"/>
            </a:b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Motivation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Contamination found from non-human DNA in AV Samples. </a:t>
            </a:r>
            <a:r>
              <a:rPr lang="en-US" sz="1400">
                <a:solidFill>
                  <a:srgbClr val="2E75B5"/>
                </a:solidFill>
              </a:rPr>
              <a:t>(Ref: https://guardanthealth.atlassian.net/wiki/spaces/OM/pages/2189001914/Contamination+from+non-human+DNA+in+AV+Samples)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Detect what percentage of sample reads that better align to non-human genome? (%)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 9~10 sample reads(from excel sheet) to cumstomized genome, count "better mapping" reads.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 and report the mapping statistics.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of Genomes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dm6 # fruit fly 44M    sacCer3 # Yeast.  3.7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QC Strategy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STATS of better mapping reads with MAPQ=60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Sum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Non-hg reads(mapQ=60) map to hg</a:t>
            </a:r>
            <a:endParaRPr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Further Exploration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Include these metrics in tables: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% of total reads mapping to non-human</a:t>
            </a:r>
            <a:br>
              <a:rPr lang="en-US"/>
            </a:br>
            <a:r>
              <a:rPr lang="en-US"/>
              <a:t>% of total reads not mapped</a:t>
            </a:r>
            <a:br>
              <a:rPr lang="en-US"/>
            </a:br>
            <a:r>
              <a:rPr lang="en-US"/>
              <a:t>% of original on-target reads mapped to non-human</a:t>
            </a:r>
            <a:br>
              <a:rPr lang="en-US"/>
            </a:br>
            <a:r>
              <a:rPr lang="en-US"/>
              <a:t>% of original off-target reads mapped to non-human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Define a non-human reads filter:</a:t>
            </a:r>
            <a:br>
              <a:rPr lang="en-US"/>
            </a:br>
            <a:r>
              <a:rPr lang="en-US"/>
              <a:t>Goal: To flag all variants that came from non-human DNA</a:t>
            </a:r>
            <a:br>
              <a:rPr lang="en-US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Requirements: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1. Computationally feasible. Should not significantly increase current BIP run time.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2. At least from some products, can’t replace the existing reference with a new reference (but this is possible for future reference.)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mapped reads (MAPQ=60) overlap with target regions</a:t>
            </a:r>
            <a:endParaRPr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3" y="2589525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Reportable region bed file (REPORT= intervals are the ones that are actual reportable for snvs and indels): </a:t>
            </a:r>
            <a:r>
              <a:rPr lang="en-US" sz="19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Macintosh PowerPoint</Application>
  <PresentationFormat>Widescreen</PresentationFormat>
  <Paragraphs>157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Helvetica Neue</vt:lpstr>
      <vt:lpstr>Arial</vt:lpstr>
      <vt:lpstr>Helvetica Neue Light</vt:lpstr>
      <vt:lpstr>Office Theme</vt:lpstr>
      <vt:lpstr>Tumor Fraction</vt:lpstr>
      <vt:lpstr>PowerPoint Presentation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Majority mapped reads (MAPQ=60) overlap with target regions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 Fraction</dc:title>
  <dc:creator>Xiang Li</dc:creator>
  <cp:lastModifiedBy>Xiang Li</cp:lastModifiedBy>
  <cp:revision>1</cp:revision>
  <dcterms:created xsi:type="dcterms:W3CDTF">2021-06-17T18:48:33Z</dcterms:created>
  <dcterms:modified xsi:type="dcterms:W3CDTF">2021-06-29T18:08:33Z</dcterms:modified>
</cp:coreProperties>
</file>