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3" autoAdjust="0"/>
    <p:restoredTop sz="77525" autoAdjust="0"/>
  </p:normalViewPr>
  <p:slideViewPr>
    <p:cSldViewPr snapToGrid="0">
      <p:cViewPr varScale="1">
        <p:scale>
          <a:sx n="66" d="100"/>
          <a:sy n="66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7B9D-A40D-41AF-B67A-BAE6D591EC95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7564-A9C1-4F78-9024-703B4DE93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1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7564-A9C1-4F78-9024-703B4DE939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9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7564-A9C1-4F78-9024-703B4DE939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7564-A9C1-4F78-9024-703B4DE939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1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BDA6-0F17-43C8-BC10-999ACC76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D690E-D8F6-489F-A72F-71E2D234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D2FB3-22BC-4AB7-838B-DE650C4D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380E1-3A1C-4B15-8D1D-9CF30563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5405-5198-478E-8A69-3E803A8D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7DF4A-8B7A-4FAD-A537-0E99BDE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72C73-609D-4FF9-A526-36EBCAA4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1FD91-2C96-47E2-9AD1-D6E60162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471F4-1642-4649-B8D2-4AFDF162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4AEA5-31D5-44ED-9B08-2C52E5F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C9A70-251B-44A1-9F02-ECF717AC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92435-074E-4FD2-82A5-CC51EE7AA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F642A-1F06-43B4-A006-240509F6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670F9-FF42-4B3E-8549-EECB3434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7C9A3-8C2D-4088-AA6C-B100B61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2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A8EC-5546-47C8-B4C5-8E982D08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A270C-5C96-47A2-A490-8ECACDF0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9F46D-9C91-4703-9685-F2A9ACC3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A9B3-75BA-40FB-AB7F-44447A26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3CF36-A25B-4F3D-9F75-5822409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4442-AAFA-4CAA-8811-85AC29DC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65A77-7072-4D1D-A758-36CE36B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F767B-3384-4858-9AD9-6484F883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449EF-4889-487F-9131-47DBB439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B8E1B-E533-4ABA-A7FB-ABAE5218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BF4A-866D-4898-AEE1-7028E4BA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B7A1C-089A-495A-B701-6586434F8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4AA777-91F8-4F6D-B522-5520BA0B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ABCD7-C900-4977-8646-6FA7088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B59EE-664C-4FFA-902E-FD89ACB2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BC4A3-2E8A-475E-B7C2-6EB7CED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F134-518C-42CA-9D08-B673E18E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6EF77-920F-4634-9017-0DC150EE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D5CB8-707D-4D94-8F15-4B4779C9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6777E-53A0-4D07-8E7D-B71014F0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8942CF-9458-4144-B786-4072C93D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94F57E-ECAC-42ED-B563-AFB6E6CA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4C2F-D7DD-4530-8CD7-BA1F88E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EF7DA-A745-44D1-9E83-219FEC04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417D4-EDAB-4239-90F5-51E1A520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B01F5-E3A7-4F03-A961-1A70E8EE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8C9AB-B11A-428D-863E-4573B58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948BA-9219-40FB-9326-F27F7A36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8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76A83-C8B4-488A-BB82-FC1A8C99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A1D13-502C-4748-A66F-07D01B54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821BE-3B10-412A-9690-E0476D1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E1494-EE2F-4206-B49C-93F0D91F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95289-9A2F-443D-8903-733322CD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8BD73-CA3B-4754-A49A-64F9E6FB5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912E5-D7AC-4EF6-B430-4FED461E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227E7-45AB-4084-BABC-E4A2464F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7F477-290D-4891-89B8-B1259152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5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8DCF-A982-4138-9C36-8138F6A6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DB97-456D-4450-AEAA-9C60825F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1A20B-BCE8-4DD3-8E4B-08A6D536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81F92-DBED-4660-BB8F-CB326512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549A8-329C-405D-9ECA-3C91D90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7FC8F-CED3-4A39-8DC6-8A23E0BC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5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3F009-5EB5-4F1A-A22D-C5D9CDCB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ECDB3-185A-41E6-80FE-5C82B0D2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5A4FB-5ED9-49C5-A41B-ED4BEDE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E8A4-9BE0-463D-8BAD-6C4CB6F7B57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92CA7-0779-406E-B333-CB48E17F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1A07A-77A9-4A1A-9B5A-87234B54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1FF6-5719-4829-B078-BA6CC92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gii.go.kr/kor/content.do?sq=1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3B57DA-FED9-4691-A927-5F554807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SBTM</a:t>
            </a: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&amp; GPS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E95DC-9F1E-41D3-8A1E-733BA76F0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2021.03.27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8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803-CCD6-47EC-9706-07993923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5292C-E409-49E0-ADA5-242FD2EA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GPS ↔ u-center : RTK </a:t>
            </a:r>
            <a:r>
              <a:rPr lang="ko-KR" altLang="en-US" sz="1800" dirty="0"/>
              <a:t>신호로 </a:t>
            </a:r>
            <a:r>
              <a:rPr lang="en-US" altLang="ko-KR" sz="1800" dirty="0"/>
              <a:t>GPS </a:t>
            </a:r>
            <a:r>
              <a:rPr lang="ko-KR" altLang="en-US" sz="1800" dirty="0"/>
              <a:t>보정</a:t>
            </a:r>
            <a:endParaRPr lang="en-US" altLang="ko-KR" sz="1800" dirty="0"/>
          </a:p>
          <a:p>
            <a:r>
              <a:rPr lang="en-US" altLang="ko-KR" sz="1800" dirty="0"/>
              <a:t>GPS ↔ GPS</a:t>
            </a:r>
            <a:r>
              <a:rPr lang="ko-KR" altLang="en-US" sz="1800" dirty="0"/>
              <a:t> 코드</a:t>
            </a:r>
            <a:r>
              <a:rPr lang="en-US" altLang="ko-KR" sz="1800" dirty="0"/>
              <a:t>(</a:t>
            </a:r>
            <a:r>
              <a:rPr lang="ko-KR" altLang="en-US" sz="1800" dirty="0"/>
              <a:t>노트북</a:t>
            </a:r>
            <a:r>
              <a:rPr lang="en-US" altLang="ko-KR" sz="1800" dirty="0"/>
              <a:t>) : GPS</a:t>
            </a:r>
            <a:r>
              <a:rPr lang="ko-KR" altLang="en-US" sz="1800" dirty="0"/>
              <a:t>가 컴퓨터로 보정이 끝난 </a:t>
            </a:r>
            <a:r>
              <a:rPr lang="en-US" altLang="ko-KR" sz="1800" dirty="0"/>
              <a:t>GPS </a:t>
            </a:r>
            <a:r>
              <a:rPr lang="ko-KR" altLang="en-US" sz="1800" dirty="0"/>
              <a:t>신호</a:t>
            </a:r>
            <a:r>
              <a:rPr lang="en-US" altLang="ko-KR" sz="1800" dirty="0"/>
              <a:t>(GNGGA, GNRMC) </a:t>
            </a:r>
            <a:r>
              <a:rPr lang="ko-KR" altLang="en-US" sz="1800" dirty="0"/>
              <a:t>전송</a:t>
            </a:r>
            <a:endParaRPr lang="en-US" altLang="ko-KR" sz="18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트랙을 돌면서 미션번호</a:t>
            </a:r>
            <a:r>
              <a:rPr lang="en-US" altLang="ko-KR" sz="2000" dirty="0"/>
              <a:t>, </a:t>
            </a:r>
            <a:r>
              <a:rPr lang="ko-KR" altLang="en-US" sz="2000" dirty="0"/>
              <a:t>위도</a:t>
            </a:r>
            <a:r>
              <a:rPr lang="en-US" altLang="ko-KR" sz="2000" dirty="0"/>
              <a:t>, </a:t>
            </a:r>
            <a:r>
              <a:rPr lang="ko-KR" altLang="en-US" sz="2000" dirty="0"/>
              <a:t>경도 값을 텍스트 파일로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주행하면서 실시간 </a:t>
            </a:r>
            <a:r>
              <a:rPr lang="en-US" altLang="ko-KR" sz="2000" dirty="0"/>
              <a:t>GPS </a:t>
            </a:r>
            <a:r>
              <a:rPr lang="ko-KR" altLang="en-US" sz="2000" dirty="0"/>
              <a:t>위치와 저장된 </a:t>
            </a:r>
            <a:r>
              <a:rPr lang="en-US" altLang="ko-KR" sz="2000" dirty="0"/>
              <a:t>waypoint </a:t>
            </a:r>
            <a:r>
              <a:rPr lang="ko-KR" altLang="en-US" sz="2000" dirty="0"/>
              <a:t>까지의 각도 계산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현재 차량의 각도와</a:t>
            </a:r>
            <a:r>
              <a:rPr lang="en-US" altLang="ko-KR" sz="2000" dirty="0"/>
              <a:t> </a:t>
            </a:r>
            <a:r>
              <a:rPr lang="ko-KR" altLang="en-US" sz="2000" dirty="0"/>
              <a:t>진행할 각도의 차이를 계산해 스티어링 조절</a:t>
            </a:r>
            <a:r>
              <a:rPr lang="en-US" altLang="ko-KR" sz="2000" dirty="0"/>
              <a:t>(def tracing </a:t>
            </a:r>
            <a:r>
              <a:rPr lang="ko-KR" altLang="en-US" sz="2000" dirty="0"/>
              <a:t>함수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4. Waypoint</a:t>
            </a:r>
            <a:r>
              <a:rPr lang="ko-KR" altLang="en-US" sz="2000" dirty="0"/>
              <a:t>가 차량과 특정 거리 이하면 해당 </a:t>
            </a:r>
            <a:r>
              <a:rPr lang="en-US" altLang="ko-KR" sz="2000" dirty="0"/>
              <a:t>waypoint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3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CAFF-6A2B-456B-BDF4-F6CC9951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정규표현식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import re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7A8B2-BC3E-4DAC-8E0C-442B2F3E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6925"/>
            <a:ext cx="8595167" cy="3035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6541DC-D6CE-4CF3-B911-7E228C9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14016" cy="19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ECEAD-065B-4970-BEFE-FDFEDD4D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Git &amp;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14B7F-BE8A-42F9-B227-F3FA38FD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4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깃</a:t>
            </a:r>
            <a:r>
              <a:rPr lang="en-US" altLang="ko-KR" b="1" dirty="0"/>
              <a:t>(Git)</a:t>
            </a:r>
          </a:p>
          <a:p>
            <a:pPr marL="0" indent="0">
              <a:buNone/>
            </a:pPr>
            <a:r>
              <a:rPr lang="ko-KR" altLang="en-US" dirty="0"/>
              <a:t>분산 소스 버전 관리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작업의 기록을 남겨서 이력을 추적하여 협업에 용이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1" dirty="0" err="1"/>
              <a:t>깃허브</a:t>
            </a:r>
            <a:r>
              <a:rPr lang="en-US" altLang="ko-KR" b="1" dirty="0"/>
              <a:t>(GitHub)</a:t>
            </a:r>
          </a:p>
          <a:p>
            <a:pPr marL="0" indent="0">
              <a:buNone/>
            </a:pPr>
            <a:r>
              <a:rPr lang="ko-KR" altLang="en-US" dirty="0"/>
              <a:t>깃을 사용하는 프로젝트를 지원하는 일종의 서버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AE7B8-8BC9-4CA2-BDF7-CA5C9277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50" y="4965355"/>
            <a:ext cx="3957350" cy="18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Git Workflows &amp; Branching Strategy to deliver better code">
            <a:extLst>
              <a:ext uri="{FF2B5EF4-FFF2-40B4-BE49-F238E27FC236}">
                <a16:creationId xmlns:a16="http://schemas.microsoft.com/office/drawing/2014/main" id="{D6D17146-AD80-4DA8-9364-FC39DF1D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3" y="556366"/>
            <a:ext cx="10929813" cy="574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6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0FD4-D25C-4862-B141-98F2BBE0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A5DB8-D9A2-4BF1-B714-67CEA1DF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저장소</a:t>
            </a:r>
            <a:r>
              <a:rPr lang="en-US" altLang="ko-KR" b="1" dirty="0"/>
              <a:t>(Repository) </a:t>
            </a:r>
            <a:r>
              <a:rPr lang="ko-KR" altLang="en-US" dirty="0"/>
              <a:t>프로젝트 저장할 로컬 폴더 또는 온라인 호스트 공간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 err="1"/>
              <a:t>브랜치</a:t>
            </a:r>
            <a:r>
              <a:rPr lang="en-US" altLang="ko-KR" b="1" dirty="0"/>
              <a:t>(Branch)</a:t>
            </a:r>
          </a:p>
          <a:p>
            <a:endParaRPr lang="en-US" altLang="ko-KR" b="1" dirty="0"/>
          </a:p>
          <a:p>
            <a:r>
              <a:rPr lang="ko-KR" altLang="en-US" b="1" dirty="0" err="1"/>
              <a:t>커밋</a:t>
            </a:r>
            <a:r>
              <a:rPr lang="en-US" altLang="ko-KR" b="1" dirty="0"/>
              <a:t>(Commit) </a:t>
            </a:r>
            <a:r>
              <a:rPr lang="ko-KR" altLang="en-US" dirty="0"/>
              <a:t>프로젝트의 체크 포인트를 설정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23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45CD-2794-4F03-88B6-363B9B3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FD626E5-1CB8-4E72-8C64-DD42337A5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11" y="1875098"/>
            <a:ext cx="9969378" cy="39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3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FBE8A-3116-4F0B-BBE7-AE782C98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0240B-968A-4B6E-B6A2-7C7611F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git add .</a:t>
            </a:r>
          </a:p>
          <a:p>
            <a:endParaRPr lang="en-US" altLang="ko-KR" dirty="0"/>
          </a:p>
          <a:p>
            <a:r>
              <a:rPr lang="en-US" altLang="ko-KR" dirty="0"/>
              <a:t>git commit –m “message”</a:t>
            </a:r>
          </a:p>
          <a:p>
            <a:endParaRPr lang="en-US" altLang="ko-KR" dirty="0"/>
          </a:p>
          <a:p>
            <a:r>
              <a:rPr lang="en-US" altLang="ko-KR" dirty="0"/>
              <a:t>git push origin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stash / git stash 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8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14AE4-A471-4C07-9EE0-8C974D3D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GPS(Global Positioning System)</a:t>
            </a:r>
            <a:endParaRPr lang="ko-KR" altLang="en-US" dirty="0"/>
          </a:p>
        </p:txBody>
      </p:sp>
      <p:pic>
        <p:nvPicPr>
          <p:cNvPr id="4" name="Picture 2" descr="C94-M8P | u-blox">
            <a:extLst>
              <a:ext uri="{FF2B5EF4-FFF2-40B4-BE49-F238E27FC236}">
                <a16:creationId xmlns:a16="http://schemas.microsoft.com/office/drawing/2014/main" id="{B5B98FE8-89A5-4F2B-9839-DDC330139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2" y="1949441"/>
            <a:ext cx="2857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94-M8P-3 U-Blox | RF/IF 및 RFID | DigiKey">
            <a:extLst>
              <a:ext uri="{FF2B5EF4-FFF2-40B4-BE49-F238E27FC236}">
                <a16:creationId xmlns:a16="http://schemas.microsoft.com/office/drawing/2014/main" id="{DD6DC2D7-9E4B-4E7B-908A-F1D92450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34" y="1942112"/>
            <a:ext cx="2560029" cy="25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89233-7644-4BBF-8C9E-869E2241DCF2}"/>
              </a:ext>
            </a:extLst>
          </p:cNvPr>
          <p:cNvSpPr txBox="1"/>
          <p:nvPr/>
        </p:nvSpPr>
        <p:spPr>
          <a:xfrm>
            <a:off x="940202" y="5072683"/>
            <a:ext cx="856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IMU(Inertial Measurement Unit)</a:t>
            </a:r>
          </a:p>
          <a:p>
            <a:r>
              <a:rPr lang="ko-KR" altLang="en-US" sz="2400" dirty="0"/>
              <a:t>이동하는 물체의 속도와 방향</a:t>
            </a:r>
            <a:r>
              <a:rPr lang="en-US" altLang="ko-KR" sz="2400" dirty="0"/>
              <a:t>, </a:t>
            </a:r>
            <a:r>
              <a:rPr lang="ko-KR" altLang="en-US" sz="2400" dirty="0"/>
              <a:t>중력</a:t>
            </a:r>
            <a:r>
              <a:rPr lang="en-US" altLang="ko-KR" sz="2400" dirty="0"/>
              <a:t>, </a:t>
            </a:r>
            <a:r>
              <a:rPr lang="ko-KR" altLang="en-US" sz="2400" dirty="0"/>
              <a:t>가속도를 측정하는 센서</a:t>
            </a:r>
          </a:p>
        </p:txBody>
      </p:sp>
    </p:spTree>
    <p:extLst>
      <p:ext uri="{BB962C8B-B14F-4D97-AF65-F5344CB8AC3E}">
        <p14:creationId xmlns:p14="http://schemas.microsoft.com/office/powerpoint/2010/main" val="56425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02E1C-A181-4F25-AEC8-29C0A024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RTK(Real Time Kinematic) 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1650E-D430-49AE-B5D5-19C4F18F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sz="2200" dirty="0"/>
              <a:t>이미 위도</a:t>
            </a:r>
            <a:r>
              <a:rPr lang="en-US" altLang="ko-KR" sz="2200" dirty="0"/>
              <a:t>, </a:t>
            </a:r>
            <a:r>
              <a:rPr lang="ko-KR" altLang="en-US" sz="2200" dirty="0"/>
              <a:t>경도</a:t>
            </a:r>
            <a:r>
              <a:rPr lang="en-US" altLang="ko-KR" sz="2200" dirty="0"/>
              <a:t>, </a:t>
            </a:r>
            <a:r>
              <a:rPr lang="ko-KR" altLang="en-US" sz="2200" dirty="0"/>
              <a:t>고도를 알고 있는 위치에서 전리층과 대류권 등에 의해 발생한 </a:t>
            </a:r>
            <a:r>
              <a:rPr lang="en-US" altLang="ko-KR" sz="2200" dirty="0"/>
              <a:t>GPS </a:t>
            </a:r>
            <a:r>
              <a:rPr lang="ko-KR" altLang="en-US" sz="2200" dirty="0"/>
              <a:t>오차를 계산하여 </a:t>
            </a:r>
            <a:r>
              <a:rPr lang="en-US" altLang="ko-KR" sz="2200" dirty="0"/>
              <a:t>RF </a:t>
            </a:r>
            <a:r>
              <a:rPr lang="ko-KR" altLang="en-US" sz="2200" dirty="0"/>
              <a:t>송신으로 </a:t>
            </a:r>
            <a:r>
              <a:rPr lang="en-US" altLang="ko-KR" sz="2200" dirty="0"/>
              <a:t>GPS </a:t>
            </a:r>
            <a:r>
              <a:rPr lang="ko-KR" altLang="en-US" sz="2200" dirty="0"/>
              <a:t>장치에 전송</a:t>
            </a:r>
            <a:endParaRPr lang="en-US" altLang="ko-KR" sz="2200" dirty="0"/>
          </a:p>
          <a:p>
            <a:pPr>
              <a:lnSpc>
                <a:spcPct val="160000"/>
              </a:lnSpc>
            </a:pPr>
            <a:r>
              <a:rPr lang="en-US" altLang="ko-KR" sz="2200" dirty="0"/>
              <a:t>GPS </a:t>
            </a:r>
            <a:r>
              <a:rPr lang="ko-KR" altLang="en-US" sz="2200" dirty="0"/>
              <a:t>장치는 수신 받은 데이터를 바탕으로 오차 보정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국토지리정보원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https://www.ngii.go.kr/kor/content.do?sq=195</a:t>
            </a:r>
            <a:endParaRPr lang="en-US" altLang="ko-KR" sz="2000" dirty="0"/>
          </a:p>
          <a:p>
            <a:r>
              <a:rPr lang="en-US" altLang="ko-KR" sz="2000" dirty="0"/>
              <a:t>https://gnssdata.or.kr/rtcm/getRtcmView.do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DE71C-6510-435A-BD41-D05D2861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13" y="3666954"/>
            <a:ext cx="4569373" cy="264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9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EA8F7-F9A6-41E7-A92A-618123B1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NMEA(National Marine Electronics Association)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92893-B311-4159-A887-4E751E07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GNGGA 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위도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ddmm.mmmm</a:t>
            </a:r>
            <a:r>
              <a:rPr lang="en-US" altLang="ko-KR" sz="2000" dirty="0"/>
              <a:t>), </a:t>
            </a:r>
            <a:r>
              <a:rPr lang="ko-KR" altLang="en-US" sz="2000" dirty="0"/>
              <a:t>경도</a:t>
            </a:r>
            <a:r>
              <a:rPr lang="en-US" altLang="ko-KR" sz="2000" dirty="0"/>
              <a:t>((</a:t>
            </a:r>
            <a:r>
              <a:rPr lang="en-US" altLang="ko-KR" sz="2000" dirty="0" err="1"/>
              <a:t>ddmm.mmmm</a:t>
            </a:r>
            <a:r>
              <a:rPr lang="en-US" altLang="ko-KR" sz="2000" dirty="0"/>
              <a:t>), </a:t>
            </a:r>
            <a:r>
              <a:rPr lang="ko-KR" altLang="en-US" sz="2000" dirty="0"/>
              <a:t>고도</a:t>
            </a:r>
            <a:r>
              <a:rPr lang="en-US" altLang="ko-KR" sz="2000" dirty="0"/>
              <a:t>, </a:t>
            </a:r>
            <a:r>
              <a:rPr lang="ko-KR" altLang="en-US" sz="2000" dirty="0"/>
              <a:t>위성개수</a:t>
            </a:r>
            <a:endParaRPr lang="en-US" altLang="ko-KR" sz="2000" dirty="0"/>
          </a:p>
          <a:p>
            <a:r>
              <a:rPr lang="en-US" altLang="ko-KR" sz="2000" dirty="0"/>
              <a:t>GNRMC 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위도</a:t>
            </a:r>
            <a:r>
              <a:rPr lang="en-US" altLang="ko-KR" sz="2000" dirty="0"/>
              <a:t>, </a:t>
            </a:r>
            <a:r>
              <a:rPr lang="ko-KR" altLang="en-US" sz="2000" dirty="0"/>
              <a:t>경도</a:t>
            </a:r>
            <a:r>
              <a:rPr lang="en-US" altLang="ko-KR" sz="2000" dirty="0"/>
              <a:t>, </a:t>
            </a:r>
            <a:r>
              <a:rPr lang="ko-KR" altLang="en-US" sz="2000" dirty="0"/>
              <a:t>속도</a:t>
            </a:r>
            <a:r>
              <a:rPr lang="en-US" altLang="ko-KR" sz="2000" dirty="0"/>
              <a:t>(knots; km/h </a:t>
            </a:r>
            <a:r>
              <a:rPr lang="ko-KR" altLang="en-US" sz="2000" dirty="0"/>
              <a:t>변환하려면 </a:t>
            </a:r>
            <a:r>
              <a:rPr lang="en-US" altLang="ko-KR" sz="2000" dirty="0"/>
              <a:t>1.852 </a:t>
            </a:r>
            <a:r>
              <a:rPr lang="ko-KR" altLang="en-US" sz="2000" dirty="0"/>
              <a:t>곱하기</a:t>
            </a:r>
            <a:r>
              <a:rPr lang="en-US" altLang="ko-KR" sz="2000" dirty="0"/>
              <a:t>), </a:t>
            </a:r>
            <a:r>
              <a:rPr lang="ko-KR" altLang="en-US" sz="2000" dirty="0"/>
              <a:t>방향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F3B80-D41C-44D1-BD1C-E2D0F707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1" y="4001294"/>
            <a:ext cx="5388980" cy="1772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5B789B-C0E8-4946-AF2A-6703AC6C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0" y="4001294"/>
            <a:ext cx="5792647" cy="18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2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314</Words>
  <Application>Microsoft Office PowerPoint</Application>
  <PresentationFormat>와이드스크린</PresentationFormat>
  <Paragraphs>50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SBTM Git &amp; GPS</vt:lpstr>
      <vt:lpstr>Git &amp; GitHub</vt:lpstr>
      <vt:lpstr>PowerPoint 프레젠테이션</vt:lpstr>
      <vt:lpstr>PowerPoint 프레젠테이션</vt:lpstr>
      <vt:lpstr>PowerPoint 프레젠테이션</vt:lpstr>
      <vt:lpstr>PowerPoint 프레젠테이션</vt:lpstr>
      <vt:lpstr>GPS(Global Positioning System)</vt:lpstr>
      <vt:lpstr>RTK(Real Time Kinematic) GPS</vt:lpstr>
      <vt:lpstr>NMEA(National Marine Electronics Association)</vt:lpstr>
      <vt:lpstr>GPS 코드</vt:lpstr>
      <vt:lpstr>Python 정규표현식 - import 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SBTM Git &amp; GPS</dc:title>
  <dc:creator>김 동현</dc:creator>
  <cp:lastModifiedBy>김 동현</cp:lastModifiedBy>
  <cp:revision>20</cp:revision>
  <dcterms:created xsi:type="dcterms:W3CDTF">2021-03-24T15:50:15Z</dcterms:created>
  <dcterms:modified xsi:type="dcterms:W3CDTF">2021-03-27T02:13:38Z</dcterms:modified>
</cp:coreProperties>
</file>