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892E3-EC0A-4496-8BC7-BA4E432CE661}" v="12" dt="2019-12-04T21:10:21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2CDC71-F53C-F94C-A141-E421A08A34E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004E-E431-A140-8267-8520273C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DA0-C216-144F-BEA1-CF980BA4C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FC9F3-410A-444F-99C1-70C3834D4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Michael, Stirling, Hassan</a:t>
            </a:r>
          </a:p>
        </p:txBody>
      </p:sp>
      <p:pic>
        <p:nvPicPr>
          <p:cNvPr id="1026" name="Picture 2" descr="Image result for sphero bot">
            <a:extLst>
              <a:ext uri="{FF2B5EF4-FFF2-40B4-BE49-F238E27FC236}">
                <a16:creationId xmlns:a16="http://schemas.microsoft.com/office/drawing/2014/main" id="{58F55D08-4B66-45A2-8DEE-C07F6BAE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39" y="3528419"/>
            <a:ext cx="5925861" cy="33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470-D762-924B-A411-21907C3F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C5E4-8C3B-2B4C-BB4F-A6335547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Sphero robot</a:t>
            </a:r>
          </a:p>
          <a:p>
            <a:r>
              <a:rPr lang="en-US" dirty="0"/>
              <a:t>Must complete a Triathlon consisting of three parts</a:t>
            </a:r>
          </a:p>
          <a:p>
            <a:pPr lvl="1"/>
            <a:r>
              <a:rPr lang="en-US" dirty="0"/>
              <a:t>Endurance(Circumnavigation)</a:t>
            </a:r>
          </a:p>
          <a:p>
            <a:pPr lvl="1"/>
            <a:r>
              <a:rPr lang="en-US" dirty="0"/>
              <a:t>Speed(Figure 8)</a:t>
            </a:r>
          </a:p>
          <a:p>
            <a:pPr lvl="1"/>
            <a:r>
              <a:rPr lang="en-US" dirty="0"/>
              <a:t>Agility(Obstacle Course)</a:t>
            </a:r>
          </a:p>
          <a:p>
            <a:r>
              <a:rPr lang="en-US" dirty="0"/>
              <a:t>Must complete each course close, if not 100% perfect</a:t>
            </a:r>
          </a:p>
        </p:txBody>
      </p:sp>
    </p:spTree>
    <p:extLst>
      <p:ext uri="{BB962C8B-B14F-4D97-AF65-F5344CB8AC3E}">
        <p14:creationId xmlns:p14="http://schemas.microsoft.com/office/powerpoint/2010/main" val="26619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5439-38A4-AE4A-A7A0-263CFE0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We Played Throughout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0B70-3B12-434A-A9B8-A1507C15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Stirling-Lead Programmer</a:t>
            </a:r>
          </a:p>
          <a:p>
            <a:r>
              <a:rPr lang="en-US" dirty="0"/>
              <a:t>Hassan-Manager</a:t>
            </a:r>
          </a:p>
          <a:p>
            <a:r>
              <a:rPr lang="en-US" dirty="0"/>
              <a:t>Michael-Programmer</a:t>
            </a:r>
          </a:p>
        </p:txBody>
      </p:sp>
    </p:spTree>
    <p:extLst>
      <p:ext uri="{BB962C8B-B14F-4D97-AF65-F5344CB8AC3E}">
        <p14:creationId xmlns:p14="http://schemas.microsoft.com/office/powerpoint/2010/main" val="127299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6033-732A-3549-9846-925163FD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Throughout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E703-578B-F147-AB10-8384C414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much everything</a:t>
            </a:r>
          </a:p>
          <a:p>
            <a:r>
              <a:rPr lang="en-US" dirty="0"/>
              <a:t>Robot not going straight</a:t>
            </a:r>
          </a:p>
          <a:p>
            <a:r>
              <a:rPr lang="en-US" dirty="0"/>
              <a:t>Going too slow over obstacles</a:t>
            </a:r>
          </a:p>
          <a:p>
            <a:r>
              <a:rPr lang="en-US" dirty="0"/>
              <a:t>Going too fast over the taped-up path</a:t>
            </a:r>
          </a:p>
        </p:txBody>
      </p:sp>
    </p:spTree>
    <p:extLst>
      <p:ext uri="{BB962C8B-B14F-4D97-AF65-F5344CB8AC3E}">
        <p14:creationId xmlns:p14="http://schemas.microsoft.com/office/powerpoint/2010/main" val="1745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9865-4B10-334C-B14D-06D47BE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We Have Learned About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365D-4F3E-934E-ACC9-89823A0A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B7289-1E69-B248-A876-71140C69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36" y="492573"/>
            <a:ext cx="61099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5D84-80F6-EA4B-854B-8AB1C8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About Software Engineering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E9EE-925A-E74D-9435-DEA60B36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goes into the design process</a:t>
            </a:r>
          </a:p>
          <a:p>
            <a:r>
              <a:rPr lang="en-US" dirty="0"/>
              <a:t>The overall basics of actual coding</a:t>
            </a:r>
          </a:p>
          <a:p>
            <a:r>
              <a:rPr lang="en-US" dirty="0"/>
              <a:t>How to handle trial/error</a:t>
            </a:r>
          </a:p>
          <a:p>
            <a:r>
              <a:rPr lang="en-US" dirty="0"/>
              <a:t>Collaborating with one another</a:t>
            </a:r>
          </a:p>
          <a:p>
            <a:r>
              <a:rPr lang="en-US" dirty="0"/>
              <a:t>Keeping to the deadlines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6D90-8F37-4752-81E0-684D283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FE8A-DF01-47DD-9BC3-6570069E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 Management</a:t>
            </a:r>
          </a:p>
          <a:p>
            <a:r>
              <a:rPr lang="en-US" dirty="0"/>
              <a:t>Speed Management</a:t>
            </a:r>
          </a:p>
          <a:p>
            <a:r>
              <a:rPr lang="en-US"/>
              <a:t>Organization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85CF-77FD-43C7-AB6A-4E5C4F7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Our Sprint 3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D7CA-B29F-414B-B1D3-DB6C4999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135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Sprint 4</vt:lpstr>
      <vt:lpstr>The Challenge</vt:lpstr>
      <vt:lpstr>The Roles We Played Throughout Development</vt:lpstr>
      <vt:lpstr>Challenges Faced Throughout Testing</vt:lpstr>
      <vt:lpstr>What We Have Learned About Software Engineering</vt:lpstr>
      <vt:lpstr>What We Learned About Software Engineering Continued</vt:lpstr>
      <vt:lpstr>What Could Be Done Differently</vt:lpstr>
      <vt:lpstr>Part of Our Sprint 3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Wade-Stump</dc:creator>
  <cp:lastModifiedBy>Michael C. Wade-Stump</cp:lastModifiedBy>
  <cp:revision>5</cp:revision>
  <dcterms:created xsi:type="dcterms:W3CDTF">2019-12-04T18:03:07Z</dcterms:created>
  <dcterms:modified xsi:type="dcterms:W3CDTF">2019-12-04T21:25:24Z</dcterms:modified>
</cp:coreProperties>
</file>