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A03CE-9167-416B-8DA1-1E5DC21FA504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A1EA2-BC88-493B-9EAC-75D68F966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4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8D6AC-F2A2-C27F-6889-2109C6EA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BC47BC-7393-267C-DAAD-DDB139D19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97D08B-1DCC-2CBE-18B1-6B7C6FDDE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A0951-FADC-9D9C-7CF9-299EDF643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409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65634-3DC4-2E10-91FD-73814D0AC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D43EC3-F329-3A0A-3EBD-9F00F178D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6F1532-45CD-6ED5-FA31-068C3A9F1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DA2D1-85C6-7F1A-CE33-1FB8F236F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74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D727-E49C-AF90-EE74-85160DDB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66531B-7D41-5A04-BA47-03D862AE6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715B7B-DD52-E332-9048-5D15C0605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D5C13-39B3-D372-2C05-7C0F97859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705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F7048-7C35-AB7B-B54A-180C87887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FCDD9E-FAB3-8C97-CC4F-55D231300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2DCE43-07EF-7F21-085D-312558166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C91403-0BA7-0223-1D84-D6E865D68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330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51F7-0FC6-3633-61DC-C1148967A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3470B0-8CFC-6449-1939-7F6675D9D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70C037-723E-EFF0-AE0E-44589D10B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9AE21C-17AD-A46D-997B-BC83778AE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492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948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906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8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8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3. [본문] (장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191968" y="89981"/>
            <a:ext cx="11473350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6684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66898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281889" y="611858"/>
            <a:ext cx="11327291" cy="1847514"/>
          </a:xfrm>
          <a:prstGeom prst="rect">
            <a:avLst/>
          </a:prstGeom>
        </p:spPr>
        <p:txBody>
          <a:bodyPr/>
          <a:lstStyle>
            <a:lvl1pPr marL="180000" indent="-342900">
              <a:buClr>
                <a:srgbClr val="506EA5"/>
              </a:buClr>
              <a:buFont typeface="Wingdings" panose="05000000000000000000" pitchFamily="2" charset="2"/>
              <a:buChar char="§"/>
              <a:defRPr sz="1800" b="1"/>
            </a:lvl1pPr>
            <a:lvl2pPr>
              <a:buClr>
                <a:srgbClr val="506EA5"/>
              </a:buClr>
              <a:defRPr sz="1600" b="1"/>
            </a:lvl2pPr>
            <a:lvl3pPr>
              <a:buClr>
                <a:srgbClr val="506EA5"/>
              </a:buClr>
              <a:defRPr sz="1400" b="1"/>
            </a:lvl3pPr>
            <a:lvl4pPr>
              <a:buClr>
                <a:srgbClr val="506EA5"/>
              </a:buClr>
              <a:defRPr sz="1200" b="1"/>
            </a:lvl4pPr>
            <a:lvl5pPr>
              <a:buClr>
                <a:srgbClr val="506EA5"/>
              </a:buClr>
              <a:defRPr sz="1050"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88467">
              <a:defRPr/>
            </a:pPr>
            <a:fld id="{070A3F4A-4E56-472D-A19C-7CE7449ABD1B}" type="slidenum">
              <a:rPr lang="en-US" altLang="ko-KR" smtClean="0"/>
              <a:pPr defTabSz="1088467">
                <a:defRPr/>
              </a:pPr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3313" y="539824"/>
            <a:ext cx="1171546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9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7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36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2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D933-36B6-419C-BF4F-E9E134FB5FD6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B89F-870D-4CF0-9CC2-46AA3CAA8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2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43048-D810-1CFD-8FCA-7BD5E1B2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14F724-51F7-91EB-0936-A6FADED3DA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86062" y="6171615"/>
            <a:ext cx="913551" cy="3649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41"/>
              </a:spcBef>
            </a:pPr>
            <a:fld id="{F3FCAB0A-BC9B-42B7-90B0-C654A8C2960C}" type="slidenum">
              <a:rPr lang="en-US" altLang="ko-KR" smtClean="0"/>
              <a:pPr>
                <a:spcBef>
                  <a:spcPts val="741"/>
                </a:spcBef>
              </a:pPr>
              <a:t>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D4E2F-F4BF-89FD-6BBC-164D3189C6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1890" y="612289"/>
            <a:ext cx="11617723" cy="184723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1]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13AA5F-74BA-B526-6910-81A1BD35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68" y="76712"/>
            <a:ext cx="11473350" cy="42330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B28A14-76EC-2FAC-E3A1-E4644F183914}"/>
              </a:ext>
            </a:extLst>
          </p:cNvPr>
          <p:cNvSpPr/>
          <p:nvPr/>
        </p:nvSpPr>
        <p:spPr>
          <a:xfrm>
            <a:off x="2166722" y="1420167"/>
            <a:ext cx="7848058" cy="124688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905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905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905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905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905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905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905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ko-KR" altLang="en-US" sz="1905" dirty="0">
                <a:solidFill>
                  <a:srgbClr val="CE9178"/>
                </a:solidFill>
                <a:latin typeface="Consolas" panose="020B0609020204030204" pitchFamily="49" charset="0"/>
              </a:rPr>
              <a:t>두 수의 합</a:t>
            </a:r>
            <a:r>
              <a:rPr lang="en-US" altLang="ko-KR" sz="1905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905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905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905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905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905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905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905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})(</a:t>
            </a:r>
            <a:r>
              <a:rPr lang="en-US" altLang="ko-KR" sz="1905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905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905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905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54451-B5A4-4DC0-43F5-F473B5AA7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7E451A-5016-DB78-4B79-ED4AB9DB61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86062" y="6171615"/>
            <a:ext cx="913551" cy="3649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41"/>
              </a:spcBef>
            </a:pPr>
            <a:fld id="{F3FCAB0A-BC9B-42B7-90B0-C654A8C2960C}" type="slidenum">
              <a:rPr lang="en-US" altLang="ko-KR" smtClean="0"/>
              <a:pPr>
                <a:spcBef>
                  <a:spcPts val="741"/>
                </a:spcBef>
              </a:pPr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9BB38-9763-CC0E-860F-0E56DE961C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1890" y="612289"/>
            <a:ext cx="11617723" cy="184723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2]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A62850-EB31-9AEF-02B6-9172EC4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68" y="76712"/>
            <a:ext cx="11473350" cy="42330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76893-6C0A-1006-21D3-6914F54C03CF}"/>
              </a:ext>
            </a:extLst>
          </p:cNvPr>
          <p:cNvSpPr/>
          <p:nvPr/>
        </p:nvSpPr>
        <p:spPr>
          <a:xfrm>
            <a:off x="2166722" y="1420167"/>
            <a:ext cx="7848058" cy="124688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905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 ((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905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905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905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) )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5CDB-7086-4C1F-0365-00DAC8491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5D8C0-6F3A-8A89-AC5D-E1B817A59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86062" y="6171615"/>
            <a:ext cx="913551" cy="3649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41"/>
              </a:spcBef>
            </a:pPr>
            <a:fld id="{F3FCAB0A-BC9B-42B7-90B0-C654A8C2960C}" type="slidenum">
              <a:rPr lang="en-US" altLang="ko-KR" smtClean="0"/>
              <a:pPr>
                <a:spcBef>
                  <a:spcPts val="741"/>
                </a:spcBef>
              </a:pPr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B2EC74-53CA-A6B1-CD2D-4FE7F53D58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1890" y="612289"/>
            <a:ext cx="11617723" cy="184723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3]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6CE134-AA9A-E75B-0068-98F4A229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68" y="76712"/>
            <a:ext cx="11473350" cy="42330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59BF64-8EFC-98F8-997B-9D2DCF947081}"/>
              </a:ext>
            </a:extLst>
          </p:cNvPr>
          <p:cNvSpPr/>
          <p:nvPr/>
        </p:nvSpPr>
        <p:spPr>
          <a:xfrm>
            <a:off x="2166722" y="1420167"/>
            <a:ext cx="7848058" cy="26183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905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(()</a:t>
            </a:r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905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905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905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5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905" b="1" dirty="0">
                <a:solidFill>
                  <a:srgbClr val="CE9178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1905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905" b="1" dirty="0">
                <a:solidFill>
                  <a:srgbClr val="CE9178"/>
                </a:solidFill>
                <a:latin typeface="Consolas" panose="020B0609020204030204" pitchFamily="49" charset="0"/>
              </a:rPr>
              <a:t>&gt;'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905" b="1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905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905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(()</a:t>
            </a:r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905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 }, </a:t>
            </a:r>
            <a:r>
              <a:rPr lang="en-US" altLang="ko-KR" sz="1905" b="1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1C68-6867-9D16-EAD2-F3527902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62EB12-4B77-8788-122C-B2B1AD680D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86062" y="6171615"/>
            <a:ext cx="913551" cy="3649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41"/>
              </a:spcBef>
            </a:pPr>
            <a:fld id="{F3FCAB0A-BC9B-42B7-90B0-C654A8C2960C}" type="slidenum">
              <a:rPr lang="en-US" altLang="ko-KR" smtClean="0"/>
              <a:pPr>
                <a:spcBef>
                  <a:spcPts val="741"/>
                </a:spcBef>
              </a:pPr>
              <a:t>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887FB0-C3C1-5C00-74C3-01806D38BC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1890" y="612289"/>
            <a:ext cx="11617723" cy="184723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4]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4A4B05-4191-CDF6-492A-9CFF11C0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68" y="76712"/>
            <a:ext cx="11473350" cy="42330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9B5FF7-F2E4-6C15-84D3-C6E6C14897EA}"/>
              </a:ext>
            </a:extLst>
          </p:cNvPr>
          <p:cNvSpPr/>
          <p:nvPr/>
        </p:nvSpPr>
        <p:spPr>
          <a:xfrm>
            <a:off x="2166722" y="1420167"/>
            <a:ext cx="7848058" cy="28954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905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5" b="1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905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905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905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905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905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905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905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905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905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905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905" b="1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905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905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905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905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905" b="1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7B08B-0A07-CC21-393D-74AE0D15B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AB1D5-E9AA-C1C8-31C8-D3490EE215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86062" y="6171615"/>
            <a:ext cx="913551" cy="3649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41"/>
              </a:spcBef>
            </a:pPr>
            <a:fld id="{F3FCAB0A-BC9B-42B7-90B0-C654A8C2960C}" type="slidenum">
              <a:rPr lang="en-US" altLang="ko-KR" smtClean="0"/>
              <a:pPr>
                <a:spcBef>
                  <a:spcPts val="741"/>
                </a:spcBef>
              </a:pPr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7B1E9-23DE-7D56-DA7F-9C3DB70519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1890" y="612289"/>
            <a:ext cx="11617723" cy="184723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5]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B49E03-1D9A-3005-8CC8-3D279967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68" y="76712"/>
            <a:ext cx="11473350" cy="42330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78871-A7EE-7C16-381C-2620BB42BF35}"/>
              </a:ext>
            </a:extLst>
          </p:cNvPr>
          <p:cNvSpPr/>
          <p:nvPr/>
        </p:nvSpPr>
        <p:spPr>
          <a:xfrm>
            <a:off x="709303" y="1338788"/>
            <a:ext cx="10833948" cy="246600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93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93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sz="1693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93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93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initialValue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93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693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93" b="1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693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93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93" b="1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93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93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93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altLang="ko-KR" sz="1693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693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93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93" b="1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93" b="1" dirty="0">
                <a:solidFill>
                  <a:srgbClr val="9CDCFE"/>
                </a:solidFill>
                <a:latin typeface="Consolas" panose="020B0609020204030204" pitchFamily="49" charset="0"/>
              </a:rPr>
              <a:t>accumulator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currentValue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93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93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93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93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93" b="1" dirty="0">
                <a:solidFill>
                  <a:srgbClr val="9CDCFE"/>
                </a:solidFill>
                <a:latin typeface="Consolas" panose="020B0609020204030204" pitchFamily="49" charset="0"/>
              </a:rPr>
              <a:t>accumulator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93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currentValue</a:t>
            </a:r>
            <a:endParaRPr lang="en-US" altLang="ko-KR" sz="1693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693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initialValue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93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93" b="1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693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93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93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93" b="1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693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93" b="1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986062" y="6171615"/>
            <a:ext cx="913551" cy="3649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41"/>
              </a:spcBef>
            </a:pPr>
            <a:fld id="{F3FCAB0A-BC9B-42B7-90B0-C654A8C2960C}" type="slidenum">
              <a:rPr lang="en-US" altLang="ko-KR" smtClean="0"/>
              <a:pPr>
                <a:spcBef>
                  <a:spcPts val="741"/>
                </a:spcBef>
              </a:pPr>
              <a:t>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81890" y="612289"/>
            <a:ext cx="11617723" cy="184723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6]</a:t>
            </a:r>
          </a:p>
          <a:p>
            <a:pPr lvl="2"/>
            <a:r>
              <a:rPr lang="en-US" altLang="ko-KR" dirty="0"/>
              <a:t>6</a:t>
            </a:r>
            <a:r>
              <a:rPr lang="ko-KR" altLang="en-US" dirty="0"/>
              <a:t>개의 요소를 갖는 배열을 생성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배열의 각 요소는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숫자를 임의로</a:t>
            </a:r>
            <a:r>
              <a:rPr lang="en-US" altLang="ko-KR" dirty="0"/>
              <a:t>(</a:t>
            </a:r>
            <a:r>
              <a:rPr lang="ko-KR" altLang="en-US" dirty="0" err="1"/>
              <a:t>랜덤하게</a:t>
            </a:r>
            <a:r>
              <a:rPr lang="en-US" altLang="ko-KR" dirty="0"/>
              <a:t>) </a:t>
            </a:r>
            <a:r>
              <a:rPr lang="ko-KR" altLang="en-US" dirty="0"/>
              <a:t>부여함</a:t>
            </a:r>
            <a:endParaRPr lang="en-US" altLang="ko-KR" dirty="0"/>
          </a:p>
          <a:p>
            <a:pPr lvl="2"/>
            <a:r>
              <a:rPr lang="ko-KR" altLang="en-US" dirty="0"/>
              <a:t>배열의 요소 중에 홀수의 개수와 배열을 출력하는 코드를 </a:t>
            </a:r>
            <a:r>
              <a:rPr lang="ko-KR" altLang="en-US" dirty="0" err="1"/>
              <a:t>작성하시요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68" y="76712"/>
            <a:ext cx="11473350" cy="42330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986062" y="6171615"/>
            <a:ext cx="913551" cy="3649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41"/>
              </a:spcBef>
            </a:pPr>
            <a:fld id="{F3FCAB0A-BC9B-42B7-90B0-C654A8C2960C}" type="slidenum">
              <a:rPr lang="en-US" altLang="ko-KR" smtClean="0"/>
              <a:pPr>
                <a:spcBef>
                  <a:spcPts val="741"/>
                </a:spcBef>
              </a:pPr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81890" y="612289"/>
            <a:ext cx="11617723" cy="1847232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7]</a:t>
            </a:r>
          </a:p>
          <a:p>
            <a:pPr lvl="2"/>
            <a:r>
              <a:rPr lang="ko-KR" altLang="en-US" dirty="0"/>
              <a:t>사용자로부터 숫자를 입력을 받아서 입력된 데이터가 숫자인지 확인하고 입력 받은 수 만큼의 요소를 갖는 배열을 생성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배열의 각 요소는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숫자를 랜덤하게 할당</a:t>
            </a:r>
            <a:endParaRPr lang="en-US" altLang="ko-KR" dirty="0"/>
          </a:p>
          <a:p>
            <a:pPr lvl="3"/>
            <a:r>
              <a:rPr lang="ko-KR" altLang="en-US" dirty="0"/>
              <a:t>요소의 값이 </a:t>
            </a:r>
            <a:r>
              <a:rPr lang="en-US" altLang="ko-KR" dirty="0"/>
              <a:t>5</a:t>
            </a:r>
            <a:r>
              <a:rPr lang="ko-KR" altLang="en-US" dirty="0"/>
              <a:t>이상인 요소들의 합을 출력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68" y="76712"/>
            <a:ext cx="11473350" cy="42330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5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237</Words>
  <Application>Microsoft Office PowerPoint</Application>
  <PresentationFormat>와이드스크린</PresentationFormat>
  <Paragraphs>64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Wingdings</vt:lpstr>
      <vt:lpstr>Office 테마</vt:lpstr>
      <vt:lpstr>Ch. 05 함수 - Quiz</vt:lpstr>
      <vt:lpstr>Ch. 05 함수 - Quiz</vt:lpstr>
      <vt:lpstr>Ch. 05 함수 - Quiz</vt:lpstr>
      <vt:lpstr>Ch. 05 함수 - Quiz</vt:lpstr>
      <vt:lpstr>Ch. 05 함수 - Quiz</vt:lpstr>
      <vt:lpstr>Ch. 05 함수 - Quiz</vt:lpstr>
      <vt:lpstr>Ch. 05 함수 -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2024-02-06T23:54:20Z</dcterms:created>
  <dcterms:modified xsi:type="dcterms:W3CDTF">2024-02-07T00:11:23Z</dcterms:modified>
</cp:coreProperties>
</file>