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19"/>
  </p:notesMasterIdLst>
  <p:handoutMasterIdLst>
    <p:handoutMasterId r:id="rId20"/>
  </p:handoutMasterIdLst>
  <p:sldIdLst>
    <p:sldId id="794" r:id="rId2"/>
    <p:sldId id="2489" r:id="rId3"/>
    <p:sldId id="2855" r:id="rId4"/>
    <p:sldId id="2846" r:id="rId5"/>
    <p:sldId id="2847" r:id="rId6"/>
    <p:sldId id="2848" r:id="rId7"/>
    <p:sldId id="2849" r:id="rId8"/>
    <p:sldId id="2851" r:id="rId9"/>
    <p:sldId id="2852" r:id="rId10"/>
    <p:sldId id="2853" r:id="rId11"/>
    <p:sldId id="2854" r:id="rId12"/>
    <p:sldId id="2856" r:id="rId13"/>
    <p:sldId id="2858" r:id="rId14"/>
    <p:sldId id="2859" r:id="rId15"/>
    <p:sldId id="2843" r:id="rId16"/>
    <p:sldId id="2844" r:id="rId17"/>
    <p:sldId id="2857" r:id="rId18"/>
  </p:sldIdLst>
  <p:sldSz cx="11522075" cy="6480175"/>
  <p:notesSz cx="6797675" cy="9874250"/>
  <p:custDataLst>
    <p:tags r:id="rId21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2327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199383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6438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orient="horz" pos="3720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485">
          <p15:clr>
            <a:srgbClr val="A4A3A4"/>
          </p15:clr>
        </p15:guide>
        <p15:guide id="5" pos="7058">
          <p15:clr>
            <a:srgbClr val="A4A3A4"/>
          </p15:clr>
        </p15:guide>
        <p15:guide id="7" pos="282" userDrawn="1">
          <p15:clr>
            <a:srgbClr val="A4A3A4"/>
          </p15:clr>
        </p15:guide>
        <p15:guide id="8" pos="6940" userDrawn="1">
          <p15:clr>
            <a:srgbClr val="A4A3A4"/>
          </p15:clr>
        </p15:guide>
        <p15:guide id="9" pos="635" userDrawn="1">
          <p15:clr>
            <a:srgbClr val="A4A3A4"/>
          </p15:clr>
        </p15:guide>
        <p15:guide id="10" pos="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AB5"/>
    <a:srgbClr val="80ABE0"/>
    <a:srgbClr val="F2CA58"/>
    <a:srgbClr val="F4D170"/>
    <a:srgbClr val="5D829E"/>
    <a:srgbClr val="EFF3F6"/>
    <a:srgbClr val="EFF3FF"/>
    <a:srgbClr val="EFFFFF"/>
    <a:srgbClr val="0B5EAA"/>
    <a:srgbClr val="005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90802" autoAdjust="0"/>
  </p:normalViewPr>
  <p:slideViewPr>
    <p:cSldViewPr>
      <p:cViewPr varScale="1">
        <p:scale>
          <a:sx n="109" d="100"/>
          <a:sy n="109" d="100"/>
        </p:scale>
        <p:origin x="1128" y="108"/>
      </p:cViewPr>
      <p:guideLst>
        <p:guide orient="horz" pos="414"/>
        <p:guide orient="horz" pos="3720"/>
        <p:guide orient="horz" pos="690"/>
        <p:guide pos="485"/>
        <p:guide pos="7058"/>
        <p:guide pos="282"/>
        <p:guide pos="6940"/>
        <p:guide pos="635"/>
        <p:guide pos="74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-5160" y="-102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FF4D35C-A5FB-48C7-8B8B-150FDEF29C3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24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8495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1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05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1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16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21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5272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7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83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38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7700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FC64E-E4A6-29C9-49CB-CAF03A8B8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E03C88-5F26-5A07-CDF0-B00413E66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7DC37D-94A9-1E9F-1E1F-DCD42BFB2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CF808-FD70-A3B2-357D-FF1DEBE8B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7479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2CC6A-4107-BDAA-3FAD-C07D23E4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90DBD7-3228-F6CB-B141-A0A3352A4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DE8C00-D92A-2BDF-7707-072246135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712B0-4C41-0857-3C85-36C39AFA2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775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9F90C-3F52-1FCC-F22C-9B147DEBC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3C5C49-7725-858A-5FB0-B4C1B0C35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4E7C5A-6ACA-1222-45A2-F843E20D1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EC10D-01CB-ADEC-A339-D037C7A6F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828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0FCDC-AED7-C6CF-5AC1-27348F633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52A3DA-F37D-7EB8-FB75-AB993111B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66143B-39A6-DC62-B7EC-B013E0899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D4DC8C-4CE0-48AF-E3C1-023B2F833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2400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2ABF4-A321-523C-F798-EC4D69CCF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70DF5F-2F5F-CAE0-6AB4-A141CE688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6CB802-D8C0-5321-85FC-7E6EAFA8A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457CFE-1D94-CEED-0B62-F74A1A3A3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4438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62D28-84DB-2174-BD40-4CACF5EA7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CCBFE4-DD1B-FEE8-99BA-EB4451A82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A0A10D-21E0-3986-C93C-ECC4273EC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93834-EF4F-A4F8-5683-1034B9040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171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98B12-5129-3DDB-B0B5-D33301120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5ED907-2D1B-04AF-C81B-06B4D8F10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1044F2-980E-7B2F-8F96-ED7E7331F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5A6C5E-A723-4A77-F904-F199E0621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678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39AE0-56D7-2C8D-4FED-0C3BDDDC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B5BA15-E69A-DDBB-FBEC-1734B8F5D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6B2365-B9D1-5D62-0F34-F5ECDDE2F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2366D-6941-2241-032A-178DBE698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4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8FBF1-E59F-1EEF-D653-4723D734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EA5DFE-1B1E-0BC7-2906-8FAA42937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E70C82-3A55-BAFF-75F6-29B0BF251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C7DE3-2226-19A2-CB4D-70A458839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044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CEF70-524D-5B60-024E-6CB240631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EE2F16-EEE5-B781-60A4-F61459BD6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7A4843-0843-A200-5CDF-A9C1899C8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7D8DC-B6A9-C441-D973-A38B28CBB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662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DB0BF-2730-2104-E752-B7A120B93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79C58A-B185-F394-D00D-52E91646AA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853F51-C5A3-E407-B04F-261DBF97E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0E3A8-FE6F-4E3B-7CCF-8AEF2C982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842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46B8-EECD-BF89-EC18-5A234BD09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22CD3D-D71A-B15D-0A75-E35027035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8B9277-07CE-B70F-85CD-9F862E560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6E27D-0E76-412F-FA38-0355799A7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128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9334E-E3D7-F2C0-40EC-C6A8D94F8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863BEC-0F71-0B8C-E546-62C0DC6BF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550787-B4A8-1077-59D5-B6B911570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7058D-37DD-CED9-D7F6-6EC794CE1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69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1CBAD-DDBC-BF12-2B52-993D6235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71390C-AC35-0B79-0405-CA916CF88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989EAE-233D-0A3A-0C81-A5AD5517B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F068B-4F20-55DE-271B-FBF9CBD8C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7035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ABF9D-9607-D935-DA45-C4AA4E9E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28C044-8711-A8FD-DA8B-0B503C6BA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3F046C-4BE9-784E-6E64-F4ECFD0EA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EFEDC4-3540-FFED-9998-7ABEA8B7D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17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 [본문] (장) - 절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74573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/>
            </a:lvl1pPr>
            <a:lvl2pPr>
              <a:lnSpc>
                <a:spcPct val="100000"/>
              </a:lnSpc>
              <a:buClr>
                <a:srgbClr val="506EA5"/>
              </a:buClr>
              <a:defRPr/>
            </a:lvl2pPr>
            <a:lvl3pPr>
              <a:lnSpc>
                <a:spcPct val="100000"/>
              </a:lnSpc>
              <a:buClr>
                <a:srgbClr val="506EA5"/>
              </a:buClr>
              <a:defRPr/>
            </a:lvl3pPr>
            <a:lvl4pPr>
              <a:lnSpc>
                <a:spcPct val="100000"/>
              </a:lnSpc>
              <a:buClr>
                <a:srgbClr val="506EA5"/>
              </a:buClr>
              <a:defRPr/>
            </a:lvl4pPr>
            <a:lvl5pPr>
              <a:lnSpc>
                <a:spcPct val="100000"/>
              </a:lnSpc>
              <a:buClr>
                <a:srgbClr val="506EA5"/>
              </a:buClr>
              <a:defRPr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338400" y="560216"/>
            <a:ext cx="10568527" cy="442429"/>
          </a:xfrm>
          <a:prstGeom prst="rect">
            <a:avLst/>
          </a:prstGeo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>
              <a:lnSpc>
                <a:spcPct val="100000"/>
              </a:lnSpc>
              <a:buFontTx/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0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 [본문] 장 - (절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0"/>
          <p:cNvSpPr>
            <a:spLocks noGrp="1"/>
          </p:cNvSpPr>
          <p:nvPr>
            <p:ph sz="quarter" idx="10" hasCustomPrompt="1"/>
          </p:nvPr>
        </p:nvSpPr>
        <p:spPr>
          <a:xfrm>
            <a:off x="181421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847942"/>
          </a:xfr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38400" y="561146"/>
            <a:ext cx="10568526" cy="442429"/>
          </a:xfr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 marL="0" marR="0" indent="0" defTabSz="91380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. [본문] (장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266400" y="578149"/>
            <a:ext cx="10704880" cy="1745730"/>
          </a:xfrm>
          <a:prstGeom prst="rect">
            <a:avLst/>
          </a:prstGeom>
        </p:spPr>
        <p:txBody>
          <a:bodyPr/>
          <a:lstStyle>
            <a:lvl1pPr>
              <a:buClr>
                <a:srgbClr val="506EA5"/>
              </a:buClr>
              <a:defRPr/>
            </a:lvl1pPr>
            <a:lvl2pPr>
              <a:buClr>
                <a:srgbClr val="506EA5"/>
              </a:buClr>
              <a:defRPr sz="1600"/>
            </a:lvl2pPr>
            <a:lvl3pPr>
              <a:buClr>
                <a:srgbClr val="506EA5"/>
              </a:buClr>
              <a:defRPr sz="1400"/>
            </a:lvl3pPr>
            <a:lvl4pPr>
              <a:buClr>
                <a:srgbClr val="506EA5"/>
              </a:buClr>
              <a:defRPr sz="1200"/>
            </a:lvl4pPr>
            <a:lvl5pPr>
              <a:buClr>
                <a:srgbClr val="506EA5"/>
              </a:buClr>
              <a:defRPr sz="1000"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. [빈화면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1522075" cy="6480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20902" y="96032"/>
            <a:ext cx="11272924" cy="629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9A9A-E38C-4CEE-A0DA-86EB830A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260" y="2351899"/>
            <a:ext cx="8641556" cy="96469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48FE3-66D1-48B2-8166-490BF852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7FEAC6-AB39-463E-93D5-E1E088C11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69" y="5372038"/>
            <a:ext cx="2629537" cy="621268"/>
          </a:xfrm>
          <a:prstGeom prst="rect">
            <a:avLst/>
          </a:prstGeom>
        </p:spPr>
      </p:pic>
      <p:sp>
        <p:nvSpPr>
          <p:cNvPr id="9" name="1/2 액자 8">
            <a:extLst>
              <a:ext uri="{FF2B5EF4-FFF2-40B4-BE49-F238E27FC236}">
                <a16:creationId xmlns:a16="http://schemas.microsoft.com/office/drawing/2014/main" id="{EC4D9EEF-6729-4ABB-BD7F-83498D0DE502}"/>
              </a:ext>
            </a:extLst>
          </p:cNvPr>
          <p:cNvSpPr/>
          <p:nvPr userDrawn="1"/>
        </p:nvSpPr>
        <p:spPr>
          <a:xfrm>
            <a:off x="0" y="1"/>
            <a:ext cx="792143" cy="85616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E4F06146-FA1B-461E-8999-EC0C0EAEB226}"/>
              </a:ext>
            </a:extLst>
          </p:cNvPr>
          <p:cNvSpPr/>
          <p:nvPr userDrawn="1"/>
        </p:nvSpPr>
        <p:spPr>
          <a:xfrm rot="5400000">
            <a:off x="10697915" y="-32139"/>
            <a:ext cx="792021" cy="85629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0"/>
          <p:cNvSpPr>
            <a:spLocks noGrp="1"/>
          </p:cNvSpPr>
          <p:nvPr>
            <p:ph type="title"/>
          </p:nvPr>
        </p:nvSpPr>
        <p:spPr>
          <a:xfrm>
            <a:off x="181418" y="85023"/>
            <a:ext cx="11025039" cy="430827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t" anchorCtr="0">
            <a:spAutoFit/>
          </a:bodyPr>
          <a:lstStyle/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700"/>
              </a:spcBef>
              <a:def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76004" y="1511691"/>
            <a:ext cx="10370068" cy="427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03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3" r:id="rId4"/>
    <p:sldLayoutId id="2147483874" r:id="rId5"/>
  </p:sldLayoutIdLst>
  <p:hf hdr="0" ftr="0" dt="0"/>
  <p:txStyles>
    <p:titleStyle>
      <a:lvl1pPr algn="l" defTabSz="913755" rtl="0" eaLnBrk="1" latinLnBrk="0" hangingPunct="1">
        <a:lnSpc>
          <a:spcPct val="100000"/>
        </a:lnSpc>
        <a:spcBef>
          <a:spcPct val="0"/>
        </a:spcBef>
        <a:buNone/>
        <a:defRPr kumimoji="1" lang="ko-KR" altLang="en-US" sz="2000" b="1" i="0" u="none" strike="noStrike" kern="1200" cap="none" spc="0" normalizeH="0" baseline="0" noProof="0" dirty="0">
          <a:ln>
            <a:noFill/>
          </a:ln>
          <a:solidFill>
            <a:srgbClr val="36918B"/>
          </a:solidFill>
          <a:effectLst/>
          <a:uLnTx/>
          <a:uFillTx/>
          <a:latin typeface="맑은 고딕" pitchFamily="50" charset="-127"/>
          <a:ea typeface="맑은 고딕" pitchFamily="50" charset="-127"/>
          <a:cs typeface="+mn-cs"/>
        </a:defRPr>
      </a:lvl1pPr>
    </p:titleStyle>
    <p:bodyStyle>
      <a:lvl1pPr marL="324000" indent="-324000" algn="l" defTabSz="913755" rtl="0" eaLnBrk="1" latinLnBrk="0" hangingPunct="1">
        <a:lnSpc>
          <a:spcPct val="100000"/>
        </a:lnSpc>
        <a:spcBef>
          <a:spcPts val="1400"/>
        </a:spcBef>
        <a:buClr>
          <a:srgbClr val="5ABEC3"/>
        </a:buClr>
        <a:buFont typeface="돋움" pitchFamily="50" charset="-127"/>
        <a:buChar char="▐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34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Wingdings 3" pitchFamily="18" charset="2"/>
        <a:buChar char="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704850" indent="-161925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•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900000" indent="-1980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돋움" pitchFamily="50" charset="-127"/>
        <a:buChar char="-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049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»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2835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2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60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480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6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55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19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78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3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FE86-204B-42D7-A6A2-902432BA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629" y="1295872"/>
            <a:ext cx="7488832" cy="18002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dirty="0"/>
              <a:t>혼자</a:t>
            </a:r>
            <a:r>
              <a:rPr lang="en-US" altLang="ko-KR" sz="4000" dirty="0"/>
              <a:t> </a:t>
            </a:r>
            <a:r>
              <a:rPr lang="ko-KR" altLang="en-US" sz="4000" b="1" dirty="0"/>
              <a:t>공부</a:t>
            </a:r>
            <a:r>
              <a:rPr lang="ko-KR" altLang="en-US" sz="4000" dirty="0"/>
              <a:t>하</a:t>
            </a:r>
            <a:r>
              <a:rPr lang="ko-KR" altLang="en-US" sz="4000" b="1" dirty="0"/>
              <a:t>는</a:t>
            </a:r>
            <a:br>
              <a:rPr lang="en-US" altLang="ko-KR" sz="4000" b="1" dirty="0"/>
            </a:br>
            <a:r>
              <a:rPr lang="ko-KR" altLang="en-US" sz="4800" b="1" dirty="0"/>
              <a:t>자바스크립트</a:t>
            </a:r>
            <a:r>
              <a:rPr lang="en-US" altLang="ko-KR" sz="4800" b="1" dirty="0"/>
              <a:t>(</a:t>
            </a:r>
            <a:r>
              <a:rPr lang="en-US" altLang="ko-KR" sz="4800" b="1" dirty="0" err="1"/>
              <a:t>Javascript</a:t>
            </a:r>
            <a:r>
              <a:rPr lang="en-US" altLang="ko-KR" sz="4800" b="1" dirty="0"/>
              <a:t>)</a:t>
            </a:r>
            <a:br>
              <a:rPr lang="en-US" altLang="ko-KR" sz="4800" b="1" dirty="0"/>
            </a:br>
            <a:r>
              <a:rPr lang="en-US" altLang="ko-KR" sz="4800" b="1" dirty="0"/>
              <a:t>Quiz</a:t>
            </a:r>
            <a:endParaRPr lang="ko-KR" altLang="en-US" sz="48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74748BB-7154-A7AE-7D11-BC7F62506A13}"/>
              </a:ext>
            </a:extLst>
          </p:cNvPr>
          <p:cNvSpPr txBox="1">
            <a:spLocks/>
          </p:cNvSpPr>
          <p:nvPr/>
        </p:nvSpPr>
        <p:spPr>
          <a:xfrm>
            <a:off x="-71611" y="3600127"/>
            <a:ext cx="11522075" cy="1396537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b" anchorCtr="0">
            <a:normAutofit fontScale="97500"/>
          </a:bodyPr>
          <a:lstStyle>
            <a:lvl1pPr algn="ctr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5669" b="1" i="0" u="none" strike="noStrike" kern="1200" cap="none" spc="0" normalizeH="0" baseline="0" noProof="0">
                <a:ln>
                  <a:noFill/>
                </a:ln>
                <a:solidFill>
                  <a:srgbClr val="36918B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sz="2800" dirty="0" err="1"/>
              <a:t>Riatech</a:t>
            </a:r>
            <a:r>
              <a:rPr lang="en-US" altLang="ko-KR" sz="2800" dirty="0"/>
              <a:t> </a:t>
            </a:r>
            <a:r>
              <a:rPr lang="ko-KR" altLang="en-US" sz="2800" dirty="0"/>
              <a:t>대표 김성필</a:t>
            </a:r>
          </a:p>
        </p:txBody>
      </p:sp>
    </p:spTree>
    <p:extLst>
      <p:ext uri="{BB962C8B-B14F-4D97-AF65-F5344CB8AC3E}">
        <p14:creationId xmlns:p14="http://schemas.microsoft.com/office/powerpoint/2010/main" val="50375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C45B9-0E79-D33B-42BE-14F001B6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5FD0A-F2BD-7F04-10C2-06EF1324F4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6B5B6-6A27-4889-C2D9-F673C0CF73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강사</a:t>
            </a:r>
            <a:r>
              <a:rPr lang="en-US" altLang="ko-KR" dirty="0"/>
              <a:t>(lecturer)</a:t>
            </a:r>
            <a:r>
              <a:rPr lang="ko-KR" altLang="en-US" dirty="0"/>
              <a:t>들의 평균 나이를 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A7F0FA-D566-3B76-294B-400C32FE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6-2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A26534-C8B3-470E-ED1C-D74D400FAE95}"/>
              </a:ext>
            </a:extLst>
          </p:cNvPr>
          <p:cNvSpPr/>
          <p:nvPr/>
        </p:nvSpPr>
        <p:spPr>
          <a:xfrm>
            <a:off x="712716" y="1079847"/>
            <a:ext cx="9669684" cy="307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kim_lecturer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g-pil, Kim'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hong_lecturer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'Gil-dong, Hong'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341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park_lecturer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'Na-Re, Park'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B5CEA8"/>
                </a:solidFill>
                <a:latin typeface="Consolas" panose="020B0609020204030204" pitchFamily="49" charset="0"/>
              </a:rPr>
              <a:t>59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9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A620C-6F22-0518-5069-9D854AF84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7702E-2776-2FF3-683A-5E7227FAB9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E7D3A-C8A2-94EB-D74D-235D44C15A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다중 할당</a:t>
            </a:r>
            <a:r>
              <a:rPr lang="en-US" altLang="ko-KR" dirty="0"/>
              <a:t>, </a:t>
            </a:r>
            <a:r>
              <a:rPr lang="ko-KR" altLang="en-US" dirty="0"/>
              <a:t>구조 분해 할당 </a:t>
            </a:r>
            <a:endParaRPr lang="en-US" altLang="ko-KR" dirty="0"/>
          </a:p>
          <a:p>
            <a:pPr lvl="2"/>
            <a:r>
              <a:rPr lang="ko-KR" altLang="en-US" dirty="0"/>
              <a:t>아래 왼쪽 코드를 </a:t>
            </a:r>
            <a:r>
              <a:rPr lang="ko-KR" altLang="en-US" dirty="0" err="1"/>
              <a:t>분석하시오</a:t>
            </a:r>
            <a:r>
              <a:rPr lang="en-US" altLang="ko-KR" dirty="0"/>
              <a:t>. </a:t>
            </a:r>
            <a:r>
              <a:rPr lang="ko-KR" altLang="en-US" dirty="0"/>
              <a:t>왼쪽 코드와 오른쪽 코드는 동일한 동작을 수행해야 합니다</a:t>
            </a:r>
            <a:r>
              <a:rPr lang="en-US" altLang="ko-KR" dirty="0"/>
              <a:t>. </a:t>
            </a:r>
            <a:r>
              <a:rPr lang="ko-KR" altLang="en-US" dirty="0"/>
              <a:t>왼쪽 코드의 </a:t>
            </a:r>
            <a:r>
              <a:rPr lang="en-US" altLang="ko-KR" dirty="0"/>
              <a:t>? </a:t>
            </a:r>
            <a:r>
              <a:rPr lang="ko-KR" altLang="en-US" dirty="0"/>
              <a:t>위치에 </a:t>
            </a:r>
            <a:r>
              <a:rPr lang="ko-KR" altLang="en-US" dirty="0" err="1"/>
              <a:t>들어가야할</a:t>
            </a:r>
            <a:r>
              <a:rPr lang="ko-KR" altLang="en-US" dirty="0"/>
              <a:t> 적절한 코드를 </a:t>
            </a:r>
            <a:r>
              <a:rPr lang="ko-KR" altLang="en-US" dirty="0" err="1"/>
              <a:t>작성하시오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4B0F59-9419-FCBD-2654-AD3AF016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6-3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8A8D01-70B1-A862-6247-240D4F5A1D82}"/>
              </a:ext>
            </a:extLst>
          </p:cNvPr>
          <p:cNvSpPr/>
          <p:nvPr/>
        </p:nvSpPr>
        <p:spPr>
          <a:xfrm>
            <a:off x="648469" y="1511894"/>
            <a:ext cx="4688281" cy="45365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복숭아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수박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`apple 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`peach 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peach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-------------------------------------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'Sung-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pil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Kim'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 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6B000-01B3-779D-A704-455F057DB1F0}"/>
              </a:ext>
            </a:extLst>
          </p:cNvPr>
          <p:cNvSpPr/>
          <p:nvPr/>
        </p:nvSpPr>
        <p:spPr>
          <a:xfrm>
            <a:off x="5756076" y="1511893"/>
            <a:ext cx="4688281" cy="4536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복숭아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수박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`apple 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`peach :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peach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-------------------------------------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'Sung-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pil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Kim'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 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?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1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B2116-0BF7-84F2-239A-EEDE73A9C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0EEF6-C3FD-3282-6F1F-E90F9E07A4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6ACC7-AE6E-60BB-ACF3-8BFFD324B6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JSON</a:t>
            </a:r>
          </a:p>
          <a:p>
            <a:pPr lvl="2"/>
            <a:r>
              <a:rPr lang="en-US" altLang="ko-KR" dirty="0"/>
              <a:t>lecturers</a:t>
            </a:r>
            <a:r>
              <a:rPr lang="ko-KR" altLang="en-US" dirty="0"/>
              <a:t>를 </a:t>
            </a:r>
            <a:r>
              <a:rPr lang="en-US" altLang="ko-KR" dirty="0"/>
              <a:t>JSON</a:t>
            </a:r>
            <a:r>
              <a:rPr lang="ko-KR" altLang="en-US" dirty="0"/>
              <a:t>형식으로 </a:t>
            </a:r>
            <a:r>
              <a:rPr lang="en-US" altLang="ko-KR" dirty="0"/>
              <a:t>console</a:t>
            </a:r>
            <a:r>
              <a:rPr lang="ko-KR" altLang="en-US" dirty="0"/>
              <a:t>에 출력하는 코드를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4FF85D-E8FC-6366-2A24-44BA17B7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6-4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803D8C-C524-C861-6790-BEBBF89D9C28}"/>
              </a:ext>
            </a:extLst>
          </p:cNvPr>
          <p:cNvSpPr/>
          <p:nvPr/>
        </p:nvSpPr>
        <p:spPr>
          <a:xfrm>
            <a:off x="792485" y="1295496"/>
            <a:ext cx="9217024" cy="40328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kim_lecturer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g-pil, Kim'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dream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'stable life'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hong_lecturer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'Gil-dong, Hong'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341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dream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'world peace!'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park_lecturer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'Na-Re, Park'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dream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'big money'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lecturers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kim_lecturer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hong_lecturer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park_lecturer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9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2EC4F-084A-6EB5-DA64-8AB4A1E7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AA560-0B4B-80F0-C3FE-B15B96CD57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739DA8-4F3C-3B9A-E33A-6137F7AB36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출력 결과는 아래와 같습니다</a:t>
            </a:r>
            <a:r>
              <a:rPr lang="en-US" altLang="ko-KR" dirty="0"/>
              <a:t>. </a:t>
            </a:r>
            <a:r>
              <a:rPr lang="ko-KR" altLang="en-US" dirty="0"/>
              <a:t>이러한 출력이 나오도록 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588D57-BD45-2000-C8E8-35BA232C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6-5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AE2C4E-F774-D8F5-D548-720048208764}"/>
              </a:ext>
            </a:extLst>
          </p:cNvPr>
          <p:cNvSpPr/>
          <p:nvPr/>
        </p:nvSpPr>
        <p:spPr>
          <a:xfrm>
            <a:off x="792485" y="1295497"/>
            <a:ext cx="9217024" cy="286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kim_lecturer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김성필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dream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안정적인 삶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hobby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'driving'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'trip'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'fishing'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'grandeur'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'untitled color'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그의 꿈은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dream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그의 나이는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살이고 이름은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9E6B3C-A5B7-868B-1E52-7D6E78F1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344" y="4340171"/>
            <a:ext cx="6173061" cy="533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67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CF9F-E098-A320-6F75-B22B6BC9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D84D34-2898-5F03-1833-E4C56025F4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0E479-0F9E-8F53-8ECE-38CF8D5956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출력 결과는 아래와 같습니다</a:t>
            </a:r>
            <a:r>
              <a:rPr lang="en-US" altLang="ko-KR" dirty="0"/>
              <a:t>. </a:t>
            </a:r>
            <a:r>
              <a:rPr lang="ko-KR" altLang="en-US" dirty="0"/>
              <a:t>이러한 출력이 나오도록 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35B412-9AB8-6ED4-FBCD-0330743F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6-6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EEA250-7726-22A3-E039-B5F1170D8B38}"/>
              </a:ext>
            </a:extLst>
          </p:cNvPr>
          <p:cNvSpPr/>
          <p:nvPr/>
        </p:nvSpPr>
        <p:spPr>
          <a:xfrm>
            <a:off x="792485" y="1295497"/>
            <a:ext cx="9217024" cy="21606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'KOREA'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'http://localhost:8000'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요청 방식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ko-KR" sz="1400" b="1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8096CA-5A15-5E49-EDAD-7C97BCA6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21" y="3613664"/>
            <a:ext cx="2934109" cy="514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244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47B6-F53D-ABF7-5712-A4F98845F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B65A89-A580-9691-D37B-F62F5E6FE2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780D6C-453C-C529-B8FF-981A0A2E7A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Date( )</a:t>
            </a:r>
          </a:p>
          <a:p>
            <a:pPr lvl="1"/>
            <a:r>
              <a:rPr lang="ko-KR" altLang="en-US" dirty="0"/>
              <a:t>웹 페이지에 현재 년 월 일 그리고 시간이 출력되도록 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88232D-09F8-3672-0267-ACD59CDB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7-1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AC24DC-E87E-44E2-79EE-FD776F6F2210}"/>
              </a:ext>
            </a:extLst>
          </p:cNvPr>
          <p:cNvSpPr/>
          <p:nvPr/>
        </p:nvSpPr>
        <p:spPr>
          <a:xfrm>
            <a:off x="936501" y="1319941"/>
            <a:ext cx="8856984" cy="1908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ymdtDisplay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ymdt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57E8D8-37C6-9D82-EDC8-1EC78D8771A0}"/>
              </a:ext>
            </a:extLst>
          </p:cNvPr>
          <p:cNvSpPr/>
          <p:nvPr/>
        </p:nvSpPr>
        <p:spPr>
          <a:xfrm>
            <a:off x="936501" y="3312095"/>
            <a:ext cx="8856984" cy="976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현재 </a:t>
            </a:r>
            <a:r>
              <a:rPr lang="ko-KR" altLang="en-US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날자와</a:t>
            </a:r>
            <a:r>
              <a:rPr lang="ko-KR" alt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시간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1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0C45A-F0C4-37C6-7859-1C64ADF77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A0CAC-B76F-7AAE-86BF-CBA1CFE9F2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BE66B-5D17-20A5-D9D1-ADFF0096730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아래 코드를 분석한 후 선택된 항목의 글씨만 볼드체로 변경되도록 코드를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AB4F1A-5E26-AAEF-7314-023B8C31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7-2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DC53B7-4826-9635-4843-975D21BF2B82}"/>
              </a:ext>
            </a:extLst>
          </p:cNvPr>
          <p:cNvSpPr/>
          <p:nvPr/>
        </p:nvSpPr>
        <p:spPr>
          <a:xfrm>
            <a:off x="936501" y="991800"/>
            <a:ext cx="9361040" cy="30722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'[name=fruit]'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idxOfRadios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'change'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spans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'.fruit'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spans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idxOfSpans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idxOfRadios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idxOfSpans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red'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   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90B9D4-73A4-0E4C-41E7-9A9F0BEEACC3}"/>
              </a:ext>
            </a:extLst>
          </p:cNvPr>
          <p:cNvSpPr/>
          <p:nvPr/>
        </p:nvSpPr>
        <p:spPr>
          <a:xfrm>
            <a:off x="936501" y="4104183"/>
            <a:ext cx="9361040" cy="16239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다음 중 하나를 </a:t>
            </a:r>
            <a:r>
              <a:rPr lang="ko-KR" altLang="en-US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선택하시오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"fruit"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"fruit"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"fruit"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"fruit"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수박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"fruit"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"strawberry"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"fruit"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"fruit"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"pear"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"fruit"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8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34672-32D0-44F8-7CBF-4C28B56F4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F0C82-C35F-732C-506B-225E245277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717A3-07CB-7218-A0A5-338219C1C7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교재</a:t>
            </a:r>
            <a:r>
              <a:rPr lang="en-US" altLang="ko-KR" dirty="0"/>
              <a:t> 352 </a:t>
            </a:r>
            <a:r>
              <a:rPr lang="ko-KR" altLang="en-US" dirty="0"/>
              <a:t>페이지 소스코드 </a:t>
            </a:r>
            <a:r>
              <a:rPr lang="en-US" altLang="ko-KR" dirty="0"/>
              <a:t>7-2-13.html </a:t>
            </a:r>
            <a:r>
              <a:rPr lang="ko-KR" altLang="en-US" dirty="0"/>
              <a:t>파일의 동작을 </a:t>
            </a:r>
            <a:r>
              <a:rPr lang="ko-KR" altLang="en-US" dirty="0" err="1"/>
              <a:t>분석하시오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448046-FF05-66B8-ECEB-9D271A74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7-3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63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ko-KR" altLang="en-US" dirty="0"/>
              <a:t>아래 주어진 코드와 동일한 결과를 출력하는 코드를 새로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예를 들어 아래와 같은 코드는 위 코드와 동일한 동작을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3-1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981335-E568-A2F7-151D-BF08D2E52D82}"/>
              </a:ext>
            </a:extLst>
          </p:cNvPr>
          <p:cNvSpPr/>
          <p:nvPr/>
        </p:nvSpPr>
        <p:spPr>
          <a:xfrm>
            <a:off x="936501" y="1319941"/>
            <a:ext cx="8856984" cy="1908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숫자를 입력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입력한 숫자는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이상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이하의 범위에 포함됩니다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입력하신 숫자는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E9092B-6C3B-68B1-A9A9-AF55A8DF6B24}"/>
              </a:ext>
            </a:extLst>
          </p:cNvPr>
          <p:cNvSpPr/>
          <p:nvPr/>
        </p:nvSpPr>
        <p:spPr>
          <a:xfrm>
            <a:off x="936501" y="3560018"/>
            <a:ext cx="8856984" cy="1908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숫자를 입력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(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입력한 숫자는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이상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이하의 범위에 포함됩니다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입력하신 숫자는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2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75B6-F589-346C-73AF-EADED7A9D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0B570F-0B5C-F961-0AB5-547F138634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878A9-17DA-1582-A7E5-68571A29B4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배열의 요소가 함수일 때의 인덱스를 출력하는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73CFE9-4B49-C522-0F8C-DE4B6E49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4-1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C7F1DD-5EB9-9A1B-5957-2C26F4E943AF}"/>
              </a:ext>
            </a:extLst>
          </p:cNvPr>
          <p:cNvSpPr/>
          <p:nvPr/>
        </p:nvSpPr>
        <p:spPr>
          <a:xfrm>
            <a:off x="936501" y="994997"/>
            <a:ext cx="8856984" cy="9120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(){}, [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()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{}]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0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BA4DD-7CF3-10FB-29A2-3346FB2CE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28933-67BD-1723-46B3-28259DC069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62B85-0F18-F42C-C516-F448C5E5B7B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아래 코드를 참고하여 다음 기능을 수행하는 함수를 만드세요</a:t>
            </a:r>
            <a:endParaRPr lang="en-US" altLang="ko-KR" dirty="0"/>
          </a:p>
          <a:p>
            <a:pPr lvl="1"/>
            <a:r>
              <a:rPr lang="ko-KR" altLang="en-US" dirty="0"/>
              <a:t>첫번째 매개변수에서 두 번째 매개 변수의 값을 뺀 값을 반환하는 익명함수</a:t>
            </a:r>
            <a:endParaRPr lang="en-US" altLang="ko-KR" dirty="0"/>
          </a:p>
          <a:p>
            <a:pPr lvl="1"/>
            <a:r>
              <a:rPr lang="ko-KR" altLang="en-US" dirty="0"/>
              <a:t>자바스크립트에서는 함수도 일종의 데이터 형식으로 보기 때문에 위에서 만든 익명함수를 식별자 </a:t>
            </a:r>
            <a:r>
              <a:rPr lang="en-US" altLang="ko-KR" dirty="0"/>
              <a:t>sub</a:t>
            </a:r>
            <a:r>
              <a:rPr lang="ko-KR" altLang="en-US" dirty="0"/>
              <a:t>에 할당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91FA47-054B-5F8A-2BD5-A9551781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5-1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EA9431-A0D7-33F2-FF63-D4A8A851ADA5}"/>
              </a:ext>
            </a:extLst>
          </p:cNvPr>
          <p:cNvSpPr/>
          <p:nvPr/>
        </p:nvSpPr>
        <p:spPr>
          <a:xfrm>
            <a:off x="1021360" y="1710889"/>
            <a:ext cx="9361040" cy="14381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7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3591-7A45-F40F-4244-5B4D331FD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31CEE0-7A98-E4C2-2C35-15FC03ACFC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35E1D-C156-1DCA-ED8C-E53BDA672C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주어진 배열에서 빈분자열</a:t>
            </a:r>
            <a:r>
              <a:rPr lang="en-US" altLang="ko-KR" dirty="0"/>
              <a:t>, </a:t>
            </a:r>
            <a:r>
              <a:rPr lang="en-US" altLang="ko-KR" dirty="0" err="1"/>
              <a:t>NaN</a:t>
            </a:r>
            <a:r>
              <a:rPr lang="en-US" altLang="ko-KR" dirty="0"/>
              <a:t>, undefined </a:t>
            </a:r>
            <a:r>
              <a:rPr lang="ko-KR" altLang="en-US" dirty="0"/>
              <a:t>형 데이터를 제외한 요소로만 구성된 새로운 배열을 생성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AE444E-44A3-66C2-BBC5-74B9463A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5-2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4EE199-B6DF-9FB4-4CBB-FFDCC5AF966E}"/>
              </a:ext>
            </a:extLst>
          </p:cNvPr>
          <p:cNvSpPr/>
          <p:nvPr/>
        </p:nvSpPr>
        <p:spPr>
          <a:xfrm>
            <a:off x="648469" y="1054970"/>
            <a:ext cx="10375863" cy="7920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'34.1'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'12.34'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'3.14'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'1004'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'14.3'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'good'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'2023'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0B869-72DE-7DC9-D0E4-60E3269A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E56A75-24DC-FD5B-922E-3A2BB4A8B6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C652A-F993-28C8-0DBC-1B764EE7BE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아래 주어진 배열에서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요소의 값이 빈문자열</a:t>
            </a:r>
            <a:r>
              <a:rPr lang="en-US" altLang="ko-KR" dirty="0"/>
              <a:t>, </a:t>
            </a:r>
            <a:r>
              <a:rPr lang="en-US" altLang="ko-KR" dirty="0" err="1"/>
              <a:t>NaN</a:t>
            </a:r>
            <a:r>
              <a:rPr lang="en-US" altLang="ko-KR" dirty="0"/>
              <a:t>, undefined</a:t>
            </a:r>
            <a:r>
              <a:rPr lang="ko-KR" altLang="en-US" dirty="0"/>
              <a:t>인 경우 숫자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변경하시오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4744A6-3272-F5E7-955E-95409F3E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5-3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E94067-0A1E-18B4-F297-E3799D2F54F1}"/>
              </a:ext>
            </a:extLst>
          </p:cNvPr>
          <p:cNvSpPr/>
          <p:nvPr/>
        </p:nvSpPr>
        <p:spPr>
          <a:xfrm>
            <a:off x="648469" y="1054970"/>
            <a:ext cx="10375863" cy="7920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'34.1'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'12.34'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'3.14'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'1004'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'14.3'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'good'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'2023'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5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666C4-E739-EAAB-E87A-BBF87D758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742F10-F227-2EAB-7A9A-C8887D353B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0E29D-DEB6-12D3-1BDB-4F15354D24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아래 코드는 미완성입니다</a:t>
            </a:r>
            <a:r>
              <a:rPr lang="en-US" altLang="ko-KR" dirty="0"/>
              <a:t>. </a:t>
            </a:r>
            <a:r>
              <a:rPr lang="ko-KR" altLang="en-US" dirty="0"/>
              <a:t>아래 설명을 듣고 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먼저 크롬 브라우저의 개발자 모드</a:t>
            </a:r>
            <a:r>
              <a:rPr lang="en-US" altLang="ko-KR" dirty="0"/>
              <a:t>(F12)</a:t>
            </a:r>
            <a:r>
              <a:rPr lang="ko-KR" altLang="en-US" dirty="0"/>
              <a:t>로 들어갑니다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경고창</a:t>
            </a:r>
            <a:r>
              <a:rPr lang="en-US" altLang="ko-KR" dirty="0"/>
              <a:t>(alert)</a:t>
            </a:r>
            <a:r>
              <a:rPr lang="ko-KR" altLang="en-US" dirty="0"/>
              <a:t>이 닫히고 </a:t>
            </a:r>
            <a:r>
              <a:rPr lang="en-US" altLang="ko-KR" dirty="0"/>
              <a:t>(</a:t>
            </a:r>
            <a:r>
              <a:rPr lang="ko-KR" altLang="en-US" dirty="0"/>
              <a:t>약</a:t>
            </a:r>
            <a:r>
              <a:rPr lang="en-US" altLang="ko-KR" dirty="0"/>
              <a:t>)2</a:t>
            </a:r>
            <a:r>
              <a:rPr lang="ko-KR" altLang="en-US" dirty="0"/>
              <a:t>초 후에 콘솔창에 </a:t>
            </a:r>
            <a:r>
              <a:rPr lang="en-US" altLang="ko-KR" dirty="0"/>
              <a:t>‘</a:t>
            </a:r>
            <a:r>
              <a:rPr lang="ko-KR" altLang="en-US" dirty="0"/>
              <a:t>시작</a:t>
            </a:r>
            <a:r>
              <a:rPr lang="en-US" altLang="ko-KR" dirty="0"/>
              <a:t>!’</a:t>
            </a:r>
            <a:r>
              <a:rPr lang="ko-KR" altLang="en-US" dirty="0"/>
              <a:t>이라고 출력합니다</a:t>
            </a:r>
            <a:r>
              <a:rPr lang="en-US" altLang="ko-KR" dirty="0"/>
              <a:t>. </a:t>
            </a:r>
            <a:r>
              <a:rPr lang="ko-KR" altLang="en-US" dirty="0"/>
              <a:t>그리고 나서 </a:t>
            </a:r>
            <a:r>
              <a:rPr lang="en-US" altLang="ko-KR" dirty="0"/>
              <a:t>(</a:t>
            </a:r>
            <a:r>
              <a:rPr lang="ko-KR" altLang="en-US" dirty="0"/>
              <a:t>약</a:t>
            </a:r>
            <a:r>
              <a:rPr lang="en-US" altLang="ko-KR" dirty="0"/>
              <a:t>) 3</a:t>
            </a:r>
            <a:r>
              <a:rPr lang="ko-KR" altLang="en-US" dirty="0"/>
              <a:t>초 후 </a:t>
            </a:r>
            <a:r>
              <a:rPr lang="en-US" altLang="ko-KR" dirty="0"/>
              <a:t>‘</a:t>
            </a:r>
            <a:r>
              <a:rPr lang="ko-KR" altLang="en-US" dirty="0"/>
              <a:t>종료</a:t>
            </a:r>
            <a:r>
              <a:rPr lang="en-US" altLang="ko-KR" dirty="0"/>
              <a:t>!’</a:t>
            </a:r>
            <a:r>
              <a:rPr lang="ko-KR" altLang="en-US" dirty="0"/>
              <a:t>라고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0529A5-9EA6-B232-0C38-7C3820F3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5-4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032FE4-4D34-9457-44DF-B126D1FF5B85}"/>
              </a:ext>
            </a:extLst>
          </p:cNvPr>
          <p:cNvSpPr/>
          <p:nvPr/>
        </p:nvSpPr>
        <p:spPr>
          <a:xfrm>
            <a:off x="670783" y="1927835"/>
            <a:ext cx="10375863" cy="23923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 후에 진행되며</a:t>
            </a:r>
            <a:r>
              <a:rPr lang="en-US" altLang="ko-KR" sz="14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시작된 이후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초가 되면 종료됩니다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9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9202C-9E21-9B55-1D1D-CA6FAB228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455F64-55F2-E7A9-40D5-CDD9C78547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27F49-B2E1-1ACE-D4C7-0C8421929B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아래 코드는 미완성입니다</a:t>
            </a:r>
            <a:r>
              <a:rPr lang="en-US" altLang="ko-KR" dirty="0"/>
              <a:t>. </a:t>
            </a:r>
            <a:r>
              <a:rPr lang="ko-KR" altLang="en-US" dirty="0"/>
              <a:t>아래 </a:t>
            </a:r>
            <a:r>
              <a:rPr lang="ko-KR" altLang="en-US" dirty="0" err="1"/>
              <a:t>설명글을</a:t>
            </a:r>
            <a:r>
              <a:rPr lang="ko-KR" altLang="en-US" dirty="0"/>
              <a:t> 읽고 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경고창</a:t>
            </a:r>
            <a:r>
              <a:rPr lang="en-US" altLang="ko-KR" dirty="0"/>
              <a:t>(alert)</a:t>
            </a:r>
            <a:r>
              <a:rPr lang="ko-KR" altLang="en-US" dirty="0"/>
              <a:t>이 닫히고 </a:t>
            </a:r>
            <a:r>
              <a:rPr lang="en-US" altLang="ko-KR" dirty="0"/>
              <a:t>(</a:t>
            </a:r>
            <a:r>
              <a:rPr lang="ko-KR" altLang="en-US" dirty="0"/>
              <a:t>약</a:t>
            </a:r>
            <a:r>
              <a:rPr lang="en-US" altLang="ko-KR" dirty="0"/>
              <a:t>)2</a:t>
            </a:r>
            <a:r>
              <a:rPr lang="ko-KR" altLang="en-US" dirty="0"/>
              <a:t>초 후부터 콘솔창에 날자 시간 정보가 </a:t>
            </a:r>
            <a:r>
              <a:rPr lang="en-US" altLang="ko-KR" dirty="0"/>
              <a:t>1</a:t>
            </a:r>
            <a:r>
              <a:rPr lang="ko-KR" altLang="en-US" dirty="0"/>
              <a:t>초 간견으로 출력됩니다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그리고 </a:t>
            </a:r>
            <a:r>
              <a:rPr lang="en-US" altLang="ko-KR" dirty="0"/>
              <a:t>(</a:t>
            </a:r>
            <a:r>
              <a:rPr lang="ko-KR" altLang="en-US" dirty="0"/>
              <a:t>약</a:t>
            </a:r>
            <a:r>
              <a:rPr lang="en-US" altLang="ko-KR" dirty="0"/>
              <a:t>) 10</a:t>
            </a:r>
            <a:r>
              <a:rPr lang="ko-KR" altLang="en-US" dirty="0"/>
              <a:t>초가 경과되었을 때 날자 시간 정보 출력을 멈춥니다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727E13-0C5D-0CE1-1AAE-E77381BB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5-5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A5D5C8-66F7-1831-1619-19929CD1B21E}"/>
              </a:ext>
            </a:extLst>
          </p:cNvPr>
          <p:cNvSpPr/>
          <p:nvPr/>
        </p:nvSpPr>
        <p:spPr>
          <a:xfrm>
            <a:off x="843882" y="1655911"/>
            <a:ext cx="9669684" cy="22284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 후부터 날자 출력을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 간격으로 합니다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출력이 시작된 이후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초가 경과 되면 날자 출력을 더이상 하지 않습니다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31725-9153-9F81-5953-0758B63B5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C0784D-8CF1-2F80-7343-9714677EEA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0BFEB-CBD1-B952-F49E-FE6429ABE0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아래 코드가 실행되었을 때</a:t>
            </a:r>
            <a:r>
              <a:rPr lang="en-US" altLang="ko-KR" dirty="0"/>
              <a:t>, console </a:t>
            </a:r>
            <a:r>
              <a:rPr lang="ko-KR" altLang="en-US" dirty="0"/>
              <a:t>창에 </a:t>
            </a:r>
            <a:r>
              <a:rPr lang="en-US" altLang="ko-KR" dirty="0"/>
              <a:t>“</a:t>
            </a:r>
            <a:r>
              <a:rPr lang="ko-KR" altLang="en-US" dirty="0"/>
              <a:t>영치기 영차</a:t>
            </a:r>
            <a:r>
              <a:rPr lang="en-US" altLang="ko-KR" dirty="0"/>
              <a:t>~”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출력되도록 코드를 </a:t>
            </a:r>
            <a:r>
              <a:rPr lang="ko-KR" altLang="en-US" dirty="0" err="1"/>
              <a:t>환성하시오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1DB79A-4E21-7D41-FAFC-6EA2E1C3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Quiz 6-1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5DAA5F-BF3B-0DD9-3FA0-78E74AE13A5C}"/>
              </a:ext>
            </a:extLst>
          </p:cNvPr>
          <p:cNvSpPr/>
          <p:nvPr/>
        </p:nvSpPr>
        <p:spPr>
          <a:xfrm>
            <a:off x="712716" y="1079847"/>
            <a:ext cx="9669684" cy="15841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lecturer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g-pil, Kim'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lecturer</a:t>
            </a:r>
            <a:r>
              <a:rPr lang="en-US" altLang="ko-K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teach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73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4f7c8514ecab08232b64392df256eeeb4d7bf6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CU 표준 폰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solidFill>
            <a:srgbClr val="FF0000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25087</TotalTime>
  <Words>1591</Words>
  <Application>Microsoft Office PowerPoint</Application>
  <PresentationFormat>사용자 지정</PresentationFormat>
  <Paragraphs>311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돋움</vt:lpstr>
      <vt:lpstr>맑은 고딕</vt:lpstr>
      <vt:lpstr>Arial</vt:lpstr>
      <vt:lpstr>Consolas</vt:lpstr>
      <vt:lpstr>Wingdings 3</vt:lpstr>
      <vt:lpstr>1_Office 테마</vt:lpstr>
      <vt:lpstr>혼자 공부하는 자바스크립트(Javascript) Quiz</vt:lpstr>
      <vt:lpstr>Quiz 3-1</vt:lpstr>
      <vt:lpstr>Quiz 4-1</vt:lpstr>
      <vt:lpstr>Quiz 5-1</vt:lpstr>
      <vt:lpstr>Quiz 5-2</vt:lpstr>
      <vt:lpstr>Quiz 5-3</vt:lpstr>
      <vt:lpstr>Quiz 5-4</vt:lpstr>
      <vt:lpstr>Quiz 5-5</vt:lpstr>
      <vt:lpstr>Quiz 6-1</vt:lpstr>
      <vt:lpstr>Quiz 6-2</vt:lpstr>
      <vt:lpstr>Quiz 6-3</vt:lpstr>
      <vt:lpstr>Quiz 6-4</vt:lpstr>
      <vt:lpstr>Quiz 6-5</vt:lpstr>
      <vt:lpstr>Quiz 6-6</vt:lpstr>
      <vt:lpstr>Quiz 7-1</vt:lpstr>
      <vt:lpstr>Quiz 7-2</vt:lpstr>
      <vt:lpstr>Quiz 7-3</vt:lpstr>
    </vt:vector>
  </TitlesOfParts>
  <Company>JEMM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webdesign</dc:creator>
  <cp:lastModifiedBy>EDU2-18</cp:lastModifiedBy>
  <cp:revision>6268</cp:revision>
  <dcterms:created xsi:type="dcterms:W3CDTF">2006-05-09T06:23:44Z</dcterms:created>
  <dcterms:modified xsi:type="dcterms:W3CDTF">2024-02-19T00:26:51Z</dcterms:modified>
</cp:coreProperties>
</file>