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8" r:id="rId7"/>
    <p:sldId id="263" r:id="rId8"/>
    <p:sldId id="265" r:id="rId9"/>
    <p:sldId id="267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030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797152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971600" y="4928976"/>
            <a:ext cx="0" cy="720080"/>
          </a:xfrm>
          <a:prstGeom prst="line">
            <a:avLst/>
          </a:prstGeom>
          <a:ln w="76200">
            <a:solidFill>
              <a:srgbClr val="7030A0">
                <a:alpha val="5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604616" y="306896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14400" y="260648"/>
            <a:ext cx="82296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rot="16200000">
            <a:off x="-1174690" y="1174690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2258706" y="3136613"/>
            <a:ext cx="462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경청해 주셔서 감사합니다</a:t>
            </a:r>
            <a:r>
              <a:rPr lang="en-US" altLang="ko-KR" sz="3200" b="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en-US" sz="3200" b="0" kern="12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9610-EB9E-4AB2-A1E2-C846A4357163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2011181033   </a:t>
            </a:r>
            <a:r>
              <a:rPr lang="ko-KR" altLang="en-US" dirty="0" smtClean="0"/>
              <a:t>이건희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9632" y="2708920"/>
            <a:ext cx="6912768" cy="2735424"/>
            <a:chOff x="683568" y="2610408"/>
            <a:chExt cx="6912768" cy="2735424"/>
          </a:xfrm>
        </p:grpSpPr>
        <p:sp>
          <p:nvSpPr>
            <p:cNvPr id="9" name="텍스트 개체 틀 1"/>
            <p:cNvSpPr txBox="1">
              <a:spLocks/>
            </p:cNvSpPr>
            <p:nvPr/>
          </p:nvSpPr>
          <p:spPr>
            <a:xfrm>
              <a:off x="2088232" y="2708920"/>
              <a:ext cx="5508104" cy="2636912"/>
            </a:xfrm>
            <a:prstGeom prst="rect">
              <a:avLst/>
            </a:prstGeom>
          </p:spPr>
          <p:txBody>
            <a:bodyPr vert="horz" lIns="91440" tIns="45720" rIns="91440" bIns="45720"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1.   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게임 </a:t>
              </a:r>
              <a:r>
                <a:rPr lang="ko-KR" altLang="en-US" sz="1400" b="1" dirty="0" err="1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컨셉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2.   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예상 게임 흐름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3.   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개발 범위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 startAt="4"/>
                <a:tabLst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개발 일정</a:t>
              </a:r>
              <a:endParaRPr lang="en-US" altLang="ko-KR" sz="14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 startAt="4"/>
                <a:tabLst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자체평가</a:t>
              </a:r>
              <a:endPara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83568" y="2610408"/>
              <a:ext cx="1067921" cy="558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INDEX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1.</a:t>
            </a:r>
            <a:r>
              <a:rPr lang="ko-KR" altLang="en-US" dirty="0" smtClean="0">
                <a:latin typeface="+mj-ea"/>
                <a:ea typeface="+mj-ea"/>
              </a:rPr>
              <a:t>게임 </a:t>
            </a:r>
            <a:r>
              <a:rPr lang="ko-KR" altLang="en-US" dirty="0" err="1" smtClean="0">
                <a:latin typeface="+mj-ea"/>
                <a:ea typeface="+mj-ea"/>
              </a:rPr>
              <a:t>컨셉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44" y="5205456"/>
            <a:ext cx="8457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+mn-ea"/>
              </a:rPr>
              <a:t>횡스크롤</a:t>
            </a:r>
            <a:r>
              <a:rPr lang="ko-KR" altLang="en-US" b="1" dirty="0" smtClean="0">
                <a:latin typeface="+mn-ea"/>
              </a:rPr>
              <a:t> 액션 아케이드 </a:t>
            </a:r>
            <a:r>
              <a:rPr lang="ko-KR" altLang="en-US" b="1" dirty="0" smtClean="0">
                <a:latin typeface="+mn-ea"/>
              </a:rPr>
              <a:t>게임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</a:rPr>
              <a:t>소수 정예 </a:t>
            </a:r>
            <a:r>
              <a:rPr lang="ko-KR" altLang="en-US" b="1" dirty="0" smtClean="0">
                <a:latin typeface="+mn-ea"/>
              </a:rPr>
              <a:t>병사가 </a:t>
            </a:r>
            <a:r>
              <a:rPr lang="ko-KR" altLang="en-US" b="1" dirty="0">
                <a:latin typeface="+mn-ea"/>
              </a:rPr>
              <a:t>적진에 침투하여 인질 구출 및 </a:t>
            </a:r>
            <a:r>
              <a:rPr lang="ko-KR" altLang="en-US" b="1" dirty="0" smtClean="0">
                <a:latin typeface="+mn-ea"/>
              </a:rPr>
              <a:t>군사기지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보스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파괴가 목적</a:t>
            </a:r>
            <a:r>
              <a:rPr lang="en-US" altLang="ko-KR" b="1" dirty="0" smtClean="0">
                <a:latin typeface="+mn-ea"/>
              </a:rPr>
              <a:t>!</a:t>
            </a: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pic>
        <p:nvPicPr>
          <p:cNvPr id="1027" name="Picture 3" descr="C:\Users\Mr.Lee\Desktop\인게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13028"/>
            <a:ext cx="394902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r.Lee\Desktop\게임메인화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94902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예상 게임 흐름</a:t>
            </a:r>
            <a:endParaRPr lang="ko-KR" altLang="en-US" dirty="0"/>
          </a:p>
        </p:txBody>
      </p:sp>
      <p:pic>
        <p:nvPicPr>
          <p:cNvPr id="3" name="Picture 2" descr="C:\Users\Mr.Lee\Desktop\게임메인화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052736"/>
            <a:ext cx="311765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41320"/>
            <a:ext cx="3117651" cy="2186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12" y="4038992"/>
            <a:ext cx="3631963" cy="249773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923928" y="19528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7137945">
            <a:off x="4281021" y="341184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6916" y="343363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1981" y="340720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캐릭터 선택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6558" y="4133696"/>
            <a:ext cx="20040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게임 진행</a:t>
            </a:r>
            <a:r>
              <a:rPr lang="en-US" altLang="ko-KR" dirty="0" smtClean="0"/>
              <a:t>-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좌측 상단</a:t>
            </a:r>
            <a:endParaRPr lang="en-US" altLang="ko-KR" dirty="0" smtClean="0"/>
          </a:p>
          <a:p>
            <a:r>
              <a:rPr lang="ko-KR" altLang="en-US" dirty="0" smtClean="0"/>
              <a:t> 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목숨 수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총알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폭탄 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 남은 시간 구현 </a:t>
            </a:r>
            <a:r>
              <a:rPr lang="en-US" altLang="ko-KR" dirty="0"/>
              <a:t>x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88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예상 게임 흐름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988840"/>
            <a:ext cx="4110972" cy="32973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88840"/>
            <a:ext cx="4096703" cy="328348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313751" y="350100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1165" y="55892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인질 구출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13508" y="55743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1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예상 게임 흐름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5"/>
            <a:ext cx="3456384" cy="2765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12630"/>
            <a:ext cx="3456384" cy="2728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4695" y="4912576"/>
            <a:ext cx="2674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목숨 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 시</a:t>
            </a:r>
            <a:r>
              <a:rPr lang="en-US" altLang="ko-KR" dirty="0" smtClean="0"/>
              <a:t>-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재도전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게임오버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8762" y="4941168"/>
            <a:ext cx="2234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최종 보스 처치 시</a:t>
            </a:r>
            <a:r>
              <a:rPr lang="en-US" altLang="ko-KR" dirty="0" smtClean="0"/>
              <a:t>-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스테이지 </a:t>
            </a:r>
            <a:r>
              <a:rPr lang="ko-KR" altLang="en-US" dirty="0" err="1" smtClean="0"/>
              <a:t>클리어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2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47401"/>
              </p:ext>
            </p:extLst>
          </p:nvPr>
        </p:nvGraphicFramePr>
        <p:xfrm>
          <a:off x="539552" y="908720"/>
          <a:ext cx="8136904" cy="57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72"/>
                <a:gridCol w="3674188"/>
                <a:gridCol w="3096344"/>
              </a:tblGrid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좌우상하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대각선 총 </a:t>
                      </a:r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방향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앉기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키보드 </a:t>
                      </a:r>
                      <a:r>
                        <a:rPr lang="en-US" altLang="ko-KR" sz="1400" dirty="0" smtClean="0"/>
                        <a:t>A</a:t>
                      </a:r>
                      <a:r>
                        <a:rPr lang="ko-KR" altLang="en-US" sz="1400" dirty="0" smtClean="0"/>
                        <a:t>키 전방 사격</a:t>
                      </a:r>
                      <a:r>
                        <a:rPr lang="en-US" altLang="ko-KR" sz="1400" dirty="0" smtClean="0"/>
                        <a:t>, S</a:t>
                      </a:r>
                      <a:r>
                        <a:rPr lang="ko-KR" altLang="en-US" sz="1400" dirty="0" smtClean="0"/>
                        <a:t>키 점프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D</a:t>
                      </a:r>
                      <a:r>
                        <a:rPr lang="ko-KR" altLang="en-US" sz="1400" dirty="0" smtClean="0"/>
                        <a:t>키 </a:t>
                      </a:r>
                      <a:r>
                        <a:rPr lang="ko-KR" altLang="en-US" sz="1400" dirty="0" smtClean="0"/>
                        <a:t>폭탄 </a:t>
                      </a:r>
                      <a:r>
                        <a:rPr lang="ko-KR" altLang="en-US" sz="1400" dirty="0" smtClean="0"/>
                        <a:t>투척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baseline="0" dirty="0" smtClean="0"/>
                        <a:t>* </a:t>
                      </a:r>
                      <a:r>
                        <a:rPr lang="ko-KR" altLang="en-US" sz="1400" baseline="0" dirty="0" smtClean="0"/>
                        <a:t>적과 </a:t>
                      </a:r>
                      <a:r>
                        <a:rPr lang="ko-KR" altLang="en-US" sz="1400" baseline="0" dirty="0" smtClean="0"/>
                        <a:t>근접 시 </a:t>
                      </a:r>
                      <a:r>
                        <a:rPr lang="en-US" altLang="ko-KR" sz="1400" baseline="0" dirty="0" smtClean="0"/>
                        <a:t>A</a:t>
                      </a:r>
                      <a:r>
                        <a:rPr lang="ko-KR" altLang="en-US" sz="1400" baseline="0" dirty="0" smtClean="0"/>
                        <a:t>키 근접 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개로 구성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스테이지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주인공을 향해 사격 및</a:t>
                      </a:r>
                      <a:r>
                        <a:rPr lang="ko-KR" altLang="en-US" sz="1400" baseline="0" dirty="0" smtClean="0"/>
                        <a:t> 폭탄 투척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주인공을 향해 점프 후 근접 공격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인질 구출을 통한 점수 증가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및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아이템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획득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탑승물</a:t>
                      </a:r>
                      <a:r>
                        <a:rPr lang="ko-KR" altLang="en-US" sz="1400" dirty="0" smtClean="0"/>
                        <a:t>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아이탬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특수 무기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종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라이플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샷건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화염방사기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폭탄 보급 아이템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특수 폭탄 구현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대기자세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달리기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사격</a:t>
                      </a:r>
                      <a:r>
                        <a:rPr lang="en-US" altLang="ko-KR" sz="1400" dirty="0" smtClean="0"/>
                        <a:t>(4</a:t>
                      </a:r>
                      <a:r>
                        <a:rPr lang="ko-KR" altLang="en-US" sz="1400" dirty="0" smtClean="0"/>
                        <a:t>종</a:t>
                      </a:r>
                      <a:r>
                        <a:rPr lang="en-US" altLang="ko-KR" sz="1400" dirty="0" smtClean="0"/>
                        <a:t>),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근접공격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폭탄 </a:t>
                      </a:r>
                      <a:r>
                        <a:rPr lang="ko-KR" altLang="en-US" sz="1400" dirty="0" smtClean="0"/>
                        <a:t>등 약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종이상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ko-KR" altLang="en-US" sz="1400" dirty="0" err="1" smtClean="0"/>
                        <a:t>탑승물</a:t>
                      </a:r>
                      <a:r>
                        <a:rPr lang="ko-KR" altLang="en-US" sz="1400" baseline="0" dirty="0" smtClean="0"/>
                        <a:t> 애니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폭발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메인 화면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게임진행 </a:t>
                      </a:r>
                      <a:r>
                        <a:rPr lang="en-US" altLang="ko-KR" sz="1400" baseline="0" dirty="0" smtClean="0"/>
                        <a:t>BGM, </a:t>
                      </a:r>
                      <a:r>
                        <a:rPr lang="ko-KR" altLang="en-US" sz="1400" baseline="0" dirty="0" smtClean="0"/>
                        <a:t>사망 시 비명소리 등 약 </a:t>
                      </a:r>
                      <a:r>
                        <a:rPr lang="en-US" altLang="ko-KR" sz="1400" baseline="0" dirty="0" smtClean="0"/>
                        <a:t>5</a:t>
                      </a:r>
                      <a:r>
                        <a:rPr lang="ko-KR" altLang="en-US" sz="1400" baseline="0" dirty="0" smtClean="0"/>
                        <a:t>종 이상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74279"/>
              </p:ext>
            </p:extLst>
          </p:nvPr>
        </p:nvGraphicFramePr>
        <p:xfrm>
          <a:off x="467544" y="908720"/>
          <a:ext cx="8280921" cy="568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7200801"/>
              </a:tblGrid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리소스 수집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캐릭터 오브젝트 </a:t>
                      </a:r>
                      <a:r>
                        <a:rPr lang="ko-KR" altLang="en-US" sz="1600" b="1" dirty="0" smtClean="0"/>
                        <a:t>및 애니메이션 구현 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캐릭터 </a:t>
                      </a:r>
                      <a:r>
                        <a:rPr lang="ko-KR" altLang="en-US" sz="1600" b="1" dirty="0" smtClean="0"/>
                        <a:t>조작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마우스</a:t>
                      </a:r>
                      <a:r>
                        <a:rPr lang="en-US" altLang="ko-KR" sz="1600" b="1" dirty="0" smtClean="0"/>
                        <a:t>x) </a:t>
                      </a:r>
                      <a:r>
                        <a:rPr lang="ko-KR" altLang="en-US" sz="1600" b="1" dirty="0" smtClean="0"/>
                        <a:t>및 기술 구현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적 오브젝트 및 애니메이션 구현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적 </a:t>
                      </a:r>
                      <a:r>
                        <a:rPr lang="en-US" altLang="ko-KR" sz="1600" b="1" dirty="0" smtClean="0"/>
                        <a:t>AI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구현 후 충돌 체크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중간 점검 후 아이템 및 점수 구현 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시작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종료 화면</a:t>
                      </a:r>
                      <a:r>
                        <a:rPr lang="en-US" altLang="ko-KR" sz="1600" b="1" dirty="0" smtClean="0"/>
                        <a:t>,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dirty="0" smtClean="0"/>
                        <a:t>스테이지 구현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UI </a:t>
                      </a:r>
                      <a:r>
                        <a:rPr lang="ko-KR" altLang="en-US" sz="1600" b="1" baseline="0" dirty="0" smtClean="0"/>
                        <a:t>및 사운드 </a:t>
                      </a:r>
                      <a:r>
                        <a:rPr lang="ko-KR" altLang="en-US" sz="1600" b="1" baseline="0" dirty="0" smtClean="0"/>
                        <a:t>추가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최종 테스트 및 버그 수정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추가 최종 점검 및</a:t>
                      </a:r>
                      <a:r>
                        <a:rPr lang="ko-KR" altLang="en-US" sz="16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chemeClr val="bg1"/>
                          </a:solidFill>
                        </a:rPr>
                        <a:t>릴리즈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en-US" altLang="ko-KR" smtClean="0"/>
              <a:t>.</a:t>
            </a:r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12996"/>
              </p:ext>
            </p:extLst>
          </p:nvPr>
        </p:nvGraphicFramePr>
        <p:xfrm>
          <a:off x="467544" y="1340768"/>
          <a:ext cx="8352928" cy="504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1040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401</Words>
  <Application>Microsoft Office PowerPoint</Application>
  <PresentationFormat>화면 슬라이드 쇼(4:3)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조선일보명조</vt:lpstr>
      <vt:lpstr>Arial</vt:lpstr>
      <vt:lpstr>Wingdings</vt:lpstr>
      <vt:lpstr>Office 테마</vt:lpstr>
      <vt:lpstr>2D 게임프로그래밍</vt:lpstr>
      <vt:lpstr>PowerPoint 프레젠테이션</vt:lpstr>
      <vt:lpstr>1.게임 컨셉</vt:lpstr>
      <vt:lpstr>2.예상 게임 흐름</vt:lpstr>
      <vt:lpstr>2.예상 게임 흐름</vt:lpstr>
      <vt:lpstr>2.예상 게임 흐름</vt:lpstr>
      <vt:lpstr>3.개발 범위</vt:lpstr>
      <vt:lpstr>4.개발 일정</vt:lpstr>
      <vt:lpstr>5.자체평가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MSI</cp:lastModifiedBy>
  <cp:revision>93</cp:revision>
  <dcterms:created xsi:type="dcterms:W3CDTF">2012-09-18T14:42:59Z</dcterms:created>
  <dcterms:modified xsi:type="dcterms:W3CDTF">2015-09-20T09:30:18Z</dcterms:modified>
</cp:coreProperties>
</file>