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8" r:id="rId7"/>
    <p:sldId id="267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030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15616" y="4797152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2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115369" y="5396456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971600" y="4928976"/>
            <a:ext cx="0" cy="720080"/>
          </a:xfrm>
          <a:prstGeom prst="line">
            <a:avLst/>
          </a:prstGeom>
          <a:ln w="76200">
            <a:solidFill>
              <a:srgbClr val="7030A0">
                <a:alpha val="5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2604616" y="306896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14400" y="260648"/>
            <a:ext cx="8229600" cy="413196"/>
          </a:xfrm>
        </p:spPr>
        <p:txBody>
          <a:bodyPr>
            <a:noAutofit/>
          </a:bodyPr>
          <a:lstStyle>
            <a:lvl1pPr algn="r">
              <a:defRPr lang="ko-KR" altLang="en-US" sz="2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59632" y="72927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lum bright="20000"/>
          </a:blip>
          <a:srcRect l="2751" b="22360"/>
          <a:stretch>
            <a:fillRect/>
          </a:stretch>
        </p:blipFill>
        <p:spPr bwMode="auto">
          <a:xfrm rot="16200000">
            <a:off x="-1174690" y="1174690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2258706" y="3136613"/>
            <a:ext cx="462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경청해 주셔서 감사합니다</a:t>
            </a:r>
            <a:r>
              <a:rPr lang="en-US" altLang="ko-KR" sz="3200" b="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en-US" sz="3200" b="0" kern="12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610-EB9E-4AB2-A1E2-C846A4357163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9610-EB9E-4AB2-A1E2-C846A4357163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2011181033   </a:t>
            </a:r>
            <a:r>
              <a:rPr lang="ko-KR" altLang="en-US" dirty="0" smtClean="0"/>
              <a:t>이건희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59632" y="2708920"/>
            <a:ext cx="6912768" cy="2735424"/>
            <a:chOff x="683568" y="2610408"/>
            <a:chExt cx="6912768" cy="2735424"/>
          </a:xfrm>
        </p:grpSpPr>
        <p:sp>
          <p:nvSpPr>
            <p:cNvPr id="9" name="텍스트 개체 틀 1"/>
            <p:cNvSpPr txBox="1">
              <a:spLocks/>
            </p:cNvSpPr>
            <p:nvPr/>
          </p:nvSpPr>
          <p:spPr>
            <a:xfrm>
              <a:off x="2088232" y="2708920"/>
              <a:ext cx="5508104" cy="2636912"/>
            </a:xfrm>
            <a:prstGeom prst="rect">
              <a:avLst/>
            </a:prstGeom>
          </p:spPr>
          <p:txBody>
            <a:bodyPr vert="horz" lIns="91440" tIns="45720" rIns="91440" bIns="45720"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1.   </a:t>
              </a: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게임 </a:t>
              </a:r>
              <a:r>
                <a:rPr lang="ko-KR" altLang="en-US" sz="1400" b="1" dirty="0" err="1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컨셉</a:t>
              </a:r>
              <a:endPara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+mn-ea"/>
                <a:cs typeface="조선일보명조" pitchFamily="18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2.   </a:t>
              </a: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개발 범위</a:t>
              </a:r>
              <a:endPara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+mn-ea"/>
                <a:cs typeface="조선일보명조" pitchFamily="18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 startAt="3"/>
                <a:tabLst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개발 진행상황</a:t>
              </a:r>
              <a:endParaRPr lang="en-US" altLang="ko-KR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+mn-ea"/>
                <a:cs typeface="조선일보명조" pitchFamily="18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 startAt="4"/>
                <a:tabLst/>
                <a:defRPr/>
              </a:pPr>
              <a:r>
                <a:rPr lang="en-US" altLang="ko-KR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Commit </a:t>
              </a: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통계</a:t>
              </a:r>
              <a:endParaRPr lang="en-US" altLang="ko-KR" sz="14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+mn-ea"/>
                <a:cs typeface="조선일보명조" pitchFamily="18" charset="-127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 startAt="4"/>
                <a:tabLst/>
                <a:defRPr/>
              </a:pPr>
              <a:r>
                <a:rPr lang="ko-KR" altLang="en-US" sz="1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+mn-ea"/>
                  <a:cs typeface="조선일보명조" pitchFamily="18" charset="-127"/>
                </a:rPr>
                <a:t>자체평가</a:t>
              </a:r>
              <a:endParaRPr lang="ko-KR" altLang="en-US" sz="14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+mn-ea"/>
                <a:cs typeface="조선일보명조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83568" y="2610408"/>
              <a:ext cx="1067921" cy="558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400" b="1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INDEX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1.</a:t>
            </a:r>
            <a:r>
              <a:rPr lang="ko-KR" altLang="en-US" dirty="0" smtClean="0">
                <a:latin typeface="+mj-ea"/>
                <a:ea typeface="+mj-ea"/>
              </a:rPr>
              <a:t>게임 </a:t>
            </a:r>
            <a:r>
              <a:rPr lang="ko-KR" altLang="en-US" dirty="0" err="1" smtClean="0">
                <a:latin typeface="+mj-ea"/>
                <a:ea typeface="+mj-ea"/>
              </a:rPr>
              <a:t>컨셉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544" y="5205456"/>
            <a:ext cx="8457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latin typeface="+mn-ea"/>
              </a:rPr>
              <a:t>횡스크롤</a:t>
            </a:r>
            <a:r>
              <a:rPr lang="ko-KR" altLang="en-US" b="1" dirty="0" smtClean="0">
                <a:latin typeface="+mn-ea"/>
              </a:rPr>
              <a:t> 액션 아케이드 게임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</a:rPr>
              <a:t>소수 정예 </a:t>
            </a:r>
            <a:r>
              <a:rPr lang="ko-KR" altLang="en-US" b="1" dirty="0" smtClean="0">
                <a:latin typeface="+mn-ea"/>
              </a:rPr>
              <a:t>병사가 </a:t>
            </a:r>
            <a:r>
              <a:rPr lang="ko-KR" altLang="en-US" b="1" dirty="0">
                <a:latin typeface="+mn-ea"/>
              </a:rPr>
              <a:t>적진에 침투하여 인질 구출 및 </a:t>
            </a:r>
            <a:r>
              <a:rPr lang="ko-KR" altLang="en-US" b="1" dirty="0" smtClean="0">
                <a:latin typeface="+mn-ea"/>
              </a:rPr>
              <a:t>군사기지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보스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파괴가 목적</a:t>
            </a:r>
            <a:r>
              <a:rPr lang="en-US" altLang="ko-KR" b="1" dirty="0" smtClean="0">
                <a:latin typeface="+mn-ea"/>
              </a:rPr>
              <a:t>!</a:t>
            </a: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pic>
        <p:nvPicPr>
          <p:cNvPr id="1027" name="Picture 3" descr="C:\Users\Mr.Lee\Desktop\인게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13028"/>
            <a:ext cx="394902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r.Lee\Desktop\게임메인화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94902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27487"/>
              </p:ext>
            </p:extLst>
          </p:nvPr>
        </p:nvGraphicFramePr>
        <p:xfrm>
          <a:off x="539552" y="908720"/>
          <a:ext cx="8136904" cy="57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72"/>
                <a:gridCol w="3674188"/>
                <a:gridCol w="3096344"/>
              </a:tblGrid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좌우상하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대각선 총 </a:t>
                      </a:r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방향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앉기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키보드 </a:t>
                      </a:r>
                      <a:r>
                        <a:rPr lang="en-US" altLang="ko-KR" sz="1400" dirty="0" smtClean="0"/>
                        <a:t>A</a:t>
                      </a:r>
                      <a:r>
                        <a:rPr lang="ko-KR" altLang="en-US" sz="1400" dirty="0" smtClean="0"/>
                        <a:t>키 전방 사격</a:t>
                      </a:r>
                      <a:r>
                        <a:rPr lang="en-US" altLang="ko-KR" sz="1400" dirty="0" smtClean="0"/>
                        <a:t>, S</a:t>
                      </a:r>
                      <a:r>
                        <a:rPr lang="ko-KR" altLang="en-US" sz="1400" dirty="0" smtClean="0"/>
                        <a:t>키 점프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D</a:t>
                      </a:r>
                      <a:r>
                        <a:rPr lang="ko-KR" altLang="en-US" sz="1400" dirty="0" smtClean="0"/>
                        <a:t>키 폭탄 투척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/>
                        <a:t>* </a:t>
                      </a:r>
                      <a:r>
                        <a:rPr lang="ko-KR" altLang="en-US" sz="1400" baseline="0" dirty="0" smtClean="0"/>
                        <a:t>적과 근접 시 </a:t>
                      </a:r>
                      <a:r>
                        <a:rPr lang="en-US" altLang="ko-KR" sz="1400" baseline="0" dirty="0" smtClean="0"/>
                        <a:t>A</a:t>
                      </a:r>
                      <a:r>
                        <a:rPr lang="ko-KR" altLang="en-US" sz="1400" baseline="0" dirty="0" smtClean="0"/>
                        <a:t>키 근접 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개로 구성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스테이지 추가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주인공을 향해 사격 및</a:t>
                      </a:r>
                      <a:r>
                        <a:rPr lang="ko-KR" altLang="en-US" sz="1400" baseline="0" dirty="0" smtClean="0"/>
                        <a:t> 폭탄 투척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주인공을 향해 점프 후 근접 공격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인질 구출을 통한 점수 증가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및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아이템</a:t>
                      </a:r>
                      <a:r>
                        <a:rPr lang="ko-KR" altLang="en-US" sz="1400" baseline="0" dirty="0" smtClean="0"/>
                        <a:t> 획득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탑승물</a:t>
                      </a:r>
                      <a:r>
                        <a:rPr lang="ko-KR" altLang="en-US" sz="1400" dirty="0" smtClean="0"/>
                        <a:t> 추가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특수 무기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종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라이플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샷건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화염방사기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폭탄 보급 아이템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특수 폭탄 구현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대기자세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달리기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사격</a:t>
                      </a:r>
                      <a:r>
                        <a:rPr lang="en-US" altLang="ko-KR" sz="1400" dirty="0" smtClean="0"/>
                        <a:t>(4</a:t>
                      </a:r>
                      <a:r>
                        <a:rPr lang="ko-KR" altLang="en-US" sz="1400" dirty="0" smtClean="0"/>
                        <a:t>종</a:t>
                      </a:r>
                      <a:r>
                        <a:rPr lang="en-US" altLang="ko-KR" sz="1400" dirty="0" smtClean="0"/>
                        <a:t>),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근접공격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폭탄 등 약 </a:t>
                      </a:r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종이상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ko-KR" altLang="en-US" sz="1400" dirty="0" err="1" smtClean="0"/>
                        <a:t>탑승물</a:t>
                      </a:r>
                      <a:r>
                        <a:rPr lang="ko-KR" altLang="en-US" sz="1400" baseline="0" dirty="0" smtClean="0"/>
                        <a:t> 애니 추가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32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폭발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메인 화면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게임진행 </a:t>
                      </a:r>
                      <a:r>
                        <a:rPr lang="en-US" altLang="ko-KR" sz="1400" baseline="0" dirty="0" smtClean="0"/>
                        <a:t>BGM, </a:t>
                      </a:r>
                      <a:r>
                        <a:rPr lang="ko-KR" altLang="en-US" sz="1400" baseline="0" dirty="0" smtClean="0"/>
                        <a:t>사망 시 비명소리 등 약 </a:t>
                      </a:r>
                      <a:r>
                        <a:rPr lang="en-US" altLang="ko-KR" sz="1400" baseline="0" dirty="0" smtClean="0"/>
                        <a:t>5</a:t>
                      </a:r>
                      <a:r>
                        <a:rPr lang="ko-KR" altLang="en-US" sz="1400" baseline="0" dirty="0" smtClean="0"/>
                        <a:t>종 이상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7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개발 </a:t>
            </a:r>
            <a:r>
              <a:rPr lang="ko-KR" altLang="en-US" dirty="0" smtClean="0"/>
              <a:t>진행상황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53434"/>
              </p:ext>
            </p:extLst>
          </p:nvPr>
        </p:nvGraphicFramePr>
        <p:xfrm>
          <a:off x="467544" y="908720"/>
          <a:ext cx="8280922" cy="589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648072"/>
                <a:gridCol w="6552730"/>
              </a:tblGrid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리소스 수집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계획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캐릭터 오브젝트 및 애니메이션 구현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결과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캐릭터 오브젝트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및 애니 구현 미완료</a:t>
                      </a:r>
                      <a:r>
                        <a:rPr lang="en-US" altLang="ko-KR" sz="1600" b="1" baseline="0" dirty="0" smtClean="0"/>
                        <a:t>(30%)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4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계획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캐릭터 조작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마우스</a:t>
                      </a:r>
                      <a:r>
                        <a:rPr lang="en-US" altLang="ko-KR" sz="1600" b="1" dirty="0" smtClean="0"/>
                        <a:t>x) </a:t>
                      </a:r>
                      <a:r>
                        <a:rPr lang="ko-KR" altLang="en-US" sz="1600" b="1" dirty="0" smtClean="0"/>
                        <a:t>및 기술 구현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4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결과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캐릭터 조작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마우스</a:t>
                      </a:r>
                      <a:r>
                        <a:rPr lang="en-US" altLang="ko-KR" sz="1600" b="1" dirty="0" smtClean="0"/>
                        <a:t>x) </a:t>
                      </a:r>
                      <a:r>
                        <a:rPr lang="ko-KR" altLang="en-US" sz="1600" b="1" dirty="0" smtClean="0"/>
                        <a:t>및 기술 구현 미완료</a:t>
                      </a:r>
                      <a:r>
                        <a:rPr lang="en-US" altLang="ko-KR" sz="1600" b="1" dirty="0" smtClean="0"/>
                        <a:t>(30%)</a:t>
                      </a:r>
                      <a:endParaRPr lang="ko-KR" altLang="en-US" sz="1600" b="1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적 오브젝트 및 애니메이션 구현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적 </a:t>
                      </a:r>
                      <a:r>
                        <a:rPr lang="en-US" altLang="ko-KR" sz="1600" b="1" dirty="0" smtClean="0"/>
                        <a:t>AI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구현 후 충돌 체크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중간 점검 후 아이템 및 점수 구현 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시작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종료 화면</a:t>
                      </a:r>
                      <a:r>
                        <a:rPr lang="en-US" altLang="ko-KR" sz="1600" b="1" dirty="0" smtClean="0"/>
                        <a:t>,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dirty="0" smtClean="0"/>
                        <a:t>스테이지 구현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 smtClean="0"/>
                        <a:t>UI </a:t>
                      </a:r>
                      <a:r>
                        <a:rPr lang="ko-KR" altLang="en-US" sz="1600" b="1" baseline="0" dirty="0" smtClean="0"/>
                        <a:t>및 사운드 추가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최종 테스트 및 버그 수정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추가 최종 점검 및</a:t>
                      </a:r>
                      <a:r>
                        <a:rPr lang="ko-KR" altLang="en-US" sz="16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600" b="1" baseline="0" dirty="0" err="1" smtClean="0">
                          <a:solidFill>
                            <a:schemeClr val="bg1"/>
                          </a:solidFill>
                        </a:rPr>
                        <a:t>릴리즈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.Commit 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7155800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en-US" altLang="ko-KR" smtClean="0"/>
              <a:t>.</a:t>
            </a:r>
            <a:r>
              <a:rPr lang="ko-KR" altLang="en-US" dirty="0" smtClean="0"/>
              <a:t>자체평가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93415"/>
              </p:ext>
            </p:extLst>
          </p:nvPr>
        </p:nvGraphicFramePr>
        <p:xfrm>
          <a:off x="467544" y="1340768"/>
          <a:ext cx="8352928" cy="3707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1040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6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6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6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666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341</Words>
  <Application>Microsoft Office PowerPoint</Application>
  <PresentationFormat>화면 슬라이드 쇼(4:3)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HY헤드라인M</vt:lpstr>
      <vt:lpstr>맑은 고딕</vt:lpstr>
      <vt:lpstr>조선일보명조</vt:lpstr>
      <vt:lpstr>Arial</vt:lpstr>
      <vt:lpstr>Wingdings</vt:lpstr>
      <vt:lpstr>Office 테마</vt:lpstr>
      <vt:lpstr>2D 게임프로그래밍</vt:lpstr>
      <vt:lpstr>PowerPoint 프레젠테이션</vt:lpstr>
      <vt:lpstr>1.게임 컨셉</vt:lpstr>
      <vt:lpstr>2. 개발 범위</vt:lpstr>
      <vt:lpstr>3.개발 진행상황</vt:lpstr>
      <vt:lpstr>4.Commit 통계</vt:lpstr>
      <vt:lpstr>5.자체평가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이건희</cp:lastModifiedBy>
  <cp:revision>98</cp:revision>
  <dcterms:created xsi:type="dcterms:W3CDTF">2012-09-18T14:42:59Z</dcterms:created>
  <dcterms:modified xsi:type="dcterms:W3CDTF">2015-10-27T13:26:30Z</dcterms:modified>
</cp:coreProperties>
</file>