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二甲汇报背景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二甲反馈背景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2635" cy="685863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TExMzJjZDExYjIzNmQ4NzUxYTgzM2M1ZjI4NmY4ZmI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哈崽</cp:lastModifiedBy>
  <cp:revision>3</cp:revision>
  <dcterms:created xsi:type="dcterms:W3CDTF">2023-08-09T12:44:00Z</dcterms:created>
  <dcterms:modified xsi:type="dcterms:W3CDTF">2024-07-02T10:16:43Z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2052-12.1.0.17133</vt:lpwstr>
  </property>
</Properties>
</file>