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68DC8-599D-425C-887A-39FE58CB6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526EB0-9F82-4B6F-B10A-C34AA268A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3E352-FDDF-44E4-8B3A-722C4166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791B-DF25-4328-A19C-253F2290DFE6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223AF9-BE5E-4F06-A1DD-C51C695C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3E805D-0609-4D0A-86F4-820082EC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7588-1A54-424B-82C6-8D6BD3AD4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41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1ABA7-F6FF-4229-B45B-849FDF7A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9133B2-06CD-4F8E-9281-4D8D8FB26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72BC1-5AD3-48D2-AF78-88EF5F7F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791B-DF25-4328-A19C-253F2290DFE6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5A3378-1A57-4B7D-A5ED-6E12342D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EF827B-4E64-447D-9919-E5A9CD78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7588-1A54-424B-82C6-8D6BD3AD4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81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6F66B7-5E5F-4A57-A09B-42A657BB2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EBD737-2920-4C56-97C2-D37851E0D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FA432-CD3F-44FE-8F09-291CE6A16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791B-DF25-4328-A19C-253F2290DFE6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6A8D3B-B1C6-4C47-89CC-DF67BA5B2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9B1CA-FF4B-49CD-BACB-60F0FF26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7588-1A54-424B-82C6-8D6BD3AD4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36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B1FBB-0013-4973-95DB-B2F7C07F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4CAAE3-5EA2-4E71-9D6E-251BBD580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4B6EE-1949-409D-B13A-D1458A1A1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791B-DF25-4328-A19C-253F2290DFE6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6490A-A8FF-459A-BC44-57894982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60DC1-3252-44E5-B87C-EBAA481F1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7588-1A54-424B-82C6-8D6BD3AD4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96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AF746-AF94-4D02-91A4-3B6ACF02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65B56-F5C3-4079-9E42-357DF50C1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A53AB5-1529-4B06-8817-9CB19FF04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791B-DF25-4328-A19C-253F2290DFE6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3E4AD6-8B27-445A-BCE2-DC8DCE91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EFDD5F-267B-4843-ABF1-79EA8469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7588-1A54-424B-82C6-8D6BD3AD4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27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8D9A2-2537-4502-BE95-83F10F5D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3161CE-0163-47E9-8BF9-6460FCC29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A60BB3-43B3-431A-A1B2-7B97928AD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B02E4C-FE9C-46E2-9A83-7BD29566A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791B-DF25-4328-A19C-253F2290DFE6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F6ED45-0C00-4296-BCA9-DD918648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AFAC4B-D77E-4A77-B006-C8A77E1C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7588-1A54-424B-82C6-8D6BD3AD4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5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C3071-B191-4910-B9C7-76C54CE2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196464-8DFF-451F-A769-84B15CF19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B7BCAC-EAF8-4E69-8586-1D1857AF9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CF5333-04AA-419D-94EA-A553C0E6F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23C93F-53B9-4C01-93FD-51F4C325F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49C980-EA4E-47F9-A158-A842FDA4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791B-DF25-4328-A19C-253F2290DFE6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0DFA34-08BA-41F9-8DD0-F02A11123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CDB192-6E6A-4911-9A13-193CED18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7588-1A54-424B-82C6-8D6BD3AD4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61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64024-85FA-4B28-BEBF-7621852A0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C3C9DE-AF8C-46C3-B692-BBB639B8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791B-DF25-4328-A19C-253F2290DFE6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5B5E73-8668-47A0-84B1-5FE1D302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91BFC1-50FC-4D91-BF3C-F9B54AD0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7588-1A54-424B-82C6-8D6BD3AD4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85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E14EE7-AC58-40C9-9122-C2B6DB2E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791B-DF25-4328-A19C-253F2290DFE6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A89BC4-FA5C-4F6B-A162-1F183EBD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548BF8-4E3C-451E-AF06-1D35CA2F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7588-1A54-424B-82C6-8D6BD3AD4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77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3B685-5E26-4362-ABB5-620B2D04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B7F42F-8CBB-4D23-AEF0-31BCCAB8C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C9F4D2-FBD3-4212-BABF-911CF9565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23B03A-C0D1-490F-AD3F-10A4B646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791B-DF25-4328-A19C-253F2290DFE6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5FC59C-C1F5-47F4-8DC9-AE67E7E55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0BC6F5-1A7F-4284-ABC0-FF8C4D1C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7588-1A54-424B-82C6-8D6BD3AD4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29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43771-58D8-41A1-BD85-603AFB34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B0EAF3-3CE9-4731-A4BC-5146D5023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B56F0B-E7A1-4354-B351-8FC694D4C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6E73E3-3AFC-4EBE-8D79-581C38AC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791B-DF25-4328-A19C-253F2290DFE6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245BA2-8040-4C68-81FA-0AC1673B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40A1C5-A6B7-433E-A7C8-094897DD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7588-1A54-424B-82C6-8D6BD3AD4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05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920CBF-BE19-4DED-9588-219E7147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AFA8B8-C69B-4C23-B93D-7CD481FC9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69E62A-E8AA-495F-82F9-762766401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1791B-DF25-4328-A19C-253F2290DFE6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1C634-2828-4DEE-98F5-7EF6343FD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7073D-EC32-4037-9348-51ACF7568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07588-1A54-424B-82C6-8D6BD3AD4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60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57D382A-1FBD-424B-9E3A-0E56CD07B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33" y="2000050"/>
            <a:ext cx="4896533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3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61D104C-C8D3-4136-A63B-C43BB6789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496" y="1628523"/>
            <a:ext cx="4887007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6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C19AD0-8564-4B98-AAD8-09E12B4FB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87" r="65379" b="53130"/>
          <a:stretch/>
        </p:blipFill>
        <p:spPr>
          <a:xfrm>
            <a:off x="3759200" y="1736436"/>
            <a:ext cx="4889208" cy="277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8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CE457C-C266-4796-BD83-ED3A5DA52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444" y="2004813"/>
            <a:ext cx="4925112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0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343CBF-45DE-4674-8F4D-4A137B6B7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366" y="2095314"/>
            <a:ext cx="3353268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10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김진호(Jinho Kim)</dc:creator>
  <cp:lastModifiedBy>김진호(Jinho Kim)</cp:lastModifiedBy>
  <cp:revision>1</cp:revision>
  <dcterms:created xsi:type="dcterms:W3CDTF">2022-01-28T04:15:05Z</dcterms:created>
  <dcterms:modified xsi:type="dcterms:W3CDTF">2022-01-28T04:19:12Z</dcterms:modified>
</cp:coreProperties>
</file>