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518D3F8-4111-4618-8C0D-D9A604F12267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540000"/>
            <a:ext cx="10080000" cy="45000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72880" y="993960"/>
            <a:ext cx="90972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highlight>
                  <a:srgbClr val="ffffff"/>
                </a:highlight>
                <a:latin typeface="Noto Sans CJK KR"/>
              </a:rPr>
              <a:t>3D Data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00960" y="871560"/>
            <a:ext cx="1036800" cy="25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Upload Data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984040" y="867240"/>
            <a:ext cx="165564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Register Message Queuing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202560" y="1272600"/>
            <a:ext cx="1164240" cy="2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Status Response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694400" y="1558080"/>
            <a:ext cx="107316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Create Queuing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167440" y="2139480"/>
            <a:ext cx="107352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Create Threads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605360" y="2103840"/>
            <a:ext cx="107352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Create F4D Data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203800" y="2620440"/>
            <a:ext cx="1164240" cy="31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Conversion Done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400000" y="3284280"/>
            <a:ext cx="3348000" cy="25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⑧ </a:t>
            </a:r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Collect Conversion Results: Logs, Attributes, Locations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093120" y="3625920"/>
            <a:ext cx="1455480" cy="25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Data Conversion Done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167440" y="4005000"/>
            <a:ext cx="1965240" cy="25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Update Data Conversion Results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167440" y="4404600"/>
            <a:ext cx="1965240" cy="2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DB Update Results Response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455480" y="4104360"/>
            <a:ext cx="600480" cy="2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900" spc="-1" strike="noStrike">
                <a:highlight>
                  <a:srgbClr val="ffffff"/>
                </a:highlight>
                <a:latin typeface="Noto Sans CJK KR"/>
              </a:rPr>
              <a:t>Finish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0000" y="1531440"/>
            <a:ext cx="1440000" cy="53244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Operation API of Auto-Conversion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565640" y="3666960"/>
            <a:ext cx="1440000" cy="53244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Update API of Auto-Conversion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3581640" y="2695320"/>
            <a:ext cx="1440000" cy="53244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latin typeface="Noto Sans CJK KR"/>
              </a:rPr>
              <a:t>Auto-Conversion API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8748000" y="1866960"/>
            <a:ext cx="900000" cy="293040"/>
          </a:xfrm>
          <a:prstGeom prst="rect">
            <a:avLst/>
          </a:prstGeom>
          <a:solidFill>
            <a:srgbClr val="b0c4d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latin typeface="Noto Sans CJK KR"/>
              </a:rPr>
              <a:t>F4D Data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748000" y="2442960"/>
            <a:ext cx="900000" cy="293040"/>
          </a:xfrm>
          <a:prstGeom prst="rect">
            <a:avLst/>
          </a:prstGeom>
          <a:solidFill>
            <a:srgbClr val="b0c4d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latin typeface="Noto Sans CJK KR"/>
              </a:rPr>
              <a:t>Log files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8568000" y="2874960"/>
            <a:ext cx="1260000" cy="293040"/>
          </a:xfrm>
          <a:prstGeom prst="rect">
            <a:avLst/>
          </a:prstGeom>
          <a:solidFill>
            <a:srgbClr val="b0c4d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latin typeface="Noto Sans CJK KR"/>
              </a:rPr>
              <a:t>Attributes files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676000" y="3276000"/>
            <a:ext cx="1080000" cy="293040"/>
          </a:xfrm>
          <a:prstGeom prst="rect">
            <a:avLst/>
          </a:prstGeom>
          <a:solidFill>
            <a:srgbClr val="b0c4de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latin typeface="Noto Sans CJK KR"/>
              </a:rPr>
              <a:t>Location files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2021-11-16T19:30:37Z</dcterms:created>
  <dc:creator/>
  <dc:description/>
  <dc:language>ko-KR</dc:language>
  <cp:lastModifiedBy/>
  <dcterms:modified xsi:type="dcterms:W3CDTF">2021-11-17T13:36:03Z</dcterms:modified>
  <cp:revision>3</cp:revision>
  <dc:subject/>
  <dc:title/>
</cp:coreProperties>
</file>